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56" r:id="rId5"/>
  </p:sldMasterIdLst>
  <p:notesMasterIdLst>
    <p:notesMasterId r:id="rId72"/>
  </p:notesMasterIdLst>
  <p:handoutMasterIdLst>
    <p:handoutMasterId r:id="rId73"/>
  </p:handoutMasterIdLst>
  <p:sldIdLst>
    <p:sldId id="267" r:id="rId6"/>
    <p:sldId id="268" r:id="rId7"/>
    <p:sldId id="365" r:id="rId8"/>
    <p:sldId id="359" r:id="rId9"/>
    <p:sldId id="360" r:id="rId10"/>
    <p:sldId id="272" r:id="rId11"/>
    <p:sldId id="280" r:id="rId12"/>
    <p:sldId id="369" r:id="rId13"/>
    <p:sldId id="294" r:id="rId14"/>
    <p:sldId id="292" r:id="rId15"/>
    <p:sldId id="295" r:id="rId16"/>
    <p:sldId id="297" r:id="rId17"/>
    <p:sldId id="368" r:id="rId18"/>
    <p:sldId id="299" r:id="rId19"/>
    <p:sldId id="300" r:id="rId20"/>
    <p:sldId id="301" r:id="rId21"/>
    <p:sldId id="302" r:id="rId22"/>
    <p:sldId id="298" r:id="rId23"/>
    <p:sldId id="289" r:id="rId24"/>
    <p:sldId id="309" r:id="rId25"/>
    <p:sldId id="308" r:id="rId26"/>
    <p:sldId id="306" r:id="rId27"/>
    <p:sldId id="303" r:id="rId28"/>
    <p:sldId id="291" r:id="rId29"/>
    <p:sldId id="307" r:id="rId30"/>
    <p:sldId id="361" r:id="rId31"/>
    <p:sldId id="347" r:id="rId32"/>
    <p:sldId id="370" r:id="rId33"/>
    <p:sldId id="366" r:id="rId34"/>
    <p:sldId id="305" r:id="rId35"/>
    <p:sldId id="317" r:id="rId36"/>
    <p:sldId id="332" r:id="rId37"/>
    <p:sldId id="330" r:id="rId38"/>
    <p:sldId id="349" r:id="rId39"/>
    <p:sldId id="354" r:id="rId40"/>
    <p:sldId id="362" r:id="rId41"/>
    <p:sldId id="353" r:id="rId42"/>
    <p:sldId id="310" r:id="rId43"/>
    <p:sldId id="375" r:id="rId44"/>
    <p:sldId id="376" r:id="rId45"/>
    <p:sldId id="377" r:id="rId46"/>
    <p:sldId id="378" r:id="rId47"/>
    <p:sldId id="379" r:id="rId48"/>
    <p:sldId id="380" r:id="rId49"/>
    <p:sldId id="314" r:id="rId50"/>
    <p:sldId id="343" r:id="rId51"/>
    <p:sldId id="336" r:id="rId52"/>
    <p:sldId id="318" r:id="rId53"/>
    <p:sldId id="357" r:id="rId54"/>
    <p:sldId id="374" r:id="rId55"/>
    <p:sldId id="358" r:id="rId56"/>
    <p:sldId id="340" r:id="rId57"/>
    <p:sldId id="319" r:id="rId58"/>
    <p:sldId id="371" r:id="rId59"/>
    <p:sldId id="322" r:id="rId60"/>
    <p:sldId id="372" r:id="rId61"/>
    <p:sldId id="337" r:id="rId62"/>
    <p:sldId id="363" r:id="rId63"/>
    <p:sldId id="381" r:id="rId64"/>
    <p:sldId id="364" r:id="rId65"/>
    <p:sldId id="344" r:id="rId66"/>
    <p:sldId id="367" r:id="rId67"/>
    <p:sldId id="346" r:id="rId68"/>
    <p:sldId id="352" r:id="rId69"/>
    <p:sldId id="355" r:id="rId70"/>
    <p:sldId id="35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C7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3" autoAdjust="0"/>
    <p:restoredTop sz="94627" autoAdjust="0"/>
  </p:normalViewPr>
  <p:slideViewPr>
    <p:cSldViewPr snapToGrid="0">
      <p:cViewPr varScale="1">
        <p:scale>
          <a:sx n="125" d="100"/>
          <a:sy n="125" d="100"/>
        </p:scale>
        <p:origin x="96" y="102"/>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9" d="100"/>
          <a:sy n="99" d="100"/>
        </p:scale>
        <p:origin x="357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12363F-F776-4CDA-80E9-531DE4881C3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9DEDAD3-3C93-426A-BA6D-BA99A58F6DBF}">
      <dgm:prSet phldrT="[Text]" custT="1"/>
      <dgm:spPr/>
      <dgm:t>
        <a:bodyPr/>
        <a:lstStyle/>
        <a:p>
          <a:r>
            <a:rPr lang="en-US" sz="3600" dirty="0"/>
            <a:t>Alt’s Level 1</a:t>
          </a:r>
        </a:p>
      </dgm:t>
    </dgm:pt>
    <dgm:pt modelId="{07B6A6E4-3243-4239-8B66-1751300CA302}" type="parTrans" cxnId="{B256FE2A-7055-46ED-9F0D-A52D1E5C3068}">
      <dgm:prSet/>
      <dgm:spPr/>
      <dgm:t>
        <a:bodyPr/>
        <a:lstStyle/>
        <a:p>
          <a:endParaRPr lang="en-US"/>
        </a:p>
      </dgm:t>
    </dgm:pt>
    <dgm:pt modelId="{46658A83-E5EA-499D-BA87-A9B84E982A22}" type="sibTrans" cxnId="{B256FE2A-7055-46ED-9F0D-A52D1E5C3068}">
      <dgm:prSet/>
      <dgm:spPr/>
      <dgm:t>
        <a:bodyPr/>
        <a:lstStyle/>
        <a:p>
          <a:endParaRPr lang="en-US"/>
        </a:p>
      </dgm:t>
    </dgm:pt>
    <dgm:pt modelId="{14B0F1D2-F4E7-4FDA-A07D-4A0266D7B957}">
      <dgm:prSet phldrT="[Text]"/>
      <dgm:spPr/>
      <dgm:t>
        <a:bodyPr/>
        <a:lstStyle/>
        <a:p>
          <a:r>
            <a:rPr lang="en-US" dirty="0"/>
            <a:t>Replace Existing</a:t>
          </a:r>
        </a:p>
      </dgm:t>
    </dgm:pt>
    <dgm:pt modelId="{7CA3FC1C-BAB9-47E6-9691-229B8258A7EA}" type="parTrans" cxnId="{B0CC2EB3-0EB6-47E1-ACD1-CA3115A983ED}">
      <dgm:prSet/>
      <dgm:spPr/>
      <dgm:t>
        <a:bodyPr/>
        <a:lstStyle/>
        <a:p>
          <a:endParaRPr lang="en-US"/>
        </a:p>
      </dgm:t>
    </dgm:pt>
    <dgm:pt modelId="{9FFA6FB8-DB60-4993-829E-B45B70BC7028}" type="sibTrans" cxnId="{B0CC2EB3-0EB6-47E1-ACD1-CA3115A983ED}">
      <dgm:prSet/>
      <dgm:spPr/>
      <dgm:t>
        <a:bodyPr/>
        <a:lstStyle/>
        <a:p>
          <a:endParaRPr lang="en-US"/>
        </a:p>
      </dgm:t>
    </dgm:pt>
    <dgm:pt modelId="{233B622D-E52C-4B25-BEB0-58DB3492A251}">
      <dgm:prSet phldrT="[Text]"/>
      <dgm:spPr/>
      <dgm:t>
        <a:bodyPr/>
        <a:lstStyle/>
        <a:p>
          <a:r>
            <a:rPr lang="en-US" dirty="0"/>
            <a:t>Maintain Existing Level of Fire Protection</a:t>
          </a:r>
        </a:p>
      </dgm:t>
    </dgm:pt>
    <dgm:pt modelId="{FFCCD3C2-A9FD-46B0-B573-171FBDFC8D79}" type="parTrans" cxnId="{AFE4A838-0FAE-40A5-81F2-B7340BEEDF33}">
      <dgm:prSet/>
      <dgm:spPr/>
      <dgm:t>
        <a:bodyPr/>
        <a:lstStyle/>
        <a:p>
          <a:endParaRPr lang="en-US"/>
        </a:p>
      </dgm:t>
    </dgm:pt>
    <dgm:pt modelId="{8BD0EF43-7866-46D9-B911-B439C49E6F88}" type="sibTrans" cxnId="{AFE4A838-0FAE-40A5-81F2-B7340BEEDF33}">
      <dgm:prSet/>
      <dgm:spPr/>
      <dgm:t>
        <a:bodyPr/>
        <a:lstStyle/>
        <a:p>
          <a:endParaRPr lang="en-US"/>
        </a:p>
      </dgm:t>
    </dgm:pt>
    <dgm:pt modelId="{ED9F753A-1F4B-445E-84F2-DF298809C5A5}">
      <dgm:prSet phldrT="[Text]" custT="1"/>
      <dgm:spPr/>
      <dgm:t>
        <a:bodyPr/>
        <a:lstStyle/>
        <a:p>
          <a:r>
            <a:rPr lang="en-US" sz="3600" dirty="0"/>
            <a:t>Alt’s Level 2</a:t>
          </a:r>
        </a:p>
      </dgm:t>
    </dgm:pt>
    <dgm:pt modelId="{2AF9F01D-0A94-4BB3-9AAA-BECA76AA2ECF}" type="parTrans" cxnId="{4A93B4DF-8409-4E0E-928E-8457721A24C1}">
      <dgm:prSet/>
      <dgm:spPr/>
      <dgm:t>
        <a:bodyPr/>
        <a:lstStyle/>
        <a:p>
          <a:endParaRPr lang="en-US"/>
        </a:p>
      </dgm:t>
    </dgm:pt>
    <dgm:pt modelId="{ED8B1702-F292-4F07-A431-7DD6FEB8FB52}" type="sibTrans" cxnId="{4A93B4DF-8409-4E0E-928E-8457721A24C1}">
      <dgm:prSet/>
      <dgm:spPr/>
      <dgm:t>
        <a:bodyPr/>
        <a:lstStyle/>
        <a:p>
          <a:endParaRPr lang="en-US"/>
        </a:p>
      </dgm:t>
    </dgm:pt>
    <dgm:pt modelId="{E5139099-D7BD-405A-8544-34087D4865FC}">
      <dgm:prSet phldrT="[Text]"/>
      <dgm:spPr/>
      <dgm:t>
        <a:bodyPr/>
        <a:lstStyle/>
        <a:p>
          <a:r>
            <a:rPr lang="en-US" dirty="0"/>
            <a:t>Level 1 Requirements Plus</a:t>
          </a:r>
        </a:p>
      </dgm:t>
    </dgm:pt>
    <dgm:pt modelId="{B5599917-EF11-466F-AEFA-3D1FDCE915E8}" type="parTrans" cxnId="{1F6BBE8F-7F19-4322-9F83-065611B8959C}">
      <dgm:prSet/>
      <dgm:spPr/>
      <dgm:t>
        <a:bodyPr/>
        <a:lstStyle/>
        <a:p>
          <a:endParaRPr lang="en-US"/>
        </a:p>
      </dgm:t>
    </dgm:pt>
    <dgm:pt modelId="{36967AD5-290E-4D1E-9A47-08716878A884}" type="sibTrans" cxnId="{1F6BBE8F-7F19-4322-9F83-065611B8959C}">
      <dgm:prSet/>
      <dgm:spPr/>
      <dgm:t>
        <a:bodyPr/>
        <a:lstStyle/>
        <a:p>
          <a:endParaRPr lang="en-US"/>
        </a:p>
      </dgm:t>
    </dgm:pt>
    <dgm:pt modelId="{A0B9514A-C8F4-4D61-BB72-BB0C9AD6DE2C}">
      <dgm:prSet phldrT="[Text]"/>
      <dgm:spPr/>
      <dgm:t>
        <a:bodyPr/>
        <a:lstStyle/>
        <a:p>
          <a:r>
            <a:rPr lang="en-US" dirty="0"/>
            <a:t>5 cfm/person OA and 15 CFM/person total</a:t>
          </a:r>
        </a:p>
      </dgm:t>
    </dgm:pt>
    <dgm:pt modelId="{8E8F8DD9-1AC7-49BE-A8BA-B789F8246FD8}" type="parTrans" cxnId="{E5B33C35-3814-4296-83DF-0B206EEB04E0}">
      <dgm:prSet/>
      <dgm:spPr/>
      <dgm:t>
        <a:bodyPr/>
        <a:lstStyle/>
        <a:p>
          <a:endParaRPr lang="en-US"/>
        </a:p>
      </dgm:t>
    </dgm:pt>
    <dgm:pt modelId="{C1018EFB-4410-4041-A4EA-B3BA1B529C3B}" type="sibTrans" cxnId="{E5B33C35-3814-4296-83DF-0B206EEB04E0}">
      <dgm:prSet/>
      <dgm:spPr/>
      <dgm:t>
        <a:bodyPr/>
        <a:lstStyle/>
        <a:p>
          <a:endParaRPr lang="en-US"/>
        </a:p>
      </dgm:t>
    </dgm:pt>
    <dgm:pt modelId="{CCF20377-0B62-4596-8BC8-A8372F696395}">
      <dgm:prSet phldrT="[Text]" custT="1"/>
      <dgm:spPr/>
      <dgm:t>
        <a:bodyPr/>
        <a:lstStyle/>
        <a:p>
          <a:r>
            <a:rPr lang="en-US" sz="3600" dirty="0"/>
            <a:t>Alt’s Level 3</a:t>
          </a:r>
        </a:p>
      </dgm:t>
    </dgm:pt>
    <dgm:pt modelId="{9332AD44-FB01-4123-8F23-DF85A60E9BAB}" type="parTrans" cxnId="{0449E7D3-DCA0-45FB-BA24-3185E1930F47}">
      <dgm:prSet/>
      <dgm:spPr/>
      <dgm:t>
        <a:bodyPr/>
        <a:lstStyle/>
        <a:p>
          <a:endParaRPr lang="en-US"/>
        </a:p>
      </dgm:t>
    </dgm:pt>
    <dgm:pt modelId="{D672762F-0C69-4366-8804-3735201C7CB1}" type="sibTrans" cxnId="{0449E7D3-DCA0-45FB-BA24-3185E1930F47}">
      <dgm:prSet/>
      <dgm:spPr/>
      <dgm:t>
        <a:bodyPr/>
        <a:lstStyle/>
        <a:p>
          <a:endParaRPr lang="en-US"/>
        </a:p>
      </dgm:t>
    </dgm:pt>
    <dgm:pt modelId="{4029775E-4720-4DC5-9673-C61506F72E0D}">
      <dgm:prSet phldrT="[Text]"/>
      <dgm:spPr/>
      <dgm:t>
        <a:bodyPr/>
        <a:lstStyle/>
        <a:p>
          <a:r>
            <a:rPr lang="en-US" dirty="0"/>
            <a:t>Level 1 and 2 Plus</a:t>
          </a:r>
        </a:p>
      </dgm:t>
    </dgm:pt>
    <dgm:pt modelId="{E379CB4B-1F5E-4677-8D02-788155EB6785}" type="parTrans" cxnId="{9DBFEA3D-BBDC-45E0-93DB-53943F59F775}">
      <dgm:prSet/>
      <dgm:spPr/>
      <dgm:t>
        <a:bodyPr/>
        <a:lstStyle/>
        <a:p>
          <a:endParaRPr lang="en-US"/>
        </a:p>
      </dgm:t>
    </dgm:pt>
    <dgm:pt modelId="{EB4B452D-1965-435D-955E-D4DF310BD096}" type="sibTrans" cxnId="{9DBFEA3D-BBDC-45E0-93DB-53943F59F775}">
      <dgm:prSet/>
      <dgm:spPr/>
      <dgm:t>
        <a:bodyPr/>
        <a:lstStyle/>
        <a:p>
          <a:endParaRPr lang="en-US"/>
        </a:p>
      </dgm:t>
    </dgm:pt>
    <dgm:pt modelId="{6CC238C9-A79E-44A1-8963-D6A00DA740C5}">
      <dgm:prSet phldrT="[Text]"/>
      <dgm:spPr/>
      <dgm:t>
        <a:bodyPr/>
        <a:lstStyle/>
        <a:p>
          <a:r>
            <a:rPr lang="en-US" dirty="0"/>
            <a:t>Some </a:t>
          </a:r>
          <a:r>
            <a:rPr lang="en-US" dirty="0" err="1"/>
            <a:t>reqts</a:t>
          </a:r>
          <a:r>
            <a:rPr lang="en-US" dirty="0"/>
            <a:t> on duct detectors and boiler ratings</a:t>
          </a:r>
        </a:p>
      </dgm:t>
    </dgm:pt>
    <dgm:pt modelId="{C72F1991-65CC-4B61-AB1D-AE51C1CBB81B}" type="parTrans" cxnId="{568F463B-B568-49E4-A77D-59B56099A02D}">
      <dgm:prSet/>
      <dgm:spPr/>
      <dgm:t>
        <a:bodyPr/>
        <a:lstStyle/>
        <a:p>
          <a:endParaRPr lang="en-US"/>
        </a:p>
      </dgm:t>
    </dgm:pt>
    <dgm:pt modelId="{77743946-7BD6-4E27-8BF2-D4FA275F02CE}" type="sibTrans" cxnId="{568F463B-B568-49E4-A77D-59B56099A02D}">
      <dgm:prSet/>
      <dgm:spPr/>
      <dgm:t>
        <a:bodyPr/>
        <a:lstStyle/>
        <a:p>
          <a:endParaRPr lang="en-US"/>
        </a:p>
      </dgm:t>
    </dgm:pt>
    <dgm:pt modelId="{74EC0B5B-1B4F-4A7A-9507-904F8AF1B890}" type="pres">
      <dgm:prSet presAssocID="{EB12363F-F776-4CDA-80E9-531DE4881C39}" presName="Name0" presStyleCnt="0">
        <dgm:presLayoutVars>
          <dgm:dir/>
          <dgm:animLvl val="lvl"/>
          <dgm:resizeHandles val="exact"/>
        </dgm:presLayoutVars>
      </dgm:prSet>
      <dgm:spPr/>
    </dgm:pt>
    <dgm:pt modelId="{F53C8D1A-0932-47DF-AB4D-99AC382F2B82}" type="pres">
      <dgm:prSet presAssocID="{99DEDAD3-3C93-426A-BA6D-BA99A58F6DBF}" presName="linNode" presStyleCnt="0"/>
      <dgm:spPr/>
    </dgm:pt>
    <dgm:pt modelId="{738F709C-D8EE-4FFA-8F28-1B2C2A8EDD6C}" type="pres">
      <dgm:prSet presAssocID="{99DEDAD3-3C93-426A-BA6D-BA99A58F6DBF}" presName="parentText" presStyleLbl="node1" presStyleIdx="0" presStyleCnt="3">
        <dgm:presLayoutVars>
          <dgm:chMax val="1"/>
          <dgm:bulletEnabled val="1"/>
        </dgm:presLayoutVars>
      </dgm:prSet>
      <dgm:spPr/>
    </dgm:pt>
    <dgm:pt modelId="{ED0ECD67-B73F-4B59-85FD-EF85F9A95077}" type="pres">
      <dgm:prSet presAssocID="{99DEDAD3-3C93-426A-BA6D-BA99A58F6DBF}" presName="descendantText" presStyleLbl="alignAccFollowNode1" presStyleIdx="0" presStyleCnt="3">
        <dgm:presLayoutVars>
          <dgm:bulletEnabled val="1"/>
        </dgm:presLayoutVars>
      </dgm:prSet>
      <dgm:spPr/>
    </dgm:pt>
    <dgm:pt modelId="{25283797-17F1-4379-A8EA-3387B60F9EE8}" type="pres">
      <dgm:prSet presAssocID="{46658A83-E5EA-499D-BA87-A9B84E982A22}" presName="sp" presStyleCnt="0"/>
      <dgm:spPr/>
    </dgm:pt>
    <dgm:pt modelId="{81097666-0776-4A6C-A9BC-6815510078A0}" type="pres">
      <dgm:prSet presAssocID="{ED9F753A-1F4B-445E-84F2-DF298809C5A5}" presName="linNode" presStyleCnt="0"/>
      <dgm:spPr/>
    </dgm:pt>
    <dgm:pt modelId="{4C15EDDA-4537-4572-AB0D-F6DE3C713AC3}" type="pres">
      <dgm:prSet presAssocID="{ED9F753A-1F4B-445E-84F2-DF298809C5A5}" presName="parentText" presStyleLbl="node1" presStyleIdx="1" presStyleCnt="3">
        <dgm:presLayoutVars>
          <dgm:chMax val="1"/>
          <dgm:bulletEnabled val="1"/>
        </dgm:presLayoutVars>
      </dgm:prSet>
      <dgm:spPr/>
    </dgm:pt>
    <dgm:pt modelId="{0C674572-E799-407D-8E59-EB40BDC9A22A}" type="pres">
      <dgm:prSet presAssocID="{ED9F753A-1F4B-445E-84F2-DF298809C5A5}" presName="descendantText" presStyleLbl="alignAccFollowNode1" presStyleIdx="1" presStyleCnt="3">
        <dgm:presLayoutVars>
          <dgm:bulletEnabled val="1"/>
        </dgm:presLayoutVars>
      </dgm:prSet>
      <dgm:spPr/>
    </dgm:pt>
    <dgm:pt modelId="{642EF23D-A882-4560-9D94-001DCA5CEC52}" type="pres">
      <dgm:prSet presAssocID="{ED8B1702-F292-4F07-A431-7DD6FEB8FB52}" presName="sp" presStyleCnt="0"/>
      <dgm:spPr/>
    </dgm:pt>
    <dgm:pt modelId="{4E3CC60A-0686-474C-837C-F5E5C7B5A99C}" type="pres">
      <dgm:prSet presAssocID="{CCF20377-0B62-4596-8BC8-A8372F696395}" presName="linNode" presStyleCnt="0"/>
      <dgm:spPr/>
    </dgm:pt>
    <dgm:pt modelId="{AF485D04-94D8-4820-AEB4-18C748926D2C}" type="pres">
      <dgm:prSet presAssocID="{CCF20377-0B62-4596-8BC8-A8372F696395}" presName="parentText" presStyleLbl="node1" presStyleIdx="2" presStyleCnt="3" custLinFactNeighborX="368" custLinFactNeighborY="-850">
        <dgm:presLayoutVars>
          <dgm:chMax val="1"/>
          <dgm:bulletEnabled val="1"/>
        </dgm:presLayoutVars>
      </dgm:prSet>
      <dgm:spPr/>
    </dgm:pt>
    <dgm:pt modelId="{69EEB3FE-8367-47DC-A51C-8ED21A609D15}" type="pres">
      <dgm:prSet presAssocID="{CCF20377-0B62-4596-8BC8-A8372F696395}" presName="descendantText" presStyleLbl="alignAccFollowNode1" presStyleIdx="2" presStyleCnt="3">
        <dgm:presLayoutVars>
          <dgm:bulletEnabled val="1"/>
        </dgm:presLayoutVars>
      </dgm:prSet>
      <dgm:spPr/>
    </dgm:pt>
  </dgm:ptLst>
  <dgm:cxnLst>
    <dgm:cxn modelId="{F4231A1A-01D5-43B0-8D9C-3829366C990D}" type="presOf" srcId="{99DEDAD3-3C93-426A-BA6D-BA99A58F6DBF}" destId="{738F709C-D8EE-4FFA-8F28-1B2C2A8EDD6C}" srcOrd="0" destOrd="0" presId="urn:microsoft.com/office/officeart/2005/8/layout/vList5"/>
    <dgm:cxn modelId="{B256FE2A-7055-46ED-9F0D-A52D1E5C3068}" srcId="{EB12363F-F776-4CDA-80E9-531DE4881C39}" destId="{99DEDAD3-3C93-426A-BA6D-BA99A58F6DBF}" srcOrd="0" destOrd="0" parTransId="{07B6A6E4-3243-4239-8B66-1751300CA302}" sibTransId="{46658A83-E5EA-499D-BA87-A9B84E982A22}"/>
    <dgm:cxn modelId="{0EFB582D-4B42-40AD-B284-B7A151FF1437}" type="presOf" srcId="{4029775E-4720-4DC5-9673-C61506F72E0D}" destId="{69EEB3FE-8367-47DC-A51C-8ED21A609D15}" srcOrd="0" destOrd="0" presId="urn:microsoft.com/office/officeart/2005/8/layout/vList5"/>
    <dgm:cxn modelId="{E5B33C35-3814-4296-83DF-0B206EEB04E0}" srcId="{ED9F753A-1F4B-445E-84F2-DF298809C5A5}" destId="{A0B9514A-C8F4-4D61-BB72-BB0C9AD6DE2C}" srcOrd="1" destOrd="0" parTransId="{8E8F8DD9-1AC7-49BE-A8BA-B789F8246FD8}" sibTransId="{C1018EFB-4410-4041-A4EA-B3BA1B529C3B}"/>
    <dgm:cxn modelId="{AFE4A838-0FAE-40A5-81F2-B7340BEEDF33}" srcId="{99DEDAD3-3C93-426A-BA6D-BA99A58F6DBF}" destId="{233B622D-E52C-4B25-BEB0-58DB3492A251}" srcOrd="1" destOrd="0" parTransId="{FFCCD3C2-A9FD-46B0-B573-171FBDFC8D79}" sibTransId="{8BD0EF43-7866-46D9-B911-B439C49E6F88}"/>
    <dgm:cxn modelId="{568F463B-B568-49E4-A77D-59B56099A02D}" srcId="{CCF20377-0B62-4596-8BC8-A8372F696395}" destId="{6CC238C9-A79E-44A1-8963-D6A00DA740C5}" srcOrd="1" destOrd="0" parTransId="{C72F1991-65CC-4B61-AB1D-AE51C1CBB81B}" sibTransId="{77743946-7BD6-4E27-8BF2-D4FA275F02CE}"/>
    <dgm:cxn modelId="{9DBFEA3D-BBDC-45E0-93DB-53943F59F775}" srcId="{CCF20377-0B62-4596-8BC8-A8372F696395}" destId="{4029775E-4720-4DC5-9673-C61506F72E0D}" srcOrd="0" destOrd="0" parTransId="{E379CB4B-1F5E-4677-8D02-788155EB6785}" sibTransId="{EB4B452D-1965-435D-955E-D4DF310BD096}"/>
    <dgm:cxn modelId="{A9F93E43-497B-4DF2-909A-35D886F7A132}" type="presOf" srcId="{6CC238C9-A79E-44A1-8963-D6A00DA740C5}" destId="{69EEB3FE-8367-47DC-A51C-8ED21A609D15}" srcOrd="0" destOrd="1" presId="urn:microsoft.com/office/officeart/2005/8/layout/vList5"/>
    <dgm:cxn modelId="{84D79745-BBDD-4F44-9F2C-7FCF0045D67D}" type="presOf" srcId="{E5139099-D7BD-405A-8544-34087D4865FC}" destId="{0C674572-E799-407D-8E59-EB40BDC9A22A}" srcOrd="0" destOrd="0" presId="urn:microsoft.com/office/officeart/2005/8/layout/vList5"/>
    <dgm:cxn modelId="{1F6BBE8F-7F19-4322-9F83-065611B8959C}" srcId="{ED9F753A-1F4B-445E-84F2-DF298809C5A5}" destId="{E5139099-D7BD-405A-8544-34087D4865FC}" srcOrd="0" destOrd="0" parTransId="{B5599917-EF11-466F-AEFA-3D1FDCE915E8}" sibTransId="{36967AD5-290E-4D1E-9A47-08716878A884}"/>
    <dgm:cxn modelId="{22095C96-F0C8-442C-AA65-89517FBFD482}" type="presOf" srcId="{233B622D-E52C-4B25-BEB0-58DB3492A251}" destId="{ED0ECD67-B73F-4B59-85FD-EF85F9A95077}" srcOrd="0" destOrd="1" presId="urn:microsoft.com/office/officeart/2005/8/layout/vList5"/>
    <dgm:cxn modelId="{BDB3AF9C-E0C7-4A29-BE75-D5A59474E15C}" type="presOf" srcId="{EB12363F-F776-4CDA-80E9-531DE4881C39}" destId="{74EC0B5B-1B4F-4A7A-9507-904F8AF1B890}" srcOrd="0" destOrd="0" presId="urn:microsoft.com/office/officeart/2005/8/layout/vList5"/>
    <dgm:cxn modelId="{994555B1-5104-4922-8D20-7E8FE91DB951}" type="presOf" srcId="{14B0F1D2-F4E7-4FDA-A07D-4A0266D7B957}" destId="{ED0ECD67-B73F-4B59-85FD-EF85F9A95077}" srcOrd="0" destOrd="0" presId="urn:microsoft.com/office/officeart/2005/8/layout/vList5"/>
    <dgm:cxn modelId="{B0CC2EB3-0EB6-47E1-ACD1-CA3115A983ED}" srcId="{99DEDAD3-3C93-426A-BA6D-BA99A58F6DBF}" destId="{14B0F1D2-F4E7-4FDA-A07D-4A0266D7B957}" srcOrd="0" destOrd="0" parTransId="{7CA3FC1C-BAB9-47E6-9691-229B8258A7EA}" sibTransId="{9FFA6FB8-DB60-4993-829E-B45B70BC7028}"/>
    <dgm:cxn modelId="{4E7504C1-4040-4CF9-A6EF-8B4FA463A779}" type="presOf" srcId="{ED9F753A-1F4B-445E-84F2-DF298809C5A5}" destId="{4C15EDDA-4537-4572-AB0D-F6DE3C713AC3}" srcOrd="0" destOrd="0" presId="urn:microsoft.com/office/officeart/2005/8/layout/vList5"/>
    <dgm:cxn modelId="{F6E875CF-A9FD-48EE-ADBD-530C24592DA4}" type="presOf" srcId="{CCF20377-0B62-4596-8BC8-A8372F696395}" destId="{AF485D04-94D8-4820-AEB4-18C748926D2C}" srcOrd="0" destOrd="0" presId="urn:microsoft.com/office/officeart/2005/8/layout/vList5"/>
    <dgm:cxn modelId="{0449E7D3-DCA0-45FB-BA24-3185E1930F47}" srcId="{EB12363F-F776-4CDA-80E9-531DE4881C39}" destId="{CCF20377-0B62-4596-8BC8-A8372F696395}" srcOrd="2" destOrd="0" parTransId="{9332AD44-FB01-4123-8F23-DF85A60E9BAB}" sibTransId="{D672762F-0C69-4366-8804-3735201C7CB1}"/>
    <dgm:cxn modelId="{54B337D8-E23D-4EA9-9371-5944302D3CB4}" type="presOf" srcId="{A0B9514A-C8F4-4D61-BB72-BB0C9AD6DE2C}" destId="{0C674572-E799-407D-8E59-EB40BDC9A22A}" srcOrd="0" destOrd="1" presId="urn:microsoft.com/office/officeart/2005/8/layout/vList5"/>
    <dgm:cxn modelId="{4A93B4DF-8409-4E0E-928E-8457721A24C1}" srcId="{EB12363F-F776-4CDA-80E9-531DE4881C39}" destId="{ED9F753A-1F4B-445E-84F2-DF298809C5A5}" srcOrd="1" destOrd="0" parTransId="{2AF9F01D-0A94-4BB3-9AAA-BECA76AA2ECF}" sibTransId="{ED8B1702-F292-4F07-A431-7DD6FEB8FB52}"/>
    <dgm:cxn modelId="{88127543-B339-4528-9470-BD96C8855D52}" type="presParOf" srcId="{74EC0B5B-1B4F-4A7A-9507-904F8AF1B890}" destId="{F53C8D1A-0932-47DF-AB4D-99AC382F2B82}" srcOrd="0" destOrd="0" presId="urn:microsoft.com/office/officeart/2005/8/layout/vList5"/>
    <dgm:cxn modelId="{14A51090-5752-4142-911B-4AA9CC6D07A7}" type="presParOf" srcId="{F53C8D1A-0932-47DF-AB4D-99AC382F2B82}" destId="{738F709C-D8EE-4FFA-8F28-1B2C2A8EDD6C}" srcOrd="0" destOrd="0" presId="urn:microsoft.com/office/officeart/2005/8/layout/vList5"/>
    <dgm:cxn modelId="{B4CC668A-5C7C-4FC7-9653-7F469EF44BE3}" type="presParOf" srcId="{F53C8D1A-0932-47DF-AB4D-99AC382F2B82}" destId="{ED0ECD67-B73F-4B59-85FD-EF85F9A95077}" srcOrd="1" destOrd="0" presId="urn:microsoft.com/office/officeart/2005/8/layout/vList5"/>
    <dgm:cxn modelId="{B7A4A70E-CAB9-46FE-9711-C502D22C88D8}" type="presParOf" srcId="{74EC0B5B-1B4F-4A7A-9507-904F8AF1B890}" destId="{25283797-17F1-4379-A8EA-3387B60F9EE8}" srcOrd="1" destOrd="0" presId="urn:microsoft.com/office/officeart/2005/8/layout/vList5"/>
    <dgm:cxn modelId="{899F7774-9A65-46BA-92B7-98EF66F27B4D}" type="presParOf" srcId="{74EC0B5B-1B4F-4A7A-9507-904F8AF1B890}" destId="{81097666-0776-4A6C-A9BC-6815510078A0}" srcOrd="2" destOrd="0" presId="urn:microsoft.com/office/officeart/2005/8/layout/vList5"/>
    <dgm:cxn modelId="{D8CB1A72-C709-4EC1-9AD7-6076E3E75972}" type="presParOf" srcId="{81097666-0776-4A6C-A9BC-6815510078A0}" destId="{4C15EDDA-4537-4572-AB0D-F6DE3C713AC3}" srcOrd="0" destOrd="0" presId="urn:microsoft.com/office/officeart/2005/8/layout/vList5"/>
    <dgm:cxn modelId="{CA9DED69-9359-4F2B-BEB4-605F9CE4ECB1}" type="presParOf" srcId="{81097666-0776-4A6C-A9BC-6815510078A0}" destId="{0C674572-E799-407D-8E59-EB40BDC9A22A}" srcOrd="1" destOrd="0" presId="urn:microsoft.com/office/officeart/2005/8/layout/vList5"/>
    <dgm:cxn modelId="{20F0E0C8-969D-4506-9A33-33F93EF24916}" type="presParOf" srcId="{74EC0B5B-1B4F-4A7A-9507-904F8AF1B890}" destId="{642EF23D-A882-4560-9D94-001DCA5CEC52}" srcOrd="3" destOrd="0" presId="urn:microsoft.com/office/officeart/2005/8/layout/vList5"/>
    <dgm:cxn modelId="{0B9BBC20-BFF8-4586-897F-83F7036CDF95}" type="presParOf" srcId="{74EC0B5B-1B4F-4A7A-9507-904F8AF1B890}" destId="{4E3CC60A-0686-474C-837C-F5E5C7B5A99C}" srcOrd="4" destOrd="0" presId="urn:microsoft.com/office/officeart/2005/8/layout/vList5"/>
    <dgm:cxn modelId="{90E90F75-DA54-4082-8A07-5C0D130418C2}" type="presParOf" srcId="{4E3CC60A-0686-474C-837C-F5E5C7B5A99C}" destId="{AF485D04-94D8-4820-AEB4-18C748926D2C}" srcOrd="0" destOrd="0" presId="urn:microsoft.com/office/officeart/2005/8/layout/vList5"/>
    <dgm:cxn modelId="{E49ECB1D-2BED-42DF-A728-2608CA483489}" type="presParOf" srcId="{4E3CC60A-0686-474C-837C-F5E5C7B5A99C}" destId="{69EEB3FE-8367-47DC-A51C-8ED21A609D1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61867E-037C-4F62-9D57-F80530892B7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07F06CFC-B9AF-4BC6-A4ED-0107A6667582}">
      <dgm:prSet phldrT="[Text]"/>
      <dgm:spPr/>
      <dgm:t>
        <a:bodyPr/>
        <a:lstStyle/>
        <a:p>
          <a:pPr>
            <a:lnSpc>
              <a:spcPct val="100000"/>
            </a:lnSpc>
          </a:pPr>
          <a:r>
            <a:rPr lang="en-US" dirty="0"/>
            <a:t>History</a:t>
          </a:r>
        </a:p>
      </dgm:t>
    </dgm:pt>
    <dgm:pt modelId="{E65A3EA3-6258-4084-89D6-41B13D5BCC28}" type="parTrans" cxnId="{C46D2489-D120-4A05-B9BD-BEEB8DA12D52}">
      <dgm:prSet/>
      <dgm:spPr/>
      <dgm:t>
        <a:bodyPr/>
        <a:lstStyle/>
        <a:p>
          <a:endParaRPr lang="en-US"/>
        </a:p>
      </dgm:t>
    </dgm:pt>
    <dgm:pt modelId="{8AB61809-3870-4D94-ABE2-F666F6C6397B}" type="sibTrans" cxnId="{C46D2489-D120-4A05-B9BD-BEEB8DA12D52}">
      <dgm:prSet/>
      <dgm:spPr/>
      <dgm:t>
        <a:bodyPr/>
        <a:lstStyle/>
        <a:p>
          <a:endParaRPr lang="en-US"/>
        </a:p>
      </dgm:t>
    </dgm:pt>
    <dgm:pt modelId="{8BB8E47D-A7C8-4DBE-BD41-BCBA081AD296}">
      <dgm:prSet phldrT="[Text]"/>
      <dgm:spPr/>
      <dgm:t>
        <a:bodyPr/>
        <a:lstStyle/>
        <a:p>
          <a:r>
            <a:rPr lang="en-US" dirty="0"/>
            <a:t>$100</a:t>
          </a:r>
        </a:p>
      </dgm:t>
    </dgm:pt>
    <dgm:pt modelId="{E6BA6F6C-A1E0-4A2A-979A-247E490A0DDA}" type="parTrans" cxnId="{389425DF-23BD-46FD-9252-D1313B788BFB}">
      <dgm:prSet/>
      <dgm:spPr/>
      <dgm:t>
        <a:bodyPr/>
        <a:lstStyle/>
        <a:p>
          <a:endParaRPr lang="en-US"/>
        </a:p>
      </dgm:t>
    </dgm:pt>
    <dgm:pt modelId="{5DA47E95-9506-4AD2-9640-3A1480DD08A4}" type="sibTrans" cxnId="{389425DF-23BD-46FD-9252-D1313B788BFB}">
      <dgm:prSet/>
      <dgm:spPr/>
      <dgm:t>
        <a:bodyPr/>
        <a:lstStyle/>
        <a:p>
          <a:endParaRPr lang="en-US"/>
        </a:p>
      </dgm:t>
    </dgm:pt>
    <dgm:pt modelId="{E892C0BC-8741-4678-93EA-CC997A74F610}">
      <dgm:prSet phldrT="[Text]"/>
      <dgm:spPr/>
      <dgm:t>
        <a:bodyPr/>
        <a:lstStyle/>
        <a:p>
          <a:r>
            <a:rPr lang="en-US" dirty="0"/>
            <a:t>$400</a:t>
          </a:r>
        </a:p>
      </dgm:t>
    </dgm:pt>
    <dgm:pt modelId="{F2704744-80DE-4E04-97C7-4A0B491BC16F}" type="parTrans" cxnId="{837A5A39-D58F-4B37-857D-5109F2B8518C}">
      <dgm:prSet/>
      <dgm:spPr/>
      <dgm:t>
        <a:bodyPr/>
        <a:lstStyle/>
        <a:p>
          <a:endParaRPr lang="en-US"/>
        </a:p>
      </dgm:t>
    </dgm:pt>
    <dgm:pt modelId="{5665B364-D6B3-4038-B13C-D30F0183753C}" type="sibTrans" cxnId="{837A5A39-D58F-4B37-857D-5109F2B8518C}">
      <dgm:prSet/>
      <dgm:spPr/>
      <dgm:t>
        <a:bodyPr/>
        <a:lstStyle/>
        <a:p>
          <a:endParaRPr lang="en-US"/>
        </a:p>
      </dgm:t>
    </dgm:pt>
    <dgm:pt modelId="{CE198832-D80C-4B1B-87E5-2952C8851BE7}">
      <dgm:prSet phldrT="[Text]"/>
      <dgm:spPr/>
      <dgm:t>
        <a:bodyPr/>
        <a:lstStyle/>
        <a:p>
          <a:r>
            <a:rPr lang="en-US" dirty="0"/>
            <a:t>Ducts n Things</a:t>
          </a:r>
        </a:p>
      </dgm:t>
    </dgm:pt>
    <dgm:pt modelId="{D55B4AF9-ED6C-4402-B293-1F634B0C7C6C}" type="parTrans" cxnId="{6CBFB96F-F7D5-4F0A-B0B0-042964A195F1}">
      <dgm:prSet/>
      <dgm:spPr/>
      <dgm:t>
        <a:bodyPr/>
        <a:lstStyle/>
        <a:p>
          <a:endParaRPr lang="en-US"/>
        </a:p>
      </dgm:t>
    </dgm:pt>
    <dgm:pt modelId="{48483D93-781C-4F9A-A14C-A370E94B31E6}" type="sibTrans" cxnId="{6CBFB96F-F7D5-4F0A-B0B0-042964A195F1}">
      <dgm:prSet/>
      <dgm:spPr/>
      <dgm:t>
        <a:bodyPr/>
        <a:lstStyle/>
        <a:p>
          <a:endParaRPr lang="en-US"/>
        </a:p>
      </dgm:t>
    </dgm:pt>
    <dgm:pt modelId="{1393D0AA-B71E-4F2D-8C41-CF149546092D}">
      <dgm:prSet phldrT="[Text]"/>
      <dgm:spPr/>
      <dgm:t>
        <a:bodyPr/>
        <a:lstStyle/>
        <a:p>
          <a:r>
            <a:rPr lang="en-US" dirty="0"/>
            <a:t>$100</a:t>
          </a:r>
        </a:p>
      </dgm:t>
    </dgm:pt>
    <dgm:pt modelId="{FBAA3747-A248-4CEF-A2DD-DE9CDCC06CDF}" type="parTrans" cxnId="{F9157F33-3E99-4EED-BAE6-888E213F2EF0}">
      <dgm:prSet/>
      <dgm:spPr/>
      <dgm:t>
        <a:bodyPr/>
        <a:lstStyle/>
        <a:p>
          <a:endParaRPr lang="en-US"/>
        </a:p>
      </dgm:t>
    </dgm:pt>
    <dgm:pt modelId="{2AC4A2EC-E096-4F03-B0F5-1E6108A250B4}" type="sibTrans" cxnId="{F9157F33-3E99-4EED-BAE6-888E213F2EF0}">
      <dgm:prSet/>
      <dgm:spPr/>
      <dgm:t>
        <a:bodyPr/>
        <a:lstStyle/>
        <a:p>
          <a:endParaRPr lang="en-US"/>
        </a:p>
      </dgm:t>
    </dgm:pt>
    <dgm:pt modelId="{19FDE16C-6013-4FF8-9C72-190E2057733E}">
      <dgm:prSet phldrT="[Text]"/>
      <dgm:spPr/>
      <dgm:t>
        <a:bodyPr/>
        <a:lstStyle/>
        <a:p>
          <a:r>
            <a:rPr lang="en-US" dirty="0"/>
            <a:t>$400</a:t>
          </a:r>
        </a:p>
      </dgm:t>
    </dgm:pt>
    <dgm:pt modelId="{46588EB5-0908-482F-8CAB-8C0BC541BE4D}" type="parTrans" cxnId="{2C231E90-FFDF-4CBD-A67F-4700F9265DD5}">
      <dgm:prSet/>
      <dgm:spPr/>
      <dgm:t>
        <a:bodyPr/>
        <a:lstStyle/>
        <a:p>
          <a:endParaRPr lang="en-US"/>
        </a:p>
      </dgm:t>
    </dgm:pt>
    <dgm:pt modelId="{F8FAB44D-C8B5-45B8-8382-E08A9932AD40}" type="sibTrans" cxnId="{2C231E90-FFDF-4CBD-A67F-4700F9265DD5}">
      <dgm:prSet/>
      <dgm:spPr/>
      <dgm:t>
        <a:bodyPr/>
        <a:lstStyle/>
        <a:p>
          <a:endParaRPr lang="en-US"/>
        </a:p>
      </dgm:t>
    </dgm:pt>
    <dgm:pt modelId="{9781DC4A-A262-4EC7-A339-344D1D95EB1E}">
      <dgm:prSet phldrT="[Text]"/>
      <dgm:spPr/>
      <dgm:t>
        <a:bodyPr/>
        <a:lstStyle/>
        <a:p>
          <a:pPr>
            <a:lnSpc>
              <a:spcPct val="100000"/>
            </a:lnSpc>
          </a:pPr>
          <a:r>
            <a:rPr lang="en-US" dirty="0"/>
            <a:t>In The Kitchen</a:t>
          </a:r>
        </a:p>
      </dgm:t>
    </dgm:pt>
    <dgm:pt modelId="{3EEAFD46-7059-485C-B7FB-2D7DBDD5E595}" type="parTrans" cxnId="{1D9DA14F-4D55-476D-89FA-250E7ED8F81D}">
      <dgm:prSet/>
      <dgm:spPr/>
      <dgm:t>
        <a:bodyPr/>
        <a:lstStyle/>
        <a:p>
          <a:endParaRPr lang="en-US"/>
        </a:p>
      </dgm:t>
    </dgm:pt>
    <dgm:pt modelId="{B325F77F-3116-4EEC-B583-80F10980F980}" type="sibTrans" cxnId="{1D9DA14F-4D55-476D-89FA-250E7ED8F81D}">
      <dgm:prSet/>
      <dgm:spPr/>
      <dgm:t>
        <a:bodyPr/>
        <a:lstStyle/>
        <a:p>
          <a:endParaRPr lang="en-US"/>
        </a:p>
      </dgm:t>
    </dgm:pt>
    <dgm:pt modelId="{3AD35439-F969-4B65-9C6C-8FE23F21E7C9}">
      <dgm:prSet phldrT="[Text]"/>
      <dgm:spPr/>
      <dgm:t>
        <a:bodyPr/>
        <a:lstStyle/>
        <a:p>
          <a:r>
            <a:rPr lang="en-US" dirty="0"/>
            <a:t>$100</a:t>
          </a:r>
        </a:p>
      </dgm:t>
    </dgm:pt>
    <dgm:pt modelId="{FB9C14E7-86C5-4564-A278-A4735536460F}" type="parTrans" cxnId="{93E1C24C-6B5C-40E1-826D-A5483D62BCDB}">
      <dgm:prSet/>
      <dgm:spPr/>
      <dgm:t>
        <a:bodyPr/>
        <a:lstStyle/>
        <a:p>
          <a:endParaRPr lang="en-US"/>
        </a:p>
      </dgm:t>
    </dgm:pt>
    <dgm:pt modelId="{7E161658-FEB0-4575-AE91-4B6F85AF916B}" type="sibTrans" cxnId="{93E1C24C-6B5C-40E1-826D-A5483D62BCDB}">
      <dgm:prSet/>
      <dgm:spPr/>
      <dgm:t>
        <a:bodyPr/>
        <a:lstStyle/>
        <a:p>
          <a:endParaRPr lang="en-US"/>
        </a:p>
      </dgm:t>
    </dgm:pt>
    <dgm:pt modelId="{13D06802-43C2-48D4-865C-5FC453CDC1B0}">
      <dgm:prSet phldrT="[Text]"/>
      <dgm:spPr/>
      <dgm:t>
        <a:bodyPr/>
        <a:lstStyle/>
        <a:p>
          <a:r>
            <a:rPr lang="en-US" dirty="0"/>
            <a:t>$400</a:t>
          </a:r>
        </a:p>
      </dgm:t>
    </dgm:pt>
    <dgm:pt modelId="{690B22F8-FA26-4BE8-B0FE-204CE6E182B3}" type="parTrans" cxnId="{9F9C849D-C305-4C33-83A2-FA068F173510}">
      <dgm:prSet/>
      <dgm:spPr/>
      <dgm:t>
        <a:bodyPr/>
        <a:lstStyle/>
        <a:p>
          <a:endParaRPr lang="en-US"/>
        </a:p>
      </dgm:t>
    </dgm:pt>
    <dgm:pt modelId="{89FA46CC-236F-4343-8686-32784DABD20A}" type="sibTrans" cxnId="{9F9C849D-C305-4C33-83A2-FA068F173510}">
      <dgm:prSet/>
      <dgm:spPr/>
      <dgm:t>
        <a:bodyPr/>
        <a:lstStyle/>
        <a:p>
          <a:endParaRPr lang="en-US"/>
        </a:p>
      </dgm:t>
    </dgm:pt>
    <dgm:pt modelId="{E967535D-A72A-40F0-8D8C-3BF74E0499F8}">
      <dgm:prSet/>
      <dgm:spPr/>
      <dgm:t>
        <a:bodyPr/>
        <a:lstStyle/>
        <a:p>
          <a:r>
            <a:rPr lang="en-US" dirty="0"/>
            <a:t>$200</a:t>
          </a:r>
        </a:p>
      </dgm:t>
    </dgm:pt>
    <dgm:pt modelId="{36DBD307-D01B-49C8-9595-C4FA69C2E6F0}" type="parTrans" cxnId="{DD2A9D06-2849-4E06-80F5-8608AB173444}">
      <dgm:prSet/>
      <dgm:spPr/>
      <dgm:t>
        <a:bodyPr/>
        <a:lstStyle/>
        <a:p>
          <a:endParaRPr lang="en-US"/>
        </a:p>
      </dgm:t>
    </dgm:pt>
    <dgm:pt modelId="{9E584C27-69B7-4EEC-AC3A-B50703E0A3CB}" type="sibTrans" cxnId="{DD2A9D06-2849-4E06-80F5-8608AB173444}">
      <dgm:prSet/>
      <dgm:spPr/>
      <dgm:t>
        <a:bodyPr/>
        <a:lstStyle/>
        <a:p>
          <a:endParaRPr lang="en-US"/>
        </a:p>
      </dgm:t>
    </dgm:pt>
    <dgm:pt modelId="{8A214F94-9239-46FF-ABE8-2A5ED134C070}">
      <dgm:prSet/>
      <dgm:spPr/>
      <dgm:t>
        <a:bodyPr/>
        <a:lstStyle/>
        <a:p>
          <a:r>
            <a:rPr lang="en-US" dirty="0"/>
            <a:t>$200</a:t>
          </a:r>
        </a:p>
      </dgm:t>
    </dgm:pt>
    <dgm:pt modelId="{E8321D92-F685-4155-B98F-176F1A36A559}" type="parTrans" cxnId="{291F5E43-EFAB-454E-86A9-0081BE397364}">
      <dgm:prSet/>
      <dgm:spPr/>
      <dgm:t>
        <a:bodyPr/>
        <a:lstStyle/>
        <a:p>
          <a:endParaRPr lang="en-US"/>
        </a:p>
      </dgm:t>
    </dgm:pt>
    <dgm:pt modelId="{B4E15BD7-DBC6-4460-988A-1A7BB3AC873B}" type="sibTrans" cxnId="{291F5E43-EFAB-454E-86A9-0081BE397364}">
      <dgm:prSet/>
      <dgm:spPr/>
      <dgm:t>
        <a:bodyPr/>
        <a:lstStyle/>
        <a:p>
          <a:endParaRPr lang="en-US"/>
        </a:p>
      </dgm:t>
    </dgm:pt>
    <dgm:pt modelId="{627AEE9F-51E7-42B5-BD7A-B5C5D1389DC3}">
      <dgm:prSet/>
      <dgm:spPr/>
      <dgm:t>
        <a:bodyPr/>
        <a:lstStyle/>
        <a:p>
          <a:r>
            <a:rPr lang="en-US" dirty="0"/>
            <a:t>$200</a:t>
          </a:r>
        </a:p>
      </dgm:t>
    </dgm:pt>
    <dgm:pt modelId="{BB672311-DEB8-4530-BDB4-768A2B5E18F1}" type="parTrans" cxnId="{E5B0C54B-F099-477D-8963-C18F4DC3E971}">
      <dgm:prSet/>
      <dgm:spPr/>
      <dgm:t>
        <a:bodyPr/>
        <a:lstStyle/>
        <a:p>
          <a:endParaRPr lang="en-US"/>
        </a:p>
      </dgm:t>
    </dgm:pt>
    <dgm:pt modelId="{4029006A-8B1D-41EC-ADE5-84FE924FFA4F}" type="sibTrans" cxnId="{E5B0C54B-F099-477D-8963-C18F4DC3E971}">
      <dgm:prSet/>
      <dgm:spPr/>
      <dgm:t>
        <a:bodyPr/>
        <a:lstStyle/>
        <a:p>
          <a:endParaRPr lang="en-US"/>
        </a:p>
      </dgm:t>
    </dgm:pt>
    <dgm:pt modelId="{17FC1673-53C7-4EC7-BF77-87C151384AF3}">
      <dgm:prSet/>
      <dgm:spPr/>
      <dgm:t>
        <a:bodyPr/>
        <a:lstStyle/>
        <a:p>
          <a:r>
            <a:rPr lang="en-US" dirty="0"/>
            <a:t>$300</a:t>
          </a:r>
        </a:p>
      </dgm:t>
    </dgm:pt>
    <dgm:pt modelId="{F45ECEC0-A517-415D-B0B3-3F88E3AC443B}" type="parTrans" cxnId="{100BA13C-A45C-4AAF-93CB-FAE30C2C884C}">
      <dgm:prSet/>
      <dgm:spPr/>
      <dgm:t>
        <a:bodyPr/>
        <a:lstStyle/>
        <a:p>
          <a:endParaRPr lang="en-US"/>
        </a:p>
      </dgm:t>
    </dgm:pt>
    <dgm:pt modelId="{F8EF1A9B-0835-4817-8F7B-E5142913BE7A}" type="sibTrans" cxnId="{100BA13C-A45C-4AAF-93CB-FAE30C2C884C}">
      <dgm:prSet/>
      <dgm:spPr/>
      <dgm:t>
        <a:bodyPr/>
        <a:lstStyle/>
        <a:p>
          <a:endParaRPr lang="en-US"/>
        </a:p>
      </dgm:t>
    </dgm:pt>
    <dgm:pt modelId="{89308278-9852-4028-8190-3B0719DB5A17}">
      <dgm:prSet/>
      <dgm:spPr/>
      <dgm:t>
        <a:bodyPr/>
        <a:lstStyle/>
        <a:p>
          <a:r>
            <a:rPr lang="en-US" dirty="0"/>
            <a:t>$300</a:t>
          </a:r>
        </a:p>
      </dgm:t>
    </dgm:pt>
    <dgm:pt modelId="{588B29E1-AC6A-4E1E-BD61-CC9A196B1371}" type="parTrans" cxnId="{8AA8A9D8-699D-4262-A1EF-B4D4F2E2163B}">
      <dgm:prSet/>
      <dgm:spPr/>
      <dgm:t>
        <a:bodyPr/>
        <a:lstStyle/>
        <a:p>
          <a:endParaRPr lang="en-US"/>
        </a:p>
      </dgm:t>
    </dgm:pt>
    <dgm:pt modelId="{DCCB9B98-0E51-4D8D-B692-1E975DAA044A}" type="sibTrans" cxnId="{8AA8A9D8-699D-4262-A1EF-B4D4F2E2163B}">
      <dgm:prSet/>
      <dgm:spPr/>
      <dgm:t>
        <a:bodyPr/>
        <a:lstStyle/>
        <a:p>
          <a:endParaRPr lang="en-US"/>
        </a:p>
      </dgm:t>
    </dgm:pt>
    <dgm:pt modelId="{B46D4893-DB25-4743-BC92-5803F31DD1DF}">
      <dgm:prSet/>
      <dgm:spPr/>
      <dgm:t>
        <a:bodyPr/>
        <a:lstStyle/>
        <a:p>
          <a:r>
            <a:rPr lang="en-US" dirty="0"/>
            <a:t>$300</a:t>
          </a:r>
        </a:p>
      </dgm:t>
    </dgm:pt>
    <dgm:pt modelId="{B319C051-6915-4BB2-8217-C86F2D093F0A}" type="parTrans" cxnId="{D8E15DAF-F3BE-400C-A9E6-3C26A5358294}">
      <dgm:prSet/>
      <dgm:spPr/>
      <dgm:t>
        <a:bodyPr/>
        <a:lstStyle/>
        <a:p>
          <a:endParaRPr lang="en-US"/>
        </a:p>
      </dgm:t>
    </dgm:pt>
    <dgm:pt modelId="{EC17BB1E-42BD-4ED0-9A02-78CA675C7ECE}" type="sibTrans" cxnId="{D8E15DAF-F3BE-400C-A9E6-3C26A5358294}">
      <dgm:prSet/>
      <dgm:spPr/>
      <dgm:t>
        <a:bodyPr/>
        <a:lstStyle/>
        <a:p>
          <a:endParaRPr lang="en-US"/>
        </a:p>
      </dgm:t>
    </dgm:pt>
    <dgm:pt modelId="{B3053E5E-D34F-48F9-9848-DF855F441E08}">
      <dgm:prSet phldrT="[Text]"/>
      <dgm:spPr/>
      <dgm:t>
        <a:bodyPr/>
        <a:lstStyle/>
        <a:p>
          <a:r>
            <a:rPr lang="en-US" dirty="0"/>
            <a:t>Chapter 1</a:t>
          </a:r>
        </a:p>
        <a:p>
          <a:r>
            <a:rPr lang="en-US" dirty="0"/>
            <a:t>Admin</a:t>
          </a:r>
        </a:p>
      </dgm:t>
    </dgm:pt>
    <dgm:pt modelId="{CC76B8DD-E14A-4E3D-AC0F-02F0C7C5D127}" type="parTrans" cxnId="{41164428-D3D5-47A2-B254-2633651CA885}">
      <dgm:prSet/>
      <dgm:spPr/>
      <dgm:t>
        <a:bodyPr/>
        <a:lstStyle/>
        <a:p>
          <a:endParaRPr lang="en-US"/>
        </a:p>
      </dgm:t>
    </dgm:pt>
    <dgm:pt modelId="{69BD92AF-9277-4525-A1B7-8AC6DEC60F1C}" type="sibTrans" cxnId="{41164428-D3D5-47A2-B254-2633651CA885}">
      <dgm:prSet/>
      <dgm:spPr/>
      <dgm:t>
        <a:bodyPr/>
        <a:lstStyle/>
        <a:p>
          <a:endParaRPr lang="en-US"/>
        </a:p>
      </dgm:t>
    </dgm:pt>
    <dgm:pt modelId="{474FFEE8-2CAC-453E-AB1C-7DE7A5549983}" type="pres">
      <dgm:prSet presAssocID="{D561867E-037C-4F62-9D57-F80530892B77}" presName="theList" presStyleCnt="0">
        <dgm:presLayoutVars>
          <dgm:dir/>
          <dgm:animLvl val="lvl"/>
          <dgm:resizeHandles val="exact"/>
        </dgm:presLayoutVars>
      </dgm:prSet>
      <dgm:spPr/>
    </dgm:pt>
    <dgm:pt modelId="{E9DBB6D4-FE6F-4641-AD57-CD9524C81AF0}" type="pres">
      <dgm:prSet presAssocID="{07F06CFC-B9AF-4BC6-A4ED-0107A6667582}" presName="compNode" presStyleCnt="0"/>
      <dgm:spPr/>
    </dgm:pt>
    <dgm:pt modelId="{EA56C8CE-2926-486A-8A66-027CD82E8402}" type="pres">
      <dgm:prSet presAssocID="{07F06CFC-B9AF-4BC6-A4ED-0107A6667582}" presName="aNode" presStyleLbl="bgShp" presStyleIdx="0" presStyleCnt="4"/>
      <dgm:spPr/>
    </dgm:pt>
    <dgm:pt modelId="{29970E07-180B-46DD-9CEB-3EFE7C2EFD7C}" type="pres">
      <dgm:prSet presAssocID="{07F06CFC-B9AF-4BC6-A4ED-0107A6667582}" presName="textNode" presStyleLbl="bgShp" presStyleIdx="0" presStyleCnt="4"/>
      <dgm:spPr/>
    </dgm:pt>
    <dgm:pt modelId="{54036026-479B-4096-BF40-90CD70EE6062}" type="pres">
      <dgm:prSet presAssocID="{07F06CFC-B9AF-4BC6-A4ED-0107A6667582}" presName="compChildNode" presStyleCnt="0"/>
      <dgm:spPr/>
    </dgm:pt>
    <dgm:pt modelId="{06225F70-1262-46A7-AADE-DB992A317162}" type="pres">
      <dgm:prSet presAssocID="{07F06CFC-B9AF-4BC6-A4ED-0107A6667582}" presName="theInnerList" presStyleCnt="0"/>
      <dgm:spPr/>
    </dgm:pt>
    <dgm:pt modelId="{434FF9F3-EE05-433E-9FC7-E45AF38495C2}" type="pres">
      <dgm:prSet presAssocID="{8BB8E47D-A7C8-4DBE-BD41-BCBA081AD296}" presName="childNode" presStyleLbl="node1" presStyleIdx="0" presStyleCnt="12">
        <dgm:presLayoutVars>
          <dgm:bulletEnabled val="1"/>
        </dgm:presLayoutVars>
      </dgm:prSet>
      <dgm:spPr/>
    </dgm:pt>
    <dgm:pt modelId="{6CFDAB8E-1E6D-41EE-A251-951695D2C860}" type="pres">
      <dgm:prSet presAssocID="{8BB8E47D-A7C8-4DBE-BD41-BCBA081AD296}" presName="aSpace2" presStyleCnt="0"/>
      <dgm:spPr/>
    </dgm:pt>
    <dgm:pt modelId="{91D5D482-3C13-47AF-BFC6-688B8EBED419}" type="pres">
      <dgm:prSet presAssocID="{627AEE9F-51E7-42B5-BD7A-B5C5D1389DC3}" presName="childNode" presStyleLbl="node1" presStyleIdx="1" presStyleCnt="12">
        <dgm:presLayoutVars>
          <dgm:bulletEnabled val="1"/>
        </dgm:presLayoutVars>
      </dgm:prSet>
      <dgm:spPr/>
    </dgm:pt>
    <dgm:pt modelId="{CE13411C-628A-48CA-91AA-37EE0E43DFE7}" type="pres">
      <dgm:prSet presAssocID="{627AEE9F-51E7-42B5-BD7A-B5C5D1389DC3}" presName="aSpace2" presStyleCnt="0"/>
      <dgm:spPr/>
    </dgm:pt>
    <dgm:pt modelId="{D61A9220-3B0E-43C5-895B-191E42743EE3}" type="pres">
      <dgm:prSet presAssocID="{17FC1673-53C7-4EC7-BF77-87C151384AF3}" presName="childNode" presStyleLbl="node1" presStyleIdx="2" presStyleCnt="12">
        <dgm:presLayoutVars>
          <dgm:bulletEnabled val="1"/>
        </dgm:presLayoutVars>
      </dgm:prSet>
      <dgm:spPr/>
    </dgm:pt>
    <dgm:pt modelId="{4DE38F74-E84D-49C1-B22C-FDFDFA76684E}" type="pres">
      <dgm:prSet presAssocID="{17FC1673-53C7-4EC7-BF77-87C151384AF3}" presName="aSpace2" presStyleCnt="0"/>
      <dgm:spPr/>
    </dgm:pt>
    <dgm:pt modelId="{CDF52E37-9551-4107-839B-6F9006BE6810}" type="pres">
      <dgm:prSet presAssocID="{E892C0BC-8741-4678-93EA-CC997A74F610}" presName="childNode" presStyleLbl="node1" presStyleIdx="3" presStyleCnt="12">
        <dgm:presLayoutVars>
          <dgm:bulletEnabled val="1"/>
        </dgm:presLayoutVars>
      </dgm:prSet>
      <dgm:spPr/>
    </dgm:pt>
    <dgm:pt modelId="{99C844B2-0387-46E8-8DC3-9659389E06AA}" type="pres">
      <dgm:prSet presAssocID="{07F06CFC-B9AF-4BC6-A4ED-0107A6667582}" presName="aSpace" presStyleCnt="0"/>
      <dgm:spPr/>
    </dgm:pt>
    <dgm:pt modelId="{F6D8EC33-C9B9-4062-9CEA-2AEFF61E4C40}" type="pres">
      <dgm:prSet presAssocID="{CE198832-D80C-4B1B-87E5-2952C8851BE7}" presName="compNode" presStyleCnt="0"/>
      <dgm:spPr/>
    </dgm:pt>
    <dgm:pt modelId="{13DC755C-9D44-449E-8DB7-B94C4BE6AE43}" type="pres">
      <dgm:prSet presAssocID="{CE198832-D80C-4B1B-87E5-2952C8851BE7}" presName="aNode" presStyleLbl="bgShp" presStyleIdx="1" presStyleCnt="4"/>
      <dgm:spPr/>
    </dgm:pt>
    <dgm:pt modelId="{58531DD2-7138-4172-BF09-77F482067C75}" type="pres">
      <dgm:prSet presAssocID="{CE198832-D80C-4B1B-87E5-2952C8851BE7}" presName="textNode" presStyleLbl="bgShp" presStyleIdx="1" presStyleCnt="4"/>
      <dgm:spPr/>
    </dgm:pt>
    <dgm:pt modelId="{AE215BBF-21D0-4228-A9BA-19498141692A}" type="pres">
      <dgm:prSet presAssocID="{CE198832-D80C-4B1B-87E5-2952C8851BE7}" presName="compChildNode" presStyleCnt="0"/>
      <dgm:spPr/>
    </dgm:pt>
    <dgm:pt modelId="{B1159B9A-A363-4C06-9F34-A3A6CC3F3698}" type="pres">
      <dgm:prSet presAssocID="{CE198832-D80C-4B1B-87E5-2952C8851BE7}" presName="theInnerList" presStyleCnt="0"/>
      <dgm:spPr/>
    </dgm:pt>
    <dgm:pt modelId="{973B3981-F073-4085-AC44-32DF5D7BB2A2}" type="pres">
      <dgm:prSet presAssocID="{1393D0AA-B71E-4F2D-8C41-CF149546092D}" presName="childNode" presStyleLbl="node1" presStyleIdx="4" presStyleCnt="12">
        <dgm:presLayoutVars>
          <dgm:bulletEnabled val="1"/>
        </dgm:presLayoutVars>
      </dgm:prSet>
      <dgm:spPr/>
    </dgm:pt>
    <dgm:pt modelId="{55FD34FB-2E51-4AB5-ABEE-44D2465E5974}" type="pres">
      <dgm:prSet presAssocID="{1393D0AA-B71E-4F2D-8C41-CF149546092D}" presName="aSpace2" presStyleCnt="0"/>
      <dgm:spPr/>
    </dgm:pt>
    <dgm:pt modelId="{DBFEBC9D-E0FE-4896-BAD7-7D7750BB17CF}" type="pres">
      <dgm:prSet presAssocID="{E967535D-A72A-40F0-8D8C-3BF74E0499F8}" presName="childNode" presStyleLbl="node1" presStyleIdx="5" presStyleCnt="12">
        <dgm:presLayoutVars>
          <dgm:bulletEnabled val="1"/>
        </dgm:presLayoutVars>
      </dgm:prSet>
      <dgm:spPr/>
    </dgm:pt>
    <dgm:pt modelId="{14B3C916-714A-42CC-8234-48CB26307DBA}" type="pres">
      <dgm:prSet presAssocID="{E967535D-A72A-40F0-8D8C-3BF74E0499F8}" presName="aSpace2" presStyleCnt="0"/>
      <dgm:spPr/>
    </dgm:pt>
    <dgm:pt modelId="{B53063AD-9E83-416D-90D7-F97960CB1162}" type="pres">
      <dgm:prSet presAssocID="{89308278-9852-4028-8190-3B0719DB5A17}" presName="childNode" presStyleLbl="node1" presStyleIdx="6" presStyleCnt="12">
        <dgm:presLayoutVars>
          <dgm:bulletEnabled val="1"/>
        </dgm:presLayoutVars>
      </dgm:prSet>
      <dgm:spPr/>
    </dgm:pt>
    <dgm:pt modelId="{EBF11C8D-567D-42CD-8BF1-6B388FAE1D3C}" type="pres">
      <dgm:prSet presAssocID="{89308278-9852-4028-8190-3B0719DB5A17}" presName="aSpace2" presStyleCnt="0"/>
      <dgm:spPr/>
    </dgm:pt>
    <dgm:pt modelId="{36600CF4-F875-4AE3-AA40-BAFB64A6FDF2}" type="pres">
      <dgm:prSet presAssocID="{19FDE16C-6013-4FF8-9C72-190E2057733E}" presName="childNode" presStyleLbl="node1" presStyleIdx="7" presStyleCnt="12">
        <dgm:presLayoutVars>
          <dgm:bulletEnabled val="1"/>
        </dgm:presLayoutVars>
      </dgm:prSet>
      <dgm:spPr/>
    </dgm:pt>
    <dgm:pt modelId="{8143803F-D840-46CB-8897-FFFEE1F75700}" type="pres">
      <dgm:prSet presAssocID="{CE198832-D80C-4B1B-87E5-2952C8851BE7}" presName="aSpace" presStyleCnt="0"/>
      <dgm:spPr/>
    </dgm:pt>
    <dgm:pt modelId="{E8E46FFA-8052-414C-8292-E7418E984FE9}" type="pres">
      <dgm:prSet presAssocID="{9781DC4A-A262-4EC7-A339-344D1D95EB1E}" presName="compNode" presStyleCnt="0"/>
      <dgm:spPr/>
    </dgm:pt>
    <dgm:pt modelId="{ECF5F842-57D9-47A2-8AB7-5CA1C6733598}" type="pres">
      <dgm:prSet presAssocID="{9781DC4A-A262-4EC7-A339-344D1D95EB1E}" presName="aNode" presStyleLbl="bgShp" presStyleIdx="2" presStyleCnt="4"/>
      <dgm:spPr/>
    </dgm:pt>
    <dgm:pt modelId="{A69F1F6B-1CD1-47CF-8453-0826FCEFE50F}" type="pres">
      <dgm:prSet presAssocID="{9781DC4A-A262-4EC7-A339-344D1D95EB1E}" presName="textNode" presStyleLbl="bgShp" presStyleIdx="2" presStyleCnt="4"/>
      <dgm:spPr/>
    </dgm:pt>
    <dgm:pt modelId="{810979E1-AE2E-49DA-B892-BD4F20325C7A}" type="pres">
      <dgm:prSet presAssocID="{9781DC4A-A262-4EC7-A339-344D1D95EB1E}" presName="compChildNode" presStyleCnt="0"/>
      <dgm:spPr/>
    </dgm:pt>
    <dgm:pt modelId="{466A933E-0329-478D-BC2E-4798085BFDC4}" type="pres">
      <dgm:prSet presAssocID="{9781DC4A-A262-4EC7-A339-344D1D95EB1E}" presName="theInnerList" presStyleCnt="0"/>
      <dgm:spPr/>
    </dgm:pt>
    <dgm:pt modelId="{63AEB904-5016-4BED-8C74-D6396C06A283}" type="pres">
      <dgm:prSet presAssocID="{3AD35439-F969-4B65-9C6C-8FE23F21E7C9}" presName="childNode" presStyleLbl="node1" presStyleIdx="8" presStyleCnt="12">
        <dgm:presLayoutVars>
          <dgm:bulletEnabled val="1"/>
        </dgm:presLayoutVars>
      </dgm:prSet>
      <dgm:spPr/>
    </dgm:pt>
    <dgm:pt modelId="{82E84414-3E94-4303-94F8-CAEC4B3259A3}" type="pres">
      <dgm:prSet presAssocID="{3AD35439-F969-4B65-9C6C-8FE23F21E7C9}" presName="aSpace2" presStyleCnt="0"/>
      <dgm:spPr/>
    </dgm:pt>
    <dgm:pt modelId="{05F642AD-3F54-42DC-93E7-2C332CF5F430}" type="pres">
      <dgm:prSet presAssocID="{8A214F94-9239-46FF-ABE8-2A5ED134C070}" presName="childNode" presStyleLbl="node1" presStyleIdx="9" presStyleCnt="12">
        <dgm:presLayoutVars>
          <dgm:bulletEnabled val="1"/>
        </dgm:presLayoutVars>
      </dgm:prSet>
      <dgm:spPr/>
    </dgm:pt>
    <dgm:pt modelId="{47DE1A43-E7EA-47C9-8F83-9687773BBB86}" type="pres">
      <dgm:prSet presAssocID="{8A214F94-9239-46FF-ABE8-2A5ED134C070}" presName="aSpace2" presStyleCnt="0"/>
      <dgm:spPr/>
    </dgm:pt>
    <dgm:pt modelId="{1137621F-4C52-4E58-B427-36619F3E7837}" type="pres">
      <dgm:prSet presAssocID="{B46D4893-DB25-4743-BC92-5803F31DD1DF}" presName="childNode" presStyleLbl="node1" presStyleIdx="10" presStyleCnt="12">
        <dgm:presLayoutVars>
          <dgm:bulletEnabled val="1"/>
        </dgm:presLayoutVars>
      </dgm:prSet>
      <dgm:spPr/>
    </dgm:pt>
    <dgm:pt modelId="{FB07BC51-11D5-48E8-9420-D04185C7C11B}" type="pres">
      <dgm:prSet presAssocID="{B46D4893-DB25-4743-BC92-5803F31DD1DF}" presName="aSpace2" presStyleCnt="0"/>
      <dgm:spPr/>
    </dgm:pt>
    <dgm:pt modelId="{348DF765-2D1A-4C94-A160-2814A64C35AF}" type="pres">
      <dgm:prSet presAssocID="{13D06802-43C2-48D4-865C-5FC453CDC1B0}" presName="childNode" presStyleLbl="node1" presStyleIdx="11" presStyleCnt="12">
        <dgm:presLayoutVars>
          <dgm:bulletEnabled val="1"/>
        </dgm:presLayoutVars>
      </dgm:prSet>
      <dgm:spPr/>
    </dgm:pt>
    <dgm:pt modelId="{3AEFE8C5-472C-4C59-B8F3-67F505816432}" type="pres">
      <dgm:prSet presAssocID="{9781DC4A-A262-4EC7-A339-344D1D95EB1E}" presName="aSpace" presStyleCnt="0"/>
      <dgm:spPr/>
    </dgm:pt>
    <dgm:pt modelId="{72CE72E3-1E2D-439C-91F5-422D78DC2A83}" type="pres">
      <dgm:prSet presAssocID="{B3053E5E-D34F-48F9-9848-DF855F441E08}" presName="compNode" presStyleCnt="0"/>
      <dgm:spPr/>
    </dgm:pt>
    <dgm:pt modelId="{E65AC6C6-9D75-4C65-AD57-A356BFEF2088}" type="pres">
      <dgm:prSet presAssocID="{B3053E5E-D34F-48F9-9848-DF855F441E08}" presName="aNode" presStyleLbl="bgShp" presStyleIdx="3" presStyleCnt="4"/>
      <dgm:spPr/>
    </dgm:pt>
    <dgm:pt modelId="{61F74850-E12D-4DA0-91ED-313C01ECBFAF}" type="pres">
      <dgm:prSet presAssocID="{B3053E5E-D34F-48F9-9848-DF855F441E08}" presName="textNode" presStyleLbl="bgShp" presStyleIdx="3" presStyleCnt="4"/>
      <dgm:spPr/>
    </dgm:pt>
    <dgm:pt modelId="{0A8CF64B-9AD6-497A-9458-623C83E93D21}" type="pres">
      <dgm:prSet presAssocID="{B3053E5E-D34F-48F9-9848-DF855F441E08}" presName="compChildNode" presStyleCnt="0"/>
      <dgm:spPr/>
    </dgm:pt>
    <dgm:pt modelId="{937E643A-8A78-4E17-BBB1-86089749AD55}" type="pres">
      <dgm:prSet presAssocID="{B3053E5E-D34F-48F9-9848-DF855F441E08}" presName="theInnerList" presStyleCnt="0"/>
      <dgm:spPr/>
    </dgm:pt>
  </dgm:ptLst>
  <dgm:cxnLst>
    <dgm:cxn modelId="{DD2A9D06-2849-4E06-80F5-8608AB173444}" srcId="{CE198832-D80C-4B1B-87E5-2952C8851BE7}" destId="{E967535D-A72A-40F0-8D8C-3BF74E0499F8}" srcOrd="1" destOrd="0" parTransId="{36DBD307-D01B-49C8-9595-C4FA69C2E6F0}" sibTransId="{9E584C27-69B7-4EEC-AC3A-B50703E0A3CB}"/>
    <dgm:cxn modelId="{C6AADA0E-9669-4A94-9322-35EDD1982B31}" type="presOf" srcId="{E892C0BC-8741-4678-93EA-CC997A74F610}" destId="{CDF52E37-9551-4107-839B-6F9006BE6810}" srcOrd="0" destOrd="0" presId="urn:microsoft.com/office/officeart/2005/8/layout/lProcess2"/>
    <dgm:cxn modelId="{68E4A810-B677-41C0-A87B-A6234A43928E}" type="presOf" srcId="{07F06CFC-B9AF-4BC6-A4ED-0107A6667582}" destId="{29970E07-180B-46DD-9CEB-3EFE7C2EFD7C}" srcOrd="1" destOrd="0" presId="urn:microsoft.com/office/officeart/2005/8/layout/lProcess2"/>
    <dgm:cxn modelId="{446E2823-6232-4D22-BA03-8F38BD73DBC8}" type="presOf" srcId="{8A214F94-9239-46FF-ABE8-2A5ED134C070}" destId="{05F642AD-3F54-42DC-93E7-2C332CF5F430}" srcOrd="0" destOrd="0" presId="urn:microsoft.com/office/officeart/2005/8/layout/lProcess2"/>
    <dgm:cxn modelId="{41164428-D3D5-47A2-B254-2633651CA885}" srcId="{D561867E-037C-4F62-9D57-F80530892B77}" destId="{B3053E5E-D34F-48F9-9848-DF855F441E08}" srcOrd="3" destOrd="0" parTransId="{CC76B8DD-E14A-4E3D-AC0F-02F0C7C5D127}" sibTransId="{69BD92AF-9277-4525-A1B7-8AC6DEC60F1C}"/>
    <dgm:cxn modelId="{F9157F33-3E99-4EED-BAE6-888E213F2EF0}" srcId="{CE198832-D80C-4B1B-87E5-2952C8851BE7}" destId="{1393D0AA-B71E-4F2D-8C41-CF149546092D}" srcOrd="0" destOrd="0" parTransId="{FBAA3747-A248-4CEF-A2DD-DE9CDCC06CDF}" sibTransId="{2AC4A2EC-E096-4F03-B0F5-1E6108A250B4}"/>
    <dgm:cxn modelId="{837A5A39-D58F-4B37-857D-5109F2B8518C}" srcId="{07F06CFC-B9AF-4BC6-A4ED-0107A6667582}" destId="{E892C0BC-8741-4678-93EA-CC997A74F610}" srcOrd="3" destOrd="0" parTransId="{F2704744-80DE-4E04-97C7-4A0B491BC16F}" sibTransId="{5665B364-D6B3-4038-B13C-D30F0183753C}"/>
    <dgm:cxn modelId="{100BA13C-A45C-4AAF-93CB-FAE30C2C884C}" srcId="{07F06CFC-B9AF-4BC6-A4ED-0107A6667582}" destId="{17FC1673-53C7-4EC7-BF77-87C151384AF3}" srcOrd="2" destOrd="0" parTransId="{F45ECEC0-A517-415D-B0B3-3F88E3AC443B}" sibTransId="{F8EF1A9B-0835-4817-8F7B-E5142913BE7A}"/>
    <dgm:cxn modelId="{7E21A73C-0898-43F2-B581-3B0065CA6655}" type="presOf" srcId="{19FDE16C-6013-4FF8-9C72-190E2057733E}" destId="{36600CF4-F875-4AE3-AA40-BAFB64A6FDF2}" srcOrd="0" destOrd="0" presId="urn:microsoft.com/office/officeart/2005/8/layout/lProcess2"/>
    <dgm:cxn modelId="{A8F78442-FEAC-49BC-90C3-6E7A23209129}" type="presOf" srcId="{8BB8E47D-A7C8-4DBE-BD41-BCBA081AD296}" destId="{434FF9F3-EE05-433E-9FC7-E45AF38495C2}" srcOrd="0" destOrd="0" presId="urn:microsoft.com/office/officeart/2005/8/layout/lProcess2"/>
    <dgm:cxn modelId="{291F5E43-EFAB-454E-86A9-0081BE397364}" srcId="{9781DC4A-A262-4EC7-A339-344D1D95EB1E}" destId="{8A214F94-9239-46FF-ABE8-2A5ED134C070}" srcOrd="1" destOrd="0" parTransId="{E8321D92-F685-4155-B98F-176F1A36A559}" sibTransId="{B4E15BD7-DBC6-4460-988A-1A7BB3AC873B}"/>
    <dgm:cxn modelId="{0FAD5345-9036-4EDA-BB92-419FCF93989E}" type="presOf" srcId="{E967535D-A72A-40F0-8D8C-3BF74E0499F8}" destId="{DBFEBC9D-E0FE-4896-BAD7-7D7750BB17CF}" srcOrd="0" destOrd="0" presId="urn:microsoft.com/office/officeart/2005/8/layout/lProcess2"/>
    <dgm:cxn modelId="{BD2E7268-9B4F-408B-9051-4430BCA132EB}" type="presOf" srcId="{627AEE9F-51E7-42B5-BD7A-B5C5D1389DC3}" destId="{91D5D482-3C13-47AF-BFC6-688B8EBED419}" srcOrd="0" destOrd="0" presId="urn:microsoft.com/office/officeart/2005/8/layout/lProcess2"/>
    <dgm:cxn modelId="{E5B0C54B-F099-477D-8963-C18F4DC3E971}" srcId="{07F06CFC-B9AF-4BC6-A4ED-0107A6667582}" destId="{627AEE9F-51E7-42B5-BD7A-B5C5D1389DC3}" srcOrd="1" destOrd="0" parTransId="{BB672311-DEB8-4530-BDB4-768A2B5E18F1}" sibTransId="{4029006A-8B1D-41EC-ADE5-84FE924FFA4F}"/>
    <dgm:cxn modelId="{93E1C24C-6B5C-40E1-826D-A5483D62BCDB}" srcId="{9781DC4A-A262-4EC7-A339-344D1D95EB1E}" destId="{3AD35439-F969-4B65-9C6C-8FE23F21E7C9}" srcOrd="0" destOrd="0" parTransId="{FB9C14E7-86C5-4564-A278-A4735536460F}" sibTransId="{7E161658-FEB0-4575-AE91-4B6F85AF916B}"/>
    <dgm:cxn modelId="{1D9DA14F-4D55-476D-89FA-250E7ED8F81D}" srcId="{D561867E-037C-4F62-9D57-F80530892B77}" destId="{9781DC4A-A262-4EC7-A339-344D1D95EB1E}" srcOrd="2" destOrd="0" parTransId="{3EEAFD46-7059-485C-B7FB-2D7DBDD5E595}" sibTransId="{B325F77F-3116-4EEC-B583-80F10980F980}"/>
    <dgm:cxn modelId="{6CBFB96F-F7D5-4F0A-B0B0-042964A195F1}" srcId="{D561867E-037C-4F62-9D57-F80530892B77}" destId="{CE198832-D80C-4B1B-87E5-2952C8851BE7}" srcOrd="1" destOrd="0" parTransId="{D55B4AF9-ED6C-4402-B293-1F634B0C7C6C}" sibTransId="{48483D93-781C-4F9A-A14C-A370E94B31E6}"/>
    <dgm:cxn modelId="{C46D2489-D120-4A05-B9BD-BEEB8DA12D52}" srcId="{D561867E-037C-4F62-9D57-F80530892B77}" destId="{07F06CFC-B9AF-4BC6-A4ED-0107A6667582}" srcOrd="0" destOrd="0" parTransId="{E65A3EA3-6258-4084-89D6-41B13D5BCC28}" sibTransId="{8AB61809-3870-4D94-ABE2-F666F6C6397B}"/>
    <dgm:cxn modelId="{D95FFD8B-476F-4AE7-9D1B-233D1CA64181}" type="presOf" srcId="{B46D4893-DB25-4743-BC92-5803F31DD1DF}" destId="{1137621F-4C52-4E58-B427-36619F3E7837}" srcOrd="0" destOrd="0" presId="urn:microsoft.com/office/officeart/2005/8/layout/lProcess2"/>
    <dgm:cxn modelId="{2C231E90-FFDF-4CBD-A67F-4700F9265DD5}" srcId="{CE198832-D80C-4B1B-87E5-2952C8851BE7}" destId="{19FDE16C-6013-4FF8-9C72-190E2057733E}" srcOrd="3" destOrd="0" parTransId="{46588EB5-0908-482F-8CAB-8C0BC541BE4D}" sibTransId="{F8FAB44D-C8B5-45B8-8382-E08A9932AD40}"/>
    <dgm:cxn modelId="{9F9C849D-C305-4C33-83A2-FA068F173510}" srcId="{9781DC4A-A262-4EC7-A339-344D1D95EB1E}" destId="{13D06802-43C2-48D4-865C-5FC453CDC1B0}" srcOrd="3" destOrd="0" parTransId="{690B22F8-FA26-4BE8-B0FE-204CE6E182B3}" sibTransId="{89FA46CC-236F-4343-8686-32784DABD20A}"/>
    <dgm:cxn modelId="{EA81879D-208D-4795-A3C5-A6CBA919514F}" type="presOf" srcId="{3AD35439-F969-4B65-9C6C-8FE23F21E7C9}" destId="{63AEB904-5016-4BED-8C74-D6396C06A283}" srcOrd="0" destOrd="0" presId="urn:microsoft.com/office/officeart/2005/8/layout/lProcess2"/>
    <dgm:cxn modelId="{A09BD7AC-0963-4AE8-9FA7-8324A29A77CE}" type="presOf" srcId="{13D06802-43C2-48D4-865C-5FC453CDC1B0}" destId="{348DF765-2D1A-4C94-A160-2814A64C35AF}" srcOrd="0" destOrd="0" presId="urn:microsoft.com/office/officeart/2005/8/layout/lProcess2"/>
    <dgm:cxn modelId="{D8E15DAF-F3BE-400C-A9E6-3C26A5358294}" srcId="{9781DC4A-A262-4EC7-A339-344D1D95EB1E}" destId="{B46D4893-DB25-4743-BC92-5803F31DD1DF}" srcOrd="2" destOrd="0" parTransId="{B319C051-6915-4BB2-8217-C86F2D093F0A}" sibTransId="{EC17BB1E-42BD-4ED0-9A02-78CA675C7ECE}"/>
    <dgm:cxn modelId="{8F6555BC-B025-4858-A000-5A091EA2D875}" type="presOf" srcId="{B3053E5E-D34F-48F9-9848-DF855F441E08}" destId="{E65AC6C6-9D75-4C65-AD57-A356BFEF2088}" srcOrd="0" destOrd="0" presId="urn:microsoft.com/office/officeart/2005/8/layout/lProcess2"/>
    <dgm:cxn modelId="{545C19C3-C381-4EA0-A894-231FB5648385}" type="presOf" srcId="{9781DC4A-A262-4EC7-A339-344D1D95EB1E}" destId="{A69F1F6B-1CD1-47CF-8453-0826FCEFE50F}" srcOrd="1" destOrd="0" presId="urn:microsoft.com/office/officeart/2005/8/layout/lProcess2"/>
    <dgm:cxn modelId="{1BA337C6-D1E6-4983-9E42-BD17BC922601}" type="presOf" srcId="{B3053E5E-D34F-48F9-9848-DF855F441E08}" destId="{61F74850-E12D-4DA0-91ED-313C01ECBFAF}" srcOrd="1" destOrd="0" presId="urn:microsoft.com/office/officeart/2005/8/layout/lProcess2"/>
    <dgm:cxn modelId="{2EF652CB-80CE-4368-A185-BDE3CF78DEC7}" type="presOf" srcId="{07F06CFC-B9AF-4BC6-A4ED-0107A6667582}" destId="{EA56C8CE-2926-486A-8A66-027CD82E8402}" srcOrd="0" destOrd="0" presId="urn:microsoft.com/office/officeart/2005/8/layout/lProcess2"/>
    <dgm:cxn modelId="{5C7FC2CC-EDCF-466F-B7EE-A02AB54FDAAC}" type="presOf" srcId="{D561867E-037C-4F62-9D57-F80530892B77}" destId="{474FFEE8-2CAC-453E-AB1C-7DE7A5549983}" srcOrd="0" destOrd="0" presId="urn:microsoft.com/office/officeart/2005/8/layout/lProcess2"/>
    <dgm:cxn modelId="{8AA8A9D8-699D-4262-A1EF-B4D4F2E2163B}" srcId="{CE198832-D80C-4B1B-87E5-2952C8851BE7}" destId="{89308278-9852-4028-8190-3B0719DB5A17}" srcOrd="2" destOrd="0" parTransId="{588B29E1-AC6A-4E1E-BD61-CC9A196B1371}" sibTransId="{DCCB9B98-0E51-4D8D-B692-1E975DAA044A}"/>
    <dgm:cxn modelId="{DD2849DA-9EB6-4D39-BBCE-DAD8F5C26815}" type="presOf" srcId="{1393D0AA-B71E-4F2D-8C41-CF149546092D}" destId="{973B3981-F073-4085-AC44-32DF5D7BB2A2}" srcOrd="0" destOrd="0" presId="urn:microsoft.com/office/officeart/2005/8/layout/lProcess2"/>
    <dgm:cxn modelId="{87C086DC-4705-4D4C-BFEF-7268875A6BF1}" type="presOf" srcId="{CE198832-D80C-4B1B-87E5-2952C8851BE7}" destId="{58531DD2-7138-4172-BF09-77F482067C75}" srcOrd="1" destOrd="0" presId="urn:microsoft.com/office/officeart/2005/8/layout/lProcess2"/>
    <dgm:cxn modelId="{389425DF-23BD-46FD-9252-D1313B788BFB}" srcId="{07F06CFC-B9AF-4BC6-A4ED-0107A6667582}" destId="{8BB8E47D-A7C8-4DBE-BD41-BCBA081AD296}" srcOrd="0" destOrd="0" parTransId="{E6BA6F6C-A1E0-4A2A-979A-247E490A0DDA}" sibTransId="{5DA47E95-9506-4AD2-9640-3A1480DD08A4}"/>
    <dgm:cxn modelId="{5E0198EF-1CD4-4085-B6BC-ECDA6AA6E564}" type="presOf" srcId="{CE198832-D80C-4B1B-87E5-2952C8851BE7}" destId="{13DC755C-9D44-449E-8DB7-B94C4BE6AE43}" srcOrd="0" destOrd="0" presId="urn:microsoft.com/office/officeart/2005/8/layout/lProcess2"/>
    <dgm:cxn modelId="{E219DBFB-B95A-4EB0-AB66-B0BD6526493B}" type="presOf" srcId="{89308278-9852-4028-8190-3B0719DB5A17}" destId="{B53063AD-9E83-416D-90D7-F97960CB1162}" srcOrd="0" destOrd="0" presId="urn:microsoft.com/office/officeart/2005/8/layout/lProcess2"/>
    <dgm:cxn modelId="{B56086FE-7FE7-4E04-9EC1-6DBCF800964D}" type="presOf" srcId="{9781DC4A-A262-4EC7-A339-344D1D95EB1E}" destId="{ECF5F842-57D9-47A2-8AB7-5CA1C6733598}" srcOrd="0" destOrd="0" presId="urn:microsoft.com/office/officeart/2005/8/layout/lProcess2"/>
    <dgm:cxn modelId="{EB540DFF-1DDD-4110-829E-2F11995FEF5B}" type="presOf" srcId="{17FC1673-53C7-4EC7-BF77-87C151384AF3}" destId="{D61A9220-3B0E-43C5-895B-191E42743EE3}" srcOrd="0" destOrd="0" presId="urn:microsoft.com/office/officeart/2005/8/layout/lProcess2"/>
    <dgm:cxn modelId="{89B04FF2-CD4F-4179-872A-79F58986441F}" type="presParOf" srcId="{474FFEE8-2CAC-453E-AB1C-7DE7A5549983}" destId="{E9DBB6D4-FE6F-4641-AD57-CD9524C81AF0}" srcOrd="0" destOrd="0" presId="urn:microsoft.com/office/officeart/2005/8/layout/lProcess2"/>
    <dgm:cxn modelId="{E5168B2B-61CE-470A-A271-0EAD27A81549}" type="presParOf" srcId="{E9DBB6D4-FE6F-4641-AD57-CD9524C81AF0}" destId="{EA56C8CE-2926-486A-8A66-027CD82E8402}" srcOrd="0" destOrd="0" presId="urn:microsoft.com/office/officeart/2005/8/layout/lProcess2"/>
    <dgm:cxn modelId="{5D7571E8-4A0C-4711-92A6-B2B345342809}" type="presParOf" srcId="{E9DBB6D4-FE6F-4641-AD57-CD9524C81AF0}" destId="{29970E07-180B-46DD-9CEB-3EFE7C2EFD7C}" srcOrd="1" destOrd="0" presId="urn:microsoft.com/office/officeart/2005/8/layout/lProcess2"/>
    <dgm:cxn modelId="{062316DB-5233-4865-BF04-702ECEE694BB}" type="presParOf" srcId="{E9DBB6D4-FE6F-4641-AD57-CD9524C81AF0}" destId="{54036026-479B-4096-BF40-90CD70EE6062}" srcOrd="2" destOrd="0" presId="urn:microsoft.com/office/officeart/2005/8/layout/lProcess2"/>
    <dgm:cxn modelId="{8CDB2CF3-A156-43F8-8AF9-5FEAA91894D3}" type="presParOf" srcId="{54036026-479B-4096-BF40-90CD70EE6062}" destId="{06225F70-1262-46A7-AADE-DB992A317162}" srcOrd="0" destOrd="0" presId="urn:microsoft.com/office/officeart/2005/8/layout/lProcess2"/>
    <dgm:cxn modelId="{705D9144-329A-4941-93F9-A41ABF76B9FC}" type="presParOf" srcId="{06225F70-1262-46A7-AADE-DB992A317162}" destId="{434FF9F3-EE05-433E-9FC7-E45AF38495C2}" srcOrd="0" destOrd="0" presId="urn:microsoft.com/office/officeart/2005/8/layout/lProcess2"/>
    <dgm:cxn modelId="{47EB761D-CA6B-4A51-9EAB-77199C098905}" type="presParOf" srcId="{06225F70-1262-46A7-AADE-DB992A317162}" destId="{6CFDAB8E-1E6D-41EE-A251-951695D2C860}" srcOrd="1" destOrd="0" presId="urn:microsoft.com/office/officeart/2005/8/layout/lProcess2"/>
    <dgm:cxn modelId="{DEFF95A1-BB32-40F9-B432-E536EBD33239}" type="presParOf" srcId="{06225F70-1262-46A7-AADE-DB992A317162}" destId="{91D5D482-3C13-47AF-BFC6-688B8EBED419}" srcOrd="2" destOrd="0" presId="urn:microsoft.com/office/officeart/2005/8/layout/lProcess2"/>
    <dgm:cxn modelId="{3038D8DE-D7C1-46F2-92EF-7E2E5A721020}" type="presParOf" srcId="{06225F70-1262-46A7-AADE-DB992A317162}" destId="{CE13411C-628A-48CA-91AA-37EE0E43DFE7}" srcOrd="3" destOrd="0" presId="urn:microsoft.com/office/officeart/2005/8/layout/lProcess2"/>
    <dgm:cxn modelId="{E5FA195B-BDC3-4DBB-891D-5038794F1F89}" type="presParOf" srcId="{06225F70-1262-46A7-AADE-DB992A317162}" destId="{D61A9220-3B0E-43C5-895B-191E42743EE3}" srcOrd="4" destOrd="0" presId="urn:microsoft.com/office/officeart/2005/8/layout/lProcess2"/>
    <dgm:cxn modelId="{BCB63AFB-8B95-45F6-8C10-61CC0D6B16DB}" type="presParOf" srcId="{06225F70-1262-46A7-AADE-DB992A317162}" destId="{4DE38F74-E84D-49C1-B22C-FDFDFA76684E}" srcOrd="5" destOrd="0" presId="urn:microsoft.com/office/officeart/2005/8/layout/lProcess2"/>
    <dgm:cxn modelId="{B270580B-B37D-4B12-BD82-FE78C6C409B8}" type="presParOf" srcId="{06225F70-1262-46A7-AADE-DB992A317162}" destId="{CDF52E37-9551-4107-839B-6F9006BE6810}" srcOrd="6" destOrd="0" presId="urn:microsoft.com/office/officeart/2005/8/layout/lProcess2"/>
    <dgm:cxn modelId="{64652B48-6652-440B-A656-2963F1AD79B7}" type="presParOf" srcId="{474FFEE8-2CAC-453E-AB1C-7DE7A5549983}" destId="{99C844B2-0387-46E8-8DC3-9659389E06AA}" srcOrd="1" destOrd="0" presId="urn:microsoft.com/office/officeart/2005/8/layout/lProcess2"/>
    <dgm:cxn modelId="{989AD77E-3B81-4C95-A8DF-DB9ACDEC4E02}" type="presParOf" srcId="{474FFEE8-2CAC-453E-AB1C-7DE7A5549983}" destId="{F6D8EC33-C9B9-4062-9CEA-2AEFF61E4C40}" srcOrd="2" destOrd="0" presId="urn:microsoft.com/office/officeart/2005/8/layout/lProcess2"/>
    <dgm:cxn modelId="{11683EA6-ADF7-4D13-A8B1-FACDE12B020B}" type="presParOf" srcId="{F6D8EC33-C9B9-4062-9CEA-2AEFF61E4C40}" destId="{13DC755C-9D44-449E-8DB7-B94C4BE6AE43}" srcOrd="0" destOrd="0" presId="urn:microsoft.com/office/officeart/2005/8/layout/lProcess2"/>
    <dgm:cxn modelId="{DB99D0CE-3F54-434D-BA10-E9F2195AA7F4}" type="presParOf" srcId="{F6D8EC33-C9B9-4062-9CEA-2AEFF61E4C40}" destId="{58531DD2-7138-4172-BF09-77F482067C75}" srcOrd="1" destOrd="0" presId="urn:microsoft.com/office/officeart/2005/8/layout/lProcess2"/>
    <dgm:cxn modelId="{B3861277-A0BB-4AEA-8D5B-CF36F6060EFD}" type="presParOf" srcId="{F6D8EC33-C9B9-4062-9CEA-2AEFF61E4C40}" destId="{AE215BBF-21D0-4228-A9BA-19498141692A}" srcOrd="2" destOrd="0" presId="urn:microsoft.com/office/officeart/2005/8/layout/lProcess2"/>
    <dgm:cxn modelId="{A7DC8A37-EC1E-4D6E-BAE2-FE84C3884F9B}" type="presParOf" srcId="{AE215BBF-21D0-4228-A9BA-19498141692A}" destId="{B1159B9A-A363-4C06-9F34-A3A6CC3F3698}" srcOrd="0" destOrd="0" presId="urn:microsoft.com/office/officeart/2005/8/layout/lProcess2"/>
    <dgm:cxn modelId="{860C6138-DE12-48E5-8815-3F44542FAB70}" type="presParOf" srcId="{B1159B9A-A363-4C06-9F34-A3A6CC3F3698}" destId="{973B3981-F073-4085-AC44-32DF5D7BB2A2}" srcOrd="0" destOrd="0" presId="urn:microsoft.com/office/officeart/2005/8/layout/lProcess2"/>
    <dgm:cxn modelId="{287CAF4D-1516-4375-92EF-A1C2A545AFA6}" type="presParOf" srcId="{B1159B9A-A363-4C06-9F34-A3A6CC3F3698}" destId="{55FD34FB-2E51-4AB5-ABEE-44D2465E5974}" srcOrd="1" destOrd="0" presId="urn:microsoft.com/office/officeart/2005/8/layout/lProcess2"/>
    <dgm:cxn modelId="{89FBCCAD-3A09-4CD4-837E-1B597E6692E4}" type="presParOf" srcId="{B1159B9A-A363-4C06-9F34-A3A6CC3F3698}" destId="{DBFEBC9D-E0FE-4896-BAD7-7D7750BB17CF}" srcOrd="2" destOrd="0" presId="urn:microsoft.com/office/officeart/2005/8/layout/lProcess2"/>
    <dgm:cxn modelId="{CD52D5A8-E04E-45D0-8035-A73D66382658}" type="presParOf" srcId="{B1159B9A-A363-4C06-9F34-A3A6CC3F3698}" destId="{14B3C916-714A-42CC-8234-48CB26307DBA}" srcOrd="3" destOrd="0" presId="urn:microsoft.com/office/officeart/2005/8/layout/lProcess2"/>
    <dgm:cxn modelId="{52E52CA5-3133-4D2B-A481-D3B79B2C4128}" type="presParOf" srcId="{B1159B9A-A363-4C06-9F34-A3A6CC3F3698}" destId="{B53063AD-9E83-416D-90D7-F97960CB1162}" srcOrd="4" destOrd="0" presId="urn:microsoft.com/office/officeart/2005/8/layout/lProcess2"/>
    <dgm:cxn modelId="{CA24609A-A6F5-489B-85E2-F87A024CE4C7}" type="presParOf" srcId="{B1159B9A-A363-4C06-9F34-A3A6CC3F3698}" destId="{EBF11C8D-567D-42CD-8BF1-6B388FAE1D3C}" srcOrd="5" destOrd="0" presId="urn:microsoft.com/office/officeart/2005/8/layout/lProcess2"/>
    <dgm:cxn modelId="{406CC4CF-BD0A-4892-B9B2-B86647121D83}" type="presParOf" srcId="{B1159B9A-A363-4C06-9F34-A3A6CC3F3698}" destId="{36600CF4-F875-4AE3-AA40-BAFB64A6FDF2}" srcOrd="6" destOrd="0" presId="urn:microsoft.com/office/officeart/2005/8/layout/lProcess2"/>
    <dgm:cxn modelId="{D3B64BC5-559D-4549-95D4-AC0A3222075C}" type="presParOf" srcId="{474FFEE8-2CAC-453E-AB1C-7DE7A5549983}" destId="{8143803F-D840-46CB-8897-FFFEE1F75700}" srcOrd="3" destOrd="0" presId="urn:microsoft.com/office/officeart/2005/8/layout/lProcess2"/>
    <dgm:cxn modelId="{DBA8E8DB-E38B-4A49-8F79-1145241C515A}" type="presParOf" srcId="{474FFEE8-2CAC-453E-AB1C-7DE7A5549983}" destId="{E8E46FFA-8052-414C-8292-E7418E984FE9}" srcOrd="4" destOrd="0" presId="urn:microsoft.com/office/officeart/2005/8/layout/lProcess2"/>
    <dgm:cxn modelId="{66F3D92F-4F0D-42AC-B199-D4DBF6DB84DB}" type="presParOf" srcId="{E8E46FFA-8052-414C-8292-E7418E984FE9}" destId="{ECF5F842-57D9-47A2-8AB7-5CA1C6733598}" srcOrd="0" destOrd="0" presId="urn:microsoft.com/office/officeart/2005/8/layout/lProcess2"/>
    <dgm:cxn modelId="{7E1A2A4B-DCDC-439D-B7BE-907D961C7979}" type="presParOf" srcId="{E8E46FFA-8052-414C-8292-E7418E984FE9}" destId="{A69F1F6B-1CD1-47CF-8453-0826FCEFE50F}" srcOrd="1" destOrd="0" presId="urn:microsoft.com/office/officeart/2005/8/layout/lProcess2"/>
    <dgm:cxn modelId="{3AD430C2-6B63-4093-9ABB-679157E35EFF}" type="presParOf" srcId="{E8E46FFA-8052-414C-8292-E7418E984FE9}" destId="{810979E1-AE2E-49DA-B892-BD4F20325C7A}" srcOrd="2" destOrd="0" presId="urn:microsoft.com/office/officeart/2005/8/layout/lProcess2"/>
    <dgm:cxn modelId="{1929E936-D2E7-4930-AB17-B3B7806B9DF5}" type="presParOf" srcId="{810979E1-AE2E-49DA-B892-BD4F20325C7A}" destId="{466A933E-0329-478D-BC2E-4798085BFDC4}" srcOrd="0" destOrd="0" presId="urn:microsoft.com/office/officeart/2005/8/layout/lProcess2"/>
    <dgm:cxn modelId="{16ACFEED-7F0F-4F87-8B32-C139A89E662B}" type="presParOf" srcId="{466A933E-0329-478D-BC2E-4798085BFDC4}" destId="{63AEB904-5016-4BED-8C74-D6396C06A283}" srcOrd="0" destOrd="0" presId="urn:microsoft.com/office/officeart/2005/8/layout/lProcess2"/>
    <dgm:cxn modelId="{20997ED8-D95A-41BC-AE0D-009517873D52}" type="presParOf" srcId="{466A933E-0329-478D-BC2E-4798085BFDC4}" destId="{82E84414-3E94-4303-94F8-CAEC4B3259A3}" srcOrd="1" destOrd="0" presId="urn:microsoft.com/office/officeart/2005/8/layout/lProcess2"/>
    <dgm:cxn modelId="{91346B66-0530-42B4-B8A5-51118BEA7803}" type="presParOf" srcId="{466A933E-0329-478D-BC2E-4798085BFDC4}" destId="{05F642AD-3F54-42DC-93E7-2C332CF5F430}" srcOrd="2" destOrd="0" presId="urn:microsoft.com/office/officeart/2005/8/layout/lProcess2"/>
    <dgm:cxn modelId="{19EC6EE4-82C3-452B-A5DA-81FD8690E728}" type="presParOf" srcId="{466A933E-0329-478D-BC2E-4798085BFDC4}" destId="{47DE1A43-E7EA-47C9-8F83-9687773BBB86}" srcOrd="3" destOrd="0" presId="urn:microsoft.com/office/officeart/2005/8/layout/lProcess2"/>
    <dgm:cxn modelId="{978CD20D-A0BF-42D1-AD1F-3DBC7FDFE05E}" type="presParOf" srcId="{466A933E-0329-478D-BC2E-4798085BFDC4}" destId="{1137621F-4C52-4E58-B427-36619F3E7837}" srcOrd="4" destOrd="0" presId="urn:microsoft.com/office/officeart/2005/8/layout/lProcess2"/>
    <dgm:cxn modelId="{057F8B99-66E6-4361-A8DC-BF0ED87D8484}" type="presParOf" srcId="{466A933E-0329-478D-BC2E-4798085BFDC4}" destId="{FB07BC51-11D5-48E8-9420-D04185C7C11B}" srcOrd="5" destOrd="0" presId="urn:microsoft.com/office/officeart/2005/8/layout/lProcess2"/>
    <dgm:cxn modelId="{1C725D4D-535E-4417-9715-2FA1298A9E4D}" type="presParOf" srcId="{466A933E-0329-478D-BC2E-4798085BFDC4}" destId="{348DF765-2D1A-4C94-A160-2814A64C35AF}" srcOrd="6" destOrd="0" presId="urn:microsoft.com/office/officeart/2005/8/layout/lProcess2"/>
    <dgm:cxn modelId="{3E7C8177-E6E9-4216-A0A7-D00FC27D3EED}" type="presParOf" srcId="{474FFEE8-2CAC-453E-AB1C-7DE7A5549983}" destId="{3AEFE8C5-472C-4C59-B8F3-67F505816432}" srcOrd="5" destOrd="0" presId="urn:microsoft.com/office/officeart/2005/8/layout/lProcess2"/>
    <dgm:cxn modelId="{4315917A-2E1A-4916-9B7B-4EEE51549827}" type="presParOf" srcId="{474FFEE8-2CAC-453E-AB1C-7DE7A5549983}" destId="{72CE72E3-1E2D-439C-91F5-422D78DC2A83}" srcOrd="6" destOrd="0" presId="urn:microsoft.com/office/officeart/2005/8/layout/lProcess2"/>
    <dgm:cxn modelId="{F4ED508D-E8AD-45FC-BA9B-03E76AAD5D54}" type="presParOf" srcId="{72CE72E3-1E2D-439C-91F5-422D78DC2A83}" destId="{E65AC6C6-9D75-4C65-AD57-A356BFEF2088}" srcOrd="0" destOrd="0" presId="urn:microsoft.com/office/officeart/2005/8/layout/lProcess2"/>
    <dgm:cxn modelId="{5E8826D4-6ECF-4B1D-9D1D-3A936F2C3BC1}" type="presParOf" srcId="{72CE72E3-1E2D-439C-91F5-422D78DC2A83}" destId="{61F74850-E12D-4DA0-91ED-313C01ECBFAF}" srcOrd="1" destOrd="0" presId="urn:microsoft.com/office/officeart/2005/8/layout/lProcess2"/>
    <dgm:cxn modelId="{D7F146F7-3F9A-4FDA-9E64-61EF07EC7C37}" type="presParOf" srcId="{72CE72E3-1E2D-439C-91F5-422D78DC2A83}" destId="{0A8CF64B-9AD6-497A-9458-623C83E93D21}" srcOrd="2" destOrd="0" presId="urn:microsoft.com/office/officeart/2005/8/layout/lProcess2"/>
    <dgm:cxn modelId="{58235E2A-92E5-4A03-B193-BB685DE719A0}" type="presParOf" srcId="{0A8CF64B-9AD6-497A-9458-623C83E93D21}" destId="{937E643A-8A78-4E17-BBB1-86089749AD5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61867E-037C-4F62-9D57-F80530892B7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07F06CFC-B9AF-4BC6-A4ED-0107A6667582}">
      <dgm:prSet phldrT="[Text]" custT="1"/>
      <dgm:spPr/>
      <dgm:t>
        <a:bodyPr/>
        <a:lstStyle/>
        <a:p>
          <a:r>
            <a:rPr lang="en-US" sz="2800" dirty="0"/>
            <a:t>History</a:t>
          </a:r>
        </a:p>
      </dgm:t>
    </dgm:pt>
    <dgm:pt modelId="{E65A3EA3-6258-4084-89D6-41B13D5BCC28}" type="parTrans" cxnId="{C46D2489-D120-4A05-B9BD-BEEB8DA12D52}">
      <dgm:prSet/>
      <dgm:spPr/>
      <dgm:t>
        <a:bodyPr/>
        <a:lstStyle/>
        <a:p>
          <a:endParaRPr lang="en-US"/>
        </a:p>
      </dgm:t>
    </dgm:pt>
    <dgm:pt modelId="{8AB61809-3870-4D94-ABE2-F666F6C6397B}" type="sibTrans" cxnId="{C46D2489-D120-4A05-B9BD-BEEB8DA12D52}">
      <dgm:prSet/>
      <dgm:spPr/>
      <dgm:t>
        <a:bodyPr/>
        <a:lstStyle/>
        <a:p>
          <a:endParaRPr lang="en-US"/>
        </a:p>
      </dgm:t>
    </dgm:pt>
    <dgm:pt modelId="{8BB8E47D-A7C8-4DBE-BD41-BCBA081AD296}">
      <dgm:prSet phldrT="[Text]"/>
      <dgm:spPr/>
      <dgm:t>
        <a:bodyPr/>
        <a:lstStyle/>
        <a:p>
          <a:r>
            <a:rPr lang="en-US" dirty="0"/>
            <a:t>$100</a:t>
          </a:r>
        </a:p>
      </dgm:t>
    </dgm:pt>
    <dgm:pt modelId="{E6BA6F6C-A1E0-4A2A-979A-247E490A0DDA}" type="parTrans" cxnId="{389425DF-23BD-46FD-9252-D1313B788BFB}">
      <dgm:prSet/>
      <dgm:spPr/>
      <dgm:t>
        <a:bodyPr/>
        <a:lstStyle/>
        <a:p>
          <a:endParaRPr lang="en-US"/>
        </a:p>
      </dgm:t>
    </dgm:pt>
    <dgm:pt modelId="{5DA47E95-9506-4AD2-9640-3A1480DD08A4}" type="sibTrans" cxnId="{389425DF-23BD-46FD-9252-D1313B788BFB}">
      <dgm:prSet/>
      <dgm:spPr/>
      <dgm:t>
        <a:bodyPr/>
        <a:lstStyle/>
        <a:p>
          <a:endParaRPr lang="en-US"/>
        </a:p>
      </dgm:t>
    </dgm:pt>
    <dgm:pt modelId="{E892C0BC-8741-4678-93EA-CC997A74F610}">
      <dgm:prSet phldrT="[Text]"/>
      <dgm:spPr/>
      <dgm:t>
        <a:bodyPr/>
        <a:lstStyle/>
        <a:p>
          <a:r>
            <a:rPr lang="en-US" dirty="0"/>
            <a:t>$400</a:t>
          </a:r>
        </a:p>
      </dgm:t>
    </dgm:pt>
    <dgm:pt modelId="{F2704744-80DE-4E04-97C7-4A0B491BC16F}" type="parTrans" cxnId="{837A5A39-D58F-4B37-857D-5109F2B8518C}">
      <dgm:prSet/>
      <dgm:spPr/>
      <dgm:t>
        <a:bodyPr/>
        <a:lstStyle/>
        <a:p>
          <a:endParaRPr lang="en-US"/>
        </a:p>
      </dgm:t>
    </dgm:pt>
    <dgm:pt modelId="{5665B364-D6B3-4038-B13C-D30F0183753C}" type="sibTrans" cxnId="{837A5A39-D58F-4B37-857D-5109F2B8518C}">
      <dgm:prSet/>
      <dgm:spPr/>
      <dgm:t>
        <a:bodyPr/>
        <a:lstStyle/>
        <a:p>
          <a:endParaRPr lang="en-US"/>
        </a:p>
      </dgm:t>
    </dgm:pt>
    <dgm:pt modelId="{CE198832-D80C-4B1B-87E5-2952C8851BE7}">
      <dgm:prSet phldrT="[Text]" custT="1"/>
      <dgm:spPr/>
      <dgm:t>
        <a:bodyPr/>
        <a:lstStyle/>
        <a:p>
          <a:r>
            <a:rPr lang="en-US" sz="2800" dirty="0"/>
            <a:t>Ducts n Things</a:t>
          </a:r>
        </a:p>
      </dgm:t>
    </dgm:pt>
    <dgm:pt modelId="{D55B4AF9-ED6C-4402-B293-1F634B0C7C6C}" type="parTrans" cxnId="{6CBFB96F-F7D5-4F0A-B0B0-042964A195F1}">
      <dgm:prSet/>
      <dgm:spPr/>
      <dgm:t>
        <a:bodyPr/>
        <a:lstStyle/>
        <a:p>
          <a:endParaRPr lang="en-US"/>
        </a:p>
      </dgm:t>
    </dgm:pt>
    <dgm:pt modelId="{48483D93-781C-4F9A-A14C-A370E94B31E6}" type="sibTrans" cxnId="{6CBFB96F-F7D5-4F0A-B0B0-042964A195F1}">
      <dgm:prSet/>
      <dgm:spPr/>
      <dgm:t>
        <a:bodyPr/>
        <a:lstStyle/>
        <a:p>
          <a:endParaRPr lang="en-US"/>
        </a:p>
      </dgm:t>
    </dgm:pt>
    <dgm:pt modelId="{1393D0AA-B71E-4F2D-8C41-CF149546092D}">
      <dgm:prSet phldrT="[Text]"/>
      <dgm:spPr/>
      <dgm:t>
        <a:bodyPr/>
        <a:lstStyle/>
        <a:p>
          <a:r>
            <a:rPr lang="en-US" dirty="0"/>
            <a:t>$100</a:t>
          </a:r>
        </a:p>
      </dgm:t>
    </dgm:pt>
    <dgm:pt modelId="{FBAA3747-A248-4CEF-A2DD-DE9CDCC06CDF}" type="parTrans" cxnId="{F9157F33-3E99-4EED-BAE6-888E213F2EF0}">
      <dgm:prSet/>
      <dgm:spPr/>
      <dgm:t>
        <a:bodyPr/>
        <a:lstStyle/>
        <a:p>
          <a:endParaRPr lang="en-US"/>
        </a:p>
      </dgm:t>
    </dgm:pt>
    <dgm:pt modelId="{2AC4A2EC-E096-4F03-B0F5-1E6108A250B4}" type="sibTrans" cxnId="{F9157F33-3E99-4EED-BAE6-888E213F2EF0}">
      <dgm:prSet/>
      <dgm:spPr/>
      <dgm:t>
        <a:bodyPr/>
        <a:lstStyle/>
        <a:p>
          <a:endParaRPr lang="en-US"/>
        </a:p>
      </dgm:t>
    </dgm:pt>
    <dgm:pt modelId="{19FDE16C-6013-4FF8-9C72-190E2057733E}">
      <dgm:prSet phldrT="[Text]"/>
      <dgm:spPr/>
      <dgm:t>
        <a:bodyPr/>
        <a:lstStyle/>
        <a:p>
          <a:r>
            <a:rPr lang="en-US" dirty="0"/>
            <a:t>$400</a:t>
          </a:r>
        </a:p>
      </dgm:t>
    </dgm:pt>
    <dgm:pt modelId="{46588EB5-0908-482F-8CAB-8C0BC541BE4D}" type="parTrans" cxnId="{2C231E90-FFDF-4CBD-A67F-4700F9265DD5}">
      <dgm:prSet/>
      <dgm:spPr/>
      <dgm:t>
        <a:bodyPr/>
        <a:lstStyle/>
        <a:p>
          <a:endParaRPr lang="en-US"/>
        </a:p>
      </dgm:t>
    </dgm:pt>
    <dgm:pt modelId="{F8FAB44D-C8B5-45B8-8382-E08A9932AD40}" type="sibTrans" cxnId="{2C231E90-FFDF-4CBD-A67F-4700F9265DD5}">
      <dgm:prSet/>
      <dgm:spPr/>
      <dgm:t>
        <a:bodyPr/>
        <a:lstStyle/>
        <a:p>
          <a:endParaRPr lang="en-US"/>
        </a:p>
      </dgm:t>
    </dgm:pt>
    <dgm:pt modelId="{9781DC4A-A262-4EC7-A339-344D1D95EB1E}">
      <dgm:prSet phldrT="[Text]" custT="1"/>
      <dgm:spPr/>
      <dgm:t>
        <a:bodyPr/>
        <a:lstStyle/>
        <a:p>
          <a:r>
            <a:rPr lang="en-US" sz="2800" dirty="0"/>
            <a:t>In The Kitchen</a:t>
          </a:r>
        </a:p>
      </dgm:t>
    </dgm:pt>
    <dgm:pt modelId="{3EEAFD46-7059-485C-B7FB-2D7DBDD5E595}" type="parTrans" cxnId="{1D9DA14F-4D55-476D-89FA-250E7ED8F81D}">
      <dgm:prSet/>
      <dgm:spPr/>
      <dgm:t>
        <a:bodyPr/>
        <a:lstStyle/>
        <a:p>
          <a:endParaRPr lang="en-US"/>
        </a:p>
      </dgm:t>
    </dgm:pt>
    <dgm:pt modelId="{B325F77F-3116-4EEC-B583-80F10980F980}" type="sibTrans" cxnId="{1D9DA14F-4D55-476D-89FA-250E7ED8F81D}">
      <dgm:prSet/>
      <dgm:spPr/>
      <dgm:t>
        <a:bodyPr/>
        <a:lstStyle/>
        <a:p>
          <a:endParaRPr lang="en-US"/>
        </a:p>
      </dgm:t>
    </dgm:pt>
    <dgm:pt modelId="{3AD35439-F969-4B65-9C6C-8FE23F21E7C9}">
      <dgm:prSet phldrT="[Text]"/>
      <dgm:spPr/>
      <dgm:t>
        <a:bodyPr/>
        <a:lstStyle/>
        <a:p>
          <a:r>
            <a:rPr lang="en-US" dirty="0"/>
            <a:t>$100</a:t>
          </a:r>
        </a:p>
      </dgm:t>
    </dgm:pt>
    <dgm:pt modelId="{FB9C14E7-86C5-4564-A278-A4735536460F}" type="parTrans" cxnId="{93E1C24C-6B5C-40E1-826D-A5483D62BCDB}">
      <dgm:prSet/>
      <dgm:spPr/>
      <dgm:t>
        <a:bodyPr/>
        <a:lstStyle/>
        <a:p>
          <a:endParaRPr lang="en-US"/>
        </a:p>
      </dgm:t>
    </dgm:pt>
    <dgm:pt modelId="{7E161658-FEB0-4575-AE91-4B6F85AF916B}" type="sibTrans" cxnId="{93E1C24C-6B5C-40E1-826D-A5483D62BCDB}">
      <dgm:prSet/>
      <dgm:spPr/>
      <dgm:t>
        <a:bodyPr/>
        <a:lstStyle/>
        <a:p>
          <a:endParaRPr lang="en-US"/>
        </a:p>
      </dgm:t>
    </dgm:pt>
    <dgm:pt modelId="{13D06802-43C2-48D4-865C-5FC453CDC1B0}">
      <dgm:prSet phldrT="[Text]"/>
      <dgm:spPr/>
      <dgm:t>
        <a:bodyPr/>
        <a:lstStyle/>
        <a:p>
          <a:r>
            <a:rPr lang="en-US" dirty="0"/>
            <a:t>$400</a:t>
          </a:r>
        </a:p>
      </dgm:t>
    </dgm:pt>
    <dgm:pt modelId="{690B22F8-FA26-4BE8-B0FE-204CE6E182B3}" type="parTrans" cxnId="{9F9C849D-C305-4C33-83A2-FA068F173510}">
      <dgm:prSet/>
      <dgm:spPr/>
      <dgm:t>
        <a:bodyPr/>
        <a:lstStyle/>
        <a:p>
          <a:endParaRPr lang="en-US"/>
        </a:p>
      </dgm:t>
    </dgm:pt>
    <dgm:pt modelId="{89FA46CC-236F-4343-8686-32784DABD20A}" type="sibTrans" cxnId="{9F9C849D-C305-4C33-83A2-FA068F173510}">
      <dgm:prSet/>
      <dgm:spPr/>
      <dgm:t>
        <a:bodyPr/>
        <a:lstStyle/>
        <a:p>
          <a:endParaRPr lang="en-US"/>
        </a:p>
      </dgm:t>
    </dgm:pt>
    <dgm:pt modelId="{E967535D-A72A-40F0-8D8C-3BF74E0499F8}">
      <dgm:prSet/>
      <dgm:spPr/>
      <dgm:t>
        <a:bodyPr/>
        <a:lstStyle/>
        <a:p>
          <a:r>
            <a:rPr lang="en-US" dirty="0"/>
            <a:t>$200</a:t>
          </a:r>
        </a:p>
      </dgm:t>
    </dgm:pt>
    <dgm:pt modelId="{36DBD307-D01B-49C8-9595-C4FA69C2E6F0}" type="parTrans" cxnId="{DD2A9D06-2849-4E06-80F5-8608AB173444}">
      <dgm:prSet/>
      <dgm:spPr/>
      <dgm:t>
        <a:bodyPr/>
        <a:lstStyle/>
        <a:p>
          <a:endParaRPr lang="en-US"/>
        </a:p>
      </dgm:t>
    </dgm:pt>
    <dgm:pt modelId="{9E584C27-69B7-4EEC-AC3A-B50703E0A3CB}" type="sibTrans" cxnId="{DD2A9D06-2849-4E06-80F5-8608AB173444}">
      <dgm:prSet/>
      <dgm:spPr/>
      <dgm:t>
        <a:bodyPr/>
        <a:lstStyle/>
        <a:p>
          <a:endParaRPr lang="en-US"/>
        </a:p>
      </dgm:t>
    </dgm:pt>
    <dgm:pt modelId="{8A214F94-9239-46FF-ABE8-2A5ED134C070}">
      <dgm:prSet/>
      <dgm:spPr/>
      <dgm:t>
        <a:bodyPr/>
        <a:lstStyle/>
        <a:p>
          <a:r>
            <a:rPr lang="en-US" dirty="0"/>
            <a:t>$200</a:t>
          </a:r>
        </a:p>
      </dgm:t>
    </dgm:pt>
    <dgm:pt modelId="{E8321D92-F685-4155-B98F-176F1A36A559}" type="parTrans" cxnId="{291F5E43-EFAB-454E-86A9-0081BE397364}">
      <dgm:prSet/>
      <dgm:spPr/>
      <dgm:t>
        <a:bodyPr/>
        <a:lstStyle/>
        <a:p>
          <a:endParaRPr lang="en-US"/>
        </a:p>
      </dgm:t>
    </dgm:pt>
    <dgm:pt modelId="{B4E15BD7-DBC6-4460-988A-1A7BB3AC873B}" type="sibTrans" cxnId="{291F5E43-EFAB-454E-86A9-0081BE397364}">
      <dgm:prSet/>
      <dgm:spPr/>
      <dgm:t>
        <a:bodyPr/>
        <a:lstStyle/>
        <a:p>
          <a:endParaRPr lang="en-US"/>
        </a:p>
      </dgm:t>
    </dgm:pt>
    <dgm:pt modelId="{627AEE9F-51E7-42B5-BD7A-B5C5D1389DC3}">
      <dgm:prSet/>
      <dgm:spPr/>
      <dgm:t>
        <a:bodyPr/>
        <a:lstStyle/>
        <a:p>
          <a:r>
            <a:rPr lang="en-US" dirty="0"/>
            <a:t>$200</a:t>
          </a:r>
        </a:p>
      </dgm:t>
    </dgm:pt>
    <dgm:pt modelId="{BB672311-DEB8-4530-BDB4-768A2B5E18F1}" type="parTrans" cxnId="{E5B0C54B-F099-477D-8963-C18F4DC3E971}">
      <dgm:prSet/>
      <dgm:spPr/>
      <dgm:t>
        <a:bodyPr/>
        <a:lstStyle/>
        <a:p>
          <a:endParaRPr lang="en-US"/>
        </a:p>
      </dgm:t>
    </dgm:pt>
    <dgm:pt modelId="{4029006A-8B1D-41EC-ADE5-84FE924FFA4F}" type="sibTrans" cxnId="{E5B0C54B-F099-477D-8963-C18F4DC3E971}">
      <dgm:prSet/>
      <dgm:spPr/>
      <dgm:t>
        <a:bodyPr/>
        <a:lstStyle/>
        <a:p>
          <a:endParaRPr lang="en-US"/>
        </a:p>
      </dgm:t>
    </dgm:pt>
    <dgm:pt modelId="{17FC1673-53C7-4EC7-BF77-87C151384AF3}">
      <dgm:prSet/>
      <dgm:spPr/>
      <dgm:t>
        <a:bodyPr/>
        <a:lstStyle/>
        <a:p>
          <a:r>
            <a:rPr lang="en-US" dirty="0"/>
            <a:t>$300</a:t>
          </a:r>
        </a:p>
      </dgm:t>
    </dgm:pt>
    <dgm:pt modelId="{F45ECEC0-A517-415D-B0B3-3F88E3AC443B}" type="parTrans" cxnId="{100BA13C-A45C-4AAF-93CB-FAE30C2C884C}">
      <dgm:prSet/>
      <dgm:spPr/>
      <dgm:t>
        <a:bodyPr/>
        <a:lstStyle/>
        <a:p>
          <a:endParaRPr lang="en-US"/>
        </a:p>
      </dgm:t>
    </dgm:pt>
    <dgm:pt modelId="{F8EF1A9B-0835-4817-8F7B-E5142913BE7A}" type="sibTrans" cxnId="{100BA13C-A45C-4AAF-93CB-FAE30C2C884C}">
      <dgm:prSet/>
      <dgm:spPr/>
      <dgm:t>
        <a:bodyPr/>
        <a:lstStyle/>
        <a:p>
          <a:endParaRPr lang="en-US"/>
        </a:p>
      </dgm:t>
    </dgm:pt>
    <dgm:pt modelId="{89308278-9852-4028-8190-3B0719DB5A17}">
      <dgm:prSet/>
      <dgm:spPr/>
      <dgm:t>
        <a:bodyPr/>
        <a:lstStyle/>
        <a:p>
          <a:r>
            <a:rPr lang="en-US" dirty="0"/>
            <a:t>$300</a:t>
          </a:r>
        </a:p>
      </dgm:t>
    </dgm:pt>
    <dgm:pt modelId="{588B29E1-AC6A-4E1E-BD61-CC9A196B1371}" type="parTrans" cxnId="{8AA8A9D8-699D-4262-A1EF-B4D4F2E2163B}">
      <dgm:prSet/>
      <dgm:spPr/>
      <dgm:t>
        <a:bodyPr/>
        <a:lstStyle/>
        <a:p>
          <a:endParaRPr lang="en-US"/>
        </a:p>
      </dgm:t>
    </dgm:pt>
    <dgm:pt modelId="{DCCB9B98-0E51-4D8D-B692-1E975DAA044A}" type="sibTrans" cxnId="{8AA8A9D8-699D-4262-A1EF-B4D4F2E2163B}">
      <dgm:prSet/>
      <dgm:spPr/>
      <dgm:t>
        <a:bodyPr/>
        <a:lstStyle/>
        <a:p>
          <a:endParaRPr lang="en-US"/>
        </a:p>
      </dgm:t>
    </dgm:pt>
    <dgm:pt modelId="{B46D4893-DB25-4743-BC92-5803F31DD1DF}">
      <dgm:prSet/>
      <dgm:spPr/>
      <dgm:t>
        <a:bodyPr/>
        <a:lstStyle/>
        <a:p>
          <a:r>
            <a:rPr lang="en-US" dirty="0"/>
            <a:t>$300</a:t>
          </a:r>
        </a:p>
      </dgm:t>
    </dgm:pt>
    <dgm:pt modelId="{B319C051-6915-4BB2-8217-C86F2D093F0A}" type="parTrans" cxnId="{D8E15DAF-F3BE-400C-A9E6-3C26A5358294}">
      <dgm:prSet/>
      <dgm:spPr/>
      <dgm:t>
        <a:bodyPr/>
        <a:lstStyle/>
        <a:p>
          <a:endParaRPr lang="en-US"/>
        </a:p>
      </dgm:t>
    </dgm:pt>
    <dgm:pt modelId="{EC17BB1E-42BD-4ED0-9A02-78CA675C7ECE}" type="sibTrans" cxnId="{D8E15DAF-F3BE-400C-A9E6-3C26A5358294}">
      <dgm:prSet/>
      <dgm:spPr/>
      <dgm:t>
        <a:bodyPr/>
        <a:lstStyle/>
        <a:p>
          <a:endParaRPr lang="en-US"/>
        </a:p>
      </dgm:t>
    </dgm:pt>
    <dgm:pt modelId="{B3053E5E-D34F-48F9-9848-DF855F441E08}">
      <dgm:prSet phldrT="[Text]" custT="1"/>
      <dgm:spPr/>
      <dgm:t>
        <a:bodyPr/>
        <a:lstStyle/>
        <a:p>
          <a:r>
            <a:rPr lang="en-US" sz="2800" dirty="0"/>
            <a:t>Chapter 1</a:t>
          </a:r>
        </a:p>
        <a:p>
          <a:r>
            <a:rPr lang="en-US" sz="2800" dirty="0"/>
            <a:t>Admin</a:t>
          </a:r>
        </a:p>
      </dgm:t>
    </dgm:pt>
    <dgm:pt modelId="{CC76B8DD-E14A-4E3D-AC0F-02F0C7C5D127}" type="parTrans" cxnId="{41164428-D3D5-47A2-B254-2633651CA885}">
      <dgm:prSet/>
      <dgm:spPr/>
      <dgm:t>
        <a:bodyPr/>
        <a:lstStyle/>
        <a:p>
          <a:endParaRPr lang="en-US"/>
        </a:p>
      </dgm:t>
    </dgm:pt>
    <dgm:pt modelId="{69BD92AF-9277-4525-A1B7-8AC6DEC60F1C}" type="sibTrans" cxnId="{41164428-D3D5-47A2-B254-2633651CA885}">
      <dgm:prSet/>
      <dgm:spPr/>
      <dgm:t>
        <a:bodyPr/>
        <a:lstStyle/>
        <a:p>
          <a:endParaRPr lang="en-US"/>
        </a:p>
      </dgm:t>
    </dgm:pt>
    <dgm:pt modelId="{474FFEE8-2CAC-453E-AB1C-7DE7A5549983}" type="pres">
      <dgm:prSet presAssocID="{D561867E-037C-4F62-9D57-F80530892B77}" presName="theList" presStyleCnt="0">
        <dgm:presLayoutVars>
          <dgm:dir/>
          <dgm:animLvl val="lvl"/>
          <dgm:resizeHandles val="exact"/>
        </dgm:presLayoutVars>
      </dgm:prSet>
      <dgm:spPr/>
    </dgm:pt>
    <dgm:pt modelId="{E9DBB6D4-FE6F-4641-AD57-CD9524C81AF0}" type="pres">
      <dgm:prSet presAssocID="{07F06CFC-B9AF-4BC6-A4ED-0107A6667582}" presName="compNode" presStyleCnt="0"/>
      <dgm:spPr/>
    </dgm:pt>
    <dgm:pt modelId="{EA56C8CE-2926-486A-8A66-027CD82E8402}" type="pres">
      <dgm:prSet presAssocID="{07F06CFC-B9AF-4BC6-A4ED-0107A6667582}" presName="aNode" presStyleLbl="bgShp" presStyleIdx="0" presStyleCnt="4"/>
      <dgm:spPr/>
    </dgm:pt>
    <dgm:pt modelId="{29970E07-180B-46DD-9CEB-3EFE7C2EFD7C}" type="pres">
      <dgm:prSet presAssocID="{07F06CFC-B9AF-4BC6-A4ED-0107A6667582}" presName="textNode" presStyleLbl="bgShp" presStyleIdx="0" presStyleCnt="4"/>
      <dgm:spPr/>
    </dgm:pt>
    <dgm:pt modelId="{54036026-479B-4096-BF40-90CD70EE6062}" type="pres">
      <dgm:prSet presAssocID="{07F06CFC-B9AF-4BC6-A4ED-0107A6667582}" presName="compChildNode" presStyleCnt="0"/>
      <dgm:spPr/>
    </dgm:pt>
    <dgm:pt modelId="{06225F70-1262-46A7-AADE-DB992A317162}" type="pres">
      <dgm:prSet presAssocID="{07F06CFC-B9AF-4BC6-A4ED-0107A6667582}" presName="theInnerList" presStyleCnt="0"/>
      <dgm:spPr/>
    </dgm:pt>
    <dgm:pt modelId="{434FF9F3-EE05-433E-9FC7-E45AF38495C2}" type="pres">
      <dgm:prSet presAssocID="{8BB8E47D-A7C8-4DBE-BD41-BCBA081AD296}" presName="childNode" presStyleLbl="node1" presStyleIdx="0" presStyleCnt="12">
        <dgm:presLayoutVars>
          <dgm:bulletEnabled val="1"/>
        </dgm:presLayoutVars>
      </dgm:prSet>
      <dgm:spPr/>
    </dgm:pt>
    <dgm:pt modelId="{6CFDAB8E-1E6D-41EE-A251-951695D2C860}" type="pres">
      <dgm:prSet presAssocID="{8BB8E47D-A7C8-4DBE-BD41-BCBA081AD296}" presName="aSpace2" presStyleCnt="0"/>
      <dgm:spPr/>
    </dgm:pt>
    <dgm:pt modelId="{91D5D482-3C13-47AF-BFC6-688B8EBED419}" type="pres">
      <dgm:prSet presAssocID="{627AEE9F-51E7-42B5-BD7A-B5C5D1389DC3}" presName="childNode" presStyleLbl="node1" presStyleIdx="1" presStyleCnt="12">
        <dgm:presLayoutVars>
          <dgm:bulletEnabled val="1"/>
        </dgm:presLayoutVars>
      </dgm:prSet>
      <dgm:spPr/>
    </dgm:pt>
    <dgm:pt modelId="{CE13411C-628A-48CA-91AA-37EE0E43DFE7}" type="pres">
      <dgm:prSet presAssocID="{627AEE9F-51E7-42B5-BD7A-B5C5D1389DC3}" presName="aSpace2" presStyleCnt="0"/>
      <dgm:spPr/>
    </dgm:pt>
    <dgm:pt modelId="{D61A9220-3B0E-43C5-895B-191E42743EE3}" type="pres">
      <dgm:prSet presAssocID="{17FC1673-53C7-4EC7-BF77-87C151384AF3}" presName="childNode" presStyleLbl="node1" presStyleIdx="2" presStyleCnt="12">
        <dgm:presLayoutVars>
          <dgm:bulletEnabled val="1"/>
        </dgm:presLayoutVars>
      </dgm:prSet>
      <dgm:spPr/>
    </dgm:pt>
    <dgm:pt modelId="{4DE38F74-E84D-49C1-B22C-FDFDFA76684E}" type="pres">
      <dgm:prSet presAssocID="{17FC1673-53C7-4EC7-BF77-87C151384AF3}" presName="aSpace2" presStyleCnt="0"/>
      <dgm:spPr/>
    </dgm:pt>
    <dgm:pt modelId="{CDF52E37-9551-4107-839B-6F9006BE6810}" type="pres">
      <dgm:prSet presAssocID="{E892C0BC-8741-4678-93EA-CC997A74F610}" presName="childNode" presStyleLbl="node1" presStyleIdx="3" presStyleCnt="12">
        <dgm:presLayoutVars>
          <dgm:bulletEnabled val="1"/>
        </dgm:presLayoutVars>
      </dgm:prSet>
      <dgm:spPr/>
    </dgm:pt>
    <dgm:pt modelId="{99C844B2-0387-46E8-8DC3-9659389E06AA}" type="pres">
      <dgm:prSet presAssocID="{07F06CFC-B9AF-4BC6-A4ED-0107A6667582}" presName="aSpace" presStyleCnt="0"/>
      <dgm:spPr/>
    </dgm:pt>
    <dgm:pt modelId="{F6D8EC33-C9B9-4062-9CEA-2AEFF61E4C40}" type="pres">
      <dgm:prSet presAssocID="{CE198832-D80C-4B1B-87E5-2952C8851BE7}" presName="compNode" presStyleCnt="0"/>
      <dgm:spPr/>
    </dgm:pt>
    <dgm:pt modelId="{13DC755C-9D44-449E-8DB7-B94C4BE6AE43}" type="pres">
      <dgm:prSet presAssocID="{CE198832-D80C-4B1B-87E5-2952C8851BE7}" presName="aNode" presStyleLbl="bgShp" presStyleIdx="1" presStyleCnt="4"/>
      <dgm:spPr/>
    </dgm:pt>
    <dgm:pt modelId="{58531DD2-7138-4172-BF09-77F482067C75}" type="pres">
      <dgm:prSet presAssocID="{CE198832-D80C-4B1B-87E5-2952C8851BE7}" presName="textNode" presStyleLbl="bgShp" presStyleIdx="1" presStyleCnt="4"/>
      <dgm:spPr/>
    </dgm:pt>
    <dgm:pt modelId="{AE215BBF-21D0-4228-A9BA-19498141692A}" type="pres">
      <dgm:prSet presAssocID="{CE198832-D80C-4B1B-87E5-2952C8851BE7}" presName="compChildNode" presStyleCnt="0"/>
      <dgm:spPr/>
    </dgm:pt>
    <dgm:pt modelId="{B1159B9A-A363-4C06-9F34-A3A6CC3F3698}" type="pres">
      <dgm:prSet presAssocID="{CE198832-D80C-4B1B-87E5-2952C8851BE7}" presName="theInnerList" presStyleCnt="0"/>
      <dgm:spPr/>
    </dgm:pt>
    <dgm:pt modelId="{973B3981-F073-4085-AC44-32DF5D7BB2A2}" type="pres">
      <dgm:prSet presAssocID="{1393D0AA-B71E-4F2D-8C41-CF149546092D}" presName="childNode" presStyleLbl="node1" presStyleIdx="4" presStyleCnt="12">
        <dgm:presLayoutVars>
          <dgm:bulletEnabled val="1"/>
        </dgm:presLayoutVars>
      </dgm:prSet>
      <dgm:spPr/>
    </dgm:pt>
    <dgm:pt modelId="{55FD34FB-2E51-4AB5-ABEE-44D2465E5974}" type="pres">
      <dgm:prSet presAssocID="{1393D0AA-B71E-4F2D-8C41-CF149546092D}" presName="aSpace2" presStyleCnt="0"/>
      <dgm:spPr/>
    </dgm:pt>
    <dgm:pt modelId="{DBFEBC9D-E0FE-4896-BAD7-7D7750BB17CF}" type="pres">
      <dgm:prSet presAssocID="{E967535D-A72A-40F0-8D8C-3BF74E0499F8}" presName="childNode" presStyleLbl="node1" presStyleIdx="5" presStyleCnt="12">
        <dgm:presLayoutVars>
          <dgm:bulletEnabled val="1"/>
        </dgm:presLayoutVars>
      </dgm:prSet>
      <dgm:spPr/>
    </dgm:pt>
    <dgm:pt modelId="{14B3C916-714A-42CC-8234-48CB26307DBA}" type="pres">
      <dgm:prSet presAssocID="{E967535D-A72A-40F0-8D8C-3BF74E0499F8}" presName="aSpace2" presStyleCnt="0"/>
      <dgm:spPr/>
    </dgm:pt>
    <dgm:pt modelId="{B53063AD-9E83-416D-90D7-F97960CB1162}" type="pres">
      <dgm:prSet presAssocID="{89308278-9852-4028-8190-3B0719DB5A17}" presName="childNode" presStyleLbl="node1" presStyleIdx="6" presStyleCnt="12">
        <dgm:presLayoutVars>
          <dgm:bulletEnabled val="1"/>
        </dgm:presLayoutVars>
      </dgm:prSet>
      <dgm:spPr/>
    </dgm:pt>
    <dgm:pt modelId="{EBF11C8D-567D-42CD-8BF1-6B388FAE1D3C}" type="pres">
      <dgm:prSet presAssocID="{89308278-9852-4028-8190-3B0719DB5A17}" presName="aSpace2" presStyleCnt="0"/>
      <dgm:spPr/>
    </dgm:pt>
    <dgm:pt modelId="{36600CF4-F875-4AE3-AA40-BAFB64A6FDF2}" type="pres">
      <dgm:prSet presAssocID="{19FDE16C-6013-4FF8-9C72-190E2057733E}" presName="childNode" presStyleLbl="node1" presStyleIdx="7" presStyleCnt="12">
        <dgm:presLayoutVars>
          <dgm:bulletEnabled val="1"/>
        </dgm:presLayoutVars>
      </dgm:prSet>
      <dgm:spPr/>
    </dgm:pt>
    <dgm:pt modelId="{8143803F-D840-46CB-8897-FFFEE1F75700}" type="pres">
      <dgm:prSet presAssocID="{CE198832-D80C-4B1B-87E5-2952C8851BE7}" presName="aSpace" presStyleCnt="0"/>
      <dgm:spPr/>
    </dgm:pt>
    <dgm:pt modelId="{E8E46FFA-8052-414C-8292-E7418E984FE9}" type="pres">
      <dgm:prSet presAssocID="{9781DC4A-A262-4EC7-A339-344D1D95EB1E}" presName="compNode" presStyleCnt="0"/>
      <dgm:spPr/>
    </dgm:pt>
    <dgm:pt modelId="{ECF5F842-57D9-47A2-8AB7-5CA1C6733598}" type="pres">
      <dgm:prSet presAssocID="{9781DC4A-A262-4EC7-A339-344D1D95EB1E}" presName="aNode" presStyleLbl="bgShp" presStyleIdx="2" presStyleCnt="4"/>
      <dgm:spPr/>
    </dgm:pt>
    <dgm:pt modelId="{A69F1F6B-1CD1-47CF-8453-0826FCEFE50F}" type="pres">
      <dgm:prSet presAssocID="{9781DC4A-A262-4EC7-A339-344D1D95EB1E}" presName="textNode" presStyleLbl="bgShp" presStyleIdx="2" presStyleCnt="4"/>
      <dgm:spPr/>
    </dgm:pt>
    <dgm:pt modelId="{810979E1-AE2E-49DA-B892-BD4F20325C7A}" type="pres">
      <dgm:prSet presAssocID="{9781DC4A-A262-4EC7-A339-344D1D95EB1E}" presName="compChildNode" presStyleCnt="0"/>
      <dgm:spPr/>
    </dgm:pt>
    <dgm:pt modelId="{466A933E-0329-478D-BC2E-4798085BFDC4}" type="pres">
      <dgm:prSet presAssocID="{9781DC4A-A262-4EC7-A339-344D1D95EB1E}" presName="theInnerList" presStyleCnt="0"/>
      <dgm:spPr/>
    </dgm:pt>
    <dgm:pt modelId="{63AEB904-5016-4BED-8C74-D6396C06A283}" type="pres">
      <dgm:prSet presAssocID="{3AD35439-F969-4B65-9C6C-8FE23F21E7C9}" presName="childNode" presStyleLbl="node1" presStyleIdx="8" presStyleCnt="12">
        <dgm:presLayoutVars>
          <dgm:bulletEnabled val="1"/>
        </dgm:presLayoutVars>
      </dgm:prSet>
      <dgm:spPr/>
    </dgm:pt>
    <dgm:pt modelId="{82E84414-3E94-4303-94F8-CAEC4B3259A3}" type="pres">
      <dgm:prSet presAssocID="{3AD35439-F969-4B65-9C6C-8FE23F21E7C9}" presName="aSpace2" presStyleCnt="0"/>
      <dgm:spPr/>
    </dgm:pt>
    <dgm:pt modelId="{05F642AD-3F54-42DC-93E7-2C332CF5F430}" type="pres">
      <dgm:prSet presAssocID="{8A214F94-9239-46FF-ABE8-2A5ED134C070}" presName="childNode" presStyleLbl="node1" presStyleIdx="9" presStyleCnt="12">
        <dgm:presLayoutVars>
          <dgm:bulletEnabled val="1"/>
        </dgm:presLayoutVars>
      </dgm:prSet>
      <dgm:spPr/>
    </dgm:pt>
    <dgm:pt modelId="{47DE1A43-E7EA-47C9-8F83-9687773BBB86}" type="pres">
      <dgm:prSet presAssocID="{8A214F94-9239-46FF-ABE8-2A5ED134C070}" presName="aSpace2" presStyleCnt="0"/>
      <dgm:spPr/>
    </dgm:pt>
    <dgm:pt modelId="{1137621F-4C52-4E58-B427-36619F3E7837}" type="pres">
      <dgm:prSet presAssocID="{B46D4893-DB25-4743-BC92-5803F31DD1DF}" presName="childNode" presStyleLbl="node1" presStyleIdx="10" presStyleCnt="12">
        <dgm:presLayoutVars>
          <dgm:bulletEnabled val="1"/>
        </dgm:presLayoutVars>
      </dgm:prSet>
      <dgm:spPr/>
    </dgm:pt>
    <dgm:pt modelId="{FB07BC51-11D5-48E8-9420-D04185C7C11B}" type="pres">
      <dgm:prSet presAssocID="{B46D4893-DB25-4743-BC92-5803F31DD1DF}" presName="aSpace2" presStyleCnt="0"/>
      <dgm:spPr/>
    </dgm:pt>
    <dgm:pt modelId="{348DF765-2D1A-4C94-A160-2814A64C35AF}" type="pres">
      <dgm:prSet presAssocID="{13D06802-43C2-48D4-865C-5FC453CDC1B0}" presName="childNode" presStyleLbl="node1" presStyleIdx="11" presStyleCnt="12">
        <dgm:presLayoutVars>
          <dgm:bulletEnabled val="1"/>
        </dgm:presLayoutVars>
      </dgm:prSet>
      <dgm:spPr/>
    </dgm:pt>
    <dgm:pt modelId="{3AEFE8C5-472C-4C59-B8F3-67F505816432}" type="pres">
      <dgm:prSet presAssocID="{9781DC4A-A262-4EC7-A339-344D1D95EB1E}" presName="aSpace" presStyleCnt="0"/>
      <dgm:spPr/>
    </dgm:pt>
    <dgm:pt modelId="{72CE72E3-1E2D-439C-91F5-422D78DC2A83}" type="pres">
      <dgm:prSet presAssocID="{B3053E5E-D34F-48F9-9848-DF855F441E08}" presName="compNode" presStyleCnt="0"/>
      <dgm:spPr/>
    </dgm:pt>
    <dgm:pt modelId="{E65AC6C6-9D75-4C65-AD57-A356BFEF2088}" type="pres">
      <dgm:prSet presAssocID="{B3053E5E-D34F-48F9-9848-DF855F441E08}" presName="aNode" presStyleLbl="bgShp" presStyleIdx="3" presStyleCnt="4"/>
      <dgm:spPr/>
    </dgm:pt>
    <dgm:pt modelId="{61F74850-E12D-4DA0-91ED-313C01ECBFAF}" type="pres">
      <dgm:prSet presAssocID="{B3053E5E-D34F-48F9-9848-DF855F441E08}" presName="textNode" presStyleLbl="bgShp" presStyleIdx="3" presStyleCnt="4"/>
      <dgm:spPr/>
    </dgm:pt>
    <dgm:pt modelId="{0A8CF64B-9AD6-497A-9458-623C83E93D21}" type="pres">
      <dgm:prSet presAssocID="{B3053E5E-D34F-48F9-9848-DF855F441E08}" presName="compChildNode" presStyleCnt="0"/>
      <dgm:spPr/>
    </dgm:pt>
    <dgm:pt modelId="{937E643A-8A78-4E17-BBB1-86089749AD55}" type="pres">
      <dgm:prSet presAssocID="{B3053E5E-D34F-48F9-9848-DF855F441E08}" presName="theInnerList" presStyleCnt="0"/>
      <dgm:spPr/>
    </dgm:pt>
  </dgm:ptLst>
  <dgm:cxnLst>
    <dgm:cxn modelId="{DD2A9D06-2849-4E06-80F5-8608AB173444}" srcId="{CE198832-D80C-4B1B-87E5-2952C8851BE7}" destId="{E967535D-A72A-40F0-8D8C-3BF74E0499F8}" srcOrd="1" destOrd="0" parTransId="{36DBD307-D01B-49C8-9595-C4FA69C2E6F0}" sibTransId="{9E584C27-69B7-4EEC-AC3A-B50703E0A3CB}"/>
    <dgm:cxn modelId="{CAE9200C-F946-45DF-953D-B2BB1C568476}" type="presOf" srcId="{8BB8E47D-A7C8-4DBE-BD41-BCBA081AD296}" destId="{434FF9F3-EE05-433E-9FC7-E45AF38495C2}" srcOrd="0" destOrd="0" presId="urn:microsoft.com/office/officeart/2005/8/layout/lProcess2"/>
    <dgm:cxn modelId="{3F47B421-1AAB-4EA9-B5E0-F36D736E9B7D}" type="presOf" srcId="{E892C0BC-8741-4678-93EA-CC997A74F610}" destId="{CDF52E37-9551-4107-839B-6F9006BE6810}" srcOrd="0" destOrd="0" presId="urn:microsoft.com/office/officeart/2005/8/layout/lProcess2"/>
    <dgm:cxn modelId="{4E919427-B87F-4F5C-BEBD-D256A2C43F64}" type="presOf" srcId="{9781DC4A-A262-4EC7-A339-344D1D95EB1E}" destId="{A69F1F6B-1CD1-47CF-8453-0826FCEFE50F}" srcOrd="1" destOrd="0" presId="urn:microsoft.com/office/officeart/2005/8/layout/lProcess2"/>
    <dgm:cxn modelId="{41164428-D3D5-47A2-B254-2633651CA885}" srcId="{D561867E-037C-4F62-9D57-F80530892B77}" destId="{B3053E5E-D34F-48F9-9848-DF855F441E08}" srcOrd="3" destOrd="0" parTransId="{CC76B8DD-E14A-4E3D-AC0F-02F0C7C5D127}" sibTransId="{69BD92AF-9277-4525-A1B7-8AC6DEC60F1C}"/>
    <dgm:cxn modelId="{F9157F33-3E99-4EED-BAE6-888E213F2EF0}" srcId="{CE198832-D80C-4B1B-87E5-2952C8851BE7}" destId="{1393D0AA-B71E-4F2D-8C41-CF149546092D}" srcOrd="0" destOrd="0" parTransId="{FBAA3747-A248-4CEF-A2DD-DE9CDCC06CDF}" sibTransId="{2AC4A2EC-E096-4F03-B0F5-1E6108A250B4}"/>
    <dgm:cxn modelId="{DA4B6834-E8EF-42FC-84A0-89AD603FFC4E}" type="presOf" srcId="{627AEE9F-51E7-42B5-BD7A-B5C5D1389DC3}" destId="{91D5D482-3C13-47AF-BFC6-688B8EBED419}" srcOrd="0" destOrd="0" presId="urn:microsoft.com/office/officeart/2005/8/layout/lProcess2"/>
    <dgm:cxn modelId="{837A5A39-D58F-4B37-857D-5109F2B8518C}" srcId="{07F06CFC-B9AF-4BC6-A4ED-0107A6667582}" destId="{E892C0BC-8741-4678-93EA-CC997A74F610}" srcOrd="3" destOrd="0" parTransId="{F2704744-80DE-4E04-97C7-4A0B491BC16F}" sibTransId="{5665B364-D6B3-4038-B13C-D30F0183753C}"/>
    <dgm:cxn modelId="{100BA13C-A45C-4AAF-93CB-FAE30C2C884C}" srcId="{07F06CFC-B9AF-4BC6-A4ED-0107A6667582}" destId="{17FC1673-53C7-4EC7-BF77-87C151384AF3}" srcOrd="2" destOrd="0" parTransId="{F45ECEC0-A517-415D-B0B3-3F88E3AC443B}" sibTransId="{F8EF1A9B-0835-4817-8F7B-E5142913BE7A}"/>
    <dgm:cxn modelId="{6FDBED40-B27F-4674-90E5-AA5274045262}" type="presOf" srcId="{13D06802-43C2-48D4-865C-5FC453CDC1B0}" destId="{348DF765-2D1A-4C94-A160-2814A64C35AF}" srcOrd="0" destOrd="0" presId="urn:microsoft.com/office/officeart/2005/8/layout/lProcess2"/>
    <dgm:cxn modelId="{0D0CF15E-C830-412D-A775-DD6409D62646}" type="presOf" srcId="{1393D0AA-B71E-4F2D-8C41-CF149546092D}" destId="{973B3981-F073-4085-AC44-32DF5D7BB2A2}" srcOrd="0" destOrd="0" presId="urn:microsoft.com/office/officeart/2005/8/layout/lProcess2"/>
    <dgm:cxn modelId="{C2A4D162-CF55-4C76-A85A-D69D74F4353C}" type="presOf" srcId="{19FDE16C-6013-4FF8-9C72-190E2057733E}" destId="{36600CF4-F875-4AE3-AA40-BAFB64A6FDF2}" srcOrd="0" destOrd="0" presId="urn:microsoft.com/office/officeart/2005/8/layout/lProcess2"/>
    <dgm:cxn modelId="{291F5E43-EFAB-454E-86A9-0081BE397364}" srcId="{9781DC4A-A262-4EC7-A339-344D1D95EB1E}" destId="{8A214F94-9239-46FF-ABE8-2A5ED134C070}" srcOrd="1" destOrd="0" parTransId="{E8321D92-F685-4155-B98F-176F1A36A559}" sibTransId="{B4E15BD7-DBC6-4460-988A-1A7BB3AC873B}"/>
    <dgm:cxn modelId="{E5B0C54B-F099-477D-8963-C18F4DC3E971}" srcId="{07F06CFC-B9AF-4BC6-A4ED-0107A6667582}" destId="{627AEE9F-51E7-42B5-BD7A-B5C5D1389DC3}" srcOrd="1" destOrd="0" parTransId="{BB672311-DEB8-4530-BDB4-768A2B5E18F1}" sibTransId="{4029006A-8B1D-41EC-ADE5-84FE924FFA4F}"/>
    <dgm:cxn modelId="{93E1C24C-6B5C-40E1-826D-A5483D62BCDB}" srcId="{9781DC4A-A262-4EC7-A339-344D1D95EB1E}" destId="{3AD35439-F969-4B65-9C6C-8FE23F21E7C9}" srcOrd="0" destOrd="0" parTransId="{FB9C14E7-86C5-4564-A278-A4735536460F}" sibTransId="{7E161658-FEB0-4575-AE91-4B6F85AF916B}"/>
    <dgm:cxn modelId="{AF50276D-DD58-4FE8-BC87-801BAD157554}" type="presOf" srcId="{07F06CFC-B9AF-4BC6-A4ED-0107A6667582}" destId="{29970E07-180B-46DD-9CEB-3EFE7C2EFD7C}" srcOrd="1" destOrd="0" presId="urn:microsoft.com/office/officeart/2005/8/layout/lProcess2"/>
    <dgm:cxn modelId="{1D9DA14F-4D55-476D-89FA-250E7ED8F81D}" srcId="{D561867E-037C-4F62-9D57-F80530892B77}" destId="{9781DC4A-A262-4EC7-A339-344D1D95EB1E}" srcOrd="2" destOrd="0" parTransId="{3EEAFD46-7059-485C-B7FB-2D7DBDD5E595}" sibTransId="{B325F77F-3116-4EEC-B583-80F10980F980}"/>
    <dgm:cxn modelId="{6CBFB96F-F7D5-4F0A-B0B0-042964A195F1}" srcId="{D561867E-037C-4F62-9D57-F80530892B77}" destId="{CE198832-D80C-4B1B-87E5-2952C8851BE7}" srcOrd="1" destOrd="0" parTransId="{D55B4AF9-ED6C-4402-B293-1F634B0C7C6C}" sibTransId="{48483D93-781C-4F9A-A14C-A370E94B31E6}"/>
    <dgm:cxn modelId="{2A32C54F-F9E3-46B6-9C63-073A7C028322}" type="presOf" srcId="{CE198832-D80C-4B1B-87E5-2952C8851BE7}" destId="{58531DD2-7138-4172-BF09-77F482067C75}" srcOrd="1" destOrd="0" presId="urn:microsoft.com/office/officeart/2005/8/layout/lProcess2"/>
    <dgm:cxn modelId="{75003C76-516A-425B-AA58-3B72E5D351E4}" type="presOf" srcId="{CE198832-D80C-4B1B-87E5-2952C8851BE7}" destId="{13DC755C-9D44-449E-8DB7-B94C4BE6AE43}" srcOrd="0" destOrd="0" presId="urn:microsoft.com/office/officeart/2005/8/layout/lProcess2"/>
    <dgm:cxn modelId="{BBE89F88-FC9E-4560-8C1D-497762D22A52}" type="presOf" srcId="{3AD35439-F969-4B65-9C6C-8FE23F21E7C9}" destId="{63AEB904-5016-4BED-8C74-D6396C06A283}" srcOrd="0" destOrd="0" presId="urn:microsoft.com/office/officeart/2005/8/layout/lProcess2"/>
    <dgm:cxn modelId="{C46D2489-D120-4A05-B9BD-BEEB8DA12D52}" srcId="{D561867E-037C-4F62-9D57-F80530892B77}" destId="{07F06CFC-B9AF-4BC6-A4ED-0107A6667582}" srcOrd="0" destOrd="0" parTransId="{E65A3EA3-6258-4084-89D6-41B13D5BCC28}" sibTransId="{8AB61809-3870-4D94-ABE2-F666F6C6397B}"/>
    <dgm:cxn modelId="{5C2D438D-7E2F-4053-A501-0DC92D178DA7}" type="presOf" srcId="{B3053E5E-D34F-48F9-9848-DF855F441E08}" destId="{61F74850-E12D-4DA0-91ED-313C01ECBFAF}" srcOrd="1" destOrd="0" presId="urn:microsoft.com/office/officeart/2005/8/layout/lProcess2"/>
    <dgm:cxn modelId="{2C231E90-FFDF-4CBD-A67F-4700F9265DD5}" srcId="{CE198832-D80C-4B1B-87E5-2952C8851BE7}" destId="{19FDE16C-6013-4FF8-9C72-190E2057733E}" srcOrd="3" destOrd="0" parTransId="{46588EB5-0908-482F-8CAB-8C0BC541BE4D}" sibTransId="{F8FAB44D-C8B5-45B8-8382-E08A9932AD40}"/>
    <dgm:cxn modelId="{65F03997-1693-4A71-AAD4-CBAE2D0DEF2F}" type="presOf" srcId="{B46D4893-DB25-4743-BC92-5803F31DD1DF}" destId="{1137621F-4C52-4E58-B427-36619F3E7837}" srcOrd="0" destOrd="0" presId="urn:microsoft.com/office/officeart/2005/8/layout/lProcess2"/>
    <dgm:cxn modelId="{9F9C849D-C305-4C33-83A2-FA068F173510}" srcId="{9781DC4A-A262-4EC7-A339-344D1D95EB1E}" destId="{13D06802-43C2-48D4-865C-5FC453CDC1B0}" srcOrd="3" destOrd="0" parTransId="{690B22F8-FA26-4BE8-B0FE-204CE6E182B3}" sibTransId="{89FA46CC-236F-4343-8686-32784DABD20A}"/>
    <dgm:cxn modelId="{99B494A0-541D-41B1-A438-080177CB7CDF}" type="presOf" srcId="{8A214F94-9239-46FF-ABE8-2A5ED134C070}" destId="{05F642AD-3F54-42DC-93E7-2C332CF5F430}" srcOrd="0" destOrd="0" presId="urn:microsoft.com/office/officeart/2005/8/layout/lProcess2"/>
    <dgm:cxn modelId="{81A399A8-2A42-44C3-A8DB-CC50BF81FD20}" type="presOf" srcId="{D561867E-037C-4F62-9D57-F80530892B77}" destId="{474FFEE8-2CAC-453E-AB1C-7DE7A5549983}" srcOrd="0" destOrd="0" presId="urn:microsoft.com/office/officeart/2005/8/layout/lProcess2"/>
    <dgm:cxn modelId="{8D4F99AE-740A-4C31-887E-6E0306163832}" type="presOf" srcId="{17FC1673-53C7-4EC7-BF77-87C151384AF3}" destId="{D61A9220-3B0E-43C5-895B-191E42743EE3}" srcOrd="0" destOrd="0" presId="urn:microsoft.com/office/officeart/2005/8/layout/lProcess2"/>
    <dgm:cxn modelId="{D8E15DAF-F3BE-400C-A9E6-3C26A5358294}" srcId="{9781DC4A-A262-4EC7-A339-344D1D95EB1E}" destId="{B46D4893-DB25-4743-BC92-5803F31DD1DF}" srcOrd="2" destOrd="0" parTransId="{B319C051-6915-4BB2-8217-C86F2D093F0A}" sibTransId="{EC17BB1E-42BD-4ED0-9A02-78CA675C7ECE}"/>
    <dgm:cxn modelId="{48F0D3B8-3FF0-4A0C-BE95-8C1B36B36CCA}" type="presOf" srcId="{9781DC4A-A262-4EC7-A339-344D1D95EB1E}" destId="{ECF5F842-57D9-47A2-8AB7-5CA1C6733598}" srcOrd="0" destOrd="0" presId="urn:microsoft.com/office/officeart/2005/8/layout/lProcess2"/>
    <dgm:cxn modelId="{968572BE-D9F3-4336-B432-EEEA1A40ECB2}" type="presOf" srcId="{E967535D-A72A-40F0-8D8C-3BF74E0499F8}" destId="{DBFEBC9D-E0FE-4896-BAD7-7D7750BB17CF}" srcOrd="0" destOrd="0" presId="urn:microsoft.com/office/officeart/2005/8/layout/lProcess2"/>
    <dgm:cxn modelId="{A0E817C4-4513-4F54-9260-7A52B40B395D}" type="presOf" srcId="{89308278-9852-4028-8190-3B0719DB5A17}" destId="{B53063AD-9E83-416D-90D7-F97960CB1162}" srcOrd="0" destOrd="0" presId="urn:microsoft.com/office/officeart/2005/8/layout/lProcess2"/>
    <dgm:cxn modelId="{8AA8A9D8-699D-4262-A1EF-B4D4F2E2163B}" srcId="{CE198832-D80C-4B1B-87E5-2952C8851BE7}" destId="{89308278-9852-4028-8190-3B0719DB5A17}" srcOrd="2" destOrd="0" parTransId="{588B29E1-AC6A-4E1E-BD61-CC9A196B1371}" sibTransId="{DCCB9B98-0E51-4D8D-B692-1E975DAA044A}"/>
    <dgm:cxn modelId="{389425DF-23BD-46FD-9252-D1313B788BFB}" srcId="{07F06CFC-B9AF-4BC6-A4ED-0107A6667582}" destId="{8BB8E47D-A7C8-4DBE-BD41-BCBA081AD296}" srcOrd="0" destOrd="0" parTransId="{E6BA6F6C-A1E0-4A2A-979A-247E490A0DDA}" sibTransId="{5DA47E95-9506-4AD2-9640-3A1480DD08A4}"/>
    <dgm:cxn modelId="{E2ABCBE1-3093-412E-A5EA-03BA800ED141}" type="presOf" srcId="{B3053E5E-D34F-48F9-9848-DF855F441E08}" destId="{E65AC6C6-9D75-4C65-AD57-A356BFEF2088}" srcOrd="0" destOrd="0" presId="urn:microsoft.com/office/officeart/2005/8/layout/lProcess2"/>
    <dgm:cxn modelId="{F6DF16F8-8E75-4B4A-8509-F9B4F43D71E1}" type="presOf" srcId="{07F06CFC-B9AF-4BC6-A4ED-0107A6667582}" destId="{EA56C8CE-2926-486A-8A66-027CD82E8402}" srcOrd="0" destOrd="0" presId="urn:microsoft.com/office/officeart/2005/8/layout/lProcess2"/>
    <dgm:cxn modelId="{1837F7FA-51A6-45FB-A667-491B9DA51DFD}" type="presParOf" srcId="{474FFEE8-2CAC-453E-AB1C-7DE7A5549983}" destId="{E9DBB6D4-FE6F-4641-AD57-CD9524C81AF0}" srcOrd="0" destOrd="0" presId="urn:microsoft.com/office/officeart/2005/8/layout/lProcess2"/>
    <dgm:cxn modelId="{F4DD1F98-69E0-4286-B7BF-CBC495D7F6D8}" type="presParOf" srcId="{E9DBB6D4-FE6F-4641-AD57-CD9524C81AF0}" destId="{EA56C8CE-2926-486A-8A66-027CD82E8402}" srcOrd="0" destOrd="0" presId="urn:microsoft.com/office/officeart/2005/8/layout/lProcess2"/>
    <dgm:cxn modelId="{E0826FA8-1D73-42D1-96D0-231D85CE569B}" type="presParOf" srcId="{E9DBB6D4-FE6F-4641-AD57-CD9524C81AF0}" destId="{29970E07-180B-46DD-9CEB-3EFE7C2EFD7C}" srcOrd="1" destOrd="0" presId="urn:microsoft.com/office/officeart/2005/8/layout/lProcess2"/>
    <dgm:cxn modelId="{CA5F5CA0-90E0-46E7-B786-6F766D56FD60}" type="presParOf" srcId="{E9DBB6D4-FE6F-4641-AD57-CD9524C81AF0}" destId="{54036026-479B-4096-BF40-90CD70EE6062}" srcOrd="2" destOrd="0" presId="urn:microsoft.com/office/officeart/2005/8/layout/lProcess2"/>
    <dgm:cxn modelId="{D3BF03FC-329F-4F68-8C86-F6C5686AC36F}" type="presParOf" srcId="{54036026-479B-4096-BF40-90CD70EE6062}" destId="{06225F70-1262-46A7-AADE-DB992A317162}" srcOrd="0" destOrd="0" presId="urn:microsoft.com/office/officeart/2005/8/layout/lProcess2"/>
    <dgm:cxn modelId="{E2BD1DED-AB18-4533-AEB9-FED7E1986065}" type="presParOf" srcId="{06225F70-1262-46A7-AADE-DB992A317162}" destId="{434FF9F3-EE05-433E-9FC7-E45AF38495C2}" srcOrd="0" destOrd="0" presId="urn:microsoft.com/office/officeart/2005/8/layout/lProcess2"/>
    <dgm:cxn modelId="{8D3AECF8-DC76-4826-B8CF-A900277D283A}" type="presParOf" srcId="{06225F70-1262-46A7-AADE-DB992A317162}" destId="{6CFDAB8E-1E6D-41EE-A251-951695D2C860}" srcOrd="1" destOrd="0" presId="urn:microsoft.com/office/officeart/2005/8/layout/lProcess2"/>
    <dgm:cxn modelId="{1BAA71B4-E734-4ECD-AA8F-7B83FEF37768}" type="presParOf" srcId="{06225F70-1262-46A7-AADE-DB992A317162}" destId="{91D5D482-3C13-47AF-BFC6-688B8EBED419}" srcOrd="2" destOrd="0" presId="urn:microsoft.com/office/officeart/2005/8/layout/lProcess2"/>
    <dgm:cxn modelId="{B8F510FD-0C80-40F9-80F7-CF7EF2C77CE6}" type="presParOf" srcId="{06225F70-1262-46A7-AADE-DB992A317162}" destId="{CE13411C-628A-48CA-91AA-37EE0E43DFE7}" srcOrd="3" destOrd="0" presId="urn:microsoft.com/office/officeart/2005/8/layout/lProcess2"/>
    <dgm:cxn modelId="{CC0BC2E1-F1C5-4CDF-9B36-8027510E1191}" type="presParOf" srcId="{06225F70-1262-46A7-AADE-DB992A317162}" destId="{D61A9220-3B0E-43C5-895B-191E42743EE3}" srcOrd="4" destOrd="0" presId="urn:microsoft.com/office/officeart/2005/8/layout/lProcess2"/>
    <dgm:cxn modelId="{D97DC774-DD90-4899-87DE-0698131359AF}" type="presParOf" srcId="{06225F70-1262-46A7-AADE-DB992A317162}" destId="{4DE38F74-E84D-49C1-B22C-FDFDFA76684E}" srcOrd="5" destOrd="0" presId="urn:microsoft.com/office/officeart/2005/8/layout/lProcess2"/>
    <dgm:cxn modelId="{1CE08753-1485-4BF7-90DE-4953520D4B6A}" type="presParOf" srcId="{06225F70-1262-46A7-AADE-DB992A317162}" destId="{CDF52E37-9551-4107-839B-6F9006BE6810}" srcOrd="6" destOrd="0" presId="urn:microsoft.com/office/officeart/2005/8/layout/lProcess2"/>
    <dgm:cxn modelId="{4960836E-8B54-4C9B-94DA-AFDC3AC5D704}" type="presParOf" srcId="{474FFEE8-2CAC-453E-AB1C-7DE7A5549983}" destId="{99C844B2-0387-46E8-8DC3-9659389E06AA}" srcOrd="1" destOrd="0" presId="urn:microsoft.com/office/officeart/2005/8/layout/lProcess2"/>
    <dgm:cxn modelId="{A197890D-189B-4103-9592-CE8F083E012D}" type="presParOf" srcId="{474FFEE8-2CAC-453E-AB1C-7DE7A5549983}" destId="{F6D8EC33-C9B9-4062-9CEA-2AEFF61E4C40}" srcOrd="2" destOrd="0" presId="urn:microsoft.com/office/officeart/2005/8/layout/lProcess2"/>
    <dgm:cxn modelId="{828C5389-ED22-44D1-9DF5-29CECEF9FC2D}" type="presParOf" srcId="{F6D8EC33-C9B9-4062-9CEA-2AEFF61E4C40}" destId="{13DC755C-9D44-449E-8DB7-B94C4BE6AE43}" srcOrd="0" destOrd="0" presId="urn:microsoft.com/office/officeart/2005/8/layout/lProcess2"/>
    <dgm:cxn modelId="{35196E5B-E91F-4953-8D22-E601307B0171}" type="presParOf" srcId="{F6D8EC33-C9B9-4062-9CEA-2AEFF61E4C40}" destId="{58531DD2-7138-4172-BF09-77F482067C75}" srcOrd="1" destOrd="0" presId="urn:microsoft.com/office/officeart/2005/8/layout/lProcess2"/>
    <dgm:cxn modelId="{1513738B-FAD3-4DE4-89FA-3ACA80150E7A}" type="presParOf" srcId="{F6D8EC33-C9B9-4062-9CEA-2AEFF61E4C40}" destId="{AE215BBF-21D0-4228-A9BA-19498141692A}" srcOrd="2" destOrd="0" presId="urn:microsoft.com/office/officeart/2005/8/layout/lProcess2"/>
    <dgm:cxn modelId="{625BA826-B57A-48BD-9F0F-9AE841053DE3}" type="presParOf" srcId="{AE215BBF-21D0-4228-A9BA-19498141692A}" destId="{B1159B9A-A363-4C06-9F34-A3A6CC3F3698}" srcOrd="0" destOrd="0" presId="urn:microsoft.com/office/officeart/2005/8/layout/lProcess2"/>
    <dgm:cxn modelId="{85A267E3-9ED5-4BE0-98D4-7A0165D0FF34}" type="presParOf" srcId="{B1159B9A-A363-4C06-9F34-A3A6CC3F3698}" destId="{973B3981-F073-4085-AC44-32DF5D7BB2A2}" srcOrd="0" destOrd="0" presId="urn:microsoft.com/office/officeart/2005/8/layout/lProcess2"/>
    <dgm:cxn modelId="{9C767386-6A8E-40EF-9DFE-26B5B301A059}" type="presParOf" srcId="{B1159B9A-A363-4C06-9F34-A3A6CC3F3698}" destId="{55FD34FB-2E51-4AB5-ABEE-44D2465E5974}" srcOrd="1" destOrd="0" presId="urn:microsoft.com/office/officeart/2005/8/layout/lProcess2"/>
    <dgm:cxn modelId="{604BAF5B-57BF-40EC-9F95-6EDE5CA6CEA5}" type="presParOf" srcId="{B1159B9A-A363-4C06-9F34-A3A6CC3F3698}" destId="{DBFEBC9D-E0FE-4896-BAD7-7D7750BB17CF}" srcOrd="2" destOrd="0" presId="urn:microsoft.com/office/officeart/2005/8/layout/lProcess2"/>
    <dgm:cxn modelId="{52B522FB-C8B1-478F-A934-3C8754644131}" type="presParOf" srcId="{B1159B9A-A363-4C06-9F34-A3A6CC3F3698}" destId="{14B3C916-714A-42CC-8234-48CB26307DBA}" srcOrd="3" destOrd="0" presId="urn:microsoft.com/office/officeart/2005/8/layout/lProcess2"/>
    <dgm:cxn modelId="{1C054223-EF93-4D73-B5EC-1B6C86DBDB10}" type="presParOf" srcId="{B1159B9A-A363-4C06-9F34-A3A6CC3F3698}" destId="{B53063AD-9E83-416D-90D7-F97960CB1162}" srcOrd="4" destOrd="0" presId="urn:microsoft.com/office/officeart/2005/8/layout/lProcess2"/>
    <dgm:cxn modelId="{382934ED-BB8C-4DFD-ACC7-3EEB7D1A5635}" type="presParOf" srcId="{B1159B9A-A363-4C06-9F34-A3A6CC3F3698}" destId="{EBF11C8D-567D-42CD-8BF1-6B388FAE1D3C}" srcOrd="5" destOrd="0" presId="urn:microsoft.com/office/officeart/2005/8/layout/lProcess2"/>
    <dgm:cxn modelId="{192512B4-8AEC-466D-9A07-D988DCA3B320}" type="presParOf" srcId="{B1159B9A-A363-4C06-9F34-A3A6CC3F3698}" destId="{36600CF4-F875-4AE3-AA40-BAFB64A6FDF2}" srcOrd="6" destOrd="0" presId="urn:microsoft.com/office/officeart/2005/8/layout/lProcess2"/>
    <dgm:cxn modelId="{72C6FED3-FE76-4F4D-A459-73ACEF486F47}" type="presParOf" srcId="{474FFEE8-2CAC-453E-AB1C-7DE7A5549983}" destId="{8143803F-D840-46CB-8897-FFFEE1F75700}" srcOrd="3" destOrd="0" presId="urn:microsoft.com/office/officeart/2005/8/layout/lProcess2"/>
    <dgm:cxn modelId="{4974A27B-E18D-4567-96A0-82E810752896}" type="presParOf" srcId="{474FFEE8-2CAC-453E-AB1C-7DE7A5549983}" destId="{E8E46FFA-8052-414C-8292-E7418E984FE9}" srcOrd="4" destOrd="0" presId="urn:microsoft.com/office/officeart/2005/8/layout/lProcess2"/>
    <dgm:cxn modelId="{127DFBF0-ABA0-4846-BA55-7ED5B9BC6C50}" type="presParOf" srcId="{E8E46FFA-8052-414C-8292-E7418E984FE9}" destId="{ECF5F842-57D9-47A2-8AB7-5CA1C6733598}" srcOrd="0" destOrd="0" presId="urn:microsoft.com/office/officeart/2005/8/layout/lProcess2"/>
    <dgm:cxn modelId="{639A874F-7DFF-4B12-86A3-11F630029CC4}" type="presParOf" srcId="{E8E46FFA-8052-414C-8292-E7418E984FE9}" destId="{A69F1F6B-1CD1-47CF-8453-0826FCEFE50F}" srcOrd="1" destOrd="0" presId="urn:microsoft.com/office/officeart/2005/8/layout/lProcess2"/>
    <dgm:cxn modelId="{B9E8EAFF-50E7-4C2D-A3A4-25211C42C188}" type="presParOf" srcId="{E8E46FFA-8052-414C-8292-E7418E984FE9}" destId="{810979E1-AE2E-49DA-B892-BD4F20325C7A}" srcOrd="2" destOrd="0" presId="urn:microsoft.com/office/officeart/2005/8/layout/lProcess2"/>
    <dgm:cxn modelId="{5FD77045-FC99-44C3-BD54-56A8ACBFB8FA}" type="presParOf" srcId="{810979E1-AE2E-49DA-B892-BD4F20325C7A}" destId="{466A933E-0329-478D-BC2E-4798085BFDC4}" srcOrd="0" destOrd="0" presId="urn:microsoft.com/office/officeart/2005/8/layout/lProcess2"/>
    <dgm:cxn modelId="{54E26450-805F-4CE3-A10C-BCC322ABBF79}" type="presParOf" srcId="{466A933E-0329-478D-BC2E-4798085BFDC4}" destId="{63AEB904-5016-4BED-8C74-D6396C06A283}" srcOrd="0" destOrd="0" presId="urn:microsoft.com/office/officeart/2005/8/layout/lProcess2"/>
    <dgm:cxn modelId="{176FEDCC-D57F-464D-AB71-F6E872E352E5}" type="presParOf" srcId="{466A933E-0329-478D-BC2E-4798085BFDC4}" destId="{82E84414-3E94-4303-94F8-CAEC4B3259A3}" srcOrd="1" destOrd="0" presId="urn:microsoft.com/office/officeart/2005/8/layout/lProcess2"/>
    <dgm:cxn modelId="{9026F663-808A-4008-B2BB-33FB7ADC8566}" type="presParOf" srcId="{466A933E-0329-478D-BC2E-4798085BFDC4}" destId="{05F642AD-3F54-42DC-93E7-2C332CF5F430}" srcOrd="2" destOrd="0" presId="urn:microsoft.com/office/officeart/2005/8/layout/lProcess2"/>
    <dgm:cxn modelId="{CEE58A5D-DD5D-4DBD-9A40-BF8C76C304F1}" type="presParOf" srcId="{466A933E-0329-478D-BC2E-4798085BFDC4}" destId="{47DE1A43-E7EA-47C9-8F83-9687773BBB86}" srcOrd="3" destOrd="0" presId="urn:microsoft.com/office/officeart/2005/8/layout/lProcess2"/>
    <dgm:cxn modelId="{70354F60-1A00-46BF-A994-23E3B39867B1}" type="presParOf" srcId="{466A933E-0329-478D-BC2E-4798085BFDC4}" destId="{1137621F-4C52-4E58-B427-36619F3E7837}" srcOrd="4" destOrd="0" presId="urn:microsoft.com/office/officeart/2005/8/layout/lProcess2"/>
    <dgm:cxn modelId="{3417B4A4-8296-4F71-89F1-D03B82F87558}" type="presParOf" srcId="{466A933E-0329-478D-BC2E-4798085BFDC4}" destId="{FB07BC51-11D5-48E8-9420-D04185C7C11B}" srcOrd="5" destOrd="0" presId="urn:microsoft.com/office/officeart/2005/8/layout/lProcess2"/>
    <dgm:cxn modelId="{AB259A91-6EE2-4B89-BF0C-C48C3E93A13D}" type="presParOf" srcId="{466A933E-0329-478D-BC2E-4798085BFDC4}" destId="{348DF765-2D1A-4C94-A160-2814A64C35AF}" srcOrd="6" destOrd="0" presId="urn:microsoft.com/office/officeart/2005/8/layout/lProcess2"/>
    <dgm:cxn modelId="{B043BD51-40D0-476A-A0C8-8538A516D439}" type="presParOf" srcId="{474FFEE8-2CAC-453E-AB1C-7DE7A5549983}" destId="{3AEFE8C5-472C-4C59-B8F3-67F505816432}" srcOrd="5" destOrd="0" presId="urn:microsoft.com/office/officeart/2005/8/layout/lProcess2"/>
    <dgm:cxn modelId="{753FC900-941B-4FF5-B153-36A518885FED}" type="presParOf" srcId="{474FFEE8-2CAC-453E-AB1C-7DE7A5549983}" destId="{72CE72E3-1E2D-439C-91F5-422D78DC2A83}" srcOrd="6" destOrd="0" presId="urn:microsoft.com/office/officeart/2005/8/layout/lProcess2"/>
    <dgm:cxn modelId="{CEDC5299-90FA-415C-BA9D-13882B42C713}" type="presParOf" srcId="{72CE72E3-1E2D-439C-91F5-422D78DC2A83}" destId="{E65AC6C6-9D75-4C65-AD57-A356BFEF2088}" srcOrd="0" destOrd="0" presId="urn:microsoft.com/office/officeart/2005/8/layout/lProcess2"/>
    <dgm:cxn modelId="{7A5784E0-307E-4769-8729-140164262E08}" type="presParOf" srcId="{72CE72E3-1E2D-439C-91F5-422D78DC2A83}" destId="{61F74850-E12D-4DA0-91ED-313C01ECBFAF}" srcOrd="1" destOrd="0" presId="urn:microsoft.com/office/officeart/2005/8/layout/lProcess2"/>
    <dgm:cxn modelId="{A9FC7C45-1E0E-428B-84CD-68B53902F70C}" type="presParOf" srcId="{72CE72E3-1E2D-439C-91F5-422D78DC2A83}" destId="{0A8CF64B-9AD6-497A-9458-623C83E93D21}" srcOrd="2" destOrd="0" presId="urn:microsoft.com/office/officeart/2005/8/layout/lProcess2"/>
    <dgm:cxn modelId="{C39CF444-1DB9-4D14-9149-16648DA9BB46}" type="presParOf" srcId="{0A8CF64B-9AD6-497A-9458-623C83E93D21}" destId="{937E643A-8A78-4E17-BBB1-86089749AD5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61867E-037C-4F62-9D57-F80530892B7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07F06CFC-B9AF-4BC6-A4ED-0107A6667582}">
      <dgm:prSet phldrT="[Text]" custT="1"/>
      <dgm:spPr/>
      <dgm:t>
        <a:bodyPr/>
        <a:lstStyle/>
        <a:p>
          <a:r>
            <a:rPr lang="en-US" sz="3200" dirty="0"/>
            <a:t>History</a:t>
          </a:r>
        </a:p>
      </dgm:t>
    </dgm:pt>
    <dgm:pt modelId="{E65A3EA3-6258-4084-89D6-41B13D5BCC28}" type="parTrans" cxnId="{C46D2489-D120-4A05-B9BD-BEEB8DA12D52}">
      <dgm:prSet/>
      <dgm:spPr/>
      <dgm:t>
        <a:bodyPr/>
        <a:lstStyle/>
        <a:p>
          <a:endParaRPr lang="en-US"/>
        </a:p>
      </dgm:t>
    </dgm:pt>
    <dgm:pt modelId="{8AB61809-3870-4D94-ABE2-F666F6C6397B}" type="sibTrans" cxnId="{C46D2489-D120-4A05-B9BD-BEEB8DA12D52}">
      <dgm:prSet/>
      <dgm:spPr/>
      <dgm:t>
        <a:bodyPr/>
        <a:lstStyle/>
        <a:p>
          <a:endParaRPr lang="en-US"/>
        </a:p>
      </dgm:t>
    </dgm:pt>
    <dgm:pt modelId="{8BB8E47D-A7C8-4DBE-BD41-BCBA081AD296}">
      <dgm:prSet phldrT="[Text]"/>
      <dgm:spPr/>
      <dgm:t>
        <a:bodyPr/>
        <a:lstStyle/>
        <a:p>
          <a:r>
            <a:rPr lang="en-US" dirty="0"/>
            <a:t>$100</a:t>
          </a:r>
        </a:p>
      </dgm:t>
    </dgm:pt>
    <dgm:pt modelId="{E6BA6F6C-A1E0-4A2A-979A-247E490A0DDA}" type="parTrans" cxnId="{389425DF-23BD-46FD-9252-D1313B788BFB}">
      <dgm:prSet/>
      <dgm:spPr/>
      <dgm:t>
        <a:bodyPr/>
        <a:lstStyle/>
        <a:p>
          <a:endParaRPr lang="en-US"/>
        </a:p>
      </dgm:t>
    </dgm:pt>
    <dgm:pt modelId="{5DA47E95-9506-4AD2-9640-3A1480DD08A4}" type="sibTrans" cxnId="{389425DF-23BD-46FD-9252-D1313B788BFB}">
      <dgm:prSet/>
      <dgm:spPr/>
      <dgm:t>
        <a:bodyPr/>
        <a:lstStyle/>
        <a:p>
          <a:endParaRPr lang="en-US"/>
        </a:p>
      </dgm:t>
    </dgm:pt>
    <dgm:pt modelId="{E892C0BC-8741-4678-93EA-CC997A74F610}">
      <dgm:prSet phldrT="[Text]"/>
      <dgm:spPr/>
      <dgm:t>
        <a:bodyPr/>
        <a:lstStyle/>
        <a:p>
          <a:r>
            <a:rPr lang="en-US" dirty="0"/>
            <a:t>$400</a:t>
          </a:r>
        </a:p>
      </dgm:t>
    </dgm:pt>
    <dgm:pt modelId="{F2704744-80DE-4E04-97C7-4A0B491BC16F}" type="parTrans" cxnId="{837A5A39-D58F-4B37-857D-5109F2B8518C}">
      <dgm:prSet/>
      <dgm:spPr/>
      <dgm:t>
        <a:bodyPr/>
        <a:lstStyle/>
        <a:p>
          <a:endParaRPr lang="en-US"/>
        </a:p>
      </dgm:t>
    </dgm:pt>
    <dgm:pt modelId="{5665B364-D6B3-4038-B13C-D30F0183753C}" type="sibTrans" cxnId="{837A5A39-D58F-4B37-857D-5109F2B8518C}">
      <dgm:prSet/>
      <dgm:spPr/>
      <dgm:t>
        <a:bodyPr/>
        <a:lstStyle/>
        <a:p>
          <a:endParaRPr lang="en-US"/>
        </a:p>
      </dgm:t>
    </dgm:pt>
    <dgm:pt modelId="{CE198832-D80C-4B1B-87E5-2952C8851BE7}">
      <dgm:prSet phldrT="[Text]" custT="1"/>
      <dgm:spPr/>
      <dgm:t>
        <a:bodyPr/>
        <a:lstStyle/>
        <a:p>
          <a:r>
            <a:rPr lang="en-US" sz="3200" dirty="0"/>
            <a:t>Ducts n Things</a:t>
          </a:r>
        </a:p>
      </dgm:t>
    </dgm:pt>
    <dgm:pt modelId="{D55B4AF9-ED6C-4402-B293-1F634B0C7C6C}" type="parTrans" cxnId="{6CBFB96F-F7D5-4F0A-B0B0-042964A195F1}">
      <dgm:prSet/>
      <dgm:spPr/>
      <dgm:t>
        <a:bodyPr/>
        <a:lstStyle/>
        <a:p>
          <a:endParaRPr lang="en-US"/>
        </a:p>
      </dgm:t>
    </dgm:pt>
    <dgm:pt modelId="{48483D93-781C-4F9A-A14C-A370E94B31E6}" type="sibTrans" cxnId="{6CBFB96F-F7D5-4F0A-B0B0-042964A195F1}">
      <dgm:prSet/>
      <dgm:spPr/>
      <dgm:t>
        <a:bodyPr/>
        <a:lstStyle/>
        <a:p>
          <a:endParaRPr lang="en-US"/>
        </a:p>
      </dgm:t>
    </dgm:pt>
    <dgm:pt modelId="{1393D0AA-B71E-4F2D-8C41-CF149546092D}">
      <dgm:prSet phldrT="[Text]"/>
      <dgm:spPr/>
      <dgm:t>
        <a:bodyPr/>
        <a:lstStyle/>
        <a:p>
          <a:r>
            <a:rPr lang="en-US" dirty="0"/>
            <a:t>$100</a:t>
          </a:r>
        </a:p>
      </dgm:t>
    </dgm:pt>
    <dgm:pt modelId="{FBAA3747-A248-4CEF-A2DD-DE9CDCC06CDF}" type="parTrans" cxnId="{F9157F33-3E99-4EED-BAE6-888E213F2EF0}">
      <dgm:prSet/>
      <dgm:spPr/>
      <dgm:t>
        <a:bodyPr/>
        <a:lstStyle/>
        <a:p>
          <a:endParaRPr lang="en-US"/>
        </a:p>
      </dgm:t>
    </dgm:pt>
    <dgm:pt modelId="{2AC4A2EC-E096-4F03-B0F5-1E6108A250B4}" type="sibTrans" cxnId="{F9157F33-3E99-4EED-BAE6-888E213F2EF0}">
      <dgm:prSet/>
      <dgm:spPr/>
      <dgm:t>
        <a:bodyPr/>
        <a:lstStyle/>
        <a:p>
          <a:endParaRPr lang="en-US"/>
        </a:p>
      </dgm:t>
    </dgm:pt>
    <dgm:pt modelId="{19FDE16C-6013-4FF8-9C72-190E2057733E}">
      <dgm:prSet phldrT="[Text]"/>
      <dgm:spPr/>
      <dgm:t>
        <a:bodyPr/>
        <a:lstStyle/>
        <a:p>
          <a:r>
            <a:rPr lang="en-US" dirty="0"/>
            <a:t>$400</a:t>
          </a:r>
        </a:p>
      </dgm:t>
    </dgm:pt>
    <dgm:pt modelId="{46588EB5-0908-482F-8CAB-8C0BC541BE4D}" type="parTrans" cxnId="{2C231E90-FFDF-4CBD-A67F-4700F9265DD5}">
      <dgm:prSet/>
      <dgm:spPr/>
      <dgm:t>
        <a:bodyPr/>
        <a:lstStyle/>
        <a:p>
          <a:endParaRPr lang="en-US"/>
        </a:p>
      </dgm:t>
    </dgm:pt>
    <dgm:pt modelId="{F8FAB44D-C8B5-45B8-8382-E08A9932AD40}" type="sibTrans" cxnId="{2C231E90-FFDF-4CBD-A67F-4700F9265DD5}">
      <dgm:prSet/>
      <dgm:spPr/>
      <dgm:t>
        <a:bodyPr/>
        <a:lstStyle/>
        <a:p>
          <a:endParaRPr lang="en-US"/>
        </a:p>
      </dgm:t>
    </dgm:pt>
    <dgm:pt modelId="{9781DC4A-A262-4EC7-A339-344D1D95EB1E}">
      <dgm:prSet phldrT="[Text]" custT="1"/>
      <dgm:spPr/>
      <dgm:t>
        <a:bodyPr/>
        <a:lstStyle/>
        <a:p>
          <a:r>
            <a:rPr lang="en-US" sz="3200" dirty="0"/>
            <a:t>In The Kitchen</a:t>
          </a:r>
        </a:p>
      </dgm:t>
    </dgm:pt>
    <dgm:pt modelId="{3EEAFD46-7059-485C-B7FB-2D7DBDD5E595}" type="parTrans" cxnId="{1D9DA14F-4D55-476D-89FA-250E7ED8F81D}">
      <dgm:prSet/>
      <dgm:spPr/>
      <dgm:t>
        <a:bodyPr/>
        <a:lstStyle/>
        <a:p>
          <a:endParaRPr lang="en-US"/>
        </a:p>
      </dgm:t>
    </dgm:pt>
    <dgm:pt modelId="{B325F77F-3116-4EEC-B583-80F10980F980}" type="sibTrans" cxnId="{1D9DA14F-4D55-476D-89FA-250E7ED8F81D}">
      <dgm:prSet/>
      <dgm:spPr/>
      <dgm:t>
        <a:bodyPr/>
        <a:lstStyle/>
        <a:p>
          <a:endParaRPr lang="en-US"/>
        </a:p>
      </dgm:t>
    </dgm:pt>
    <dgm:pt modelId="{3AD35439-F969-4B65-9C6C-8FE23F21E7C9}">
      <dgm:prSet phldrT="[Text]"/>
      <dgm:spPr/>
      <dgm:t>
        <a:bodyPr/>
        <a:lstStyle/>
        <a:p>
          <a:r>
            <a:rPr lang="en-US" dirty="0"/>
            <a:t>$100</a:t>
          </a:r>
        </a:p>
      </dgm:t>
    </dgm:pt>
    <dgm:pt modelId="{FB9C14E7-86C5-4564-A278-A4735536460F}" type="parTrans" cxnId="{93E1C24C-6B5C-40E1-826D-A5483D62BCDB}">
      <dgm:prSet/>
      <dgm:spPr/>
      <dgm:t>
        <a:bodyPr/>
        <a:lstStyle/>
        <a:p>
          <a:endParaRPr lang="en-US"/>
        </a:p>
      </dgm:t>
    </dgm:pt>
    <dgm:pt modelId="{7E161658-FEB0-4575-AE91-4B6F85AF916B}" type="sibTrans" cxnId="{93E1C24C-6B5C-40E1-826D-A5483D62BCDB}">
      <dgm:prSet/>
      <dgm:spPr/>
      <dgm:t>
        <a:bodyPr/>
        <a:lstStyle/>
        <a:p>
          <a:endParaRPr lang="en-US"/>
        </a:p>
      </dgm:t>
    </dgm:pt>
    <dgm:pt modelId="{13D06802-43C2-48D4-865C-5FC453CDC1B0}">
      <dgm:prSet phldrT="[Text]"/>
      <dgm:spPr/>
      <dgm:t>
        <a:bodyPr/>
        <a:lstStyle/>
        <a:p>
          <a:r>
            <a:rPr lang="en-US" dirty="0"/>
            <a:t>$400</a:t>
          </a:r>
        </a:p>
      </dgm:t>
    </dgm:pt>
    <dgm:pt modelId="{690B22F8-FA26-4BE8-B0FE-204CE6E182B3}" type="parTrans" cxnId="{9F9C849D-C305-4C33-83A2-FA068F173510}">
      <dgm:prSet/>
      <dgm:spPr/>
      <dgm:t>
        <a:bodyPr/>
        <a:lstStyle/>
        <a:p>
          <a:endParaRPr lang="en-US"/>
        </a:p>
      </dgm:t>
    </dgm:pt>
    <dgm:pt modelId="{89FA46CC-236F-4343-8686-32784DABD20A}" type="sibTrans" cxnId="{9F9C849D-C305-4C33-83A2-FA068F173510}">
      <dgm:prSet/>
      <dgm:spPr/>
      <dgm:t>
        <a:bodyPr/>
        <a:lstStyle/>
        <a:p>
          <a:endParaRPr lang="en-US"/>
        </a:p>
      </dgm:t>
    </dgm:pt>
    <dgm:pt modelId="{E967535D-A72A-40F0-8D8C-3BF74E0499F8}">
      <dgm:prSet/>
      <dgm:spPr/>
      <dgm:t>
        <a:bodyPr/>
        <a:lstStyle/>
        <a:p>
          <a:r>
            <a:rPr lang="en-US" dirty="0"/>
            <a:t>$200</a:t>
          </a:r>
        </a:p>
      </dgm:t>
    </dgm:pt>
    <dgm:pt modelId="{36DBD307-D01B-49C8-9595-C4FA69C2E6F0}" type="parTrans" cxnId="{DD2A9D06-2849-4E06-80F5-8608AB173444}">
      <dgm:prSet/>
      <dgm:spPr/>
      <dgm:t>
        <a:bodyPr/>
        <a:lstStyle/>
        <a:p>
          <a:endParaRPr lang="en-US"/>
        </a:p>
      </dgm:t>
    </dgm:pt>
    <dgm:pt modelId="{9E584C27-69B7-4EEC-AC3A-B50703E0A3CB}" type="sibTrans" cxnId="{DD2A9D06-2849-4E06-80F5-8608AB173444}">
      <dgm:prSet/>
      <dgm:spPr/>
      <dgm:t>
        <a:bodyPr/>
        <a:lstStyle/>
        <a:p>
          <a:endParaRPr lang="en-US"/>
        </a:p>
      </dgm:t>
    </dgm:pt>
    <dgm:pt modelId="{8A214F94-9239-46FF-ABE8-2A5ED134C070}">
      <dgm:prSet/>
      <dgm:spPr/>
      <dgm:t>
        <a:bodyPr/>
        <a:lstStyle/>
        <a:p>
          <a:r>
            <a:rPr lang="en-US" dirty="0"/>
            <a:t>$200</a:t>
          </a:r>
        </a:p>
      </dgm:t>
    </dgm:pt>
    <dgm:pt modelId="{E8321D92-F685-4155-B98F-176F1A36A559}" type="parTrans" cxnId="{291F5E43-EFAB-454E-86A9-0081BE397364}">
      <dgm:prSet/>
      <dgm:spPr/>
      <dgm:t>
        <a:bodyPr/>
        <a:lstStyle/>
        <a:p>
          <a:endParaRPr lang="en-US"/>
        </a:p>
      </dgm:t>
    </dgm:pt>
    <dgm:pt modelId="{B4E15BD7-DBC6-4460-988A-1A7BB3AC873B}" type="sibTrans" cxnId="{291F5E43-EFAB-454E-86A9-0081BE397364}">
      <dgm:prSet/>
      <dgm:spPr/>
      <dgm:t>
        <a:bodyPr/>
        <a:lstStyle/>
        <a:p>
          <a:endParaRPr lang="en-US"/>
        </a:p>
      </dgm:t>
    </dgm:pt>
    <dgm:pt modelId="{627AEE9F-51E7-42B5-BD7A-B5C5D1389DC3}">
      <dgm:prSet/>
      <dgm:spPr/>
      <dgm:t>
        <a:bodyPr/>
        <a:lstStyle/>
        <a:p>
          <a:r>
            <a:rPr lang="en-US" dirty="0"/>
            <a:t>$200</a:t>
          </a:r>
        </a:p>
      </dgm:t>
    </dgm:pt>
    <dgm:pt modelId="{BB672311-DEB8-4530-BDB4-768A2B5E18F1}" type="parTrans" cxnId="{E5B0C54B-F099-477D-8963-C18F4DC3E971}">
      <dgm:prSet/>
      <dgm:spPr/>
      <dgm:t>
        <a:bodyPr/>
        <a:lstStyle/>
        <a:p>
          <a:endParaRPr lang="en-US"/>
        </a:p>
      </dgm:t>
    </dgm:pt>
    <dgm:pt modelId="{4029006A-8B1D-41EC-ADE5-84FE924FFA4F}" type="sibTrans" cxnId="{E5B0C54B-F099-477D-8963-C18F4DC3E971}">
      <dgm:prSet/>
      <dgm:spPr/>
      <dgm:t>
        <a:bodyPr/>
        <a:lstStyle/>
        <a:p>
          <a:endParaRPr lang="en-US"/>
        </a:p>
      </dgm:t>
    </dgm:pt>
    <dgm:pt modelId="{17FC1673-53C7-4EC7-BF77-87C151384AF3}">
      <dgm:prSet/>
      <dgm:spPr/>
      <dgm:t>
        <a:bodyPr/>
        <a:lstStyle/>
        <a:p>
          <a:r>
            <a:rPr lang="en-US" dirty="0"/>
            <a:t>$300</a:t>
          </a:r>
        </a:p>
      </dgm:t>
    </dgm:pt>
    <dgm:pt modelId="{F45ECEC0-A517-415D-B0B3-3F88E3AC443B}" type="parTrans" cxnId="{100BA13C-A45C-4AAF-93CB-FAE30C2C884C}">
      <dgm:prSet/>
      <dgm:spPr/>
      <dgm:t>
        <a:bodyPr/>
        <a:lstStyle/>
        <a:p>
          <a:endParaRPr lang="en-US"/>
        </a:p>
      </dgm:t>
    </dgm:pt>
    <dgm:pt modelId="{F8EF1A9B-0835-4817-8F7B-E5142913BE7A}" type="sibTrans" cxnId="{100BA13C-A45C-4AAF-93CB-FAE30C2C884C}">
      <dgm:prSet/>
      <dgm:spPr/>
      <dgm:t>
        <a:bodyPr/>
        <a:lstStyle/>
        <a:p>
          <a:endParaRPr lang="en-US"/>
        </a:p>
      </dgm:t>
    </dgm:pt>
    <dgm:pt modelId="{89308278-9852-4028-8190-3B0719DB5A17}">
      <dgm:prSet/>
      <dgm:spPr/>
      <dgm:t>
        <a:bodyPr/>
        <a:lstStyle/>
        <a:p>
          <a:r>
            <a:rPr lang="en-US" dirty="0"/>
            <a:t>$300</a:t>
          </a:r>
        </a:p>
      </dgm:t>
    </dgm:pt>
    <dgm:pt modelId="{588B29E1-AC6A-4E1E-BD61-CC9A196B1371}" type="parTrans" cxnId="{8AA8A9D8-699D-4262-A1EF-B4D4F2E2163B}">
      <dgm:prSet/>
      <dgm:spPr/>
      <dgm:t>
        <a:bodyPr/>
        <a:lstStyle/>
        <a:p>
          <a:endParaRPr lang="en-US"/>
        </a:p>
      </dgm:t>
    </dgm:pt>
    <dgm:pt modelId="{DCCB9B98-0E51-4D8D-B692-1E975DAA044A}" type="sibTrans" cxnId="{8AA8A9D8-699D-4262-A1EF-B4D4F2E2163B}">
      <dgm:prSet/>
      <dgm:spPr/>
      <dgm:t>
        <a:bodyPr/>
        <a:lstStyle/>
        <a:p>
          <a:endParaRPr lang="en-US"/>
        </a:p>
      </dgm:t>
    </dgm:pt>
    <dgm:pt modelId="{B46D4893-DB25-4743-BC92-5803F31DD1DF}">
      <dgm:prSet/>
      <dgm:spPr/>
      <dgm:t>
        <a:bodyPr/>
        <a:lstStyle/>
        <a:p>
          <a:r>
            <a:rPr lang="en-US" dirty="0"/>
            <a:t>$300</a:t>
          </a:r>
        </a:p>
      </dgm:t>
    </dgm:pt>
    <dgm:pt modelId="{B319C051-6915-4BB2-8217-C86F2D093F0A}" type="parTrans" cxnId="{D8E15DAF-F3BE-400C-A9E6-3C26A5358294}">
      <dgm:prSet/>
      <dgm:spPr/>
      <dgm:t>
        <a:bodyPr/>
        <a:lstStyle/>
        <a:p>
          <a:endParaRPr lang="en-US"/>
        </a:p>
      </dgm:t>
    </dgm:pt>
    <dgm:pt modelId="{EC17BB1E-42BD-4ED0-9A02-78CA675C7ECE}" type="sibTrans" cxnId="{D8E15DAF-F3BE-400C-A9E6-3C26A5358294}">
      <dgm:prSet/>
      <dgm:spPr/>
      <dgm:t>
        <a:bodyPr/>
        <a:lstStyle/>
        <a:p>
          <a:endParaRPr lang="en-US"/>
        </a:p>
      </dgm:t>
    </dgm:pt>
    <dgm:pt modelId="{B3053E5E-D34F-48F9-9848-DF855F441E08}">
      <dgm:prSet phldrT="[Text]" custT="1"/>
      <dgm:spPr/>
      <dgm:t>
        <a:bodyPr/>
        <a:lstStyle/>
        <a:p>
          <a:r>
            <a:rPr lang="en-US" sz="3200" dirty="0"/>
            <a:t>Chapter 1</a:t>
          </a:r>
        </a:p>
        <a:p>
          <a:r>
            <a:rPr lang="en-US" sz="3200" dirty="0"/>
            <a:t>Admin</a:t>
          </a:r>
        </a:p>
      </dgm:t>
    </dgm:pt>
    <dgm:pt modelId="{CC76B8DD-E14A-4E3D-AC0F-02F0C7C5D127}" type="parTrans" cxnId="{41164428-D3D5-47A2-B254-2633651CA885}">
      <dgm:prSet/>
      <dgm:spPr/>
      <dgm:t>
        <a:bodyPr/>
        <a:lstStyle/>
        <a:p>
          <a:endParaRPr lang="en-US"/>
        </a:p>
      </dgm:t>
    </dgm:pt>
    <dgm:pt modelId="{69BD92AF-9277-4525-A1B7-8AC6DEC60F1C}" type="sibTrans" cxnId="{41164428-D3D5-47A2-B254-2633651CA885}">
      <dgm:prSet/>
      <dgm:spPr/>
      <dgm:t>
        <a:bodyPr/>
        <a:lstStyle/>
        <a:p>
          <a:endParaRPr lang="en-US"/>
        </a:p>
      </dgm:t>
    </dgm:pt>
    <dgm:pt modelId="{474FFEE8-2CAC-453E-AB1C-7DE7A5549983}" type="pres">
      <dgm:prSet presAssocID="{D561867E-037C-4F62-9D57-F80530892B77}" presName="theList" presStyleCnt="0">
        <dgm:presLayoutVars>
          <dgm:dir/>
          <dgm:animLvl val="lvl"/>
          <dgm:resizeHandles val="exact"/>
        </dgm:presLayoutVars>
      </dgm:prSet>
      <dgm:spPr/>
    </dgm:pt>
    <dgm:pt modelId="{E9DBB6D4-FE6F-4641-AD57-CD9524C81AF0}" type="pres">
      <dgm:prSet presAssocID="{07F06CFC-B9AF-4BC6-A4ED-0107A6667582}" presName="compNode" presStyleCnt="0"/>
      <dgm:spPr/>
    </dgm:pt>
    <dgm:pt modelId="{EA56C8CE-2926-486A-8A66-027CD82E8402}" type="pres">
      <dgm:prSet presAssocID="{07F06CFC-B9AF-4BC6-A4ED-0107A6667582}" presName="aNode" presStyleLbl="bgShp" presStyleIdx="0" presStyleCnt="4"/>
      <dgm:spPr/>
    </dgm:pt>
    <dgm:pt modelId="{29970E07-180B-46DD-9CEB-3EFE7C2EFD7C}" type="pres">
      <dgm:prSet presAssocID="{07F06CFC-B9AF-4BC6-A4ED-0107A6667582}" presName="textNode" presStyleLbl="bgShp" presStyleIdx="0" presStyleCnt="4"/>
      <dgm:spPr/>
    </dgm:pt>
    <dgm:pt modelId="{54036026-479B-4096-BF40-90CD70EE6062}" type="pres">
      <dgm:prSet presAssocID="{07F06CFC-B9AF-4BC6-A4ED-0107A6667582}" presName="compChildNode" presStyleCnt="0"/>
      <dgm:spPr/>
    </dgm:pt>
    <dgm:pt modelId="{06225F70-1262-46A7-AADE-DB992A317162}" type="pres">
      <dgm:prSet presAssocID="{07F06CFC-B9AF-4BC6-A4ED-0107A6667582}" presName="theInnerList" presStyleCnt="0"/>
      <dgm:spPr/>
    </dgm:pt>
    <dgm:pt modelId="{434FF9F3-EE05-433E-9FC7-E45AF38495C2}" type="pres">
      <dgm:prSet presAssocID="{8BB8E47D-A7C8-4DBE-BD41-BCBA081AD296}" presName="childNode" presStyleLbl="node1" presStyleIdx="0" presStyleCnt="12">
        <dgm:presLayoutVars>
          <dgm:bulletEnabled val="1"/>
        </dgm:presLayoutVars>
      </dgm:prSet>
      <dgm:spPr/>
    </dgm:pt>
    <dgm:pt modelId="{6CFDAB8E-1E6D-41EE-A251-951695D2C860}" type="pres">
      <dgm:prSet presAssocID="{8BB8E47D-A7C8-4DBE-BD41-BCBA081AD296}" presName="aSpace2" presStyleCnt="0"/>
      <dgm:spPr/>
    </dgm:pt>
    <dgm:pt modelId="{91D5D482-3C13-47AF-BFC6-688B8EBED419}" type="pres">
      <dgm:prSet presAssocID="{627AEE9F-51E7-42B5-BD7A-B5C5D1389DC3}" presName="childNode" presStyleLbl="node1" presStyleIdx="1" presStyleCnt="12">
        <dgm:presLayoutVars>
          <dgm:bulletEnabled val="1"/>
        </dgm:presLayoutVars>
      </dgm:prSet>
      <dgm:spPr/>
    </dgm:pt>
    <dgm:pt modelId="{CE13411C-628A-48CA-91AA-37EE0E43DFE7}" type="pres">
      <dgm:prSet presAssocID="{627AEE9F-51E7-42B5-BD7A-B5C5D1389DC3}" presName="aSpace2" presStyleCnt="0"/>
      <dgm:spPr/>
    </dgm:pt>
    <dgm:pt modelId="{D61A9220-3B0E-43C5-895B-191E42743EE3}" type="pres">
      <dgm:prSet presAssocID="{17FC1673-53C7-4EC7-BF77-87C151384AF3}" presName="childNode" presStyleLbl="node1" presStyleIdx="2" presStyleCnt="12">
        <dgm:presLayoutVars>
          <dgm:bulletEnabled val="1"/>
        </dgm:presLayoutVars>
      </dgm:prSet>
      <dgm:spPr/>
    </dgm:pt>
    <dgm:pt modelId="{4DE38F74-E84D-49C1-B22C-FDFDFA76684E}" type="pres">
      <dgm:prSet presAssocID="{17FC1673-53C7-4EC7-BF77-87C151384AF3}" presName="aSpace2" presStyleCnt="0"/>
      <dgm:spPr/>
    </dgm:pt>
    <dgm:pt modelId="{CDF52E37-9551-4107-839B-6F9006BE6810}" type="pres">
      <dgm:prSet presAssocID="{E892C0BC-8741-4678-93EA-CC997A74F610}" presName="childNode" presStyleLbl="node1" presStyleIdx="3" presStyleCnt="12">
        <dgm:presLayoutVars>
          <dgm:bulletEnabled val="1"/>
        </dgm:presLayoutVars>
      </dgm:prSet>
      <dgm:spPr/>
    </dgm:pt>
    <dgm:pt modelId="{99C844B2-0387-46E8-8DC3-9659389E06AA}" type="pres">
      <dgm:prSet presAssocID="{07F06CFC-B9AF-4BC6-A4ED-0107A6667582}" presName="aSpace" presStyleCnt="0"/>
      <dgm:spPr/>
    </dgm:pt>
    <dgm:pt modelId="{F6D8EC33-C9B9-4062-9CEA-2AEFF61E4C40}" type="pres">
      <dgm:prSet presAssocID="{CE198832-D80C-4B1B-87E5-2952C8851BE7}" presName="compNode" presStyleCnt="0"/>
      <dgm:spPr/>
    </dgm:pt>
    <dgm:pt modelId="{13DC755C-9D44-449E-8DB7-B94C4BE6AE43}" type="pres">
      <dgm:prSet presAssocID="{CE198832-D80C-4B1B-87E5-2952C8851BE7}" presName="aNode" presStyleLbl="bgShp" presStyleIdx="1" presStyleCnt="4"/>
      <dgm:spPr/>
    </dgm:pt>
    <dgm:pt modelId="{58531DD2-7138-4172-BF09-77F482067C75}" type="pres">
      <dgm:prSet presAssocID="{CE198832-D80C-4B1B-87E5-2952C8851BE7}" presName="textNode" presStyleLbl="bgShp" presStyleIdx="1" presStyleCnt="4"/>
      <dgm:spPr/>
    </dgm:pt>
    <dgm:pt modelId="{AE215BBF-21D0-4228-A9BA-19498141692A}" type="pres">
      <dgm:prSet presAssocID="{CE198832-D80C-4B1B-87E5-2952C8851BE7}" presName="compChildNode" presStyleCnt="0"/>
      <dgm:spPr/>
    </dgm:pt>
    <dgm:pt modelId="{B1159B9A-A363-4C06-9F34-A3A6CC3F3698}" type="pres">
      <dgm:prSet presAssocID="{CE198832-D80C-4B1B-87E5-2952C8851BE7}" presName="theInnerList" presStyleCnt="0"/>
      <dgm:spPr/>
    </dgm:pt>
    <dgm:pt modelId="{973B3981-F073-4085-AC44-32DF5D7BB2A2}" type="pres">
      <dgm:prSet presAssocID="{1393D0AA-B71E-4F2D-8C41-CF149546092D}" presName="childNode" presStyleLbl="node1" presStyleIdx="4" presStyleCnt="12">
        <dgm:presLayoutVars>
          <dgm:bulletEnabled val="1"/>
        </dgm:presLayoutVars>
      </dgm:prSet>
      <dgm:spPr/>
    </dgm:pt>
    <dgm:pt modelId="{55FD34FB-2E51-4AB5-ABEE-44D2465E5974}" type="pres">
      <dgm:prSet presAssocID="{1393D0AA-B71E-4F2D-8C41-CF149546092D}" presName="aSpace2" presStyleCnt="0"/>
      <dgm:spPr/>
    </dgm:pt>
    <dgm:pt modelId="{DBFEBC9D-E0FE-4896-BAD7-7D7750BB17CF}" type="pres">
      <dgm:prSet presAssocID="{E967535D-A72A-40F0-8D8C-3BF74E0499F8}" presName="childNode" presStyleLbl="node1" presStyleIdx="5" presStyleCnt="12">
        <dgm:presLayoutVars>
          <dgm:bulletEnabled val="1"/>
        </dgm:presLayoutVars>
      </dgm:prSet>
      <dgm:spPr/>
    </dgm:pt>
    <dgm:pt modelId="{14B3C916-714A-42CC-8234-48CB26307DBA}" type="pres">
      <dgm:prSet presAssocID="{E967535D-A72A-40F0-8D8C-3BF74E0499F8}" presName="aSpace2" presStyleCnt="0"/>
      <dgm:spPr/>
    </dgm:pt>
    <dgm:pt modelId="{B53063AD-9E83-416D-90D7-F97960CB1162}" type="pres">
      <dgm:prSet presAssocID="{89308278-9852-4028-8190-3B0719DB5A17}" presName="childNode" presStyleLbl="node1" presStyleIdx="6" presStyleCnt="12">
        <dgm:presLayoutVars>
          <dgm:bulletEnabled val="1"/>
        </dgm:presLayoutVars>
      </dgm:prSet>
      <dgm:spPr/>
    </dgm:pt>
    <dgm:pt modelId="{EBF11C8D-567D-42CD-8BF1-6B388FAE1D3C}" type="pres">
      <dgm:prSet presAssocID="{89308278-9852-4028-8190-3B0719DB5A17}" presName="aSpace2" presStyleCnt="0"/>
      <dgm:spPr/>
    </dgm:pt>
    <dgm:pt modelId="{36600CF4-F875-4AE3-AA40-BAFB64A6FDF2}" type="pres">
      <dgm:prSet presAssocID="{19FDE16C-6013-4FF8-9C72-190E2057733E}" presName="childNode" presStyleLbl="node1" presStyleIdx="7" presStyleCnt="12">
        <dgm:presLayoutVars>
          <dgm:bulletEnabled val="1"/>
        </dgm:presLayoutVars>
      </dgm:prSet>
      <dgm:spPr/>
    </dgm:pt>
    <dgm:pt modelId="{8143803F-D840-46CB-8897-FFFEE1F75700}" type="pres">
      <dgm:prSet presAssocID="{CE198832-D80C-4B1B-87E5-2952C8851BE7}" presName="aSpace" presStyleCnt="0"/>
      <dgm:spPr/>
    </dgm:pt>
    <dgm:pt modelId="{E8E46FFA-8052-414C-8292-E7418E984FE9}" type="pres">
      <dgm:prSet presAssocID="{9781DC4A-A262-4EC7-A339-344D1D95EB1E}" presName="compNode" presStyleCnt="0"/>
      <dgm:spPr/>
    </dgm:pt>
    <dgm:pt modelId="{ECF5F842-57D9-47A2-8AB7-5CA1C6733598}" type="pres">
      <dgm:prSet presAssocID="{9781DC4A-A262-4EC7-A339-344D1D95EB1E}" presName="aNode" presStyleLbl="bgShp" presStyleIdx="2" presStyleCnt="4"/>
      <dgm:spPr/>
    </dgm:pt>
    <dgm:pt modelId="{A69F1F6B-1CD1-47CF-8453-0826FCEFE50F}" type="pres">
      <dgm:prSet presAssocID="{9781DC4A-A262-4EC7-A339-344D1D95EB1E}" presName="textNode" presStyleLbl="bgShp" presStyleIdx="2" presStyleCnt="4"/>
      <dgm:spPr/>
    </dgm:pt>
    <dgm:pt modelId="{810979E1-AE2E-49DA-B892-BD4F20325C7A}" type="pres">
      <dgm:prSet presAssocID="{9781DC4A-A262-4EC7-A339-344D1D95EB1E}" presName="compChildNode" presStyleCnt="0"/>
      <dgm:spPr/>
    </dgm:pt>
    <dgm:pt modelId="{466A933E-0329-478D-BC2E-4798085BFDC4}" type="pres">
      <dgm:prSet presAssocID="{9781DC4A-A262-4EC7-A339-344D1D95EB1E}" presName="theInnerList" presStyleCnt="0"/>
      <dgm:spPr/>
    </dgm:pt>
    <dgm:pt modelId="{63AEB904-5016-4BED-8C74-D6396C06A283}" type="pres">
      <dgm:prSet presAssocID="{3AD35439-F969-4B65-9C6C-8FE23F21E7C9}" presName="childNode" presStyleLbl="node1" presStyleIdx="8" presStyleCnt="12">
        <dgm:presLayoutVars>
          <dgm:bulletEnabled val="1"/>
        </dgm:presLayoutVars>
      </dgm:prSet>
      <dgm:spPr/>
    </dgm:pt>
    <dgm:pt modelId="{82E84414-3E94-4303-94F8-CAEC4B3259A3}" type="pres">
      <dgm:prSet presAssocID="{3AD35439-F969-4B65-9C6C-8FE23F21E7C9}" presName="aSpace2" presStyleCnt="0"/>
      <dgm:spPr/>
    </dgm:pt>
    <dgm:pt modelId="{05F642AD-3F54-42DC-93E7-2C332CF5F430}" type="pres">
      <dgm:prSet presAssocID="{8A214F94-9239-46FF-ABE8-2A5ED134C070}" presName="childNode" presStyleLbl="node1" presStyleIdx="9" presStyleCnt="12">
        <dgm:presLayoutVars>
          <dgm:bulletEnabled val="1"/>
        </dgm:presLayoutVars>
      </dgm:prSet>
      <dgm:spPr/>
    </dgm:pt>
    <dgm:pt modelId="{47DE1A43-E7EA-47C9-8F83-9687773BBB86}" type="pres">
      <dgm:prSet presAssocID="{8A214F94-9239-46FF-ABE8-2A5ED134C070}" presName="aSpace2" presStyleCnt="0"/>
      <dgm:spPr/>
    </dgm:pt>
    <dgm:pt modelId="{1137621F-4C52-4E58-B427-36619F3E7837}" type="pres">
      <dgm:prSet presAssocID="{B46D4893-DB25-4743-BC92-5803F31DD1DF}" presName="childNode" presStyleLbl="node1" presStyleIdx="10" presStyleCnt="12">
        <dgm:presLayoutVars>
          <dgm:bulletEnabled val="1"/>
        </dgm:presLayoutVars>
      </dgm:prSet>
      <dgm:spPr/>
    </dgm:pt>
    <dgm:pt modelId="{FB07BC51-11D5-48E8-9420-D04185C7C11B}" type="pres">
      <dgm:prSet presAssocID="{B46D4893-DB25-4743-BC92-5803F31DD1DF}" presName="aSpace2" presStyleCnt="0"/>
      <dgm:spPr/>
    </dgm:pt>
    <dgm:pt modelId="{348DF765-2D1A-4C94-A160-2814A64C35AF}" type="pres">
      <dgm:prSet presAssocID="{13D06802-43C2-48D4-865C-5FC453CDC1B0}" presName="childNode" presStyleLbl="node1" presStyleIdx="11" presStyleCnt="12">
        <dgm:presLayoutVars>
          <dgm:bulletEnabled val="1"/>
        </dgm:presLayoutVars>
      </dgm:prSet>
      <dgm:spPr/>
    </dgm:pt>
    <dgm:pt modelId="{3AEFE8C5-472C-4C59-B8F3-67F505816432}" type="pres">
      <dgm:prSet presAssocID="{9781DC4A-A262-4EC7-A339-344D1D95EB1E}" presName="aSpace" presStyleCnt="0"/>
      <dgm:spPr/>
    </dgm:pt>
    <dgm:pt modelId="{72CE72E3-1E2D-439C-91F5-422D78DC2A83}" type="pres">
      <dgm:prSet presAssocID="{B3053E5E-D34F-48F9-9848-DF855F441E08}" presName="compNode" presStyleCnt="0"/>
      <dgm:spPr/>
    </dgm:pt>
    <dgm:pt modelId="{E65AC6C6-9D75-4C65-AD57-A356BFEF2088}" type="pres">
      <dgm:prSet presAssocID="{B3053E5E-D34F-48F9-9848-DF855F441E08}" presName="aNode" presStyleLbl="bgShp" presStyleIdx="3" presStyleCnt="4"/>
      <dgm:spPr/>
    </dgm:pt>
    <dgm:pt modelId="{61F74850-E12D-4DA0-91ED-313C01ECBFAF}" type="pres">
      <dgm:prSet presAssocID="{B3053E5E-D34F-48F9-9848-DF855F441E08}" presName="textNode" presStyleLbl="bgShp" presStyleIdx="3" presStyleCnt="4"/>
      <dgm:spPr/>
    </dgm:pt>
    <dgm:pt modelId="{0A8CF64B-9AD6-497A-9458-623C83E93D21}" type="pres">
      <dgm:prSet presAssocID="{B3053E5E-D34F-48F9-9848-DF855F441E08}" presName="compChildNode" presStyleCnt="0"/>
      <dgm:spPr/>
    </dgm:pt>
    <dgm:pt modelId="{937E643A-8A78-4E17-BBB1-86089749AD55}" type="pres">
      <dgm:prSet presAssocID="{B3053E5E-D34F-48F9-9848-DF855F441E08}" presName="theInnerList" presStyleCnt="0"/>
      <dgm:spPr/>
    </dgm:pt>
  </dgm:ptLst>
  <dgm:cxnLst>
    <dgm:cxn modelId="{DD2A9D06-2849-4E06-80F5-8608AB173444}" srcId="{CE198832-D80C-4B1B-87E5-2952C8851BE7}" destId="{E967535D-A72A-40F0-8D8C-3BF74E0499F8}" srcOrd="1" destOrd="0" parTransId="{36DBD307-D01B-49C8-9595-C4FA69C2E6F0}" sibTransId="{9E584C27-69B7-4EEC-AC3A-B50703E0A3CB}"/>
    <dgm:cxn modelId="{D71B8612-AC39-415A-AF2C-D24172873158}" type="presOf" srcId="{9781DC4A-A262-4EC7-A339-344D1D95EB1E}" destId="{ECF5F842-57D9-47A2-8AB7-5CA1C6733598}" srcOrd="0" destOrd="0" presId="urn:microsoft.com/office/officeart/2005/8/layout/lProcess2"/>
    <dgm:cxn modelId="{F37EB31F-B40A-4950-BC19-B258D9A779F0}" type="presOf" srcId="{627AEE9F-51E7-42B5-BD7A-B5C5D1389DC3}" destId="{91D5D482-3C13-47AF-BFC6-688B8EBED419}" srcOrd="0" destOrd="0" presId="urn:microsoft.com/office/officeart/2005/8/layout/lProcess2"/>
    <dgm:cxn modelId="{41164428-D3D5-47A2-B254-2633651CA885}" srcId="{D561867E-037C-4F62-9D57-F80530892B77}" destId="{B3053E5E-D34F-48F9-9848-DF855F441E08}" srcOrd="3" destOrd="0" parTransId="{CC76B8DD-E14A-4E3D-AC0F-02F0C7C5D127}" sibTransId="{69BD92AF-9277-4525-A1B7-8AC6DEC60F1C}"/>
    <dgm:cxn modelId="{B0D59029-57D0-46E4-AA6E-3EB8D256E2BC}" type="presOf" srcId="{CE198832-D80C-4B1B-87E5-2952C8851BE7}" destId="{13DC755C-9D44-449E-8DB7-B94C4BE6AE43}" srcOrd="0" destOrd="0" presId="urn:microsoft.com/office/officeart/2005/8/layout/lProcess2"/>
    <dgm:cxn modelId="{5F17F32E-49EE-417F-9CBE-A5B44C078F96}" type="presOf" srcId="{E892C0BC-8741-4678-93EA-CC997A74F610}" destId="{CDF52E37-9551-4107-839B-6F9006BE6810}" srcOrd="0" destOrd="0" presId="urn:microsoft.com/office/officeart/2005/8/layout/lProcess2"/>
    <dgm:cxn modelId="{4F49DD30-C00B-4CE1-8DBC-F06767B8883F}" type="presOf" srcId="{B46D4893-DB25-4743-BC92-5803F31DD1DF}" destId="{1137621F-4C52-4E58-B427-36619F3E7837}" srcOrd="0" destOrd="0" presId="urn:microsoft.com/office/officeart/2005/8/layout/lProcess2"/>
    <dgm:cxn modelId="{F9157F33-3E99-4EED-BAE6-888E213F2EF0}" srcId="{CE198832-D80C-4B1B-87E5-2952C8851BE7}" destId="{1393D0AA-B71E-4F2D-8C41-CF149546092D}" srcOrd="0" destOrd="0" parTransId="{FBAA3747-A248-4CEF-A2DD-DE9CDCC06CDF}" sibTransId="{2AC4A2EC-E096-4F03-B0F5-1E6108A250B4}"/>
    <dgm:cxn modelId="{2B0D1436-7D43-4BEE-8033-03B636A8609B}" type="presOf" srcId="{CE198832-D80C-4B1B-87E5-2952C8851BE7}" destId="{58531DD2-7138-4172-BF09-77F482067C75}" srcOrd="1" destOrd="0" presId="urn:microsoft.com/office/officeart/2005/8/layout/lProcess2"/>
    <dgm:cxn modelId="{837A5A39-D58F-4B37-857D-5109F2B8518C}" srcId="{07F06CFC-B9AF-4BC6-A4ED-0107A6667582}" destId="{E892C0BC-8741-4678-93EA-CC997A74F610}" srcOrd="3" destOrd="0" parTransId="{F2704744-80DE-4E04-97C7-4A0B491BC16F}" sibTransId="{5665B364-D6B3-4038-B13C-D30F0183753C}"/>
    <dgm:cxn modelId="{100BA13C-A45C-4AAF-93CB-FAE30C2C884C}" srcId="{07F06CFC-B9AF-4BC6-A4ED-0107A6667582}" destId="{17FC1673-53C7-4EC7-BF77-87C151384AF3}" srcOrd="2" destOrd="0" parTransId="{F45ECEC0-A517-415D-B0B3-3F88E3AC443B}" sibTransId="{F8EF1A9B-0835-4817-8F7B-E5142913BE7A}"/>
    <dgm:cxn modelId="{F71D8A3F-3C19-40E7-A6C2-D74BCA56B7E6}" type="presOf" srcId="{B3053E5E-D34F-48F9-9848-DF855F441E08}" destId="{61F74850-E12D-4DA0-91ED-313C01ECBFAF}" srcOrd="1" destOrd="0" presId="urn:microsoft.com/office/officeart/2005/8/layout/lProcess2"/>
    <dgm:cxn modelId="{291F5E43-EFAB-454E-86A9-0081BE397364}" srcId="{9781DC4A-A262-4EC7-A339-344D1D95EB1E}" destId="{8A214F94-9239-46FF-ABE8-2A5ED134C070}" srcOrd="1" destOrd="0" parTransId="{E8321D92-F685-4155-B98F-176F1A36A559}" sibTransId="{B4E15BD7-DBC6-4460-988A-1A7BB3AC873B}"/>
    <dgm:cxn modelId="{16ACC443-1544-41A1-BD0C-34FF5BEAED35}" type="presOf" srcId="{3AD35439-F969-4B65-9C6C-8FE23F21E7C9}" destId="{63AEB904-5016-4BED-8C74-D6396C06A283}" srcOrd="0" destOrd="0" presId="urn:microsoft.com/office/officeart/2005/8/layout/lProcess2"/>
    <dgm:cxn modelId="{6475E244-D2C8-4649-9D0D-1AEF8AB85A02}" type="presOf" srcId="{89308278-9852-4028-8190-3B0719DB5A17}" destId="{B53063AD-9E83-416D-90D7-F97960CB1162}" srcOrd="0" destOrd="0" presId="urn:microsoft.com/office/officeart/2005/8/layout/lProcess2"/>
    <dgm:cxn modelId="{DE2D2E66-C026-4A82-B79B-2B57D7AAF27B}" type="presOf" srcId="{07F06CFC-B9AF-4BC6-A4ED-0107A6667582}" destId="{29970E07-180B-46DD-9CEB-3EFE7C2EFD7C}" srcOrd="1" destOrd="0" presId="urn:microsoft.com/office/officeart/2005/8/layout/lProcess2"/>
    <dgm:cxn modelId="{E5B0C54B-F099-477D-8963-C18F4DC3E971}" srcId="{07F06CFC-B9AF-4BC6-A4ED-0107A6667582}" destId="{627AEE9F-51E7-42B5-BD7A-B5C5D1389DC3}" srcOrd="1" destOrd="0" parTransId="{BB672311-DEB8-4530-BDB4-768A2B5E18F1}" sibTransId="{4029006A-8B1D-41EC-ADE5-84FE924FFA4F}"/>
    <dgm:cxn modelId="{93E1C24C-6B5C-40E1-826D-A5483D62BCDB}" srcId="{9781DC4A-A262-4EC7-A339-344D1D95EB1E}" destId="{3AD35439-F969-4B65-9C6C-8FE23F21E7C9}" srcOrd="0" destOrd="0" parTransId="{FB9C14E7-86C5-4564-A278-A4735536460F}" sibTransId="{7E161658-FEB0-4575-AE91-4B6F85AF916B}"/>
    <dgm:cxn modelId="{1D9DA14F-4D55-476D-89FA-250E7ED8F81D}" srcId="{D561867E-037C-4F62-9D57-F80530892B77}" destId="{9781DC4A-A262-4EC7-A339-344D1D95EB1E}" srcOrd="2" destOrd="0" parTransId="{3EEAFD46-7059-485C-B7FB-2D7DBDD5E595}" sibTransId="{B325F77F-3116-4EEC-B583-80F10980F980}"/>
    <dgm:cxn modelId="{6CBFB96F-F7D5-4F0A-B0B0-042964A195F1}" srcId="{D561867E-037C-4F62-9D57-F80530892B77}" destId="{CE198832-D80C-4B1B-87E5-2952C8851BE7}" srcOrd="1" destOrd="0" parTransId="{D55B4AF9-ED6C-4402-B293-1F634B0C7C6C}" sibTransId="{48483D93-781C-4F9A-A14C-A370E94B31E6}"/>
    <dgm:cxn modelId="{05EB537B-E854-44F7-8FE0-CBD8CE81AEF5}" type="presOf" srcId="{D561867E-037C-4F62-9D57-F80530892B77}" destId="{474FFEE8-2CAC-453E-AB1C-7DE7A5549983}" srcOrd="0" destOrd="0" presId="urn:microsoft.com/office/officeart/2005/8/layout/lProcess2"/>
    <dgm:cxn modelId="{C46D2489-D120-4A05-B9BD-BEEB8DA12D52}" srcId="{D561867E-037C-4F62-9D57-F80530892B77}" destId="{07F06CFC-B9AF-4BC6-A4ED-0107A6667582}" srcOrd="0" destOrd="0" parTransId="{E65A3EA3-6258-4084-89D6-41B13D5BCC28}" sibTransId="{8AB61809-3870-4D94-ABE2-F666F6C6397B}"/>
    <dgm:cxn modelId="{2C231E90-FFDF-4CBD-A67F-4700F9265DD5}" srcId="{CE198832-D80C-4B1B-87E5-2952C8851BE7}" destId="{19FDE16C-6013-4FF8-9C72-190E2057733E}" srcOrd="3" destOrd="0" parTransId="{46588EB5-0908-482F-8CAB-8C0BC541BE4D}" sibTransId="{F8FAB44D-C8B5-45B8-8382-E08A9932AD40}"/>
    <dgm:cxn modelId="{0CED5C91-3837-4076-B602-123BFAC17402}" type="presOf" srcId="{B3053E5E-D34F-48F9-9848-DF855F441E08}" destId="{E65AC6C6-9D75-4C65-AD57-A356BFEF2088}" srcOrd="0" destOrd="0" presId="urn:microsoft.com/office/officeart/2005/8/layout/lProcess2"/>
    <dgm:cxn modelId="{85003794-78F5-41F4-84BF-45EC01A79CD7}" type="presOf" srcId="{1393D0AA-B71E-4F2D-8C41-CF149546092D}" destId="{973B3981-F073-4085-AC44-32DF5D7BB2A2}" srcOrd="0" destOrd="0" presId="urn:microsoft.com/office/officeart/2005/8/layout/lProcess2"/>
    <dgm:cxn modelId="{B4F27C97-E38B-479C-9E1F-02A8BB122317}" type="presOf" srcId="{9781DC4A-A262-4EC7-A339-344D1D95EB1E}" destId="{A69F1F6B-1CD1-47CF-8453-0826FCEFE50F}" srcOrd="1" destOrd="0" presId="urn:microsoft.com/office/officeart/2005/8/layout/lProcess2"/>
    <dgm:cxn modelId="{6D2D5B9A-1146-4EFF-BB1A-2C0FBFA5BBFE}" type="presOf" srcId="{8A214F94-9239-46FF-ABE8-2A5ED134C070}" destId="{05F642AD-3F54-42DC-93E7-2C332CF5F430}" srcOrd="0" destOrd="0" presId="urn:microsoft.com/office/officeart/2005/8/layout/lProcess2"/>
    <dgm:cxn modelId="{9F9C849D-C305-4C33-83A2-FA068F173510}" srcId="{9781DC4A-A262-4EC7-A339-344D1D95EB1E}" destId="{13D06802-43C2-48D4-865C-5FC453CDC1B0}" srcOrd="3" destOrd="0" parTransId="{690B22F8-FA26-4BE8-B0FE-204CE6E182B3}" sibTransId="{89FA46CC-236F-4343-8686-32784DABD20A}"/>
    <dgm:cxn modelId="{D08EF59D-7589-4B6B-9640-FD7B5F7392AF}" type="presOf" srcId="{13D06802-43C2-48D4-865C-5FC453CDC1B0}" destId="{348DF765-2D1A-4C94-A160-2814A64C35AF}" srcOrd="0" destOrd="0" presId="urn:microsoft.com/office/officeart/2005/8/layout/lProcess2"/>
    <dgm:cxn modelId="{D8E15DAF-F3BE-400C-A9E6-3C26A5358294}" srcId="{9781DC4A-A262-4EC7-A339-344D1D95EB1E}" destId="{B46D4893-DB25-4743-BC92-5803F31DD1DF}" srcOrd="2" destOrd="0" parTransId="{B319C051-6915-4BB2-8217-C86F2D093F0A}" sibTransId="{EC17BB1E-42BD-4ED0-9A02-78CA675C7ECE}"/>
    <dgm:cxn modelId="{AAB72FC5-5A48-4ED5-9432-7A434EB81E34}" type="presOf" srcId="{17FC1673-53C7-4EC7-BF77-87C151384AF3}" destId="{D61A9220-3B0E-43C5-895B-191E42743EE3}" srcOrd="0" destOrd="0" presId="urn:microsoft.com/office/officeart/2005/8/layout/lProcess2"/>
    <dgm:cxn modelId="{8AA8A9D8-699D-4262-A1EF-B4D4F2E2163B}" srcId="{CE198832-D80C-4B1B-87E5-2952C8851BE7}" destId="{89308278-9852-4028-8190-3B0719DB5A17}" srcOrd="2" destOrd="0" parTransId="{588B29E1-AC6A-4E1E-BD61-CC9A196B1371}" sibTransId="{DCCB9B98-0E51-4D8D-B692-1E975DAA044A}"/>
    <dgm:cxn modelId="{D21857DE-2332-4F4A-8128-316CA4EB5AC2}" type="presOf" srcId="{07F06CFC-B9AF-4BC6-A4ED-0107A6667582}" destId="{EA56C8CE-2926-486A-8A66-027CD82E8402}" srcOrd="0" destOrd="0" presId="urn:microsoft.com/office/officeart/2005/8/layout/lProcess2"/>
    <dgm:cxn modelId="{389425DF-23BD-46FD-9252-D1313B788BFB}" srcId="{07F06CFC-B9AF-4BC6-A4ED-0107A6667582}" destId="{8BB8E47D-A7C8-4DBE-BD41-BCBA081AD296}" srcOrd="0" destOrd="0" parTransId="{E6BA6F6C-A1E0-4A2A-979A-247E490A0DDA}" sibTransId="{5DA47E95-9506-4AD2-9640-3A1480DD08A4}"/>
    <dgm:cxn modelId="{917ABBE9-81F5-4AC2-AF4B-CDEEC0B2B610}" type="presOf" srcId="{19FDE16C-6013-4FF8-9C72-190E2057733E}" destId="{36600CF4-F875-4AE3-AA40-BAFB64A6FDF2}" srcOrd="0" destOrd="0" presId="urn:microsoft.com/office/officeart/2005/8/layout/lProcess2"/>
    <dgm:cxn modelId="{FE988AF3-63B7-4275-BFED-2C947D283AE3}" type="presOf" srcId="{E967535D-A72A-40F0-8D8C-3BF74E0499F8}" destId="{DBFEBC9D-E0FE-4896-BAD7-7D7750BB17CF}" srcOrd="0" destOrd="0" presId="urn:microsoft.com/office/officeart/2005/8/layout/lProcess2"/>
    <dgm:cxn modelId="{60C55EF4-09B2-4521-BDB5-03AD23CDEE58}" type="presOf" srcId="{8BB8E47D-A7C8-4DBE-BD41-BCBA081AD296}" destId="{434FF9F3-EE05-433E-9FC7-E45AF38495C2}" srcOrd="0" destOrd="0" presId="urn:microsoft.com/office/officeart/2005/8/layout/lProcess2"/>
    <dgm:cxn modelId="{5441CBBE-F8CA-440C-BC77-604A5FBA0B9A}" type="presParOf" srcId="{474FFEE8-2CAC-453E-AB1C-7DE7A5549983}" destId="{E9DBB6D4-FE6F-4641-AD57-CD9524C81AF0}" srcOrd="0" destOrd="0" presId="urn:microsoft.com/office/officeart/2005/8/layout/lProcess2"/>
    <dgm:cxn modelId="{62B47756-4391-4F00-AA04-2D1663EAA691}" type="presParOf" srcId="{E9DBB6D4-FE6F-4641-AD57-CD9524C81AF0}" destId="{EA56C8CE-2926-486A-8A66-027CD82E8402}" srcOrd="0" destOrd="0" presId="urn:microsoft.com/office/officeart/2005/8/layout/lProcess2"/>
    <dgm:cxn modelId="{68A526E4-2A7A-4836-A6A5-27B00E79CFE5}" type="presParOf" srcId="{E9DBB6D4-FE6F-4641-AD57-CD9524C81AF0}" destId="{29970E07-180B-46DD-9CEB-3EFE7C2EFD7C}" srcOrd="1" destOrd="0" presId="urn:microsoft.com/office/officeart/2005/8/layout/lProcess2"/>
    <dgm:cxn modelId="{30506077-09CA-4801-8EBB-A91791DDA7EA}" type="presParOf" srcId="{E9DBB6D4-FE6F-4641-AD57-CD9524C81AF0}" destId="{54036026-479B-4096-BF40-90CD70EE6062}" srcOrd="2" destOrd="0" presId="urn:microsoft.com/office/officeart/2005/8/layout/lProcess2"/>
    <dgm:cxn modelId="{93D3CCCF-F686-4ED0-857D-7CD62C8565C4}" type="presParOf" srcId="{54036026-479B-4096-BF40-90CD70EE6062}" destId="{06225F70-1262-46A7-AADE-DB992A317162}" srcOrd="0" destOrd="0" presId="urn:microsoft.com/office/officeart/2005/8/layout/lProcess2"/>
    <dgm:cxn modelId="{351CAF51-F723-46BE-92AD-A1E1D8C2D2B2}" type="presParOf" srcId="{06225F70-1262-46A7-AADE-DB992A317162}" destId="{434FF9F3-EE05-433E-9FC7-E45AF38495C2}" srcOrd="0" destOrd="0" presId="urn:microsoft.com/office/officeart/2005/8/layout/lProcess2"/>
    <dgm:cxn modelId="{6C7487F8-DDD8-4C9D-BF7B-35B268A46EE2}" type="presParOf" srcId="{06225F70-1262-46A7-AADE-DB992A317162}" destId="{6CFDAB8E-1E6D-41EE-A251-951695D2C860}" srcOrd="1" destOrd="0" presId="urn:microsoft.com/office/officeart/2005/8/layout/lProcess2"/>
    <dgm:cxn modelId="{518182D0-AC50-4BD4-B68C-53D5E9630533}" type="presParOf" srcId="{06225F70-1262-46A7-AADE-DB992A317162}" destId="{91D5D482-3C13-47AF-BFC6-688B8EBED419}" srcOrd="2" destOrd="0" presId="urn:microsoft.com/office/officeart/2005/8/layout/lProcess2"/>
    <dgm:cxn modelId="{BB3C2AC4-FB6E-4A13-BEAF-F5C5AED5CA69}" type="presParOf" srcId="{06225F70-1262-46A7-AADE-DB992A317162}" destId="{CE13411C-628A-48CA-91AA-37EE0E43DFE7}" srcOrd="3" destOrd="0" presId="urn:microsoft.com/office/officeart/2005/8/layout/lProcess2"/>
    <dgm:cxn modelId="{136C56C7-44F8-4A17-AAA7-BB18B090080D}" type="presParOf" srcId="{06225F70-1262-46A7-AADE-DB992A317162}" destId="{D61A9220-3B0E-43C5-895B-191E42743EE3}" srcOrd="4" destOrd="0" presId="urn:microsoft.com/office/officeart/2005/8/layout/lProcess2"/>
    <dgm:cxn modelId="{664D03DC-9489-4D09-8F47-CEAA12C7E26A}" type="presParOf" srcId="{06225F70-1262-46A7-AADE-DB992A317162}" destId="{4DE38F74-E84D-49C1-B22C-FDFDFA76684E}" srcOrd="5" destOrd="0" presId="urn:microsoft.com/office/officeart/2005/8/layout/lProcess2"/>
    <dgm:cxn modelId="{C3965972-4423-491A-B4F4-E313FFB3CFDB}" type="presParOf" srcId="{06225F70-1262-46A7-AADE-DB992A317162}" destId="{CDF52E37-9551-4107-839B-6F9006BE6810}" srcOrd="6" destOrd="0" presId="urn:microsoft.com/office/officeart/2005/8/layout/lProcess2"/>
    <dgm:cxn modelId="{962FE9C5-147E-4C46-A33C-C234F7C6A9C2}" type="presParOf" srcId="{474FFEE8-2CAC-453E-AB1C-7DE7A5549983}" destId="{99C844B2-0387-46E8-8DC3-9659389E06AA}" srcOrd="1" destOrd="0" presId="urn:microsoft.com/office/officeart/2005/8/layout/lProcess2"/>
    <dgm:cxn modelId="{81470644-AE18-470E-BD8F-19F57288501C}" type="presParOf" srcId="{474FFEE8-2CAC-453E-AB1C-7DE7A5549983}" destId="{F6D8EC33-C9B9-4062-9CEA-2AEFF61E4C40}" srcOrd="2" destOrd="0" presId="urn:microsoft.com/office/officeart/2005/8/layout/lProcess2"/>
    <dgm:cxn modelId="{D8FFF9C4-918A-4EA7-A8AA-B987364E5C01}" type="presParOf" srcId="{F6D8EC33-C9B9-4062-9CEA-2AEFF61E4C40}" destId="{13DC755C-9D44-449E-8DB7-B94C4BE6AE43}" srcOrd="0" destOrd="0" presId="urn:microsoft.com/office/officeart/2005/8/layout/lProcess2"/>
    <dgm:cxn modelId="{385EE652-B7CD-423A-836E-157F8E3B570B}" type="presParOf" srcId="{F6D8EC33-C9B9-4062-9CEA-2AEFF61E4C40}" destId="{58531DD2-7138-4172-BF09-77F482067C75}" srcOrd="1" destOrd="0" presId="urn:microsoft.com/office/officeart/2005/8/layout/lProcess2"/>
    <dgm:cxn modelId="{73BF6F2F-DDA9-4640-BEF1-DE0ABEF682A0}" type="presParOf" srcId="{F6D8EC33-C9B9-4062-9CEA-2AEFF61E4C40}" destId="{AE215BBF-21D0-4228-A9BA-19498141692A}" srcOrd="2" destOrd="0" presId="urn:microsoft.com/office/officeart/2005/8/layout/lProcess2"/>
    <dgm:cxn modelId="{B21BE21C-27D2-477A-8D05-FB09A8411FF1}" type="presParOf" srcId="{AE215BBF-21D0-4228-A9BA-19498141692A}" destId="{B1159B9A-A363-4C06-9F34-A3A6CC3F3698}" srcOrd="0" destOrd="0" presId="urn:microsoft.com/office/officeart/2005/8/layout/lProcess2"/>
    <dgm:cxn modelId="{3F6D66D4-BA0D-4308-B31C-5C309972F72C}" type="presParOf" srcId="{B1159B9A-A363-4C06-9F34-A3A6CC3F3698}" destId="{973B3981-F073-4085-AC44-32DF5D7BB2A2}" srcOrd="0" destOrd="0" presId="urn:microsoft.com/office/officeart/2005/8/layout/lProcess2"/>
    <dgm:cxn modelId="{84BAB3E4-2ADD-4037-B9F3-B6204E7F78D5}" type="presParOf" srcId="{B1159B9A-A363-4C06-9F34-A3A6CC3F3698}" destId="{55FD34FB-2E51-4AB5-ABEE-44D2465E5974}" srcOrd="1" destOrd="0" presId="urn:microsoft.com/office/officeart/2005/8/layout/lProcess2"/>
    <dgm:cxn modelId="{8CA4ADB5-0C66-47EF-AE37-6E84C2E8E09F}" type="presParOf" srcId="{B1159B9A-A363-4C06-9F34-A3A6CC3F3698}" destId="{DBFEBC9D-E0FE-4896-BAD7-7D7750BB17CF}" srcOrd="2" destOrd="0" presId="urn:microsoft.com/office/officeart/2005/8/layout/lProcess2"/>
    <dgm:cxn modelId="{8C882314-8DD9-4DAE-BF1A-B429E88B0945}" type="presParOf" srcId="{B1159B9A-A363-4C06-9F34-A3A6CC3F3698}" destId="{14B3C916-714A-42CC-8234-48CB26307DBA}" srcOrd="3" destOrd="0" presId="urn:microsoft.com/office/officeart/2005/8/layout/lProcess2"/>
    <dgm:cxn modelId="{7B11F80C-6210-43A3-B3EF-379D5E8E57DF}" type="presParOf" srcId="{B1159B9A-A363-4C06-9F34-A3A6CC3F3698}" destId="{B53063AD-9E83-416D-90D7-F97960CB1162}" srcOrd="4" destOrd="0" presId="urn:microsoft.com/office/officeart/2005/8/layout/lProcess2"/>
    <dgm:cxn modelId="{3E9B085F-B3A1-4525-BE4F-E5A7083AB39F}" type="presParOf" srcId="{B1159B9A-A363-4C06-9F34-A3A6CC3F3698}" destId="{EBF11C8D-567D-42CD-8BF1-6B388FAE1D3C}" srcOrd="5" destOrd="0" presId="urn:microsoft.com/office/officeart/2005/8/layout/lProcess2"/>
    <dgm:cxn modelId="{FA9B9CEA-748C-4627-AE66-D17BC5A0D3D9}" type="presParOf" srcId="{B1159B9A-A363-4C06-9F34-A3A6CC3F3698}" destId="{36600CF4-F875-4AE3-AA40-BAFB64A6FDF2}" srcOrd="6" destOrd="0" presId="urn:microsoft.com/office/officeart/2005/8/layout/lProcess2"/>
    <dgm:cxn modelId="{E257D8A9-9A34-4785-BC87-0ECF4A899E2B}" type="presParOf" srcId="{474FFEE8-2CAC-453E-AB1C-7DE7A5549983}" destId="{8143803F-D840-46CB-8897-FFFEE1F75700}" srcOrd="3" destOrd="0" presId="urn:microsoft.com/office/officeart/2005/8/layout/lProcess2"/>
    <dgm:cxn modelId="{556B4083-1B73-4221-BC26-F480B04735FE}" type="presParOf" srcId="{474FFEE8-2CAC-453E-AB1C-7DE7A5549983}" destId="{E8E46FFA-8052-414C-8292-E7418E984FE9}" srcOrd="4" destOrd="0" presId="urn:microsoft.com/office/officeart/2005/8/layout/lProcess2"/>
    <dgm:cxn modelId="{822B6D13-E069-4725-8A7D-9C479ABE8A31}" type="presParOf" srcId="{E8E46FFA-8052-414C-8292-E7418E984FE9}" destId="{ECF5F842-57D9-47A2-8AB7-5CA1C6733598}" srcOrd="0" destOrd="0" presId="urn:microsoft.com/office/officeart/2005/8/layout/lProcess2"/>
    <dgm:cxn modelId="{46D38FEC-C87E-4D28-B520-5E0592166088}" type="presParOf" srcId="{E8E46FFA-8052-414C-8292-E7418E984FE9}" destId="{A69F1F6B-1CD1-47CF-8453-0826FCEFE50F}" srcOrd="1" destOrd="0" presId="urn:microsoft.com/office/officeart/2005/8/layout/lProcess2"/>
    <dgm:cxn modelId="{3E302A91-AC97-4D07-ADBC-9151C539581F}" type="presParOf" srcId="{E8E46FFA-8052-414C-8292-E7418E984FE9}" destId="{810979E1-AE2E-49DA-B892-BD4F20325C7A}" srcOrd="2" destOrd="0" presId="urn:microsoft.com/office/officeart/2005/8/layout/lProcess2"/>
    <dgm:cxn modelId="{E6DC1CA3-5D94-4B3B-BA41-9833749E9443}" type="presParOf" srcId="{810979E1-AE2E-49DA-B892-BD4F20325C7A}" destId="{466A933E-0329-478D-BC2E-4798085BFDC4}" srcOrd="0" destOrd="0" presId="urn:microsoft.com/office/officeart/2005/8/layout/lProcess2"/>
    <dgm:cxn modelId="{4D325395-6753-4BB6-81E7-4A0FDC4B5C03}" type="presParOf" srcId="{466A933E-0329-478D-BC2E-4798085BFDC4}" destId="{63AEB904-5016-4BED-8C74-D6396C06A283}" srcOrd="0" destOrd="0" presId="urn:microsoft.com/office/officeart/2005/8/layout/lProcess2"/>
    <dgm:cxn modelId="{E3610043-FF63-42A3-9271-CDCF1DBA3DFC}" type="presParOf" srcId="{466A933E-0329-478D-BC2E-4798085BFDC4}" destId="{82E84414-3E94-4303-94F8-CAEC4B3259A3}" srcOrd="1" destOrd="0" presId="urn:microsoft.com/office/officeart/2005/8/layout/lProcess2"/>
    <dgm:cxn modelId="{32558191-7700-47F7-8016-EBD844CE45BB}" type="presParOf" srcId="{466A933E-0329-478D-BC2E-4798085BFDC4}" destId="{05F642AD-3F54-42DC-93E7-2C332CF5F430}" srcOrd="2" destOrd="0" presId="urn:microsoft.com/office/officeart/2005/8/layout/lProcess2"/>
    <dgm:cxn modelId="{5F4764E9-F589-4DF1-9490-C150A38ED903}" type="presParOf" srcId="{466A933E-0329-478D-BC2E-4798085BFDC4}" destId="{47DE1A43-E7EA-47C9-8F83-9687773BBB86}" srcOrd="3" destOrd="0" presId="urn:microsoft.com/office/officeart/2005/8/layout/lProcess2"/>
    <dgm:cxn modelId="{9373B39E-B213-4AC1-8185-98DDCF22E4B9}" type="presParOf" srcId="{466A933E-0329-478D-BC2E-4798085BFDC4}" destId="{1137621F-4C52-4E58-B427-36619F3E7837}" srcOrd="4" destOrd="0" presId="urn:microsoft.com/office/officeart/2005/8/layout/lProcess2"/>
    <dgm:cxn modelId="{295AF88C-3F69-4A97-99BA-698334DCA0D0}" type="presParOf" srcId="{466A933E-0329-478D-BC2E-4798085BFDC4}" destId="{FB07BC51-11D5-48E8-9420-D04185C7C11B}" srcOrd="5" destOrd="0" presId="urn:microsoft.com/office/officeart/2005/8/layout/lProcess2"/>
    <dgm:cxn modelId="{702BF9F4-C4BC-4550-A9B0-4B21F06F0F1C}" type="presParOf" srcId="{466A933E-0329-478D-BC2E-4798085BFDC4}" destId="{348DF765-2D1A-4C94-A160-2814A64C35AF}" srcOrd="6" destOrd="0" presId="urn:microsoft.com/office/officeart/2005/8/layout/lProcess2"/>
    <dgm:cxn modelId="{E79BDDE9-83EB-4F8C-BEE1-179D3005D05A}" type="presParOf" srcId="{474FFEE8-2CAC-453E-AB1C-7DE7A5549983}" destId="{3AEFE8C5-472C-4C59-B8F3-67F505816432}" srcOrd="5" destOrd="0" presId="urn:microsoft.com/office/officeart/2005/8/layout/lProcess2"/>
    <dgm:cxn modelId="{260E5B33-3757-4C74-9671-D52C9844931D}" type="presParOf" srcId="{474FFEE8-2CAC-453E-AB1C-7DE7A5549983}" destId="{72CE72E3-1E2D-439C-91F5-422D78DC2A83}" srcOrd="6" destOrd="0" presId="urn:microsoft.com/office/officeart/2005/8/layout/lProcess2"/>
    <dgm:cxn modelId="{4FD107A6-9EB5-4B02-BAC3-EDD62F723D05}" type="presParOf" srcId="{72CE72E3-1E2D-439C-91F5-422D78DC2A83}" destId="{E65AC6C6-9D75-4C65-AD57-A356BFEF2088}" srcOrd="0" destOrd="0" presId="urn:microsoft.com/office/officeart/2005/8/layout/lProcess2"/>
    <dgm:cxn modelId="{E45AE250-831E-4D5A-BCA1-208051EA177F}" type="presParOf" srcId="{72CE72E3-1E2D-439C-91F5-422D78DC2A83}" destId="{61F74850-E12D-4DA0-91ED-313C01ECBFAF}" srcOrd="1" destOrd="0" presId="urn:microsoft.com/office/officeart/2005/8/layout/lProcess2"/>
    <dgm:cxn modelId="{4B4A2488-6BA8-4697-AE92-966471D2BAC0}" type="presParOf" srcId="{72CE72E3-1E2D-439C-91F5-422D78DC2A83}" destId="{0A8CF64B-9AD6-497A-9458-623C83E93D21}" srcOrd="2" destOrd="0" presId="urn:microsoft.com/office/officeart/2005/8/layout/lProcess2"/>
    <dgm:cxn modelId="{BD1A135D-0F66-4F96-9645-F200A962FD95}" type="presParOf" srcId="{0A8CF64B-9AD6-497A-9458-623C83E93D21}" destId="{937E643A-8A78-4E17-BBB1-86089749AD5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61867E-037C-4F62-9D57-F80530892B7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07F06CFC-B9AF-4BC6-A4ED-0107A6667582}">
      <dgm:prSet phldrT="[Text]" custT="1"/>
      <dgm:spPr/>
      <dgm:t>
        <a:bodyPr/>
        <a:lstStyle/>
        <a:p>
          <a:r>
            <a:rPr lang="en-US" sz="3200" dirty="0"/>
            <a:t>History</a:t>
          </a:r>
        </a:p>
      </dgm:t>
    </dgm:pt>
    <dgm:pt modelId="{E65A3EA3-6258-4084-89D6-41B13D5BCC28}" type="parTrans" cxnId="{C46D2489-D120-4A05-B9BD-BEEB8DA12D52}">
      <dgm:prSet/>
      <dgm:spPr/>
      <dgm:t>
        <a:bodyPr/>
        <a:lstStyle/>
        <a:p>
          <a:endParaRPr lang="en-US"/>
        </a:p>
      </dgm:t>
    </dgm:pt>
    <dgm:pt modelId="{8AB61809-3870-4D94-ABE2-F666F6C6397B}" type="sibTrans" cxnId="{C46D2489-D120-4A05-B9BD-BEEB8DA12D52}">
      <dgm:prSet/>
      <dgm:spPr/>
      <dgm:t>
        <a:bodyPr/>
        <a:lstStyle/>
        <a:p>
          <a:endParaRPr lang="en-US"/>
        </a:p>
      </dgm:t>
    </dgm:pt>
    <dgm:pt modelId="{8BB8E47D-A7C8-4DBE-BD41-BCBA081AD296}">
      <dgm:prSet phldrT="[Text]"/>
      <dgm:spPr/>
      <dgm:t>
        <a:bodyPr/>
        <a:lstStyle/>
        <a:p>
          <a:r>
            <a:rPr lang="en-US" dirty="0"/>
            <a:t>$100</a:t>
          </a:r>
        </a:p>
      </dgm:t>
    </dgm:pt>
    <dgm:pt modelId="{E6BA6F6C-A1E0-4A2A-979A-247E490A0DDA}" type="parTrans" cxnId="{389425DF-23BD-46FD-9252-D1313B788BFB}">
      <dgm:prSet/>
      <dgm:spPr/>
      <dgm:t>
        <a:bodyPr/>
        <a:lstStyle/>
        <a:p>
          <a:endParaRPr lang="en-US"/>
        </a:p>
      </dgm:t>
    </dgm:pt>
    <dgm:pt modelId="{5DA47E95-9506-4AD2-9640-3A1480DD08A4}" type="sibTrans" cxnId="{389425DF-23BD-46FD-9252-D1313B788BFB}">
      <dgm:prSet/>
      <dgm:spPr/>
      <dgm:t>
        <a:bodyPr/>
        <a:lstStyle/>
        <a:p>
          <a:endParaRPr lang="en-US"/>
        </a:p>
      </dgm:t>
    </dgm:pt>
    <dgm:pt modelId="{E892C0BC-8741-4678-93EA-CC997A74F610}">
      <dgm:prSet phldrT="[Text]"/>
      <dgm:spPr/>
      <dgm:t>
        <a:bodyPr/>
        <a:lstStyle/>
        <a:p>
          <a:r>
            <a:rPr lang="en-US" dirty="0"/>
            <a:t>$400</a:t>
          </a:r>
        </a:p>
      </dgm:t>
    </dgm:pt>
    <dgm:pt modelId="{F2704744-80DE-4E04-97C7-4A0B491BC16F}" type="parTrans" cxnId="{837A5A39-D58F-4B37-857D-5109F2B8518C}">
      <dgm:prSet/>
      <dgm:spPr/>
      <dgm:t>
        <a:bodyPr/>
        <a:lstStyle/>
        <a:p>
          <a:endParaRPr lang="en-US"/>
        </a:p>
      </dgm:t>
    </dgm:pt>
    <dgm:pt modelId="{5665B364-D6B3-4038-B13C-D30F0183753C}" type="sibTrans" cxnId="{837A5A39-D58F-4B37-857D-5109F2B8518C}">
      <dgm:prSet/>
      <dgm:spPr/>
      <dgm:t>
        <a:bodyPr/>
        <a:lstStyle/>
        <a:p>
          <a:endParaRPr lang="en-US"/>
        </a:p>
      </dgm:t>
    </dgm:pt>
    <dgm:pt modelId="{CE198832-D80C-4B1B-87E5-2952C8851BE7}">
      <dgm:prSet phldrT="[Text]" custT="1"/>
      <dgm:spPr/>
      <dgm:t>
        <a:bodyPr/>
        <a:lstStyle/>
        <a:p>
          <a:r>
            <a:rPr lang="en-US" sz="3200" dirty="0"/>
            <a:t>Ducts n Things</a:t>
          </a:r>
        </a:p>
      </dgm:t>
    </dgm:pt>
    <dgm:pt modelId="{D55B4AF9-ED6C-4402-B293-1F634B0C7C6C}" type="parTrans" cxnId="{6CBFB96F-F7D5-4F0A-B0B0-042964A195F1}">
      <dgm:prSet/>
      <dgm:spPr/>
      <dgm:t>
        <a:bodyPr/>
        <a:lstStyle/>
        <a:p>
          <a:endParaRPr lang="en-US"/>
        </a:p>
      </dgm:t>
    </dgm:pt>
    <dgm:pt modelId="{48483D93-781C-4F9A-A14C-A370E94B31E6}" type="sibTrans" cxnId="{6CBFB96F-F7D5-4F0A-B0B0-042964A195F1}">
      <dgm:prSet/>
      <dgm:spPr/>
      <dgm:t>
        <a:bodyPr/>
        <a:lstStyle/>
        <a:p>
          <a:endParaRPr lang="en-US"/>
        </a:p>
      </dgm:t>
    </dgm:pt>
    <dgm:pt modelId="{1393D0AA-B71E-4F2D-8C41-CF149546092D}">
      <dgm:prSet phldrT="[Text]"/>
      <dgm:spPr/>
      <dgm:t>
        <a:bodyPr/>
        <a:lstStyle/>
        <a:p>
          <a:r>
            <a:rPr lang="en-US" dirty="0"/>
            <a:t>$100</a:t>
          </a:r>
        </a:p>
      </dgm:t>
    </dgm:pt>
    <dgm:pt modelId="{FBAA3747-A248-4CEF-A2DD-DE9CDCC06CDF}" type="parTrans" cxnId="{F9157F33-3E99-4EED-BAE6-888E213F2EF0}">
      <dgm:prSet/>
      <dgm:spPr/>
      <dgm:t>
        <a:bodyPr/>
        <a:lstStyle/>
        <a:p>
          <a:endParaRPr lang="en-US"/>
        </a:p>
      </dgm:t>
    </dgm:pt>
    <dgm:pt modelId="{2AC4A2EC-E096-4F03-B0F5-1E6108A250B4}" type="sibTrans" cxnId="{F9157F33-3E99-4EED-BAE6-888E213F2EF0}">
      <dgm:prSet/>
      <dgm:spPr/>
      <dgm:t>
        <a:bodyPr/>
        <a:lstStyle/>
        <a:p>
          <a:endParaRPr lang="en-US"/>
        </a:p>
      </dgm:t>
    </dgm:pt>
    <dgm:pt modelId="{19FDE16C-6013-4FF8-9C72-190E2057733E}">
      <dgm:prSet phldrT="[Text]"/>
      <dgm:spPr/>
      <dgm:t>
        <a:bodyPr/>
        <a:lstStyle/>
        <a:p>
          <a:r>
            <a:rPr lang="en-US" dirty="0"/>
            <a:t>$400</a:t>
          </a:r>
        </a:p>
      </dgm:t>
    </dgm:pt>
    <dgm:pt modelId="{46588EB5-0908-482F-8CAB-8C0BC541BE4D}" type="parTrans" cxnId="{2C231E90-FFDF-4CBD-A67F-4700F9265DD5}">
      <dgm:prSet/>
      <dgm:spPr/>
      <dgm:t>
        <a:bodyPr/>
        <a:lstStyle/>
        <a:p>
          <a:endParaRPr lang="en-US"/>
        </a:p>
      </dgm:t>
    </dgm:pt>
    <dgm:pt modelId="{F8FAB44D-C8B5-45B8-8382-E08A9932AD40}" type="sibTrans" cxnId="{2C231E90-FFDF-4CBD-A67F-4700F9265DD5}">
      <dgm:prSet/>
      <dgm:spPr/>
      <dgm:t>
        <a:bodyPr/>
        <a:lstStyle/>
        <a:p>
          <a:endParaRPr lang="en-US"/>
        </a:p>
      </dgm:t>
    </dgm:pt>
    <dgm:pt modelId="{9781DC4A-A262-4EC7-A339-344D1D95EB1E}">
      <dgm:prSet phldrT="[Text]" custT="1"/>
      <dgm:spPr/>
      <dgm:t>
        <a:bodyPr/>
        <a:lstStyle/>
        <a:p>
          <a:r>
            <a:rPr lang="en-US" sz="3200" dirty="0"/>
            <a:t>In The Kitchen</a:t>
          </a:r>
        </a:p>
      </dgm:t>
    </dgm:pt>
    <dgm:pt modelId="{3EEAFD46-7059-485C-B7FB-2D7DBDD5E595}" type="parTrans" cxnId="{1D9DA14F-4D55-476D-89FA-250E7ED8F81D}">
      <dgm:prSet/>
      <dgm:spPr/>
      <dgm:t>
        <a:bodyPr/>
        <a:lstStyle/>
        <a:p>
          <a:endParaRPr lang="en-US"/>
        </a:p>
      </dgm:t>
    </dgm:pt>
    <dgm:pt modelId="{B325F77F-3116-4EEC-B583-80F10980F980}" type="sibTrans" cxnId="{1D9DA14F-4D55-476D-89FA-250E7ED8F81D}">
      <dgm:prSet/>
      <dgm:spPr/>
      <dgm:t>
        <a:bodyPr/>
        <a:lstStyle/>
        <a:p>
          <a:endParaRPr lang="en-US"/>
        </a:p>
      </dgm:t>
    </dgm:pt>
    <dgm:pt modelId="{3AD35439-F969-4B65-9C6C-8FE23F21E7C9}">
      <dgm:prSet phldrT="[Text]"/>
      <dgm:spPr/>
      <dgm:t>
        <a:bodyPr/>
        <a:lstStyle/>
        <a:p>
          <a:r>
            <a:rPr lang="en-US" dirty="0"/>
            <a:t>$100</a:t>
          </a:r>
        </a:p>
      </dgm:t>
    </dgm:pt>
    <dgm:pt modelId="{FB9C14E7-86C5-4564-A278-A4735536460F}" type="parTrans" cxnId="{93E1C24C-6B5C-40E1-826D-A5483D62BCDB}">
      <dgm:prSet/>
      <dgm:spPr/>
      <dgm:t>
        <a:bodyPr/>
        <a:lstStyle/>
        <a:p>
          <a:endParaRPr lang="en-US"/>
        </a:p>
      </dgm:t>
    </dgm:pt>
    <dgm:pt modelId="{7E161658-FEB0-4575-AE91-4B6F85AF916B}" type="sibTrans" cxnId="{93E1C24C-6B5C-40E1-826D-A5483D62BCDB}">
      <dgm:prSet/>
      <dgm:spPr/>
      <dgm:t>
        <a:bodyPr/>
        <a:lstStyle/>
        <a:p>
          <a:endParaRPr lang="en-US"/>
        </a:p>
      </dgm:t>
    </dgm:pt>
    <dgm:pt modelId="{13D06802-43C2-48D4-865C-5FC453CDC1B0}">
      <dgm:prSet phldrT="[Text]"/>
      <dgm:spPr/>
      <dgm:t>
        <a:bodyPr/>
        <a:lstStyle/>
        <a:p>
          <a:r>
            <a:rPr lang="en-US" dirty="0"/>
            <a:t>$400</a:t>
          </a:r>
        </a:p>
      </dgm:t>
    </dgm:pt>
    <dgm:pt modelId="{690B22F8-FA26-4BE8-B0FE-204CE6E182B3}" type="parTrans" cxnId="{9F9C849D-C305-4C33-83A2-FA068F173510}">
      <dgm:prSet/>
      <dgm:spPr/>
      <dgm:t>
        <a:bodyPr/>
        <a:lstStyle/>
        <a:p>
          <a:endParaRPr lang="en-US"/>
        </a:p>
      </dgm:t>
    </dgm:pt>
    <dgm:pt modelId="{89FA46CC-236F-4343-8686-32784DABD20A}" type="sibTrans" cxnId="{9F9C849D-C305-4C33-83A2-FA068F173510}">
      <dgm:prSet/>
      <dgm:spPr/>
      <dgm:t>
        <a:bodyPr/>
        <a:lstStyle/>
        <a:p>
          <a:endParaRPr lang="en-US"/>
        </a:p>
      </dgm:t>
    </dgm:pt>
    <dgm:pt modelId="{E967535D-A72A-40F0-8D8C-3BF74E0499F8}">
      <dgm:prSet/>
      <dgm:spPr/>
      <dgm:t>
        <a:bodyPr/>
        <a:lstStyle/>
        <a:p>
          <a:r>
            <a:rPr lang="en-US" dirty="0"/>
            <a:t>$200</a:t>
          </a:r>
        </a:p>
      </dgm:t>
    </dgm:pt>
    <dgm:pt modelId="{36DBD307-D01B-49C8-9595-C4FA69C2E6F0}" type="parTrans" cxnId="{DD2A9D06-2849-4E06-80F5-8608AB173444}">
      <dgm:prSet/>
      <dgm:spPr/>
      <dgm:t>
        <a:bodyPr/>
        <a:lstStyle/>
        <a:p>
          <a:endParaRPr lang="en-US"/>
        </a:p>
      </dgm:t>
    </dgm:pt>
    <dgm:pt modelId="{9E584C27-69B7-4EEC-AC3A-B50703E0A3CB}" type="sibTrans" cxnId="{DD2A9D06-2849-4E06-80F5-8608AB173444}">
      <dgm:prSet/>
      <dgm:spPr/>
      <dgm:t>
        <a:bodyPr/>
        <a:lstStyle/>
        <a:p>
          <a:endParaRPr lang="en-US"/>
        </a:p>
      </dgm:t>
    </dgm:pt>
    <dgm:pt modelId="{8A214F94-9239-46FF-ABE8-2A5ED134C070}">
      <dgm:prSet/>
      <dgm:spPr/>
      <dgm:t>
        <a:bodyPr/>
        <a:lstStyle/>
        <a:p>
          <a:r>
            <a:rPr lang="en-US" dirty="0"/>
            <a:t>$200</a:t>
          </a:r>
        </a:p>
      </dgm:t>
    </dgm:pt>
    <dgm:pt modelId="{E8321D92-F685-4155-B98F-176F1A36A559}" type="parTrans" cxnId="{291F5E43-EFAB-454E-86A9-0081BE397364}">
      <dgm:prSet/>
      <dgm:spPr/>
      <dgm:t>
        <a:bodyPr/>
        <a:lstStyle/>
        <a:p>
          <a:endParaRPr lang="en-US"/>
        </a:p>
      </dgm:t>
    </dgm:pt>
    <dgm:pt modelId="{B4E15BD7-DBC6-4460-988A-1A7BB3AC873B}" type="sibTrans" cxnId="{291F5E43-EFAB-454E-86A9-0081BE397364}">
      <dgm:prSet/>
      <dgm:spPr/>
      <dgm:t>
        <a:bodyPr/>
        <a:lstStyle/>
        <a:p>
          <a:endParaRPr lang="en-US"/>
        </a:p>
      </dgm:t>
    </dgm:pt>
    <dgm:pt modelId="{627AEE9F-51E7-42B5-BD7A-B5C5D1389DC3}">
      <dgm:prSet/>
      <dgm:spPr/>
      <dgm:t>
        <a:bodyPr/>
        <a:lstStyle/>
        <a:p>
          <a:r>
            <a:rPr lang="en-US" dirty="0"/>
            <a:t>$200</a:t>
          </a:r>
        </a:p>
      </dgm:t>
    </dgm:pt>
    <dgm:pt modelId="{BB672311-DEB8-4530-BDB4-768A2B5E18F1}" type="parTrans" cxnId="{E5B0C54B-F099-477D-8963-C18F4DC3E971}">
      <dgm:prSet/>
      <dgm:spPr/>
      <dgm:t>
        <a:bodyPr/>
        <a:lstStyle/>
        <a:p>
          <a:endParaRPr lang="en-US"/>
        </a:p>
      </dgm:t>
    </dgm:pt>
    <dgm:pt modelId="{4029006A-8B1D-41EC-ADE5-84FE924FFA4F}" type="sibTrans" cxnId="{E5B0C54B-F099-477D-8963-C18F4DC3E971}">
      <dgm:prSet/>
      <dgm:spPr/>
      <dgm:t>
        <a:bodyPr/>
        <a:lstStyle/>
        <a:p>
          <a:endParaRPr lang="en-US"/>
        </a:p>
      </dgm:t>
    </dgm:pt>
    <dgm:pt modelId="{17FC1673-53C7-4EC7-BF77-87C151384AF3}">
      <dgm:prSet/>
      <dgm:spPr/>
      <dgm:t>
        <a:bodyPr/>
        <a:lstStyle/>
        <a:p>
          <a:r>
            <a:rPr lang="en-US" dirty="0"/>
            <a:t>$300</a:t>
          </a:r>
        </a:p>
      </dgm:t>
    </dgm:pt>
    <dgm:pt modelId="{F45ECEC0-A517-415D-B0B3-3F88E3AC443B}" type="parTrans" cxnId="{100BA13C-A45C-4AAF-93CB-FAE30C2C884C}">
      <dgm:prSet/>
      <dgm:spPr/>
      <dgm:t>
        <a:bodyPr/>
        <a:lstStyle/>
        <a:p>
          <a:endParaRPr lang="en-US"/>
        </a:p>
      </dgm:t>
    </dgm:pt>
    <dgm:pt modelId="{F8EF1A9B-0835-4817-8F7B-E5142913BE7A}" type="sibTrans" cxnId="{100BA13C-A45C-4AAF-93CB-FAE30C2C884C}">
      <dgm:prSet/>
      <dgm:spPr/>
      <dgm:t>
        <a:bodyPr/>
        <a:lstStyle/>
        <a:p>
          <a:endParaRPr lang="en-US"/>
        </a:p>
      </dgm:t>
    </dgm:pt>
    <dgm:pt modelId="{89308278-9852-4028-8190-3B0719DB5A17}">
      <dgm:prSet/>
      <dgm:spPr/>
      <dgm:t>
        <a:bodyPr/>
        <a:lstStyle/>
        <a:p>
          <a:r>
            <a:rPr lang="en-US" dirty="0"/>
            <a:t>$300</a:t>
          </a:r>
        </a:p>
      </dgm:t>
    </dgm:pt>
    <dgm:pt modelId="{588B29E1-AC6A-4E1E-BD61-CC9A196B1371}" type="parTrans" cxnId="{8AA8A9D8-699D-4262-A1EF-B4D4F2E2163B}">
      <dgm:prSet/>
      <dgm:spPr/>
      <dgm:t>
        <a:bodyPr/>
        <a:lstStyle/>
        <a:p>
          <a:endParaRPr lang="en-US"/>
        </a:p>
      </dgm:t>
    </dgm:pt>
    <dgm:pt modelId="{DCCB9B98-0E51-4D8D-B692-1E975DAA044A}" type="sibTrans" cxnId="{8AA8A9D8-699D-4262-A1EF-B4D4F2E2163B}">
      <dgm:prSet/>
      <dgm:spPr/>
      <dgm:t>
        <a:bodyPr/>
        <a:lstStyle/>
        <a:p>
          <a:endParaRPr lang="en-US"/>
        </a:p>
      </dgm:t>
    </dgm:pt>
    <dgm:pt modelId="{B46D4893-DB25-4743-BC92-5803F31DD1DF}">
      <dgm:prSet/>
      <dgm:spPr/>
      <dgm:t>
        <a:bodyPr/>
        <a:lstStyle/>
        <a:p>
          <a:r>
            <a:rPr lang="en-US" dirty="0"/>
            <a:t>$300</a:t>
          </a:r>
        </a:p>
      </dgm:t>
    </dgm:pt>
    <dgm:pt modelId="{B319C051-6915-4BB2-8217-C86F2D093F0A}" type="parTrans" cxnId="{D8E15DAF-F3BE-400C-A9E6-3C26A5358294}">
      <dgm:prSet/>
      <dgm:spPr/>
      <dgm:t>
        <a:bodyPr/>
        <a:lstStyle/>
        <a:p>
          <a:endParaRPr lang="en-US"/>
        </a:p>
      </dgm:t>
    </dgm:pt>
    <dgm:pt modelId="{EC17BB1E-42BD-4ED0-9A02-78CA675C7ECE}" type="sibTrans" cxnId="{D8E15DAF-F3BE-400C-A9E6-3C26A5358294}">
      <dgm:prSet/>
      <dgm:spPr/>
      <dgm:t>
        <a:bodyPr/>
        <a:lstStyle/>
        <a:p>
          <a:endParaRPr lang="en-US"/>
        </a:p>
      </dgm:t>
    </dgm:pt>
    <dgm:pt modelId="{B3053E5E-D34F-48F9-9848-DF855F441E08}">
      <dgm:prSet phldrT="[Text]" custT="1"/>
      <dgm:spPr/>
      <dgm:t>
        <a:bodyPr/>
        <a:lstStyle/>
        <a:p>
          <a:r>
            <a:rPr lang="en-US" sz="3200" dirty="0"/>
            <a:t>Chapter 1</a:t>
          </a:r>
        </a:p>
        <a:p>
          <a:r>
            <a:rPr lang="en-US" sz="3200" dirty="0"/>
            <a:t>Admin</a:t>
          </a:r>
        </a:p>
      </dgm:t>
    </dgm:pt>
    <dgm:pt modelId="{CC76B8DD-E14A-4E3D-AC0F-02F0C7C5D127}" type="parTrans" cxnId="{41164428-D3D5-47A2-B254-2633651CA885}">
      <dgm:prSet/>
      <dgm:spPr/>
      <dgm:t>
        <a:bodyPr/>
        <a:lstStyle/>
        <a:p>
          <a:endParaRPr lang="en-US"/>
        </a:p>
      </dgm:t>
    </dgm:pt>
    <dgm:pt modelId="{69BD92AF-9277-4525-A1B7-8AC6DEC60F1C}" type="sibTrans" cxnId="{41164428-D3D5-47A2-B254-2633651CA885}">
      <dgm:prSet/>
      <dgm:spPr/>
      <dgm:t>
        <a:bodyPr/>
        <a:lstStyle/>
        <a:p>
          <a:endParaRPr lang="en-US"/>
        </a:p>
      </dgm:t>
    </dgm:pt>
    <dgm:pt modelId="{474FFEE8-2CAC-453E-AB1C-7DE7A5549983}" type="pres">
      <dgm:prSet presAssocID="{D561867E-037C-4F62-9D57-F80530892B77}" presName="theList" presStyleCnt="0">
        <dgm:presLayoutVars>
          <dgm:dir/>
          <dgm:animLvl val="lvl"/>
          <dgm:resizeHandles val="exact"/>
        </dgm:presLayoutVars>
      </dgm:prSet>
      <dgm:spPr/>
    </dgm:pt>
    <dgm:pt modelId="{E9DBB6D4-FE6F-4641-AD57-CD9524C81AF0}" type="pres">
      <dgm:prSet presAssocID="{07F06CFC-B9AF-4BC6-A4ED-0107A6667582}" presName="compNode" presStyleCnt="0"/>
      <dgm:spPr/>
    </dgm:pt>
    <dgm:pt modelId="{EA56C8CE-2926-486A-8A66-027CD82E8402}" type="pres">
      <dgm:prSet presAssocID="{07F06CFC-B9AF-4BC6-A4ED-0107A6667582}" presName="aNode" presStyleLbl="bgShp" presStyleIdx="0" presStyleCnt="4"/>
      <dgm:spPr/>
    </dgm:pt>
    <dgm:pt modelId="{29970E07-180B-46DD-9CEB-3EFE7C2EFD7C}" type="pres">
      <dgm:prSet presAssocID="{07F06CFC-B9AF-4BC6-A4ED-0107A6667582}" presName="textNode" presStyleLbl="bgShp" presStyleIdx="0" presStyleCnt="4"/>
      <dgm:spPr/>
    </dgm:pt>
    <dgm:pt modelId="{54036026-479B-4096-BF40-90CD70EE6062}" type="pres">
      <dgm:prSet presAssocID="{07F06CFC-B9AF-4BC6-A4ED-0107A6667582}" presName="compChildNode" presStyleCnt="0"/>
      <dgm:spPr/>
    </dgm:pt>
    <dgm:pt modelId="{06225F70-1262-46A7-AADE-DB992A317162}" type="pres">
      <dgm:prSet presAssocID="{07F06CFC-B9AF-4BC6-A4ED-0107A6667582}" presName="theInnerList" presStyleCnt="0"/>
      <dgm:spPr/>
    </dgm:pt>
    <dgm:pt modelId="{434FF9F3-EE05-433E-9FC7-E45AF38495C2}" type="pres">
      <dgm:prSet presAssocID="{8BB8E47D-A7C8-4DBE-BD41-BCBA081AD296}" presName="childNode" presStyleLbl="node1" presStyleIdx="0" presStyleCnt="12">
        <dgm:presLayoutVars>
          <dgm:bulletEnabled val="1"/>
        </dgm:presLayoutVars>
      </dgm:prSet>
      <dgm:spPr/>
    </dgm:pt>
    <dgm:pt modelId="{6CFDAB8E-1E6D-41EE-A251-951695D2C860}" type="pres">
      <dgm:prSet presAssocID="{8BB8E47D-A7C8-4DBE-BD41-BCBA081AD296}" presName="aSpace2" presStyleCnt="0"/>
      <dgm:spPr/>
    </dgm:pt>
    <dgm:pt modelId="{91D5D482-3C13-47AF-BFC6-688B8EBED419}" type="pres">
      <dgm:prSet presAssocID="{627AEE9F-51E7-42B5-BD7A-B5C5D1389DC3}" presName="childNode" presStyleLbl="node1" presStyleIdx="1" presStyleCnt="12">
        <dgm:presLayoutVars>
          <dgm:bulletEnabled val="1"/>
        </dgm:presLayoutVars>
      </dgm:prSet>
      <dgm:spPr/>
    </dgm:pt>
    <dgm:pt modelId="{CE13411C-628A-48CA-91AA-37EE0E43DFE7}" type="pres">
      <dgm:prSet presAssocID="{627AEE9F-51E7-42B5-BD7A-B5C5D1389DC3}" presName="aSpace2" presStyleCnt="0"/>
      <dgm:spPr/>
    </dgm:pt>
    <dgm:pt modelId="{D61A9220-3B0E-43C5-895B-191E42743EE3}" type="pres">
      <dgm:prSet presAssocID="{17FC1673-53C7-4EC7-BF77-87C151384AF3}" presName="childNode" presStyleLbl="node1" presStyleIdx="2" presStyleCnt="12">
        <dgm:presLayoutVars>
          <dgm:bulletEnabled val="1"/>
        </dgm:presLayoutVars>
      </dgm:prSet>
      <dgm:spPr/>
    </dgm:pt>
    <dgm:pt modelId="{4DE38F74-E84D-49C1-B22C-FDFDFA76684E}" type="pres">
      <dgm:prSet presAssocID="{17FC1673-53C7-4EC7-BF77-87C151384AF3}" presName="aSpace2" presStyleCnt="0"/>
      <dgm:spPr/>
    </dgm:pt>
    <dgm:pt modelId="{CDF52E37-9551-4107-839B-6F9006BE6810}" type="pres">
      <dgm:prSet presAssocID="{E892C0BC-8741-4678-93EA-CC997A74F610}" presName="childNode" presStyleLbl="node1" presStyleIdx="3" presStyleCnt="12">
        <dgm:presLayoutVars>
          <dgm:bulletEnabled val="1"/>
        </dgm:presLayoutVars>
      </dgm:prSet>
      <dgm:spPr/>
    </dgm:pt>
    <dgm:pt modelId="{99C844B2-0387-46E8-8DC3-9659389E06AA}" type="pres">
      <dgm:prSet presAssocID="{07F06CFC-B9AF-4BC6-A4ED-0107A6667582}" presName="aSpace" presStyleCnt="0"/>
      <dgm:spPr/>
    </dgm:pt>
    <dgm:pt modelId="{F6D8EC33-C9B9-4062-9CEA-2AEFF61E4C40}" type="pres">
      <dgm:prSet presAssocID="{CE198832-D80C-4B1B-87E5-2952C8851BE7}" presName="compNode" presStyleCnt="0"/>
      <dgm:spPr/>
    </dgm:pt>
    <dgm:pt modelId="{13DC755C-9D44-449E-8DB7-B94C4BE6AE43}" type="pres">
      <dgm:prSet presAssocID="{CE198832-D80C-4B1B-87E5-2952C8851BE7}" presName="aNode" presStyleLbl="bgShp" presStyleIdx="1" presStyleCnt="4"/>
      <dgm:spPr/>
    </dgm:pt>
    <dgm:pt modelId="{58531DD2-7138-4172-BF09-77F482067C75}" type="pres">
      <dgm:prSet presAssocID="{CE198832-D80C-4B1B-87E5-2952C8851BE7}" presName="textNode" presStyleLbl="bgShp" presStyleIdx="1" presStyleCnt="4"/>
      <dgm:spPr/>
    </dgm:pt>
    <dgm:pt modelId="{AE215BBF-21D0-4228-A9BA-19498141692A}" type="pres">
      <dgm:prSet presAssocID="{CE198832-D80C-4B1B-87E5-2952C8851BE7}" presName="compChildNode" presStyleCnt="0"/>
      <dgm:spPr/>
    </dgm:pt>
    <dgm:pt modelId="{B1159B9A-A363-4C06-9F34-A3A6CC3F3698}" type="pres">
      <dgm:prSet presAssocID="{CE198832-D80C-4B1B-87E5-2952C8851BE7}" presName="theInnerList" presStyleCnt="0"/>
      <dgm:spPr/>
    </dgm:pt>
    <dgm:pt modelId="{973B3981-F073-4085-AC44-32DF5D7BB2A2}" type="pres">
      <dgm:prSet presAssocID="{1393D0AA-B71E-4F2D-8C41-CF149546092D}" presName="childNode" presStyleLbl="node1" presStyleIdx="4" presStyleCnt="12">
        <dgm:presLayoutVars>
          <dgm:bulletEnabled val="1"/>
        </dgm:presLayoutVars>
      </dgm:prSet>
      <dgm:spPr/>
    </dgm:pt>
    <dgm:pt modelId="{55FD34FB-2E51-4AB5-ABEE-44D2465E5974}" type="pres">
      <dgm:prSet presAssocID="{1393D0AA-B71E-4F2D-8C41-CF149546092D}" presName="aSpace2" presStyleCnt="0"/>
      <dgm:spPr/>
    </dgm:pt>
    <dgm:pt modelId="{DBFEBC9D-E0FE-4896-BAD7-7D7750BB17CF}" type="pres">
      <dgm:prSet presAssocID="{E967535D-A72A-40F0-8D8C-3BF74E0499F8}" presName="childNode" presStyleLbl="node1" presStyleIdx="5" presStyleCnt="12">
        <dgm:presLayoutVars>
          <dgm:bulletEnabled val="1"/>
        </dgm:presLayoutVars>
      </dgm:prSet>
      <dgm:spPr/>
    </dgm:pt>
    <dgm:pt modelId="{14B3C916-714A-42CC-8234-48CB26307DBA}" type="pres">
      <dgm:prSet presAssocID="{E967535D-A72A-40F0-8D8C-3BF74E0499F8}" presName="aSpace2" presStyleCnt="0"/>
      <dgm:spPr/>
    </dgm:pt>
    <dgm:pt modelId="{B53063AD-9E83-416D-90D7-F97960CB1162}" type="pres">
      <dgm:prSet presAssocID="{89308278-9852-4028-8190-3B0719DB5A17}" presName="childNode" presStyleLbl="node1" presStyleIdx="6" presStyleCnt="12">
        <dgm:presLayoutVars>
          <dgm:bulletEnabled val="1"/>
        </dgm:presLayoutVars>
      </dgm:prSet>
      <dgm:spPr/>
    </dgm:pt>
    <dgm:pt modelId="{EBF11C8D-567D-42CD-8BF1-6B388FAE1D3C}" type="pres">
      <dgm:prSet presAssocID="{89308278-9852-4028-8190-3B0719DB5A17}" presName="aSpace2" presStyleCnt="0"/>
      <dgm:spPr/>
    </dgm:pt>
    <dgm:pt modelId="{36600CF4-F875-4AE3-AA40-BAFB64A6FDF2}" type="pres">
      <dgm:prSet presAssocID="{19FDE16C-6013-4FF8-9C72-190E2057733E}" presName="childNode" presStyleLbl="node1" presStyleIdx="7" presStyleCnt="12">
        <dgm:presLayoutVars>
          <dgm:bulletEnabled val="1"/>
        </dgm:presLayoutVars>
      </dgm:prSet>
      <dgm:spPr/>
    </dgm:pt>
    <dgm:pt modelId="{8143803F-D840-46CB-8897-FFFEE1F75700}" type="pres">
      <dgm:prSet presAssocID="{CE198832-D80C-4B1B-87E5-2952C8851BE7}" presName="aSpace" presStyleCnt="0"/>
      <dgm:spPr/>
    </dgm:pt>
    <dgm:pt modelId="{E8E46FFA-8052-414C-8292-E7418E984FE9}" type="pres">
      <dgm:prSet presAssocID="{9781DC4A-A262-4EC7-A339-344D1D95EB1E}" presName="compNode" presStyleCnt="0"/>
      <dgm:spPr/>
    </dgm:pt>
    <dgm:pt modelId="{ECF5F842-57D9-47A2-8AB7-5CA1C6733598}" type="pres">
      <dgm:prSet presAssocID="{9781DC4A-A262-4EC7-A339-344D1D95EB1E}" presName="aNode" presStyleLbl="bgShp" presStyleIdx="2" presStyleCnt="4"/>
      <dgm:spPr/>
    </dgm:pt>
    <dgm:pt modelId="{A69F1F6B-1CD1-47CF-8453-0826FCEFE50F}" type="pres">
      <dgm:prSet presAssocID="{9781DC4A-A262-4EC7-A339-344D1D95EB1E}" presName="textNode" presStyleLbl="bgShp" presStyleIdx="2" presStyleCnt="4"/>
      <dgm:spPr/>
    </dgm:pt>
    <dgm:pt modelId="{810979E1-AE2E-49DA-B892-BD4F20325C7A}" type="pres">
      <dgm:prSet presAssocID="{9781DC4A-A262-4EC7-A339-344D1D95EB1E}" presName="compChildNode" presStyleCnt="0"/>
      <dgm:spPr/>
    </dgm:pt>
    <dgm:pt modelId="{466A933E-0329-478D-BC2E-4798085BFDC4}" type="pres">
      <dgm:prSet presAssocID="{9781DC4A-A262-4EC7-A339-344D1D95EB1E}" presName="theInnerList" presStyleCnt="0"/>
      <dgm:spPr/>
    </dgm:pt>
    <dgm:pt modelId="{63AEB904-5016-4BED-8C74-D6396C06A283}" type="pres">
      <dgm:prSet presAssocID="{3AD35439-F969-4B65-9C6C-8FE23F21E7C9}" presName="childNode" presStyleLbl="node1" presStyleIdx="8" presStyleCnt="12">
        <dgm:presLayoutVars>
          <dgm:bulletEnabled val="1"/>
        </dgm:presLayoutVars>
      </dgm:prSet>
      <dgm:spPr/>
    </dgm:pt>
    <dgm:pt modelId="{82E84414-3E94-4303-94F8-CAEC4B3259A3}" type="pres">
      <dgm:prSet presAssocID="{3AD35439-F969-4B65-9C6C-8FE23F21E7C9}" presName="aSpace2" presStyleCnt="0"/>
      <dgm:spPr/>
    </dgm:pt>
    <dgm:pt modelId="{05F642AD-3F54-42DC-93E7-2C332CF5F430}" type="pres">
      <dgm:prSet presAssocID="{8A214F94-9239-46FF-ABE8-2A5ED134C070}" presName="childNode" presStyleLbl="node1" presStyleIdx="9" presStyleCnt="12">
        <dgm:presLayoutVars>
          <dgm:bulletEnabled val="1"/>
        </dgm:presLayoutVars>
      </dgm:prSet>
      <dgm:spPr/>
    </dgm:pt>
    <dgm:pt modelId="{47DE1A43-E7EA-47C9-8F83-9687773BBB86}" type="pres">
      <dgm:prSet presAssocID="{8A214F94-9239-46FF-ABE8-2A5ED134C070}" presName="aSpace2" presStyleCnt="0"/>
      <dgm:spPr/>
    </dgm:pt>
    <dgm:pt modelId="{1137621F-4C52-4E58-B427-36619F3E7837}" type="pres">
      <dgm:prSet presAssocID="{B46D4893-DB25-4743-BC92-5803F31DD1DF}" presName="childNode" presStyleLbl="node1" presStyleIdx="10" presStyleCnt="12">
        <dgm:presLayoutVars>
          <dgm:bulletEnabled val="1"/>
        </dgm:presLayoutVars>
      </dgm:prSet>
      <dgm:spPr/>
    </dgm:pt>
    <dgm:pt modelId="{FB07BC51-11D5-48E8-9420-D04185C7C11B}" type="pres">
      <dgm:prSet presAssocID="{B46D4893-DB25-4743-BC92-5803F31DD1DF}" presName="aSpace2" presStyleCnt="0"/>
      <dgm:spPr/>
    </dgm:pt>
    <dgm:pt modelId="{348DF765-2D1A-4C94-A160-2814A64C35AF}" type="pres">
      <dgm:prSet presAssocID="{13D06802-43C2-48D4-865C-5FC453CDC1B0}" presName="childNode" presStyleLbl="node1" presStyleIdx="11" presStyleCnt="12">
        <dgm:presLayoutVars>
          <dgm:bulletEnabled val="1"/>
        </dgm:presLayoutVars>
      </dgm:prSet>
      <dgm:spPr/>
    </dgm:pt>
    <dgm:pt modelId="{3AEFE8C5-472C-4C59-B8F3-67F505816432}" type="pres">
      <dgm:prSet presAssocID="{9781DC4A-A262-4EC7-A339-344D1D95EB1E}" presName="aSpace" presStyleCnt="0"/>
      <dgm:spPr/>
    </dgm:pt>
    <dgm:pt modelId="{72CE72E3-1E2D-439C-91F5-422D78DC2A83}" type="pres">
      <dgm:prSet presAssocID="{B3053E5E-D34F-48F9-9848-DF855F441E08}" presName="compNode" presStyleCnt="0"/>
      <dgm:spPr/>
    </dgm:pt>
    <dgm:pt modelId="{E65AC6C6-9D75-4C65-AD57-A356BFEF2088}" type="pres">
      <dgm:prSet presAssocID="{B3053E5E-D34F-48F9-9848-DF855F441E08}" presName="aNode" presStyleLbl="bgShp" presStyleIdx="3" presStyleCnt="4"/>
      <dgm:spPr/>
    </dgm:pt>
    <dgm:pt modelId="{61F74850-E12D-4DA0-91ED-313C01ECBFAF}" type="pres">
      <dgm:prSet presAssocID="{B3053E5E-D34F-48F9-9848-DF855F441E08}" presName="textNode" presStyleLbl="bgShp" presStyleIdx="3" presStyleCnt="4"/>
      <dgm:spPr/>
    </dgm:pt>
    <dgm:pt modelId="{0A8CF64B-9AD6-497A-9458-623C83E93D21}" type="pres">
      <dgm:prSet presAssocID="{B3053E5E-D34F-48F9-9848-DF855F441E08}" presName="compChildNode" presStyleCnt="0"/>
      <dgm:spPr/>
    </dgm:pt>
    <dgm:pt modelId="{937E643A-8A78-4E17-BBB1-86089749AD55}" type="pres">
      <dgm:prSet presAssocID="{B3053E5E-D34F-48F9-9848-DF855F441E08}" presName="theInnerList" presStyleCnt="0"/>
      <dgm:spPr/>
    </dgm:pt>
  </dgm:ptLst>
  <dgm:cxnLst>
    <dgm:cxn modelId="{DD2A9D06-2849-4E06-80F5-8608AB173444}" srcId="{CE198832-D80C-4B1B-87E5-2952C8851BE7}" destId="{E967535D-A72A-40F0-8D8C-3BF74E0499F8}" srcOrd="1" destOrd="0" parTransId="{36DBD307-D01B-49C8-9595-C4FA69C2E6F0}" sibTransId="{9E584C27-69B7-4EEC-AC3A-B50703E0A3CB}"/>
    <dgm:cxn modelId="{D71B8612-AC39-415A-AF2C-D24172873158}" type="presOf" srcId="{9781DC4A-A262-4EC7-A339-344D1D95EB1E}" destId="{ECF5F842-57D9-47A2-8AB7-5CA1C6733598}" srcOrd="0" destOrd="0" presId="urn:microsoft.com/office/officeart/2005/8/layout/lProcess2"/>
    <dgm:cxn modelId="{F37EB31F-B40A-4950-BC19-B258D9A779F0}" type="presOf" srcId="{627AEE9F-51E7-42B5-BD7A-B5C5D1389DC3}" destId="{91D5D482-3C13-47AF-BFC6-688B8EBED419}" srcOrd="0" destOrd="0" presId="urn:microsoft.com/office/officeart/2005/8/layout/lProcess2"/>
    <dgm:cxn modelId="{41164428-D3D5-47A2-B254-2633651CA885}" srcId="{D561867E-037C-4F62-9D57-F80530892B77}" destId="{B3053E5E-D34F-48F9-9848-DF855F441E08}" srcOrd="3" destOrd="0" parTransId="{CC76B8DD-E14A-4E3D-AC0F-02F0C7C5D127}" sibTransId="{69BD92AF-9277-4525-A1B7-8AC6DEC60F1C}"/>
    <dgm:cxn modelId="{B0D59029-57D0-46E4-AA6E-3EB8D256E2BC}" type="presOf" srcId="{CE198832-D80C-4B1B-87E5-2952C8851BE7}" destId="{13DC755C-9D44-449E-8DB7-B94C4BE6AE43}" srcOrd="0" destOrd="0" presId="urn:microsoft.com/office/officeart/2005/8/layout/lProcess2"/>
    <dgm:cxn modelId="{5F17F32E-49EE-417F-9CBE-A5B44C078F96}" type="presOf" srcId="{E892C0BC-8741-4678-93EA-CC997A74F610}" destId="{CDF52E37-9551-4107-839B-6F9006BE6810}" srcOrd="0" destOrd="0" presId="urn:microsoft.com/office/officeart/2005/8/layout/lProcess2"/>
    <dgm:cxn modelId="{4F49DD30-C00B-4CE1-8DBC-F06767B8883F}" type="presOf" srcId="{B46D4893-DB25-4743-BC92-5803F31DD1DF}" destId="{1137621F-4C52-4E58-B427-36619F3E7837}" srcOrd="0" destOrd="0" presId="urn:microsoft.com/office/officeart/2005/8/layout/lProcess2"/>
    <dgm:cxn modelId="{F9157F33-3E99-4EED-BAE6-888E213F2EF0}" srcId="{CE198832-D80C-4B1B-87E5-2952C8851BE7}" destId="{1393D0AA-B71E-4F2D-8C41-CF149546092D}" srcOrd="0" destOrd="0" parTransId="{FBAA3747-A248-4CEF-A2DD-DE9CDCC06CDF}" sibTransId="{2AC4A2EC-E096-4F03-B0F5-1E6108A250B4}"/>
    <dgm:cxn modelId="{2B0D1436-7D43-4BEE-8033-03B636A8609B}" type="presOf" srcId="{CE198832-D80C-4B1B-87E5-2952C8851BE7}" destId="{58531DD2-7138-4172-BF09-77F482067C75}" srcOrd="1" destOrd="0" presId="urn:microsoft.com/office/officeart/2005/8/layout/lProcess2"/>
    <dgm:cxn modelId="{837A5A39-D58F-4B37-857D-5109F2B8518C}" srcId="{07F06CFC-B9AF-4BC6-A4ED-0107A6667582}" destId="{E892C0BC-8741-4678-93EA-CC997A74F610}" srcOrd="3" destOrd="0" parTransId="{F2704744-80DE-4E04-97C7-4A0B491BC16F}" sibTransId="{5665B364-D6B3-4038-B13C-D30F0183753C}"/>
    <dgm:cxn modelId="{100BA13C-A45C-4AAF-93CB-FAE30C2C884C}" srcId="{07F06CFC-B9AF-4BC6-A4ED-0107A6667582}" destId="{17FC1673-53C7-4EC7-BF77-87C151384AF3}" srcOrd="2" destOrd="0" parTransId="{F45ECEC0-A517-415D-B0B3-3F88E3AC443B}" sibTransId="{F8EF1A9B-0835-4817-8F7B-E5142913BE7A}"/>
    <dgm:cxn modelId="{F71D8A3F-3C19-40E7-A6C2-D74BCA56B7E6}" type="presOf" srcId="{B3053E5E-D34F-48F9-9848-DF855F441E08}" destId="{61F74850-E12D-4DA0-91ED-313C01ECBFAF}" srcOrd="1" destOrd="0" presId="urn:microsoft.com/office/officeart/2005/8/layout/lProcess2"/>
    <dgm:cxn modelId="{291F5E43-EFAB-454E-86A9-0081BE397364}" srcId="{9781DC4A-A262-4EC7-A339-344D1D95EB1E}" destId="{8A214F94-9239-46FF-ABE8-2A5ED134C070}" srcOrd="1" destOrd="0" parTransId="{E8321D92-F685-4155-B98F-176F1A36A559}" sibTransId="{B4E15BD7-DBC6-4460-988A-1A7BB3AC873B}"/>
    <dgm:cxn modelId="{16ACC443-1544-41A1-BD0C-34FF5BEAED35}" type="presOf" srcId="{3AD35439-F969-4B65-9C6C-8FE23F21E7C9}" destId="{63AEB904-5016-4BED-8C74-D6396C06A283}" srcOrd="0" destOrd="0" presId="urn:microsoft.com/office/officeart/2005/8/layout/lProcess2"/>
    <dgm:cxn modelId="{6475E244-D2C8-4649-9D0D-1AEF8AB85A02}" type="presOf" srcId="{89308278-9852-4028-8190-3B0719DB5A17}" destId="{B53063AD-9E83-416D-90D7-F97960CB1162}" srcOrd="0" destOrd="0" presId="urn:microsoft.com/office/officeart/2005/8/layout/lProcess2"/>
    <dgm:cxn modelId="{DE2D2E66-C026-4A82-B79B-2B57D7AAF27B}" type="presOf" srcId="{07F06CFC-B9AF-4BC6-A4ED-0107A6667582}" destId="{29970E07-180B-46DD-9CEB-3EFE7C2EFD7C}" srcOrd="1" destOrd="0" presId="urn:microsoft.com/office/officeart/2005/8/layout/lProcess2"/>
    <dgm:cxn modelId="{E5B0C54B-F099-477D-8963-C18F4DC3E971}" srcId="{07F06CFC-B9AF-4BC6-A4ED-0107A6667582}" destId="{627AEE9F-51E7-42B5-BD7A-B5C5D1389DC3}" srcOrd="1" destOrd="0" parTransId="{BB672311-DEB8-4530-BDB4-768A2B5E18F1}" sibTransId="{4029006A-8B1D-41EC-ADE5-84FE924FFA4F}"/>
    <dgm:cxn modelId="{93E1C24C-6B5C-40E1-826D-A5483D62BCDB}" srcId="{9781DC4A-A262-4EC7-A339-344D1D95EB1E}" destId="{3AD35439-F969-4B65-9C6C-8FE23F21E7C9}" srcOrd="0" destOrd="0" parTransId="{FB9C14E7-86C5-4564-A278-A4735536460F}" sibTransId="{7E161658-FEB0-4575-AE91-4B6F85AF916B}"/>
    <dgm:cxn modelId="{1D9DA14F-4D55-476D-89FA-250E7ED8F81D}" srcId="{D561867E-037C-4F62-9D57-F80530892B77}" destId="{9781DC4A-A262-4EC7-A339-344D1D95EB1E}" srcOrd="2" destOrd="0" parTransId="{3EEAFD46-7059-485C-B7FB-2D7DBDD5E595}" sibTransId="{B325F77F-3116-4EEC-B583-80F10980F980}"/>
    <dgm:cxn modelId="{6CBFB96F-F7D5-4F0A-B0B0-042964A195F1}" srcId="{D561867E-037C-4F62-9D57-F80530892B77}" destId="{CE198832-D80C-4B1B-87E5-2952C8851BE7}" srcOrd="1" destOrd="0" parTransId="{D55B4AF9-ED6C-4402-B293-1F634B0C7C6C}" sibTransId="{48483D93-781C-4F9A-A14C-A370E94B31E6}"/>
    <dgm:cxn modelId="{05EB537B-E854-44F7-8FE0-CBD8CE81AEF5}" type="presOf" srcId="{D561867E-037C-4F62-9D57-F80530892B77}" destId="{474FFEE8-2CAC-453E-AB1C-7DE7A5549983}" srcOrd="0" destOrd="0" presId="urn:microsoft.com/office/officeart/2005/8/layout/lProcess2"/>
    <dgm:cxn modelId="{C46D2489-D120-4A05-B9BD-BEEB8DA12D52}" srcId="{D561867E-037C-4F62-9D57-F80530892B77}" destId="{07F06CFC-B9AF-4BC6-A4ED-0107A6667582}" srcOrd="0" destOrd="0" parTransId="{E65A3EA3-6258-4084-89D6-41B13D5BCC28}" sibTransId="{8AB61809-3870-4D94-ABE2-F666F6C6397B}"/>
    <dgm:cxn modelId="{2C231E90-FFDF-4CBD-A67F-4700F9265DD5}" srcId="{CE198832-D80C-4B1B-87E5-2952C8851BE7}" destId="{19FDE16C-6013-4FF8-9C72-190E2057733E}" srcOrd="3" destOrd="0" parTransId="{46588EB5-0908-482F-8CAB-8C0BC541BE4D}" sibTransId="{F8FAB44D-C8B5-45B8-8382-E08A9932AD40}"/>
    <dgm:cxn modelId="{0CED5C91-3837-4076-B602-123BFAC17402}" type="presOf" srcId="{B3053E5E-D34F-48F9-9848-DF855F441E08}" destId="{E65AC6C6-9D75-4C65-AD57-A356BFEF2088}" srcOrd="0" destOrd="0" presId="urn:microsoft.com/office/officeart/2005/8/layout/lProcess2"/>
    <dgm:cxn modelId="{85003794-78F5-41F4-84BF-45EC01A79CD7}" type="presOf" srcId="{1393D0AA-B71E-4F2D-8C41-CF149546092D}" destId="{973B3981-F073-4085-AC44-32DF5D7BB2A2}" srcOrd="0" destOrd="0" presId="urn:microsoft.com/office/officeart/2005/8/layout/lProcess2"/>
    <dgm:cxn modelId="{B4F27C97-E38B-479C-9E1F-02A8BB122317}" type="presOf" srcId="{9781DC4A-A262-4EC7-A339-344D1D95EB1E}" destId="{A69F1F6B-1CD1-47CF-8453-0826FCEFE50F}" srcOrd="1" destOrd="0" presId="urn:microsoft.com/office/officeart/2005/8/layout/lProcess2"/>
    <dgm:cxn modelId="{6D2D5B9A-1146-4EFF-BB1A-2C0FBFA5BBFE}" type="presOf" srcId="{8A214F94-9239-46FF-ABE8-2A5ED134C070}" destId="{05F642AD-3F54-42DC-93E7-2C332CF5F430}" srcOrd="0" destOrd="0" presId="urn:microsoft.com/office/officeart/2005/8/layout/lProcess2"/>
    <dgm:cxn modelId="{9F9C849D-C305-4C33-83A2-FA068F173510}" srcId="{9781DC4A-A262-4EC7-A339-344D1D95EB1E}" destId="{13D06802-43C2-48D4-865C-5FC453CDC1B0}" srcOrd="3" destOrd="0" parTransId="{690B22F8-FA26-4BE8-B0FE-204CE6E182B3}" sibTransId="{89FA46CC-236F-4343-8686-32784DABD20A}"/>
    <dgm:cxn modelId="{D08EF59D-7589-4B6B-9640-FD7B5F7392AF}" type="presOf" srcId="{13D06802-43C2-48D4-865C-5FC453CDC1B0}" destId="{348DF765-2D1A-4C94-A160-2814A64C35AF}" srcOrd="0" destOrd="0" presId="urn:microsoft.com/office/officeart/2005/8/layout/lProcess2"/>
    <dgm:cxn modelId="{D8E15DAF-F3BE-400C-A9E6-3C26A5358294}" srcId="{9781DC4A-A262-4EC7-A339-344D1D95EB1E}" destId="{B46D4893-DB25-4743-BC92-5803F31DD1DF}" srcOrd="2" destOrd="0" parTransId="{B319C051-6915-4BB2-8217-C86F2D093F0A}" sibTransId="{EC17BB1E-42BD-4ED0-9A02-78CA675C7ECE}"/>
    <dgm:cxn modelId="{AAB72FC5-5A48-4ED5-9432-7A434EB81E34}" type="presOf" srcId="{17FC1673-53C7-4EC7-BF77-87C151384AF3}" destId="{D61A9220-3B0E-43C5-895B-191E42743EE3}" srcOrd="0" destOrd="0" presId="urn:microsoft.com/office/officeart/2005/8/layout/lProcess2"/>
    <dgm:cxn modelId="{8AA8A9D8-699D-4262-A1EF-B4D4F2E2163B}" srcId="{CE198832-D80C-4B1B-87E5-2952C8851BE7}" destId="{89308278-9852-4028-8190-3B0719DB5A17}" srcOrd="2" destOrd="0" parTransId="{588B29E1-AC6A-4E1E-BD61-CC9A196B1371}" sibTransId="{DCCB9B98-0E51-4D8D-B692-1E975DAA044A}"/>
    <dgm:cxn modelId="{D21857DE-2332-4F4A-8128-316CA4EB5AC2}" type="presOf" srcId="{07F06CFC-B9AF-4BC6-A4ED-0107A6667582}" destId="{EA56C8CE-2926-486A-8A66-027CD82E8402}" srcOrd="0" destOrd="0" presId="urn:microsoft.com/office/officeart/2005/8/layout/lProcess2"/>
    <dgm:cxn modelId="{389425DF-23BD-46FD-9252-D1313B788BFB}" srcId="{07F06CFC-B9AF-4BC6-A4ED-0107A6667582}" destId="{8BB8E47D-A7C8-4DBE-BD41-BCBA081AD296}" srcOrd="0" destOrd="0" parTransId="{E6BA6F6C-A1E0-4A2A-979A-247E490A0DDA}" sibTransId="{5DA47E95-9506-4AD2-9640-3A1480DD08A4}"/>
    <dgm:cxn modelId="{917ABBE9-81F5-4AC2-AF4B-CDEEC0B2B610}" type="presOf" srcId="{19FDE16C-6013-4FF8-9C72-190E2057733E}" destId="{36600CF4-F875-4AE3-AA40-BAFB64A6FDF2}" srcOrd="0" destOrd="0" presId="urn:microsoft.com/office/officeart/2005/8/layout/lProcess2"/>
    <dgm:cxn modelId="{FE988AF3-63B7-4275-BFED-2C947D283AE3}" type="presOf" srcId="{E967535D-A72A-40F0-8D8C-3BF74E0499F8}" destId="{DBFEBC9D-E0FE-4896-BAD7-7D7750BB17CF}" srcOrd="0" destOrd="0" presId="urn:microsoft.com/office/officeart/2005/8/layout/lProcess2"/>
    <dgm:cxn modelId="{60C55EF4-09B2-4521-BDB5-03AD23CDEE58}" type="presOf" srcId="{8BB8E47D-A7C8-4DBE-BD41-BCBA081AD296}" destId="{434FF9F3-EE05-433E-9FC7-E45AF38495C2}" srcOrd="0" destOrd="0" presId="urn:microsoft.com/office/officeart/2005/8/layout/lProcess2"/>
    <dgm:cxn modelId="{5441CBBE-F8CA-440C-BC77-604A5FBA0B9A}" type="presParOf" srcId="{474FFEE8-2CAC-453E-AB1C-7DE7A5549983}" destId="{E9DBB6D4-FE6F-4641-AD57-CD9524C81AF0}" srcOrd="0" destOrd="0" presId="urn:microsoft.com/office/officeart/2005/8/layout/lProcess2"/>
    <dgm:cxn modelId="{62B47756-4391-4F00-AA04-2D1663EAA691}" type="presParOf" srcId="{E9DBB6D4-FE6F-4641-AD57-CD9524C81AF0}" destId="{EA56C8CE-2926-486A-8A66-027CD82E8402}" srcOrd="0" destOrd="0" presId="urn:microsoft.com/office/officeart/2005/8/layout/lProcess2"/>
    <dgm:cxn modelId="{68A526E4-2A7A-4836-A6A5-27B00E79CFE5}" type="presParOf" srcId="{E9DBB6D4-FE6F-4641-AD57-CD9524C81AF0}" destId="{29970E07-180B-46DD-9CEB-3EFE7C2EFD7C}" srcOrd="1" destOrd="0" presId="urn:microsoft.com/office/officeart/2005/8/layout/lProcess2"/>
    <dgm:cxn modelId="{30506077-09CA-4801-8EBB-A91791DDA7EA}" type="presParOf" srcId="{E9DBB6D4-FE6F-4641-AD57-CD9524C81AF0}" destId="{54036026-479B-4096-BF40-90CD70EE6062}" srcOrd="2" destOrd="0" presId="urn:microsoft.com/office/officeart/2005/8/layout/lProcess2"/>
    <dgm:cxn modelId="{93D3CCCF-F686-4ED0-857D-7CD62C8565C4}" type="presParOf" srcId="{54036026-479B-4096-BF40-90CD70EE6062}" destId="{06225F70-1262-46A7-AADE-DB992A317162}" srcOrd="0" destOrd="0" presId="urn:microsoft.com/office/officeart/2005/8/layout/lProcess2"/>
    <dgm:cxn modelId="{351CAF51-F723-46BE-92AD-A1E1D8C2D2B2}" type="presParOf" srcId="{06225F70-1262-46A7-AADE-DB992A317162}" destId="{434FF9F3-EE05-433E-9FC7-E45AF38495C2}" srcOrd="0" destOrd="0" presId="urn:microsoft.com/office/officeart/2005/8/layout/lProcess2"/>
    <dgm:cxn modelId="{6C7487F8-DDD8-4C9D-BF7B-35B268A46EE2}" type="presParOf" srcId="{06225F70-1262-46A7-AADE-DB992A317162}" destId="{6CFDAB8E-1E6D-41EE-A251-951695D2C860}" srcOrd="1" destOrd="0" presId="urn:microsoft.com/office/officeart/2005/8/layout/lProcess2"/>
    <dgm:cxn modelId="{518182D0-AC50-4BD4-B68C-53D5E9630533}" type="presParOf" srcId="{06225F70-1262-46A7-AADE-DB992A317162}" destId="{91D5D482-3C13-47AF-BFC6-688B8EBED419}" srcOrd="2" destOrd="0" presId="urn:microsoft.com/office/officeart/2005/8/layout/lProcess2"/>
    <dgm:cxn modelId="{BB3C2AC4-FB6E-4A13-BEAF-F5C5AED5CA69}" type="presParOf" srcId="{06225F70-1262-46A7-AADE-DB992A317162}" destId="{CE13411C-628A-48CA-91AA-37EE0E43DFE7}" srcOrd="3" destOrd="0" presId="urn:microsoft.com/office/officeart/2005/8/layout/lProcess2"/>
    <dgm:cxn modelId="{136C56C7-44F8-4A17-AAA7-BB18B090080D}" type="presParOf" srcId="{06225F70-1262-46A7-AADE-DB992A317162}" destId="{D61A9220-3B0E-43C5-895B-191E42743EE3}" srcOrd="4" destOrd="0" presId="urn:microsoft.com/office/officeart/2005/8/layout/lProcess2"/>
    <dgm:cxn modelId="{664D03DC-9489-4D09-8F47-CEAA12C7E26A}" type="presParOf" srcId="{06225F70-1262-46A7-AADE-DB992A317162}" destId="{4DE38F74-E84D-49C1-B22C-FDFDFA76684E}" srcOrd="5" destOrd="0" presId="urn:microsoft.com/office/officeart/2005/8/layout/lProcess2"/>
    <dgm:cxn modelId="{C3965972-4423-491A-B4F4-E313FFB3CFDB}" type="presParOf" srcId="{06225F70-1262-46A7-AADE-DB992A317162}" destId="{CDF52E37-9551-4107-839B-6F9006BE6810}" srcOrd="6" destOrd="0" presId="urn:microsoft.com/office/officeart/2005/8/layout/lProcess2"/>
    <dgm:cxn modelId="{962FE9C5-147E-4C46-A33C-C234F7C6A9C2}" type="presParOf" srcId="{474FFEE8-2CAC-453E-AB1C-7DE7A5549983}" destId="{99C844B2-0387-46E8-8DC3-9659389E06AA}" srcOrd="1" destOrd="0" presId="urn:microsoft.com/office/officeart/2005/8/layout/lProcess2"/>
    <dgm:cxn modelId="{81470644-AE18-470E-BD8F-19F57288501C}" type="presParOf" srcId="{474FFEE8-2CAC-453E-AB1C-7DE7A5549983}" destId="{F6D8EC33-C9B9-4062-9CEA-2AEFF61E4C40}" srcOrd="2" destOrd="0" presId="urn:microsoft.com/office/officeart/2005/8/layout/lProcess2"/>
    <dgm:cxn modelId="{D8FFF9C4-918A-4EA7-A8AA-B987364E5C01}" type="presParOf" srcId="{F6D8EC33-C9B9-4062-9CEA-2AEFF61E4C40}" destId="{13DC755C-9D44-449E-8DB7-B94C4BE6AE43}" srcOrd="0" destOrd="0" presId="urn:microsoft.com/office/officeart/2005/8/layout/lProcess2"/>
    <dgm:cxn modelId="{385EE652-B7CD-423A-836E-157F8E3B570B}" type="presParOf" srcId="{F6D8EC33-C9B9-4062-9CEA-2AEFF61E4C40}" destId="{58531DD2-7138-4172-BF09-77F482067C75}" srcOrd="1" destOrd="0" presId="urn:microsoft.com/office/officeart/2005/8/layout/lProcess2"/>
    <dgm:cxn modelId="{73BF6F2F-DDA9-4640-BEF1-DE0ABEF682A0}" type="presParOf" srcId="{F6D8EC33-C9B9-4062-9CEA-2AEFF61E4C40}" destId="{AE215BBF-21D0-4228-A9BA-19498141692A}" srcOrd="2" destOrd="0" presId="urn:microsoft.com/office/officeart/2005/8/layout/lProcess2"/>
    <dgm:cxn modelId="{B21BE21C-27D2-477A-8D05-FB09A8411FF1}" type="presParOf" srcId="{AE215BBF-21D0-4228-A9BA-19498141692A}" destId="{B1159B9A-A363-4C06-9F34-A3A6CC3F3698}" srcOrd="0" destOrd="0" presId="urn:microsoft.com/office/officeart/2005/8/layout/lProcess2"/>
    <dgm:cxn modelId="{3F6D66D4-BA0D-4308-B31C-5C309972F72C}" type="presParOf" srcId="{B1159B9A-A363-4C06-9F34-A3A6CC3F3698}" destId="{973B3981-F073-4085-AC44-32DF5D7BB2A2}" srcOrd="0" destOrd="0" presId="urn:microsoft.com/office/officeart/2005/8/layout/lProcess2"/>
    <dgm:cxn modelId="{84BAB3E4-2ADD-4037-B9F3-B6204E7F78D5}" type="presParOf" srcId="{B1159B9A-A363-4C06-9F34-A3A6CC3F3698}" destId="{55FD34FB-2E51-4AB5-ABEE-44D2465E5974}" srcOrd="1" destOrd="0" presId="urn:microsoft.com/office/officeart/2005/8/layout/lProcess2"/>
    <dgm:cxn modelId="{8CA4ADB5-0C66-47EF-AE37-6E84C2E8E09F}" type="presParOf" srcId="{B1159B9A-A363-4C06-9F34-A3A6CC3F3698}" destId="{DBFEBC9D-E0FE-4896-BAD7-7D7750BB17CF}" srcOrd="2" destOrd="0" presId="urn:microsoft.com/office/officeart/2005/8/layout/lProcess2"/>
    <dgm:cxn modelId="{8C882314-8DD9-4DAE-BF1A-B429E88B0945}" type="presParOf" srcId="{B1159B9A-A363-4C06-9F34-A3A6CC3F3698}" destId="{14B3C916-714A-42CC-8234-48CB26307DBA}" srcOrd="3" destOrd="0" presId="urn:microsoft.com/office/officeart/2005/8/layout/lProcess2"/>
    <dgm:cxn modelId="{7B11F80C-6210-43A3-B3EF-379D5E8E57DF}" type="presParOf" srcId="{B1159B9A-A363-4C06-9F34-A3A6CC3F3698}" destId="{B53063AD-9E83-416D-90D7-F97960CB1162}" srcOrd="4" destOrd="0" presId="urn:microsoft.com/office/officeart/2005/8/layout/lProcess2"/>
    <dgm:cxn modelId="{3E9B085F-B3A1-4525-BE4F-E5A7083AB39F}" type="presParOf" srcId="{B1159B9A-A363-4C06-9F34-A3A6CC3F3698}" destId="{EBF11C8D-567D-42CD-8BF1-6B388FAE1D3C}" srcOrd="5" destOrd="0" presId="urn:microsoft.com/office/officeart/2005/8/layout/lProcess2"/>
    <dgm:cxn modelId="{FA9B9CEA-748C-4627-AE66-D17BC5A0D3D9}" type="presParOf" srcId="{B1159B9A-A363-4C06-9F34-A3A6CC3F3698}" destId="{36600CF4-F875-4AE3-AA40-BAFB64A6FDF2}" srcOrd="6" destOrd="0" presId="urn:microsoft.com/office/officeart/2005/8/layout/lProcess2"/>
    <dgm:cxn modelId="{E257D8A9-9A34-4785-BC87-0ECF4A899E2B}" type="presParOf" srcId="{474FFEE8-2CAC-453E-AB1C-7DE7A5549983}" destId="{8143803F-D840-46CB-8897-FFFEE1F75700}" srcOrd="3" destOrd="0" presId="urn:microsoft.com/office/officeart/2005/8/layout/lProcess2"/>
    <dgm:cxn modelId="{556B4083-1B73-4221-BC26-F480B04735FE}" type="presParOf" srcId="{474FFEE8-2CAC-453E-AB1C-7DE7A5549983}" destId="{E8E46FFA-8052-414C-8292-E7418E984FE9}" srcOrd="4" destOrd="0" presId="urn:microsoft.com/office/officeart/2005/8/layout/lProcess2"/>
    <dgm:cxn modelId="{822B6D13-E069-4725-8A7D-9C479ABE8A31}" type="presParOf" srcId="{E8E46FFA-8052-414C-8292-E7418E984FE9}" destId="{ECF5F842-57D9-47A2-8AB7-5CA1C6733598}" srcOrd="0" destOrd="0" presId="urn:microsoft.com/office/officeart/2005/8/layout/lProcess2"/>
    <dgm:cxn modelId="{46D38FEC-C87E-4D28-B520-5E0592166088}" type="presParOf" srcId="{E8E46FFA-8052-414C-8292-E7418E984FE9}" destId="{A69F1F6B-1CD1-47CF-8453-0826FCEFE50F}" srcOrd="1" destOrd="0" presId="urn:microsoft.com/office/officeart/2005/8/layout/lProcess2"/>
    <dgm:cxn modelId="{3E302A91-AC97-4D07-ADBC-9151C539581F}" type="presParOf" srcId="{E8E46FFA-8052-414C-8292-E7418E984FE9}" destId="{810979E1-AE2E-49DA-B892-BD4F20325C7A}" srcOrd="2" destOrd="0" presId="urn:microsoft.com/office/officeart/2005/8/layout/lProcess2"/>
    <dgm:cxn modelId="{E6DC1CA3-5D94-4B3B-BA41-9833749E9443}" type="presParOf" srcId="{810979E1-AE2E-49DA-B892-BD4F20325C7A}" destId="{466A933E-0329-478D-BC2E-4798085BFDC4}" srcOrd="0" destOrd="0" presId="urn:microsoft.com/office/officeart/2005/8/layout/lProcess2"/>
    <dgm:cxn modelId="{4D325395-6753-4BB6-81E7-4A0FDC4B5C03}" type="presParOf" srcId="{466A933E-0329-478D-BC2E-4798085BFDC4}" destId="{63AEB904-5016-4BED-8C74-D6396C06A283}" srcOrd="0" destOrd="0" presId="urn:microsoft.com/office/officeart/2005/8/layout/lProcess2"/>
    <dgm:cxn modelId="{E3610043-FF63-42A3-9271-CDCF1DBA3DFC}" type="presParOf" srcId="{466A933E-0329-478D-BC2E-4798085BFDC4}" destId="{82E84414-3E94-4303-94F8-CAEC4B3259A3}" srcOrd="1" destOrd="0" presId="urn:microsoft.com/office/officeart/2005/8/layout/lProcess2"/>
    <dgm:cxn modelId="{32558191-7700-47F7-8016-EBD844CE45BB}" type="presParOf" srcId="{466A933E-0329-478D-BC2E-4798085BFDC4}" destId="{05F642AD-3F54-42DC-93E7-2C332CF5F430}" srcOrd="2" destOrd="0" presId="urn:microsoft.com/office/officeart/2005/8/layout/lProcess2"/>
    <dgm:cxn modelId="{5F4764E9-F589-4DF1-9490-C150A38ED903}" type="presParOf" srcId="{466A933E-0329-478D-BC2E-4798085BFDC4}" destId="{47DE1A43-E7EA-47C9-8F83-9687773BBB86}" srcOrd="3" destOrd="0" presId="urn:microsoft.com/office/officeart/2005/8/layout/lProcess2"/>
    <dgm:cxn modelId="{9373B39E-B213-4AC1-8185-98DDCF22E4B9}" type="presParOf" srcId="{466A933E-0329-478D-BC2E-4798085BFDC4}" destId="{1137621F-4C52-4E58-B427-36619F3E7837}" srcOrd="4" destOrd="0" presId="urn:microsoft.com/office/officeart/2005/8/layout/lProcess2"/>
    <dgm:cxn modelId="{295AF88C-3F69-4A97-99BA-698334DCA0D0}" type="presParOf" srcId="{466A933E-0329-478D-BC2E-4798085BFDC4}" destId="{FB07BC51-11D5-48E8-9420-D04185C7C11B}" srcOrd="5" destOrd="0" presId="urn:microsoft.com/office/officeart/2005/8/layout/lProcess2"/>
    <dgm:cxn modelId="{702BF9F4-C4BC-4550-A9B0-4B21F06F0F1C}" type="presParOf" srcId="{466A933E-0329-478D-BC2E-4798085BFDC4}" destId="{348DF765-2D1A-4C94-A160-2814A64C35AF}" srcOrd="6" destOrd="0" presId="urn:microsoft.com/office/officeart/2005/8/layout/lProcess2"/>
    <dgm:cxn modelId="{E79BDDE9-83EB-4F8C-BEE1-179D3005D05A}" type="presParOf" srcId="{474FFEE8-2CAC-453E-AB1C-7DE7A5549983}" destId="{3AEFE8C5-472C-4C59-B8F3-67F505816432}" srcOrd="5" destOrd="0" presId="urn:microsoft.com/office/officeart/2005/8/layout/lProcess2"/>
    <dgm:cxn modelId="{260E5B33-3757-4C74-9671-D52C9844931D}" type="presParOf" srcId="{474FFEE8-2CAC-453E-AB1C-7DE7A5549983}" destId="{72CE72E3-1E2D-439C-91F5-422D78DC2A83}" srcOrd="6" destOrd="0" presId="urn:microsoft.com/office/officeart/2005/8/layout/lProcess2"/>
    <dgm:cxn modelId="{4FD107A6-9EB5-4B02-BAC3-EDD62F723D05}" type="presParOf" srcId="{72CE72E3-1E2D-439C-91F5-422D78DC2A83}" destId="{E65AC6C6-9D75-4C65-AD57-A356BFEF2088}" srcOrd="0" destOrd="0" presId="urn:microsoft.com/office/officeart/2005/8/layout/lProcess2"/>
    <dgm:cxn modelId="{E45AE250-831E-4D5A-BCA1-208051EA177F}" type="presParOf" srcId="{72CE72E3-1E2D-439C-91F5-422D78DC2A83}" destId="{61F74850-E12D-4DA0-91ED-313C01ECBFAF}" srcOrd="1" destOrd="0" presId="urn:microsoft.com/office/officeart/2005/8/layout/lProcess2"/>
    <dgm:cxn modelId="{4B4A2488-6BA8-4697-AE92-966471D2BAC0}" type="presParOf" srcId="{72CE72E3-1E2D-439C-91F5-422D78DC2A83}" destId="{0A8CF64B-9AD6-497A-9458-623C83E93D21}" srcOrd="2" destOrd="0" presId="urn:microsoft.com/office/officeart/2005/8/layout/lProcess2"/>
    <dgm:cxn modelId="{BD1A135D-0F66-4F96-9645-F200A962FD95}" type="presParOf" srcId="{0A8CF64B-9AD6-497A-9458-623C83E93D21}" destId="{937E643A-8A78-4E17-BBB1-86089749AD5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BB1499-C8DB-4CA9-85F3-61CE5748835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8D12CFA-0AA3-4E5C-A07D-216447F1D506}">
      <dgm:prSet phldrT="[Text]"/>
      <dgm:spPr/>
      <dgm:t>
        <a:bodyPr/>
        <a:lstStyle/>
        <a:p>
          <a:r>
            <a:rPr lang="en-US" dirty="0"/>
            <a:t>Buildings &gt; 10,000 </a:t>
          </a:r>
          <a:r>
            <a:rPr lang="en-US" dirty="0" err="1"/>
            <a:t>sq.ft</a:t>
          </a:r>
          <a:r>
            <a:rPr lang="en-US" dirty="0"/>
            <a:t>.</a:t>
          </a:r>
        </a:p>
      </dgm:t>
    </dgm:pt>
    <dgm:pt modelId="{232CE686-E458-48F6-AF8D-3B529CDC1E79}" type="parTrans" cxnId="{DFDE93F6-EB2C-4FDC-92DF-E9DAB8494BD2}">
      <dgm:prSet/>
      <dgm:spPr/>
      <dgm:t>
        <a:bodyPr/>
        <a:lstStyle/>
        <a:p>
          <a:endParaRPr lang="en-US"/>
        </a:p>
      </dgm:t>
    </dgm:pt>
    <dgm:pt modelId="{397763EE-0CA7-4C18-B272-756D3C4919AE}" type="sibTrans" cxnId="{DFDE93F6-EB2C-4FDC-92DF-E9DAB8494BD2}">
      <dgm:prSet/>
      <dgm:spPr/>
      <dgm:t>
        <a:bodyPr/>
        <a:lstStyle/>
        <a:p>
          <a:endParaRPr lang="en-US"/>
        </a:p>
      </dgm:t>
    </dgm:pt>
    <dgm:pt modelId="{014BCE2F-E90D-41A5-812B-BA7B4BCF990D}">
      <dgm:prSet phldrT="[Text]"/>
      <dgm:spPr/>
      <dgm:t>
        <a:bodyPr/>
        <a:lstStyle/>
        <a:p>
          <a:r>
            <a:rPr lang="en-US" dirty="0"/>
            <a:t>Mechanical Systems</a:t>
          </a:r>
        </a:p>
      </dgm:t>
    </dgm:pt>
    <dgm:pt modelId="{DD358912-0925-486B-9164-5B27EF1ED845}" type="parTrans" cxnId="{95387BAB-146E-43C0-8016-2D52B075E2AD}">
      <dgm:prSet/>
      <dgm:spPr/>
      <dgm:t>
        <a:bodyPr/>
        <a:lstStyle/>
        <a:p>
          <a:endParaRPr lang="en-US"/>
        </a:p>
      </dgm:t>
    </dgm:pt>
    <dgm:pt modelId="{8E478B72-071A-4006-A0F8-4B1E4EE232FE}" type="sibTrans" cxnId="{95387BAB-146E-43C0-8016-2D52B075E2AD}">
      <dgm:prSet/>
      <dgm:spPr/>
      <dgm:t>
        <a:bodyPr/>
        <a:lstStyle/>
        <a:p>
          <a:endParaRPr lang="en-US"/>
        </a:p>
      </dgm:t>
    </dgm:pt>
    <dgm:pt modelId="{F9CE1048-13A7-474B-B34B-9D3CB9B74850}">
      <dgm:prSet phldrT="[Text]"/>
      <dgm:spPr/>
      <dgm:t>
        <a:bodyPr/>
        <a:lstStyle/>
        <a:p>
          <a:r>
            <a:rPr lang="en-US" dirty="0"/>
            <a:t>Service Water Heating</a:t>
          </a:r>
        </a:p>
      </dgm:t>
    </dgm:pt>
    <dgm:pt modelId="{499769CD-DA16-4799-A905-195D3CBA47DD}" type="parTrans" cxnId="{0E0F7A0C-01F4-4047-A594-10E3D1696AAE}">
      <dgm:prSet/>
      <dgm:spPr/>
      <dgm:t>
        <a:bodyPr/>
        <a:lstStyle/>
        <a:p>
          <a:endParaRPr lang="en-US"/>
        </a:p>
      </dgm:t>
    </dgm:pt>
    <dgm:pt modelId="{191DB401-83F5-45D9-8C8A-44BADADB1126}" type="sibTrans" cxnId="{0E0F7A0C-01F4-4047-A594-10E3D1696AAE}">
      <dgm:prSet/>
      <dgm:spPr/>
      <dgm:t>
        <a:bodyPr/>
        <a:lstStyle/>
        <a:p>
          <a:endParaRPr lang="en-US"/>
        </a:p>
      </dgm:t>
    </dgm:pt>
    <dgm:pt modelId="{50DD4005-C032-4122-B3A8-E97CF719F614}">
      <dgm:prSet phldrT="[Text]"/>
      <dgm:spPr/>
      <dgm:t>
        <a:bodyPr/>
        <a:lstStyle/>
        <a:p>
          <a:r>
            <a:rPr lang="en-US" dirty="0"/>
            <a:t>Power &amp; Lighting Systems</a:t>
          </a:r>
        </a:p>
      </dgm:t>
    </dgm:pt>
    <dgm:pt modelId="{F98F5928-772F-40B1-B4D7-38A5E46F72E6}" type="parTrans" cxnId="{F0FA8F30-06DB-4040-8512-327F60C7FB20}">
      <dgm:prSet/>
      <dgm:spPr/>
      <dgm:t>
        <a:bodyPr/>
        <a:lstStyle/>
        <a:p>
          <a:endParaRPr lang="en-US"/>
        </a:p>
      </dgm:t>
    </dgm:pt>
    <dgm:pt modelId="{032057D7-302C-475A-BBC2-F16892F1EB48}" type="sibTrans" cxnId="{F0FA8F30-06DB-4040-8512-327F60C7FB20}">
      <dgm:prSet/>
      <dgm:spPr/>
      <dgm:t>
        <a:bodyPr/>
        <a:lstStyle/>
        <a:p>
          <a:endParaRPr lang="en-US"/>
        </a:p>
      </dgm:t>
    </dgm:pt>
    <dgm:pt modelId="{5E1A9CA6-ABC4-412B-80BD-550599FCEE28}" type="pres">
      <dgm:prSet presAssocID="{04BB1499-C8DB-4CA9-85F3-61CE57488351}" presName="hierChild1" presStyleCnt="0">
        <dgm:presLayoutVars>
          <dgm:orgChart val="1"/>
          <dgm:chPref val="1"/>
          <dgm:dir/>
          <dgm:animOne val="branch"/>
          <dgm:animLvl val="lvl"/>
          <dgm:resizeHandles/>
        </dgm:presLayoutVars>
      </dgm:prSet>
      <dgm:spPr/>
    </dgm:pt>
    <dgm:pt modelId="{2338D8FB-4484-4233-8C7B-B0A3975EA317}" type="pres">
      <dgm:prSet presAssocID="{28D12CFA-0AA3-4E5C-A07D-216447F1D506}" presName="hierRoot1" presStyleCnt="0">
        <dgm:presLayoutVars>
          <dgm:hierBranch val="init"/>
        </dgm:presLayoutVars>
      </dgm:prSet>
      <dgm:spPr/>
    </dgm:pt>
    <dgm:pt modelId="{C3A72F78-4C82-4971-A201-9DEBBB3549F3}" type="pres">
      <dgm:prSet presAssocID="{28D12CFA-0AA3-4E5C-A07D-216447F1D506}" presName="rootComposite1" presStyleCnt="0"/>
      <dgm:spPr/>
    </dgm:pt>
    <dgm:pt modelId="{1B80E19A-05CE-440F-84FA-ACB8BC61DF0B}" type="pres">
      <dgm:prSet presAssocID="{28D12CFA-0AA3-4E5C-A07D-216447F1D506}" presName="rootText1" presStyleLbl="node0" presStyleIdx="0" presStyleCnt="1" custScaleY="76612">
        <dgm:presLayoutVars>
          <dgm:chPref val="3"/>
        </dgm:presLayoutVars>
      </dgm:prSet>
      <dgm:spPr/>
    </dgm:pt>
    <dgm:pt modelId="{46AFC964-9A17-4AE4-BA4B-468EA1DC85B2}" type="pres">
      <dgm:prSet presAssocID="{28D12CFA-0AA3-4E5C-A07D-216447F1D506}" presName="rootConnector1" presStyleLbl="node1" presStyleIdx="0" presStyleCnt="0"/>
      <dgm:spPr/>
    </dgm:pt>
    <dgm:pt modelId="{C8BA5DEA-D57C-445C-953D-096D295131B1}" type="pres">
      <dgm:prSet presAssocID="{28D12CFA-0AA3-4E5C-A07D-216447F1D506}" presName="hierChild2" presStyleCnt="0"/>
      <dgm:spPr/>
    </dgm:pt>
    <dgm:pt modelId="{7B55BA91-106B-4B98-85B6-66D2793EC004}" type="pres">
      <dgm:prSet presAssocID="{DD358912-0925-486B-9164-5B27EF1ED845}" presName="Name37" presStyleLbl="parChTrans1D2" presStyleIdx="0" presStyleCnt="3"/>
      <dgm:spPr/>
    </dgm:pt>
    <dgm:pt modelId="{225AD443-4C1A-4B04-975E-5C661340EBFD}" type="pres">
      <dgm:prSet presAssocID="{014BCE2F-E90D-41A5-812B-BA7B4BCF990D}" presName="hierRoot2" presStyleCnt="0">
        <dgm:presLayoutVars>
          <dgm:hierBranch val="init"/>
        </dgm:presLayoutVars>
      </dgm:prSet>
      <dgm:spPr/>
    </dgm:pt>
    <dgm:pt modelId="{B67BD765-E50E-4C4F-993D-C0BDF4081973}" type="pres">
      <dgm:prSet presAssocID="{014BCE2F-E90D-41A5-812B-BA7B4BCF990D}" presName="rootComposite" presStyleCnt="0"/>
      <dgm:spPr/>
    </dgm:pt>
    <dgm:pt modelId="{B1C53C7A-7DB6-4D93-A6F7-6856E8577ECF}" type="pres">
      <dgm:prSet presAssocID="{014BCE2F-E90D-41A5-812B-BA7B4BCF990D}" presName="rootText" presStyleLbl="node2" presStyleIdx="0" presStyleCnt="3" custScaleY="65893">
        <dgm:presLayoutVars>
          <dgm:chPref val="3"/>
        </dgm:presLayoutVars>
      </dgm:prSet>
      <dgm:spPr/>
    </dgm:pt>
    <dgm:pt modelId="{83A53E36-1B83-4D17-A324-2913A39766B0}" type="pres">
      <dgm:prSet presAssocID="{014BCE2F-E90D-41A5-812B-BA7B4BCF990D}" presName="rootConnector" presStyleLbl="node2" presStyleIdx="0" presStyleCnt="3"/>
      <dgm:spPr/>
    </dgm:pt>
    <dgm:pt modelId="{8AAE9145-8430-402A-830F-D94F741E9CE9}" type="pres">
      <dgm:prSet presAssocID="{014BCE2F-E90D-41A5-812B-BA7B4BCF990D}" presName="hierChild4" presStyleCnt="0"/>
      <dgm:spPr/>
    </dgm:pt>
    <dgm:pt modelId="{9ADDC732-573D-40E8-8480-185CBF2C31C0}" type="pres">
      <dgm:prSet presAssocID="{014BCE2F-E90D-41A5-812B-BA7B4BCF990D}" presName="hierChild5" presStyleCnt="0"/>
      <dgm:spPr/>
    </dgm:pt>
    <dgm:pt modelId="{BE8B3CD7-FE4E-48CD-8D1E-DDF643E94E36}" type="pres">
      <dgm:prSet presAssocID="{499769CD-DA16-4799-A905-195D3CBA47DD}" presName="Name37" presStyleLbl="parChTrans1D2" presStyleIdx="1" presStyleCnt="3"/>
      <dgm:spPr/>
    </dgm:pt>
    <dgm:pt modelId="{2D5D929D-4465-46BA-8A9D-19368226ADE9}" type="pres">
      <dgm:prSet presAssocID="{F9CE1048-13A7-474B-B34B-9D3CB9B74850}" presName="hierRoot2" presStyleCnt="0">
        <dgm:presLayoutVars>
          <dgm:hierBranch val="init"/>
        </dgm:presLayoutVars>
      </dgm:prSet>
      <dgm:spPr/>
    </dgm:pt>
    <dgm:pt modelId="{F0AD14F0-9825-4BE6-B454-6F36AF0AFA8E}" type="pres">
      <dgm:prSet presAssocID="{F9CE1048-13A7-474B-B34B-9D3CB9B74850}" presName="rootComposite" presStyleCnt="0"/>
      <dgm:spPr/>
    </dgm:pt>
    <dgm:pt modelId="{91C39E91-84A9-4131-B817-2BFA3C36FB90}" type="pres">
      <dgm:prSet presAssocID="{F9CE1048-13A7-474B-B34B-9D3CB9B74850}" presName="rootText" presStyleLbl="node2" presStyleIdx="1" presStyleCnt="3" custScaleY="67028">
        <dgm:presLayoutVars>
          <dgm:chPref val="3"/>
        </dgm:presLayoutVars>
      </dgm:prSet>
      <dgm:spPr/>
    </dgm:pt>
    <dgm:pt modelId="{25F8F12B-078F-4046-9753-9642D56A8513}" type="pres">
      <dgm:prSet presAssocID="{F9CE1048-13A7-474B-B34B-9D3CB9B74850}" presName="rootConnector" presStyleLbl="node2" presStyleIdx="1" presStyleCnt="3"/>
      <dgm:spPr/>
    </dgm:pt>
    <dgm:pt modelId="{A0471F22-2C5E-4A2A-9065-C2E59E621232}" type="pres">
      <dgm:prSet presAssocID="{F9CE1048-13A7-474B-B34B-9D3CB9B74850}" presName="hierChild4" presStyleCnt="0"/>
      <dgm:spPr/>
    </dgm:pt>
    <dgm:pt modelId="{AB660641-5960-40DF-918E-81D0EF0F13B1}" type="pres">
      <dgm:prSet presAssocID="{F9CE1048-13A7-474B-B34B-9D3CB9B74850}" presName="hierChild5" presStyleCnt="0"/>
      <dgm:spPr/>
    </dgm:pt>
    <dgm:pt modelId="{B3E9C06E-7ECD-4710-8582-056F0B0F1A5C}" type="pres">
      <dgm:prSet presAssocID="{F98F5928-772F-40B1-B4D7-38A5E46F72E6}" presName="Name37" presStyleLbl="parChTrans1D2" presStyleIdx="2" presStyleCnt="3"/>
      <dgm:spPr/>
    </dgm:pt>
    <dgm:pt modelId="{7F072B96-7043-4128-B9BD-15F5FE132408}" type="pres">
      <dgm:prSet presAssocID="{50DD4005-C032-4122-B3A8-E97CF719F614}" presName="hierRoot2" presStyleCnt="0">
        <dgm:presLayoutVars>
          <dgm:hierBranch val="init"/>
        </dgm:presLayoutVars>
      </dgm:prSet>
      <dgm:spPr/>
    </dgm:pt>
    <dgm:pt modelId="{F4C768B9-22D2-47C6-BAD3-F9BB913A620F}" type="pres">
      <dgm:prSet presAssocID="{50DD4005-C032-4122-B3A8-E97CF719F614}" presName="rootComposite" presStyleCnt="0"/>
      <dgm:spPr/>
    </dgm:pt>
    <dgm:pt modelId="{BE2394FA-BC4A-474A-A2F8-249AAC8C97B4}" type="pres">
      <dgm:prSet presAssocID="{50DD4005-C032-4122-B3A8-E97CF719F614}" presName="rootText" presStyleLbl="node2" presStyleIdx="2" presStyleCnt="3" custScaleY="67028">
        <dgm:presLayoutVars>
          <dgm:chPref val="3"/>
        </dgm:presLayoutVars>
      </dgm:prSet>
      <dgm:spPr/>
    </dgm:pt>
    <dgm:pt modelId="{AAF97932-5101-4AC8-B92C-B671F13FDBBE}" type="pres">
      <dgm:prSet presAssocID="{50DD4005-C032-4122-B3A8-E97CF719F614}" presName="rootConnector" presStyleLbl="node2" presStyleIdx="2" presStyleCnt="3"/>
      <dgm:spPr/>
    </dgm:pt>
    <dgm:pt modelId="{1B4AB2FF-30BF-4A15-AB6B-59FD63A0947F}" type="pres">
      <dgm:prSet presAssocID="{50DD4005-C032-4122-B3A8-E97CF719F614}" presName="hierChild4" presStyleCnt="0"/>
      <dgm:spPr/>
    </dgm:pt>
    <dgm:pt modelId="{A9067F0F-AE9E-4A48-9A67-3265E4D12957}" type="pres">
      <dgm:prSet presAssocID="{50DD4005-C032-4122-B3A8-E97CF719F614}" presName="hierChild5" presStyleCnt="0"/>
      <dgm:spPr/>
    </dgm:pt>
    <dgm:pt modelId="{8D07AC90-1C31-4236-9660-6697B1CD7239}" type="pres">
      <dgm:prSet presAssocID="{28D12CFA-0AA3-4E5C-A07D-216447F1D506}" presName="hierChild3" presStyleCnt="0"/>
      <dgm:spPr/>
    </dgm:pt>
  </dgm:ptLst>
  <dgm:cxnLst>
    <dgm:cxn modelId="{752DA104-6DD5-4144-8696-18CBB74D2E0D}" type="presOf" srcId="{28D12CFA-0AA3-4E5C-A07D-216447F1D506}" destId="{1B80E19A-05CE-440F-84FA-ACB8BC61DF0B}" srcOrd="0" destOrd="0" presId="urn:microsoft.com/office/officeart/2005/8/layout/orgChart1"/>
    <dgm:cxn modelId="{0E0F7A0C-01F4-4047-A594-10E3D1696AAE}" srcId="{28D12CFA-0AA3-4E5C-A07D-216447F1D506}" destId="{F9CE1048-13A7-474B-B34B-9D3CB9B74850}" srcOrd="1" destOrd="0" parTransId="{499769CD-DA16-4799-A905-195D3CBA47DD}" sibTransId="{191DB401-83F5-45D9-8C8A-44BADADB1126}"/>
    <dgm:cxn modelId="{B8663916-D61F-4EF9-ABE1-D49EAAA038CD}" type="presOf" srcId="{50DD4005-C032-4122-B3A8-E97CF719F614}" destId="{AAF97932-5101-4AC8-B92C-B671F13FDBBE}" srcOrd="1" destOrd="0" presId="urn:microsoft.com/office/officeart/2005/8/layout/orgChart1"/>
    <dgm:cxn modelId="{F0FA8F30-06DB-4040-8512-327F60C7FB20}" srcId="{28D12CFA-0AA3-4E5C-A07D-216447F1D506}" destId="{50DD4005-C032-4122-B3A8-E97CF719F614}" srcOrd="2" destOrd="0" parTransId="{F98F5928-772F-40B1-B4D7-38A5E46F72E6}" sibTransId="{032057D7-302C-475A-BBC2-F16892F1EB48}"/>
    <dgm:cxn modelId="{C723305B-0E1C-410E-8E02-A276536102C3}" type="presOf" srcId="{F98F5928-772F-40B1-B4D7-38A5E46F72E6}" destId="{B3E9C06E-7ECD-4710-8582-056F0B0F1A5C}" srcOrd="0" destOrd="0" presId="urn:microsoft.com/office/officeart/2005/8/layout/orgChart1"/>
    <dgm:cxn modelId="{3051274A-A1E3-4699-BF3D-B8FCBE1759E6}" type="presOf" srcId="{014BCE2F-E90D-41A5-812B-BA7B4BCF990D}" destId="{B1C53C7A-7DB6-4D93-A6F7-6856E8577ECF}" srcOrd="0" destOrd="0" presId="urn:microsoft.com/office/officeart/2005/8/layout/orgChart1"/>
    <dgm:cxn modelId="{766FB558-65F5-424E-B7C3-64985E60C119}" type="presOf" srcId="{50DD4005-C032-4122-B3A8-E97CF719F614}" destId="{BE2394FA-BC4A-474A-A2F8-249AAC8C97B4}" srcOrd="0" destOrd="0" presId="urn:microsoft.com/office/officeart/2005/8/layout/orgChart1"/>
    <dgm:cxn modelId="{5CB31782-C344-4969-AC3C-C032621C5F52}" type="presOf" srcId="{28D12CFA-0AA3-4E5C-A07D-216447F1D506}" destId="{46AFC964-9A17-4AE4-BA4B-468EA1DC85B2}" srcOrd="1" destOrd="0" presId="urn:microsoft.com/office/officeart/2005/8/layout/orgChart1"/>
    <dgm:cxn modelId="{22467888-FAF6-42C6-B8D3-062C922C3A92}" type="presOf" srcId="{F9CE1048-13A7-474B-B34B-9D3CB9B74850}" destId="{91C39E91-84A9-4131-B817-2BFA3C36FB90}" srcOrd="0" destOrd="0" presId="urn:microsoft.com/office/officeart/2005/8/layout/orgChart1"/>
    <dgm:cxn modelId="{1A05E08E-B013-4F98-BEA8-D686F8D86C85}" type="presOf" srcId="{014BCE2F-E90D-41A5-812B-BA7B4BCF990D}" destId="{83A53E36-1B83-4D17-A324-2913A39766B0}" srcOrd="1" destOrd="0" presId="urn:microsoft.com/office/officeart/2005/8/layout/orgChart1"/>
    <dgm:cxn modelId="{772B15A7-74DD-4CBB-8FA1-A10B5E769E5D}" type="presOf" srcId="{04BB1499-C8DB-4CA9-85F3-61CE57488351}" destId="{5E1A9CA6-ABC4-412B-80BD-550599FCEE28}" srcOrd="0" destOrd="0" presId="urn:microsoft.com/office/officeart/2005/8/layout/orgChart1"/>
    <dgm:cxn modelId="{95387BAB-146E-43C0-8016-2D52B075E2AD}" srcId="{28D12CFA-0AA3-4E5C-A07D-216447F1D506}" destId="{014BCE2F-E90D-41A5-812B-BA7B4BCF990D}" srcOrd="0" destOrd="0" parTransId="{DD358912-0925-486B-9164-5B27EF1ED845}" sibTransId="{8E478B72-071A-4006-A0F8-4B1E4EE232FE}"/>
    <dgm:cxn modelId="{6C0BC6B0-C39E-4FEC-BA9F-502B7BEBF1CD}" type="presOf" srcId="{F9CE1048-13A7-474B-B34B-9D3CB9B74850}" destId="{25F8F12B-078F-4046-9753-9642D56A8513}" srcOrd="1" destOrd="0" presId="urn:microsoft.com/office/officeart/2005/8/layout/orgChart1"/>
    <dgm:cxn modelId="{A8D55EC4-E592-4DDD-9140-4B590076512E}" type="presOf" srcId="{DD358912-0925-486B-9164-5B27EF1ED845}" destId="{7B55BA91-106B-4B98-85B6-66D2793EC004}" srcOrd="0" destOrd="0" presId="urn:microsoft.com/office/officeart/2005/8/layout/orgChart1"/>
    <dgm:cxn modelId="{DFDE93F6-EB2C-4FDC-92DF-E9DAB8494BD2}" srcId="{04BB1499-C8DB-4CA9-85F3-61CE57488351}" destId="{28D12CFA-0AA3-4E5C-A07D-216447F1D506}" srcOrd="0" destOrd="0" parTransId="{232CE686-E458-48F6-AF8D-3B529CDC1E79}" sibTransId="{397763EE-0CA7-4C18-B272-756D3C4919AE}"/>
    <dgm:cxn modelId="{9A5744F8-6A39-4C32-8AF0-D14B8BFA9400}" type="presOf" srcId="{499769CD-DA16-4799-A905-195D3CBA47DD}" destId="{BE8B3CD7-FE4E-48CD-8D1E-DDF643E94E36}" srcOrd="0" destOrd="0" presId="urn:microsoft.com/office/officeart/2005/8/layout/orgChart1"/>
    <dgm:cxn modelId="{B20139C2-04C3-485A-AFE5-A4441A48C5B9}" type="presParOf" srcId="{5E1A9CA6-ABC4-412B-80BD-550599FCEE28}" destId="{2338D8FB-4484-4233-8C7B-B0A3975EA317}" srcOrd="0" destOrd="0" presId="urn:microsoft.com/office/officeart/2005/8/layout/orgChart1"/>
    <dgm:cxn modelId="{367A6C3F-8064-462F-8643-08FC6A54533F}" type="presParOf" srcId="{2338D8FB-4484-4233-8C7B-B0A3975EA317}" destId="{C3A72F78-4C82-4971-A201-9DEBBB3549F3}" srcOrd="0" destOrd="0" presId="urn:microsoft.com/office/officeart/2005/8/layout/orgChart1"/>
    <dgm:cxn modelId="{ABE14563-65BA-4780-BDE9-2BE5410F9A17}" type="presParOf" srcId="{C3A72F78-4C82-4971-A201-9DEBBB3549F3}" destId="{1B80E19A-05CE-440F-84FA-ACB8BC61DF0B}" srcOrd="0" destOrd="0" presId="urn:microsoft.com/office/officeart/2005/8/layout/orgChart1"/>
    <dgm:cxn modelId="{F82A3C21-62BC-45B4-992F-884D36C27479}" type="presParOf" srcId="{C3A72F78-4C82-4971-A201-9DEBBB3549F3}" destId="{46AFC964-9A17-4AE4-BA4B-468EA1DC85B2}" srcOrd="1" destOrd="0" presId="urn:microsoft.com/office/officeart/2005/8/layout/orgChart1"/>
    <dgm:cxn modelId="{20989FA6-A6AA-49A9-9C48-D1F8B1A45564}" type="presParOf" srcId="{2338D8FB-4484-4233-8C7B-B0A3975EA317}" destId="{C8BA5DEA-D57C-445C-953D-096D295131B1}" srcOrd="1" destOrd="0" presId="urn:microsoft.com/office/officeart/2005/8/layout/orgChart1"/>
    <dgm:cxn modelId="{47E44FA8-E880-4909-8B21-ACC7F54CE7A1}" type="presParOf" srcId="{C8BA5DEA-D57C-445C-953D-096D295131B1}" destId="{7B55BA91-106B-4B98-85B6-66D2793EC004}" srcOrd="0" destOrd="0" presId="urn:microsoft.com/office/officeart/2005/8/layout/orgChart1"/>
    <dgm:cxn modelId="{283A22F6-AEE5-4D06-BE3D-31A77CA055F9}" type="presParOf" srcId="{C8BA5DEA-D57C-445C-953D-096D295131B1}" destId="{225AD443-4C1A-4B04-975E-5C661340EBFD}" srcOrd="1" destOrd="0" presId="urn:microsoft.com/office/officeart/2005/8/layout/orgChart1"/>
    <dgm:cxn modelId="{B9304D5C-27FC-475A-A7E2-7D303EEA95A6}" type="presParOf" srcId="{225AD443-4C1A-4B04-975E-5C661340EBFD}" destId="{B67BD765-E50E-4C4F-993D-C0BDF4081973}" srcOrd="0" destOrd="0" presId="urn:microsoft.com/office/officeart/2005/8/layout/orgChart1"/>
    <dgm:cxn modelId="{737D3B70-D361-4C4B-8B33-DCA92C4B9A7B}" type="presParOf" srcId="{B67BD765-E50E-4C4F-993D-C0BDF4081973}" destId="{B1C53C7A-7DB6-4D93-A6F7-6856E8577ECF}" srcOrd="0" destOrd="0" presId="urn:microsoft.com/office/officeart/2005/8/layout/orgChart1"/>
    <dgm:cxn modelId="{BE2F3CE2-1D4B-4F03-986D-608910360B37}" type="presParOf" srcId="{B67BD765-E50E-4C4F-993D-C0BDF4081973}" destId="{83A53E36-1B83-4D17-A324-2913A39766B0}" srcOrd="1" destOrd="0" presId="urn:microsoft.com/office/officeart/2005/8/layout/orgChart1"/>
    <dgm:cxn modelId="{42ABB5BB-ED8D-4AFA-820D-35133989673A}" type="presParOf" srcId="{225AD443-4C1A-4B04-975E-5C661340EBFD}" destId="{8AAE9145-8430-402A-830F-D94F741E9CE9}" srcOrd="1" destOrd="0" presId="urn:microsoft.com/office/officeart/2005/8/layout/orgChart1"/>
    <dgm:cxn modelId="{812D69C5-CD22-458A-AD26-2CCDA1B29006}" type="presParOf" srcId="{225AD443-4C1A-4B04-975E-5C661340EBFD}" destId="{9ADDC732-573D-40E8-8480-185CBF2C31C0}" srcOrd="2" destOrd="0" presId="urn:microsoft.com/office/officeart/2005/8/layout/orgChart1"/>
    <dgm:cxn modelId="{77B3667D-91AE-450E-973F-61FEB046BD3A}" type="presParOf" srcId="{C8BA5DEA-D57C-445C-953D-096D295131B1}" destId="{BE8B3CD7-FE4E-48CD-8D1E-DDF643E94E36}" srcOrd="2" destOrd="0" presId="urn:microsoft.com/office/officeart/2005/8/layout/orgChart1"/>
    <dgm:cxn modelId="{29EC316D-7C02-4238-A099-EA178A6D618F}" type="presParOf" srcId="{C8BA5DEA-D57C-445C-953D-096D295131B1}" destId="{2D5D929D-4465-46BA-8A9D-19368226ADE9}" srcOrd="3" destOrd="0" presId="urn:microsoft.com/office/officeart/2005/8/layout/orgChart1"/>
    <dgm:cxn modelId="{058E1C5D-E16A-4F86-96B9-40085D03736C}" type="presParOf" srcId="{2D5D929D-4465-46BA-8A9D-19368226ADE9}" destId="{F0AD14F0-9825-4BE6-B454-6F36AF0AFA8E}" srcOrd="0" destOrd="0" presId="urn:microsoft.com/office/officeart/2005/8/layout/orgChart1"/>
    <dgm:cxn modelId="{50ECC3FE-D080-4EBB-B13F-C0FCB9445635}" type="presParOf" srcId="{F0AD14F0-9825-4BE6-B454-6F36AF0AFA8E}" destId="{91C39E91-84A9-4131-B817-2BFA3C36FB90}" srcOrd="0" destOrd="0" presId="urn:microsoft.com/office/officeart/2005/8/layout/orgChart1"/>
    <dgm:cxn modelId="{E96EB4B1-C9EF-46F5-AAEA-015BAA172158}" type="presParOf" srcId="{F0AD14F0-9825-4BE6-B454-6F36AF0AFA8E}" destId="{25F8F12B-078F-4046-9753-9642D56A8513}" srcOrd="1" destOrd="0" presId="urn:microsoft.com/office/officeart/2005/8/layout/orgChart1"/>
    <dgm:cxn modelId="{D63E8996-F861-4306-8682-B4E71E25377C}" type="presParOf" srcId="{2D5D929D-4465-46BA-8A9D-19368226ADE9}" destId="{A0471F22-2C5E-4A2A-9065-C2E59E621232}" srcOrd="1" destOrd="0" presId="urn:microsoft.com/office/officeart/2005/8/layout/orgChart1"/>
    <dgm:cxn modelId="{29A2F97C-D61D-459F-95BF-358E44F39BFE}" type="presParOf" srcId="{2D5D929D-4465-46BA-8A9D-19368226ADE9}" destId="{AB660641-5960-40DF-918E-81D0EF0F13B1}" srcOrd="2" destOrd="0" presId="urn:microsoft.com/office/officeart/2005/8/layout/orgChart1"/>
    <dgm:cxn modelId="{8B9F3C16-9E2D-4A42-96AA-39F897F32B2F}" type="presParOf" srcId="{C8BA5DEA-D57C-445C-953D-096D295131B1}" destId="{B3E9C06E-7ECD-4710-8582-056F0B0F1A5C}" srcOrd="4" destOrd="0" presId="urn:microsoft.com/office/officeart/2005/8/layout/orgChart1"/>
    <dgm:cxn modelId="{8BB06B65-92A8-44FE-A611-7A5E0CD115F0}" type="presParOf" srcId="{C8BA5DEA-D57C-445C-953D-096D295131B1}" destId="{7F072B96-7043-4128-B9BD-15F5FE132408}" srcOrd="5" destOrd="0" presId="urn:microsoft.com/office/officeart/2005/8/layout/orgChart1"/>
    <dgm:cxn modelId="{8E842A77-2BAE-430E-9B74-488A421F12D8}" type="presParOf" srcId="{7F072B96-7043-4128-B9BD-15F5FE132408}" destId="{F4C768B9-22D2-47C6-BAD3-F9BB913A620F}" srcOrd="0" destOrd="0" presId="urn:microsoft.com/office/officeart/2005/8/layout/orgChart1"/>
    <dgm:cxn modelId="{45CA2B36-900E-496F-AC44-CC725E0A122C}" type="presParOf" srcId="{F4C768B9-22D2-47C6-BAD3-F9BB913A620F}" destId="{BE2394FA-BC4A-474A-A2F8-249AAC8C97B4}" srcOrd="0" destOrd="0" presId="urn:microsoft.com/office/officeart/2005/8/layout/orgChart1"/>
    <dgm:cxn modelId="{724B65D0-B8DD-4EB6-826D-EE6761AFB65B}" type="presParOf" srcId="{F4C768B9-22D2-47C6-BAD3-F9BB913A620F}" destId="{AAF97932-5101-4AC8-B92C-B671F13FDBBE}" srcOrd="1" destOrd="0" presId="urn:microsoft.com/office/officeart/2005/8/layout/orgChart1"/>
    <dgm:cxn modelId="{0FEB2EE0-F73F-4CC8-81A6-D203089DB823}" type="presParOf" srcId="{7F072B96-7043-4128-B9BD-15F5FE132408}" destId="{1B4AB2FF-30BF-4A15-AB6B-59FD63A0947F}" srcOrd="1" destOrd="0" presId="urn:microsoft.com/office/officeart/2005/8/layout/orgChart1"/>
    <dgm:cxn modelId="{2930D163-B8A2-453D-BE50-815C510144C7}" type="presParOf" srcId="{7F072B96-7043-4128-B9BD-15F5FE132408}" destId="{A9067F0F-AE9E-4A48-9A67-3265E4D12957}" srcOrd="2" destOrd="0" presId="urn:microsoft.com/office/officeart/2005/8/layout/orgChart1"/>
    <dgm:cxn modelId="{47CE7985-2711-4627-A91D-2C965A8A5D52}" type="presParOf" srcId="{2338D8FB-4484-4233-8C7B-B0A3975EA317}" destId="{8D07AC90-1C31-4236-9660-6697B1CD723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ECD67-B73F-4B59-85FD-EF85F9A95077}">
      <dsp:nvSpPr>
        <dsp:cNvPr id="0" name=""/>
        <dsp:cNvSpPr/>
      </dsp:nvSpPr>
      <dsp:spPr>
        <a:xfrm rot="5400000">
          <a:off x="5817648" y="-2366250"/>
          <a:ext cx="948587" cy="592182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Replace Existing</a:t>
          </a:r>
        </a:p>
        <a:p>
          <a:pPr marL="228600" lvl="1" indent="-228600" algn="l" defTabSz="889000">
            <a:lnSpc>
              <a:spcPct val="90000"/>
            </a:lnSpc>
            <a:spcBef>
              <a:spcPct val="0"/>
            </a:spcBef>
            <a:spcAft>
              <a:spcPct val="15000"/>
            </a:spcAft>
            <a:buChar char="•"/>
          </a:pPr>
          <a:r>
            <a:rPr lang="en-US" sz="2000" kern="1200" dirty="0"/>
            <a:t>Maintain Existing Level of Fire Protection</a:t>
          </a:r>
        </a:p>
      </dsp:txBody>
      <dsp:txXfrm rot="-5400000">
        <a:off x="3331028" y="166676"/>
        <a:ext cx="5875522" cy="855975"/>
      </dsp:txXfrm>
    </dsp:sp>
    <dsp:sp modelId="{738F709C-D8EE-4FFA-8F28-1B2C2A8EDD6C}">
      <dsp:nvSpPr>
        <dsp:cNvPr id="0" name=""/>
        <dsp:cNvSpPr/>
      </dsp:nvSpPr>
      <dsp:spPr>
        <a:xfrm>
          <a:off x="0" y="1796"/>
          <a:ext cx="3331028" cy="11857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Alt’s Level 1</a:t>
          </a:r>
        </a:p>
      </dsp:txBody>
      <dsp:txXfrm>
        <a:off x="57883" y="59679"/>
        <a:ext cx="3215262" cy="1069968"/>
      </dsp:txXfrm>
    </dsp:sp>
    <dsp:sp modelId="{0C674572-E799-407D-8E59-EB40BDC9A22A}">
      <dsp:nvSpPr>
        <dsp:cNvPr id="0" name=""/>
        <dsp:cNvSpPr/>
      </dsp:nvSpPr>
      <dsp:spPr>
        <a:xfrm rot="5400000">
          <a:off x="5817648" y="-1121228"/>
          <a:ext cx="948587" cy="592182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Level 1 Requirements Plus</a:t>
          </a:r>
        </a:p>
        <a:p>
          <a:pPr marL="228600" lvl="1" indent="-228600" algn="l" defTabSz="889000">
            <a:lnSpc>
              <a:spcPct val="90000"/>
            </a:lnSpc>
            <a:spcBef>
              <a:spcPct val="0"/>
            </a:spcBef>
            <a:spcAft>
              <a:spcPct val="15000"/>
            </a:spcAft>
            <a:buChar char="•"/>
          </a:pPr>
          <a:r>
            <a:rPr lang="en-US" sz="2000" kern="1200" dirty="0"/>
            <a:t>5 cfm/person OA and 15 CFM/person total</a:t>
          </a:r>
        </a:p>
      </dsp:txBody>
      <dsp:txXfrm rot="-5400000">
        <a:off x="3331028" y="1411698"/>
        <a:ext cx="5875522" cy="855975"/>
      </dsp:txXfrm>
    </dsp:sp>
    <dsp:sp modelId="{4C15EDDA-4537-4572-AB0D-F6DE3C713AC3}">
      <dsp:nvSpPr>
        <dsp:cNvPr id="0" name=""/>
        <dsp:cNvSpPr/>
      </dsp:nvSpPr>
      <dsp:spPr>
        <a:xfrm>
          <a:off x="0" y="1246818"/>
          <a:ext cx="3331028" cy="11857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Alt’s Level 2</a:t>
          </a:r>
        </a:p>
      </dsp:txBody>
      <dsp:txXfrm>
        <a:off x="57883" y="1304701"/>
        <a:ext cx="3215262" cy="1069968"/>
      </dsp:txXfrm>
    </dsp:sp>
    <dsp:sp modelId="{69EEB3FE-8367-47DC-A51C-8ED21A609D15}">
      <dsp:nvSpPr>
        <dsp:cNvPr id="0" name=""/>
        <dsp:cNvSpPr/>
      </dsp:nvSpPr>
      <dsp:spPr>
        <a:xfrm rot="5400000">
          <a:off x="5817648" y="123792"/>
          <a:ext cx="948587" cy="592182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Level 1 and 2 Plus</a:t>
          </a:r>
        </a:p>
        <a:p>
          <a:pPr marL="228600" lvl="1" indent="-228600" algn="l" defTabSz="889000">
            <a:lnSpc>
              <a:spcPct val="90000"/>
            </a:lnSpc>
            <a:spcBef>
              <a:spcPct val="0"/>
            </a:spcBef>
            <a:spcAft>
              <a:spcPct val="15000"/>
            </a:spcAft>
            <a:buChar char="•"/>
          </a:pPr>
          <a:r>
            <a:rPr lang="en-US" sz="2000" kern="1200" dirty="0"/>
            <a:t>Some </a:t>
          </a:r>
          <a:r>
            <a:rPr lang="en-US" sz="2000" kern="1200" dirty="0" err="1"/>
            <a:t>reqts</a:t>
          </a:r>
          <a:r>
            <a:rPr lang="en-US" sz="2000" kern="1200" dirty="0"/>
            <a:t> on duct detectors and boiler ratings</a:t>
          </a:r>
        </a:p>
      </dsp:txBody>
      <dsp:txXfrm rot="-5400000">
        <a:off x="3331028" y="2656718"/>
        <a:ext cx="5875522" cy="855975"/>
      </dsp:txXfrm>
    </dsp:sp>
    <dsp:sp modelId="{AF485D04-94D8-4820-AEB4-18C748926D2C}">
      <dsp:nvSpPr>
        <dsp:cNvPr id="0" name=""/>
        <dsp:cNvSpPr/>
      </dsp:nvSpPr>
      <dsp:spPr>
        <a:xfrm>
          <a:off x="21792" y="2481760"/>
          <a:ext cx="3331028" cy="11857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Alt’s Level 3</a:t>
          </a:r>
        </a:p>
      </dsp:txBody>
      <dsp:txXfrm>
        <a:off x="79675" y="2539643"/>
        <a:ext cx="3215262" cy="1069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6C8CE-2926-486A-8A66-027CD82E8402}">
      <dsp:nvSpPr>
        <dsp:cNvPr id="0" name=""/>
        <dsp:cNvSpPr/>
      </dsp:nvSpPr>
      <dsp:spPr>
        <a:xfrm>
          <a:off x="2314" y="0"/>
          <a:ext cx="227137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100000"/>
            </a:lnSpc>
            <a:spcBef>
              <a:spcPct val="0"/>
            </a:spcBef>
            <a:spcAft>
              <a:spcPct val="35000"/>
            </a:spcAft>
            <a:buNone/>
          </a:pPr>
          <a:r>
            <a:rPr lang="en-US" sz="3300" kern="1200" dirty="0"/>
            <a:t>History</a:t>
          </a:r>
        </a:p>
      </dsp:txBody>
      <dsp:txXfrm>
        <a:off x="2314" y="0"/>
        <a:ext cx="2271377" cy="1304448"/>
      </dsp:txXfrm>
    </dsp:sp>
    <dsp:sp modelId="{434FF9F3-EE05-433E-9FC7-E45AF38495C2}">
      <dsp:nvSpPr>
        <dsp:cNvPr id="0" name=""/>
        <dsp:cNvSpPr/>
      </dsp:nvSpPr>
      <dsp:spPr>
        <a:xfrm>
          <a:off x="229452" y="1304555"/>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248005" y="1323108"/>
        <a:ext cx="1779996" cy="596328"/>
      </dsp:txXfrm>
    </dsp:sp>
    <dsp:sp modelId="{91D5D482-3C13-47AF-BFC6-688B8EBED419}">
      <dsp:nvSpPr>
        <dsp:cNvPr id="0" name=""/>
        <dsp:cNvSpPr/>
      </dsp:nvSpPr>
      <dsp:spPr>
        <a:xfrm>
          <a:off x="229452" y="2035441"/>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248005" y="2053994"/>
        <a:ext cx="1779996" cy="596328"/>
      </dsp:txXfrm>
    </dsp:sp>
    <dsp:sp modelId="{D61A9220-3B0E-43C5-895B-191E42743EE3}">
      <dsp:nvSpPr>
        <dsp:cNvPr id="0" name=""/>
        <dsp:cNvSpPr/>
      </dsp:nvSpPr>
      <dsp:spPr>
        <a:xfrm>
          <a:off x="229452" y="2766327"/>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248005" y="2784880"/>
        <a:ext cx="1779996" cy="596328"/>
      </dsp:txXfrm>
    </dsp:sp>
    <dsp:sp modelId="{CDF52E37-9551-4107-839B-6F9006BE6810}">
      <dsp:nvSpPr>
        <dsp:cNvPr id="0" name=""/>
        <dsp:cNvSpPr/>
      </dsp:nvSpPr>
      <dsp:spPr>
        <a:xfrm>
          <a:off x="229452" y="3497213"/>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248005" y="3515766"/>
        <a:ext cx="1779996" cy="596328"/>
      </dsp:txXfrm>
    </dsp:sp>
    <dsp:sp modelId="{13DC755C-9D44-449E-8DB7-B94C4BE6AE43}">
      <dsp:nvSpPr>
        <dsp:cNvPr id="0" name=""/>
        <dsp:cNvSpPr/>
      </dsp:nvSpPr>
      <dsp:spPr>
        <a:xfrm>
          <a:off x="2444045" y="0"/>
          <a:ext cx="227137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Ducts n Things</a:t>
          </a:r>
        </a:p>
      </dsp:txBody>
      <dsp:txXfrm>
        <a:off x="2444045" y="0"/>
        <a:ext cx="2271377" cy="1304448"/>
      </dsp:txXfrm>
    </dsp:sp>
    <dsp:sp modelId="{973B3981-F073-4085-AC44-32DF5D7BB2A2}">
      <dsp:nvSpPr>
        <dsp:cNvPr id="0" name=""/>
        <dsp:cNvSpPr/>
      </dsp:nvSpPr>
      <dsp:spPr>
        <a:xfrm>
          <a:off x="2671183" y="1304555"/>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2689736" y="1323108"/>
        <a:ext cx="1779996" cy="596328"/>
      </dsp:txXfrm>
    </dsp:sp>
    <dsp:sp modelId="{DBFEBC9D-E0FE-4896-BAD7-7D7750BB17CF}">
      <dsp:nvSpPr>
        <dsp:cNvPr id="0" name=""/>
        <dsp:cNvSpPr/>
      </dsp:nvSpPr>
      <dsp:spPr>
        <a:xfrm>
          <a:off x="2671183" y="2035441"/>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2689736" y="2053994"/>
        <a:ext cx="1779996" cy="596328"/>
      </dsp:txXfrm>
    </dsp:sp>
    <dsp:sp modelId="{B53063AD-9E83-416D-90D7-F97960CB1162}">
      <dsp:nvSpPr>
        <dsp:cNvPr id="0" name=""/>
        <dsp:cNvSpPr/>
      </dsp:nvSpPr>
      <dsp:spPr>
        <a:xfrm>
          <a:off x="2671183" y="2766327"/>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2689736" y="2784880"/>
        <a:ext cx="1779996" cy="596328"/>
      </dsp:txXfrm>
    </dsp:sp>
    <dsp:sp modelId="{36600CF4-F875-4AE3-AA40-BAFB64A6FDF2}">
      <dsp:nvSpPr>
        <dsp:cNvPr id="0" name=""/>
        <dsp:cNvSpPr/>
      </dsp:nvSpPr>
      <dsp:spPr>
        <a:xfrm>
          <a:off x="2671183" y="3497213"/>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2689736" y="3515766"/>
        <a:ext cx="1779996" cy="596328"/>
      </dsp:txXfrm>
    </dsp:sp>
    <dsp:sp modelId="{ECF5F842-57D9-47A2-8AB7-5CA1C6733598}">
      <dsp:nvSpPr>
        <dsp:cNvPr id="0" name=""/>
        <dsp:cNvSpPr/>
      </dsp:nvSpPr>
      <dsp:spPr>
        <a:xfrm>
          <a:off x="4885776" y="0"/>
          <a:ext cx="227137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100000"/>
            </a:lnSpc>
            <a:spcBef>
              <a:spcPct val="0"/>
            </a:spcBef>
            <a:spcAft>
              <a:spcPct val="35000"/>
            </a:spcAft>
            <a:buNone/>
          </a:pPr>
          <a:r>
            <a:rPr lang="en-US" sz="3300" kern="1200" dirty="0"/>
            <a:t>In The Kitchen</a:t>
          </a:r>
        </a:p>
      </dsp:txBody>
      <dsp:txXfrm>
        <a:off x="4885776" y="0"/>
        <a:ext cx="2271377" cy="1304448"/>
      </dsp:txXfrm>
    </dsp:sp>
    <dsp:sp modelId="{63AEB904-5016-4BED-8C74-D6396C06A283}">
      <dsp:nvSpPr>
        <dsp:cNvPr id="0" name=""/>
        <dsp:cNvSpPr/>
      </dsp:nvSpPr>
      <dsp:spPr>
        <a:xfrm>
          <a:off x="5112914" y="1304555"/>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5131467" y="1323108"/>
        <a:ext cx="1779996" cy="596328"/>
      </dsp:txXfrm>
    </dsp:sp>
    <dsp:sp modelId="{05F642AD-3F54-42DC-93E7-2C332CF5F430}">
      <dsp:nvSpPr>
        <dsp:cNvPr id="0" name=""/>
        <dsp:cNvSpPr/>
      </dsp:nvSpPr>
      <dsp:spPr>
        <a:xfrm>
          <a:off x="5112914" y="2035441"/>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5131467" y="2053994"/>
        <a:ext cx="1779996" cy="596328"/>
      </dsp:txXfrm>
    </dsp:sp>
    <dsp:sp modelId="{1137621F-4C52-4E58-B427-36619F3E7837}">
      <dsp:nvSpPr>
        <dsp:cNvPr id="0" name=""/>
        <dsp:cNvSpPr/>
      </dsp:nvSpPr>
      <dsp:spPr>
        <a:xfrm>
          <a:off x="5112914" y="2766327"/>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5131467" y="2784880"/>
        <a:ext cx="1779996" cy="596328"/>
      </dsp:txXfrm>
    </dsp:sp>
    <dsp:sp modelId="{348DF765-2D1A-4C94-A160-2814A64C35AF}">
      <dsp:nvSpPr>
        <dsp:cNvPr id="0" name=""/>
        <dsp:cNvSpPr/>
      </dsp:nvSpPr>
      <dsp:spPr>
        <a:xfrm>
          <a:off x="5112914" y="3497213"/>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5131467" y="3515766"/>
        <a:ext cx="1779996" cy="596328"/>
      </dsp:txXfrm>
    </dsp:sp>
    <dsp:sp modelId="{E65AC6C6-9D75-4C65-AD57-A356BFEF2088}">
      <dsp:nvSpPr>
        <dsp:cNvPr id="0" name=""/>
        <dsp:cNvSpPr/>
      </dsp:nvSpPr>
      <dsp:spPr>
        <a:xfrm>
          <a:off x="7327507" y="0"/>
          <a:ext cx="227137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Chapter 1</a:t>
          </a:r>
        </a:p>
        <a:p>
          <a:pPr marL="0" lvl="0" indent="0" algn="ctr" defTabSz="1466850">
            <a:lnSpc>
              <a:spcPct val="90000"/>
            </a:lnSpc>
            <a:spcBef>
              <a:spcPct val="0"/>
            </a:spcBef>
            <a:spcAft>
              <a:spcPct val="35000"/>
            </a:spcAft>
            <a:buNone/>
          </a:pPr>
          <a:r>
            <a:rPr lang="en-US" sz="3300" kern="1200" dirty="0"/>
            <a:t>Admin</a:t>
          </a:r>
        </a:p>
      </dsp:txBody>
      <dsp:txXfrm>
        <a:off x="7327507" y="0"/>
        <a:ext cx="2271377" cy="1304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6C8CE-2926-486A-8A66-027CD82E8402}">
      <dsp:nvSpPr>
        <dsp:cNvPr id="0" name=""/>
        <dsp:cNvSpPr/>
      </dsp:nvSpPr>
      <dsp:spPr>
        <a:xfrm>
          <a:off x="2314" y="0"/>
          <a:ext cx="227137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History</a:t>
          </a:r>
        </a:p>
      </dsp:txBody>
      <dsp:txXfrm>
        <a:off x="2314" y="0"/>
        <a:ext cx="2271377" cy="1304448"/>
      </dsp:txXfrm>
    </dsp:sp>
    <dsp:sp modelId="{434FF9F3-EE05-433E-9FC7-E45AF38495C2}">
      <dsp:nvSpPr>
        <dsp:cNvPr id="0" name=""/>
        <dsp:cNvSpPr/>
      </dsp:nvSpPr>
      <dsp:spPr>
        <a:xfrm>
          <a:off x="229452" y="1304555"/>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248005" y="1323108"/>
        <a:ext cx="1779996" cy="596328"/>
      </dsp:txXfrm>
    </dsp:sp>
    <dsp:sp modelId="{91D5D482-3C13-47AF-BFC6-688B8EBED419}">
      <dsp:nvSpPr>
        <dsp:cNvPr id="0" name=""/>
        <dsp:cNvSpPr/>
      </dsp:nvSpPr>
      <dsp:spPr>
        <a:xfrm>
          <a:off x="229452" y="2035441"/>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248005" y="2053994"/>
        <a:ext cx="1779996" cy="596328"/>
      </dsp:txXfrm>
    </dsp:sp>
    <dsp:sp modelId="{D61A9220-3B0E-43C5-895B-191E42743EE3}">
      <dsp:nvSpPr>
        <dsp:cNvPr id="0" name=""/>
        <dsp:cNvSpPr/>
      </dsp:nvSpPr>
      <dsp:spPr>
        <a:xfrm>
          <a:off x="229452" y="2766327"/>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248005" y="2784880"/>
        <a:ext cx="1779996" cy="596328"/>
      </dsp:txXfrm>
    </dsp:sp>
    <dsp:sp modelId="{CDF52E37-9551-4107-839B-6F9006BE6810}">
      <dsp:nvSpPr>
        <dsp:cNvPr id="0" name=""/>
        <dsp:cNvSpPr/>
      </dsp:nvSpPr>
      <dsp:spPr>
        <a:xfrm>
          <a:off x="229452" y="3497213"/>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248005" y="3515766"/>
        <a:ext cx="1779996" cy="596328"/>
      </dsp:txXfrm>
    </dsp:sp>
    <dsp:sp modelId="{13DC755C-9D44-449E-8DB7-B94C4BE6AE43}">
      <dsp:nvSpPr>
        <dsp:cNvPr id="0" name=""/>
        <dsp:cNvSpPr/>
      </dsp:nvSpPr>
      <dsp:spPr>
        <a:xfrm>
          <a:off x="2444045" y="0"/>
          <a:ext cx="227137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Ducts n Things</a:t>
          </a:r>
        </a:p>
      </dsp:txBody>
      <dsp:txXfrm>
        <a:off x="2444045" y="0"/>
        <a:ext cx="2271377" cy="1304448"/>
      </dsp:txXfrm>
    </dsp:sp>
    <dsp:sp modelId="{973B3981-F073-4085-AC44-32DF5D7BB2A2}">
      <dsp:nvSpPr>
        <dsp:cNvPr id="0" name=""/>
        <dsp:cNvSpPr/>
      </dsp:nvSpPr>
      <dsp:spPr>
        <a:xfrm>
          <a:off x="2671183" y="1304555"/>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2689736" y="1323108"/>
        <a:ext cx="1779996" cy="596328"/>
      </dsp:txXfrm>
    </dsp:sp>
    <dsp:sp modelId="{DBFEBC9D-E0FE-4896-BAD7-7D7750BB17CF}">
      <dsp:nvSpPr>
        <dsp:cNvPr id="0" name=""/>
        <dsp:cNvSpPr/>
      </dsp:nvSpPr>
      <dsp:spPr>
        <a:xfrm>
          <a:off x="2671183" y="2035441"/>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2689736" y="2053994"/>
        <a:ext cx="1779996" cy="596328"/>
      </dsp:txXfrm>
    </dsp:sp>
    <dsp:sp modelId="{B53063AD-9E83-416D-90D7-F97960CB1162}">
      <dsp:nvSpPr>
        <dsp:cNvPr id="0" name=""/>
        <dsp:cNvSpPr/>
      </dsp:nvSpPr>
      <dsp:spPr>
        <a:xfrm>
          <a:off x="2671183" y="2766327"/>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2689736" y="2784880"/>
        <a:ext cx="1779996" cy="596328"/>
      </dsp:txXfrm>
    </dsp:sp>
    <dsp:sp modelId="{36600CF4-F875-4AE3-AA40-BAFB64A6FDF2}">
      <dsp:nvSpPr>
        <dsp:cNvPr id="0" name=""/>
        <dsp:cNvSpPr/>
      </dsp:nvSpPr>
      <dsp:spPr>
        <a:xfrm>
          <a:off x="2671183" y="3497213"/>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2689736" y="3515766"/>
        <a:ext cx="1779996" cy="596328"/>
      </dsp:txXfrm>
    </dsp:sp>
    <dsp:sp modelId="{ECF5F842-57D9-47A2-8AB7-5CA1C6733598}">
      <dsp:nvSpPr>
        <dsp:cNvPr id="0" name=""/>
        <dsp:cNvSpPr/>
      </dsp:nvSpPr>
      <dsp:spPr>
        <a:xfrm>
          <a:off x="4885776" y="0"/>
          <a:ext cx="227137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 The Kitchen</a:t>
          </a:r>
        </a:p>
      </dsp:txBody>
      <dsp:txXfrm>
        <a:off x="4885776" y="0"/>
        <a:ext cx="2271377" cy="1304448"/>
      </dsp:txXfrm>
    </dsp:sp>
    <dsp:sp modelId="{63AEB904-5016-4BED-8C74-D6396C06A283}">
      <dsp:nvSpPr>
        <dsp:cNvPr id="0" name=""/>
        <dsp:cNvSpPr/>
      </dsp:nvSpPr>
      <dsp:spPr>
        <a:xfrm>
          <a:off x="5112914" y="1304555"/>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5131467" y="1323108"/>
        <a:ext cx="1779996" cy="596328"/>
      </dsp:txXfrm>
    </dsp:sp>
    <dsp:sp modelId="{05F642AD-3F54-42DC-93E7-2C332CF5F430}">
      <dsp:nvSpPr>
        <dsp:cNvPr id="0" name=""/>
        <dsp:cNvSpPr/>
      </dsp:nvSpPr>
      <dsp:spPr>
        <a:xfrm>
          <a:off x="5112914" y="2035441"/>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5131467" y="2053994"/>
        <a:ext cx="1779996" cy="596328"/>
      </dsp:txXfrm>
    </dsp:sp>
    <dsp:sp modelId="{1137621F-4C52-4E58-B427-36619F3E7837}">
      <dsp:nvSpPr>
        <dsp:cNvPr id="0" name=""/>
        <dsp:cNvSpPr/>
      </dsp:nvSpPr>
      <dsp:spPr>
        <a:xfrm>
          <a:off x="5112914" y="2766327"/>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5131467" y="2784880"/>
        <a:ext cx="1779996" cy="596328"/>
      </dsp:txXfrm>
    </dsp:sp>
    <dsp:sp modelId="{348DF765-2D1A-4C94-A160-2814A64C35AF}">
      <dsp:nvSpPr>
        <dsp:cNvPr id="0" name=""/>
        <dsp:cNvSpPr/>
      </dsp:nvSpPr>
      <dsp:spPr>
        <a:xfrm>
          <a:off x="5112914" y="3497213"/>
          <a:ext cx="1817102"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5131467" y="3515766"/>
        <a:ext cx="1779996" cy="596328"/>
      </dsp:txXfrm>
    </dsp:sp>
    <dsp:sp modelId="{E65AC6C6-9D75-4C65-AD57-A356BFEF2088}">
      <dsp:nvSpPr>
        <dsp:cNvPr id="0" name=""/>
        <dsp:cNvSpPr/>
      </dsp:nvSpPr>
      <dsp:spPr>
        <a:xfrm>
          <a:off x="7327507" y="0"/>
          <a:ext cx="227137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Chapter 1</a:t>
          </a:r>
        </a:p>
        <a:p>
          <a:pPr marL="0" lvl="0" indent="0" algn="ctr" defTabSz="1244600">
            <a:lnSpc>
              <a:spcPct val="90000"/>
            </a:lnSpc>
            <a:spcBef>
              <a:spcPct val="0"/>
            </a:spcBef>
            <a:spcAft>
              <a:spcPct val="35000"/>
            </a:spcAft>
            <a:buNone/>
          </a:pPr>
          <a:r>
            <a:rPr lang="en-US" sz="2800" kern="1200" dirty="0"/>
            <a:t>Admin</a:t>
          </a:r>
        </a:p>
      </dsp:txBody>
      <dsp:txXfrm>
        <a:off x="7327507" y="0"/>
        <a:ext cx="2271377" cy="1304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6C8CE-2926-486A-8A66-027CD82E8402}">
      <dsp:nvSpPr>
        <dsp:cNvPr id="0" name=""/>
        <dsp:cNvSpPr/>
      </dsp:nvSpPr>
      <dsp:spPr>
        <a:xfrm>
          <a:off x="2336" y="0"/>
          <a:ext cx="229236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History</a:t>
          </a:r>
        </a:p>
      </dsp:txBody>
      <dsp:txXfrm>
        <a:off x="2336" y="0"/>
        <a:ext cx="2292367" cy="1304448"/>
      </dsp:txXfrm>
    </dsp:sp>
    <dsp:sp modelId="{434FF9F3-EE05-433E-9FC7-E45AF38495C2}">
      <dsp:nvSpPr>
        <dsp:cNvPr id="0" name=""/>
        <dsp:cNvSpPr/>
      </dsp:nvSpPr>
      <dsp:spPr>
        <a:xfrm>
          <a:off x="231572" y="1304555"/>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250125" y="1323108"/>
        <a:ext cx="1796788" cy="596328"/>
      </dsp:txXfrm>
    </dsp:sp>
    <dsp:sp modelId="{91D5D482-3C13-47AF-BFC6-688B8EBED419}">
      <dsp:nvSpPr>
        <dsp:cNvPr id="0" name=""/>
        <dsp:cNvSpPr/>
      </dsp:nvSpPr>
      <dsp:spPr>
        <a:xfrm>
          <a:off x="231572" y="2035441"/>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250125" y="2053994"/>
        <a:ext cx="1796788" cy="596328"/>
      </dsp:txXfrm>
    </dsp:sp>
    <dsp:sp modelId="{D61A9220-3B0E-43C5-895B-191E42743EE3}">
      <dsp:nvSpPr>
        <dsp:cNvPr id="0" name=""/>
        <dsp:cNvSpPr/>
      </dsp:nvSpPr>
      <dsp:spPr>
        <a:xfrm>
          <a:off x="231572" y="2766327"/>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250125" y="2784880"/>
        <a:ext cx="1796788" cy="596328"/>
      </dsp:txXfrm>
    </dsp:sp>
    <dsp:sp modelId="{CDF52E37-9551-4107-839B-6F9006BE6810}">
      <dsp:nvSpPr>
        <dsp:cNvPr id="0" name=""/>
        <dsp:cNvSpPr/>
      </dsp:nvSpPr>
      <dsp:spPr>
        <a:xfrm>
          <a:off x="231572" y="3497213"/>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250125" y="3515766"/>
        <a:ext cx="1796788" cy="596328"/>
      </dsp:txXfrm>
    </dsp:sp>
    <dsp:sp modelId="{13DC755C-9D44-449E-8DB7-B94C4BE6AE43}">
      <dsp:nvSpPr>
        <dsp:cNvPr id="0" name=""/>
        <dsp:cNvSpPr/>
      </dsp:nvSpPr>
      <dsp:spPr>
        <a:xfrm>
          <a:off x="2466631" y="0"/>
          <a:ext cx="229236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Ducts n Things</a:t>
          </a:r>
        </a:p>
      </dsp:txBody>
      <dsp:txXfrm>
        <a:off x="2466631" y="0"/>
        <a:ext cx="2292367" cy="1304448"/>
      </dsp:txXfrm>
    </dsp:sp>
    <dsp:sp modelId="{973B3981-F073-4085-AC44-32DF5D7BB2A2}">
      <dsp:nvSpPr>
        <dsp:cNvPr id="0" name=""/>
        <dsp:cNvSpPr/>
      </dsp:nvSpPr>
      <dsp:spPr>
        <a:xfrm>
          <a:off x="2695868" y="1304555"/>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2714421" y="1323108"/>
        <a:ext cx="1796788" cy="596328"/>
      </dsp:txXfrm>
    </dsp:sp>
    <dsp:sp modelId="{DBFEBC9D-E0FE-4896-BAD7-7D7750BB17CF}">
      <dsp:nvSpPr>
        <dsp:cNvPr id="0" name=""/>
        <dsp:cNvSpPr/>
      </dsp:nvSpPr>
      <dsp:spPr>
        <a:xfrm>
          <a:off x="2695868" y="2035441"/>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2714421" y="2053994"/>
        <a:ext cx="1796788" cy="596328"/>
      </dsp:txXfrm>
    </dsp:sp>
    <dsp:sp modelId="{B53063AD-9E83-416D-90D7-F97960CB1162}">
      <dsp:nvSpPr>
        <dsp:cNvPr id="0" name=""/>
        <dsp:cNvSpPr/>
      </dsp:nvSpPr>
      <dsp:spPr>
        <a:xfrm>
          <a:off x="2695868" y="2766327"/>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2714421" y="2784880"/>
        <a:ext cx="1796788" cy="596328"/>
      </dsp:txXfrm>
    </dsp:sp>
    <dsp:sp modelId="{36600CF4-F875-4AE3-AA40-BAFB64A6FDF2}">
      <dsp:nvSpPr>
        <dsp:cNvPr id="0" name=""/>
        <dsp:cNvSpPr/>
      </dsp:nvSpPr>
      <dsp:spPr>
        <a:xfrm>
          <a:off x="2695868" y="3497213"/>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2714421" y="3515766"/>
        <a:ext cx="1796788" cy="596328"/>
      </dsp:txXfrm>
    </dsp:sp>
    <dsp:sp modelId="{ECF5F842-57D9-47A2-8AB7-5CA1C6733598}">
      <dsp:nvSpPr>
        <dsp:cNvPr id="0" name=""/>
        <dsp:cNvSpPr/>
      </dsp:nvSpPr>
      <dsp:spPr>
        <a:xfrm>
          <a:off x="4930926" y="0"/>
          <a:ext cx="229236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 The Kitchen</a:t>
          </a:r>
        </a:p>
      </dsp:txBody>
      <dsp:txXfrm>
        <a:off x="4930926" y="0"/>
        <a:ext cx="2292367" cy="1304448"/>
      </dsp:txXfrm>
    </dsp:sp>
    <dsp:sp modelId="{63AEB904-5016-4BED-8C74-D6396C06A283}">
      <dsp:nvSpPr>
        <dsp:cNvPr id="0" name=""/>
        <dsp:cNvSpPr/>
      </dsp:nvSpPr>
      <dsp:spPr>
        <a:xfrm>
          <a:off x="5160163" y="1304555"/>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5178716" y="1323108"/>
        <a:ext cx="1796788" cy="596328"/>
      </dsp:txXfrm>
    </dsp:sp>
    <dsp:sp modelId="{05F642AD-3F54-42DC-93E7-2C332CF5F430}">
      <dsp:nvSpPr>
        <dsp:cNvPr id="0" name=""/>
        <dsp:cNvSpPr/>
      </dsp:nvSpPr>
      <dsp:spPr>
        <a:xfrm>
          <a:off x="5160163" y="2035441"/>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5178716" y="2053994"/>
        <a:ext cx="1796788" cy="596328"/>
      </dsp:txXfrm>
    </dsp:sp>
    <dsp:sp modelId="{1137621F-4C52-4E58-B427-36619F3E7837}">
      <dsp:nvSpPr>
        <dsp:cNvPr id="0" name=""/>
        <dsp:cNvSpPr/>
      </dsp:nvSpPr>
      <dsp:spPr>
        <a:xfrm>
          <a:off x="5160163" y="2766327"/>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5178716" y="2784880"/>
        <a:ext cx="1796788" cy="596328"/>
      </dsp:txXfrm>
    </dsp:sp>
    <dsp:sp modelId="{348DF765-2D1A-4C94-A160-2814A64C35AF}">
      <dsp:nvSpPr>
        <dsp:cNvPr id="0" name=""/>
        <dsp:cNvSpPr/>
      </dsp:nvSpPr>
      <dsp:spPr>
        <a:xfrm>
          <a:off x="5160163" y="3497213"/>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5178716" y="3515766"/>
        <a:ext cx="1796788" cy="596328"/>
      </dsp:txXfrm>
    </dsp:sp>
    <dsp:sp modelId="{E65AC6C6-9D75-4C65-AD57-A356BFEF2088}">
      <dsp:nvSpPr>
        <dsp:cNvPr id="0" name=""/>
        <dsp:cNvSpPr/>
      </dsp:nvSpPr>
      <dsp:spPr>
        <a:xfrm>
          <a:off x="7395222" y="0"/>
          <a:ext cx="229236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Chapter 1</a:t>
          </a:r>
        </a:p>
        <a:p>
          <a:pPr marL="0" lvl="0" indent="0" algn="ctr" defTabSz="1422400">
            <a:lnSpc>
              <a:spcPct val="90000"/>
            </a:lnSpc>
            <a:spcBef>
              <a:spcPct val="0"/>
            </a:spcBef>
            <a:spcAft>
              <a:spcPct val="35000"/>
            </a:spcAft>
            <a:buNone/>
          </a:pPr>
          <a:r>
            <a:rPr lang="en-US" sz="3200" kern="1200" dirty="0"/>
            <a:t>Admin</a:t>
          </a:r>
        </a:p>
      </dsp:txBody>
      <dsp:txXfrm>
        <a:off x="7395222" y="0"/>
        <a:ext cx="2292367" cy="13044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6C8CE-2926-486A-8A66-027CD82E8402}">
      <dsp:nvSpPr>
        <dsp:cNvPr id="0" name=""/>
        <dsp:cNvSpPr/>
      </dsp:nvSpPr>
      <dsp:spPr>
        <a:xfrm>
          <a:off x="2336" y="0"/>
          <a:ext cx="229236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History</a:t>
          </a:r>
        </a:p>
      </dsp:txBody>
      <dsp:txXfrm>
        <a:off x="2336" y="0"/>
        <a:ext cx="2292367" cy="1304448"/>
      </dsp:txXfrm>
    </dsp:sp>
    <dsp:sp modelId="{434FF9F3-EE05-433E-9FC7-E45AF38495C2}">
      <dsp:nvSpPr>
        <dsp:cNvPr id="0" name=""/>
        <dsp:cNvSpPr/>
      </dsp:nvSpPr>
      <dsp:spPr>
        <a:xfrm>
          <a:off x="231572" y="1304555"/>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250125" y="1323108"/>
        <a:ext cx="1796788" cy="596328"/>
      </dsp:txXfrm>
    </dsp:sp>
    <dsp:sp modelId="{91D5D482-3C13-47AF-BFC6-688B8EBED419}">
      <dsp:nvSpPr>
        <dsp:cNvPr id="0" name=""/>
        <dsp:cNvSpPr/>
      </dsp:nvSpPr>
      <dsp:spPr>
        <a:xfrm>
          <a:off x="231572" y="2035441"/>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250125" y="2053994"/>
        <a:ext cx="1796788" cy="596328"/>
      </dsp:txXfrm>
    </dsp:sp>
    <dsp:sp modelId="{D61A9220-3B0E-43C5-895B-191E42743EE3}">
      <dsp:nvSpPr>
        <dsp:cNvPr id="0" name=""/>
        <dsp:cNvSpPr/>
      </dsp:nvSpPr>
      <dsp:spPr>
        <a:xfrm>
          <a:off x="231572" y="2766327"/>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250125" y="2784880"/>
        <a:ext cx="1796788" cy="596328"/>
      </dsp:txXfrm>
    </dsp:sp>
    <dsp:sp modelId="{CDF52E37-9551-4107-839B-6F9006BE6810}">
      <dsp:nvSpPr>
        <dsp:cNvPr id="0" name=""/>
        <dsp:cNvSpPr/>
      </dsp:nvSpPr>
      <dsp:spPr>
        <a:xfrm>
          <a:off x="231572" y="3497213"/>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250125" y="3515766"/>
        <a:ext cx="1796788" cy="596328"/>
      </dsp:txXfrm>
    </dsp:sp>
    <dsp:sp modelId="{13DC755C-9D44-449E-8DB7-B94C4BE6AE43}">
      <dsp:nvSpPr>
        <dsp:cNvPr id="0" name=""/>
        <dsp:cNvSpPr/>
      </dsp:nvSpPr>
      <dsp:spPr>
        <a:xfrm>
          <a:off x="2466631" y="0"/>
          <a:ext cx="229236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Ducts n Things</a:t>
          </a:r>
        </a:p>
      </dsp:txBody>
      <dsp:txXfrm>
        <a:off x="2466631" y="0"/>
        <a:ext cx="2292367" cy="1304448"/>
      </dsp:txXfrm>
    </dsp:sp>
    <dsp:sp modelId="{973B3981-F073-4085-AC44-32DF5D7BB2A2}">
      <dsp:nvSpPr>
        <dsp:cNvPr id="0" name=""/>
        <dsp:cNvSpPr/>
      </dsp:nvSpPr>
      <dsp:spPr>
        <a:xfrm>
          <a:off x="2695868" y="1304555"/>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2714421" y="1323108"/>
        <a:ext cx="1796788" cy="596328"/>
      </dsp:txXfrm>
    </dsp:sp>
    <dsp:sp modelId="{DBFEBC9D-E0FE-4896-BAD7-7D7750BB17CF}">
      <dsp:nvSpPr>
        <dsp:cNvPr id="0" name=""/>
        <dsp:cNvSpPr/>
      </dsp:nvSpPr>
      <dsp:spPr>
        <a:xfrm>
          <a:off x="2695868" y="2035441"/>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2714421" y="2053994"/>
        <a:ext cx="1796788" cy="596328"/>
      </dsp:txXfrm>
    </dsp:sp>
    <dsp:sp modelId="{B53063AD-9E83-416D-90D7-F97960CB1162}">
      <dsp:nvSpPr>
        <dsp:cNvPr id="0" name=""/>
        <dsp:cNvSpPr/>
      </dsp:nvSpPr>
      <dsp:spPr>
        <a:xfrm>
          <a:off x="2695868" y="2766327"/>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2714421" y="2784880"/>
        <a:ext cx="1796788" cy="596328"/>
      </dsp:txXfrm>
    </dsp:sp>
    <dsp:sp modelId="{36600CF4-F875-4AE3-AA40-BAFB64A6FDF2}">
      <dsp:nvSpPr>
        <dsp:cNvPr id="0" name=""/>
        <dsp:cNvSpPr/>
      </dsp:nvSpPr>
      <dsp:spPr>
        <a:xfrm>
          <a:off x="2695868" y="3497213"/>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2714421" y="3515766"/>
        <a:ext cx="1796788" cy="596328"/>
      </dsp:txXfrm>
    </dsp:sp>
    <dsp:sp modelId="{ECF5F842-57D9-47A2-8AB7-5CA1C6733598}">
      <dsp:nvSpPr>
        <dsp:cNvPr id="0" name=""/>
        <dsp:cNvSpPr/>
      </dsp:nvSpPr>
      <dsp:spPr>
        <a:xfrm>
          <a:off x="4930926" y="0"/>
          <a:ext cx="229236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 The Kitchen</a:t>
          </a:r>
        </a:p>
      </dsp:txBody>
      <dsp:txXfrm>
        <a:off x="4930926" y="0"/>
        <a:ext cx="2292367" cy="1304448"/>
      </dsp:txXfrm>
    </dsp:sp>
    <dsp:sp modelId="{63AEB904-5016-4BED-8C74-D6396C06A283}">
      <dsp:nvSpPr>
        <dsp:cNvPr id="0" name=""/>
        <dsp:cNvSpPr/>
      </dsp:nvSpPr>
      <dsp:spPr>
        <a:xfrm>
          <a:off x="5160163" y="1304555"/>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$100</a:t>
          </a:r>
        </a:p>
      </dsp:txBody>
      <dsp:txXfrm>
        <a:off x="5178716" y="1323108"/>
        <a:ext cx="1796788" cy="596328"/>
      </dsp:txXfrm>
    </dsp:sp>
    <dsp:sp modelId="{05F642AD-3F54-42DC-93E7-2C332CF5F430}">
      <dsp:nvSpPr>
        <dsp:cNvPr id="0" name=""/>
        <dsp:cNvSpPr/>
      </dsp:nvSpPr>
      <dsp:spPr>
        <a:xfrm>
          <a:off x="5160163" y="2035441"/>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$200</a:t>
          </a:r>
        </a:p>
      </dsp:txBody>
      <dsp:txXfrm>
        <a:off x="5178716" y="2053994"/>
        <a:ext cx="1796788" cy="596328"/>
      </dsp:txXfrm>
    </dsp:sp>
    <dsp:sp modelId="{1137621F-4C52-4E58-B427-36619F3E7837}">
      <dsp:nvSpPr>
        <dsp:cNvPr id="0" name=""/>
        <dsp:cNvSpPr/>
      </dsp:nvSpPr>
      <dsp:spPr>
        <a:xfrm>
          <a:off x="5160163" y="2766327"/>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$300</a:t>
          </a:r>
        </a:p>
      </dsp:txBody>
      <dsp:txXfrm>
        <a:off x="5178716" y="2784880"/>
        <a:ext cx="1796788" cy="596328"/>
      </dsp:txXfrm>
    </dsp:sp>
    <dsp:sp modelId="{348DF765-2D1A-4C94-A160-2814A64C35AF}">
      <dsp:nvSpPr>
        <dsp:cNvPr id="0" name=""/>
        <dsp:cNvSpPr/>
      </dsp:nvSpPr>
      <dsp:spPr>
        <a:xfrm>
          <a:off x="5160163" y="3497213"/>
          <a:ext cx="1833894" cy="6334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$400</a:t>
          </a:r>
        </a:p>
      </dsp:txBody>
      <dsp:txXfrm>
        <a:off x="5178716" y="3515766"/>
        <a:ext cx="1796788" cy="596328"/>
      </dsp:txXfrm>
    </dsp:sp>
    <dsp:sp modelId="{E65AC6C6-9D75-4C65-AD57-A356BFEF2088}">
      <dsp:nvSpPr>
        <dsp:cNvPr id="0" name=""/>
        <dsp:cNvSpPr/>
      </dsp:nvSpPr>
      <dsp:spPr>
        <a:xfrm>
          <a:off x="7395222" y="0"/>
          <a:ext cx="2292367" cy="4348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Chapter 1</a:t>
          </a:r>
        </a:p>
        <a:p>
          <a:pPr marL="0" lvl="0" indent="0" algn="ctr" defTabSz="1422400">
            <a:lnSpc>
              <a:spcPct val="90000"/>
            </a:lnSpc>
            <a:spcBef>
              <a:spcPct val="0"/>
            </a:spcBef>
            <a:spcAft>
              <a:spcPct val="35000"/>
            </a:spcAft>
            <a:buNone/>
          </a:pPr>
          <a:r>
            <a:rPr lang="en-US" sz="3200" kern="1200" dirty="0"/>
            <a:t>Admin</a:t>
          </a:r>
        </a:p>
      </dsp:txBody>
      <dsp:txXfrm>
        <a:off x="7395222" y="0"/>
        <a:ext cx="2292367" cy="13044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9C06E-7ECD-4710-8582-056F0B0F1A5C}">
      <dsp:nvSpPr>
        <dsp:cNvPr id="0" name=""/>
        <dsp:cNvSpPr/>
      </dsp:nvSpPr>
      <dsp:spPr>
        <a:xfrm>
          <a:off x="5486400" y="1743636"/>
          <a:ext cx="3881668" cy="673677"/>
        </a:xfrm>
        <a:custGeom>
          <a:avLst/>
          <a:gdLst/>
          <a:ahLst/>
          <a:cxnLst/>
          <a:rect l="0" t="0" r="0" b="0"/>
          <a:pathLst>
            <a:path>
              <a:moveTo>
                <a:pt x="0" y="0"/>
              </a:moveTo>
              <a:lnTo>
                <a:pt x="0" y="336838"/>
              </a:lnTo>
              <a:lnTo>
                <a:pt x="3881668" y="336838"/>
              </a:lnTo>
              <a:lnTo>
                <a:pt x="3881668" y="67367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8B3CD7-FE4E-48CD-8D1E-DDF643E94E36}">
      <dsp:nvSpPr>
        <dsp:cNvPr id="0" name=""/>
        <dsp:cNvSpPr/>
      </dsp:nvSpPr>
      <dsp:spPr>
        <a:xfrm>
          <a:off x="5440679" y="1743636"/>
          <a:ext cx="91440" cy="673677"/>
        </a:xfrm>
        <a:custGeom>
          <a:avLst/>
          <a:gdLst/>
          <a:ahLst/>
          <a:cxnLst/>
          <a:rect l="0" t="0" r="0" b="0"/>
          <a:pathLst>
            <a:path>
              <a:moveTo>
                <a:pt x="45720" y="0"/>
              </a:moveTo>
              <a:lnTo>
                <a:pt x="45720" y="67367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55BA91-106B-4B98-85B6-66D2793EC004}">
      <dsp:nvSpPr>
        <dsp:cNvPr id="0" name=""/>
        <dsp:cNvSpPr/>
      </dsp:nvSpPr>
      <dsp:spPr>
        <a:xfrm>
          <a:off x="1604731" y="1743636"/>
          <a:ext cx="3881668" cy="673677"/>
        </a:xfrm>
        <a:custGeom>
          <a:avLst/>
          <a:gdLst/>
          <a:ahLst/>
          <a:cxnLst/>
          <a:rect l="0" t="0" r="0" b="0"/>
          <a:pathLst>
            <a:path>
              <a:moveTo>
                <a:pt x="3881668" y="0"/>
              </a:moveTo>
              <a:lnTo>
                <a:pt x="3881668" y="336838"/>
              </a:lnTo>
              <a:lnTo>
                <a:pt x="0" y="336838"/>
              </a:lnTo>
              <a:lnTo>
                <a:pt x="0" y="67367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80E19A-05CE-440F-84FA-ACB8BC61DF0B}">
      <dsp:nvSpPr>
        <dsp:cNvPr id="0" name=""/>
        <dsp:cNvSpPr/>
      </dsp:nvSpPr>
      <dsp:spPr>
        <a:xfrm>
          <a:off x="3882404" y="514783"/>
          <a:ext cx="3207990" cy="122885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Buildings &gt; 10,000 </a:t>
          </a:r>
          <a:r>
            <a:rPr lang="en-US" sz="3500" kern="1200" dirty="0" err="1"/>
            <a:t>sq.ft</a:t>
          </a:r>
          <a:r>
            <a:rPr lang="en-US" sz="3500" kern="1200" dirty="0"/>
            <a:t>.</a:t>
          </a:r>
        </a:p>
      </dsp:txBody>
      <dsp:txXfrm>
        <a:off x="3882404" y="514783"/>
        <a:ext cx="3207990" cy="1228852"/>
      </dsp:txXfrm>
    </dsp:sp>
    <dsp:sp modelId="{B1C53C7A-7DB6-4D93-A6F7-6856E8577ECF}">
      <dsp:nvSpPr>
        <dsp:cNvPr id="0" name=""/>
        <dsp:cNvSpPr/>
      </dsp:nvSpPr>
      <dsp:spPr>
        <a:xfrm>
          <a:off x="736" y="2417314"/>
          <a:ext cx="3207990" cy="105692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Mechanical Systems</a:t>
          </a:r>
        </a:p>
      </dsp:txBody>
      <dsp:txXfrm>
        <a:off x="736" y="2417314"/>
        <a:ext cx="3207990" cy="1056920"/>
      </dsp:txXfrm>
    </dsp:sp>
    <dsp:sp modelId="{91C39E91-84A9-4131-B817-2BFA3C36FB90}">
      <dsp:nvSpPr>
        <dsp:cNvPr id="0" name=""/>
        <dsp:cNvSpPr/>
      </dsp:nvSpPr>
      <dsp:spPr>
        <a:xfrm>
          <a:off x="3882404" y="2417314"/>
          <a:ext cx="3207990" cy="10751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Service Water Heating</a:t>
          </a:r>
        </a:p>
      </dsp:txBody>
      <dsp:txXfrm>
        <a:off x="3882404" y="2417314"/>
        <a:ext cx="3207990" cy="1075125"/>
      </dsp:txXfrm>
    </dsp:sp>
    <dsp:sp modelId="{BE2394FA-BC4A-474A-A2F8-249AAC8C97B4}">
      <dsp:nvSpPr>
        <dsp:cNvPr id="0" name=""/>
        <dsp:cNvSpPr/>
      </dsp:nvSpPr>
      <dsp:spPr>
        <a:xfrm>
          <a:off x="7764073" y="2417314"/>
          <a:ext cx="3207990" cy="10751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Power &amp; Lighting Systems</a:t>
          </a:r>
        </a:p>
      </dsp:txBody>
      <dsp:txXfrm>
        <a:off x="7764073" y="2417314"/>
        <a:ext cx="3207990" cy="107512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591099-7EBE-4D12-B880-CCA6B38B92A6}" type="datetimeFigureOut">
              <a:rPr lang="en-US" smtClean="0"/>
              <a:pPr/>
              <a:t>3/27/2018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A36C10-A9D4-4995-9BAF-95FBD77A724B}" type="slidenum">
              <a:rPr lang="en-US" smtClean="0"/>
              <a:pPr/>
              <a:t>‹#›</a:t>
            </a:fld>
            <a:endParaRPr lang="en-US" dirty="0"/>
          </a:p>
        </p:txBody>
      </p:sp>
    </p:spTree>
    <p:extLst>
      <p:ext uri="{BB962C8B-B14F-4D97-AF65-F5344CB8AC3E}">
        <p14:creationId xmlns:p14="http://schemas.microsoft.com/office/powerpoint/2010/main" val="250921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F4299-1721-48C6-878D-74296BE00D21}" type="datetimeFigureOut">
              <a:rPr lang="en-US" smtClean="0"/>
              <a:pPr/>
              <a:t>3/27/2018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EF9EC-8318-4FF6-847E-A85BBD2B7E49}" type="slidenum">
              <a:rPr lang="en-US" smtClean="0"/>
              <a:pPr/>
              <a:t>‹#›</a:t>
            </a:fld>
            <a:endParaRPr lang="en-US" dirty="0"/>
          </a:p>
        </p:txBody>
      </p:sp>
    </p:spTree>
    <p:extLst>
      <p:ext uri="{BB962C8B-B14F-4D97-AF65-F5344CB8AC3E}">
        <p14:creationId xmlns:p14="http://schemas.microsoft.com/office/powerpoint/2010/main" val="228319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8875"/>
            <a:ext cx="5486400" cy="3086100"/>
          </a:xfrm>
        </p:spPr>
      </p:sp>
      <p:sp>
        <p:nvSpPr>
          <p:cNvPr id="3" name="Notes Placeholder 2"/>
          <p:cNvSpPr>
            <a:spLocks noGrp="1"/>
          </p:cNvSpPr>
          <p:nvPr>
            <p:ph type="body" idx="1"/>
          </p:nvPr>
        </p:nvSpPr>
        <p:spPr/>
        <p:txBody>
          <a:bodyPr>
            <a:normAutofit/>
          </a:bodyPr>
          <a:lstStyle/>
          <a:p>
            <a:r>
              <a:rPr lang="en-US" dirty="0"/>
              <a:t>I’m going to talk about mechanical code changes – and after that will talk about energy code changes.  It’s been six years since we’ve had a code update so the new NC Code will incorporate two iterations of change from the international base codes.  There are a lot of changes of varying significance – so this is not a comprehensive update document that covers everything, rather it touches on topics that are fairly common to projects we review, topics that may be poorly understood, or even controversial – we’re not </a:t>
            </a:r>
            <a:r>
              <a:rPr lang="en-US" dirty="0" err="1"/>
              <a:t>gonna</a:t>
            </a:r>
            <a:r>
              <a:rPr lang="en-US" dirty="0"/>
              <a:t> hide from it were </a:t>
            </a:r>
            <a:r>
              <a:rPr lang="en-US" dirty="0" err="1"/>
              <a:t>gonna</a:t>
            </a:r>
            <a:r>
              <a:rPr lang="en-US" dirty="0"/>
              <a:t> take it on.   </a:t>
            </a:r>
          </a:p>
        </p:txBody>
      </p:sp>
      <p:sp>
        <p:nvSpPr>
          <p:cNvPr id="4" name="Slide Number Placeholder 3"/>
          <p:cNvSpPr>
            <a:spLocks noGrp="1"/>
          </p:cNvSpPr>
          <p:nvPr>
            <p:ph type="sldNum" sz="quarter" idx="10"/>
          </p:nvPr>
        </p:nvSpPr>
        <p:spPr/>
        <p:txBody>
          <a:bodyPr/>
          <a:lstStyle/>
          <a:p>
            <a:fld id="{23AEF9EC-8318-4FF6-847E-A85BBD2B7E4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To Type I  or not is still a </a:t>
            </a:r>
            <a:r>
              <a:rPr lang="en-US" dirty="0" err="1"/>
              <a:t>judgement</a:t>
            </a:r>
            <a:r>
              <a:rPr lang="en-US" dirty="0"/>
              <a:t> call and will still vary among jurisdictions.  </a:t>
            </a:r>
          </a:p>
          <a:p>
            <a:endParaRPr lang="en-US" dirty="0"/>
          </a:p>
          <a:p>
            <a:r>
              <a:rPr lang="en-US" dirty="0"/>
              <a:t>Pizza ovens seem to be a common item that falls in the gray area.</a:t>
            </a:r>
          </a:p>
          <a:p>
            <a:endParaRPr lang="en-US" dirty="0"/>
          </a:p>
          <a:p>
            <a:r>
              <a:rPr lang="en-US" dirty="0"/>
              <a:t>One possible view on this would be that conveyer type ovens would be more likely to involve grease and smoke and would require a Type I hood whereas a deck type oven maybe not so much.</a:t>
            </a:r>
          </a:p>
        </p:txBody>
      </p:sp>
      <p:sp>
        <p:nvSpPr>
          <p:cNvPr id="4" name="Slide Number Placeholder 3"/>
          <p:cNvSpPr>
            <a:spLocks noGrp="1"/>
          </p:cNvSpPr>
          <p:nvPr>
            <p:ph type="sldNum" sz="quarter" idx="10"/>
          </p:nvPr>
        </p:nvSpPr>
        <p:spPr/>
        <p:txBody>
          <a:bodyPr/>
          <a:lstStyle/>
          <a:p>
            <a:fld id="{23AEF9EC-8318-4FF6-847E-A85BBD2B7E49}"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Hazardous exhausts is a section that can be and has been interpreted many different ways.</a:t>
            </a:r>
          </a:p>
          <a:p>
            <a:endParaRPr lang="en-US" dirty="0"/>
          </a:p>
          <a:p>
            <a:r>
              <a:rPr lang="en-US" dirty="0"/>
              <a:t>It’s hard to understand and I’ve never seen or heard an explanation of it that fully made sense.  </a:t>
            </a:r>
          </a:p>
          <a:p>
            <a:endParaRPr lang="en-US" dirty="0"/>
          </a:p>
          <a:p>
            <a:r>
              <a:rPr lang="en-US" dirty="0"/>
              <a:t>What we mostly deal with are educational and research labs.  When you got that, you deal with the list of exceptions; this business here about not sharing shafts you can ignore altogether.</a:t>
            </a:r>
          </a:p>
        </p:txBody>
      </p:sp>
      <p:sp>
        <p:nvSpPr>
          <p:cNvPr id="4" name="Slide Number Placeholder 3"/>
          <p:cNvSpPr>
            <a:spLocks noGrp="1"/>
          </p:cNvSpPr>
          <p:nvPr>
            <p:ph type="sldNum" sz="quarter" idx="10"/>
          </p:nvPr>
        </p:nvSpPr>
        <p:spPr/>
        <p:txBody>
          <a:bodyPr/>
          <a:lstStyle/>
          <a:p>
            <a:fld id="{23AEF9EC-8318-4FF6-847E-A85BBD2B7E49}"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were into the exceptions for labs.  You must comply with them all, </a:t>
            </a:r>
          </a:p>
          <a:p>
            <a:endParaRPr lang="en-US" dirty="0"/>
          </a:p>
          <a:p>
            <a:r>
              <a:rPr lang="en-US" dirty="0"/>
              <a:t>They’ve added this one.  </a:t>
            </a:r>
          </a:p>
          <a:p>
            <a:endParaRPr lang="en-US" dirty="0"/>
          </a:p>
          <a:p>
            <a:r>
              <a:rPr lang="en-US" dirty="0"/>
              <a:t>So strictly speaking, the apparent interpretation was that you couldn’t combine exhausts from different fire areas.</a:t>
            </a:r>
          </a:p>
          <a:p>
            <a:endParaRPr lang="en-US" dirty="0"/>
          </a:p>
          <a:p>
            <a:r>
              <a:rPr lang="en-US" dirty="0"/>
              <a:t>What’s a fire area?  Any area bounded by fire ratings so if  you have a room that is rated for whatever reason, that’s a fire area.  Most common in the labs is a rated floor.  So the issue becomes </a:t>
            </a:r>
            <a:r>
              <a:rPr lang="en-US" dirty="0" err="1"/>
              <a:t>manifolding</a:t>
            </a:r>
            <a:r>
              <a:rPr lang="en-US" dirty="0"/>
              <a:t> exhausts from different floors.</a:t>
            </a:r>
          </a:p>
          <a:p>
            <a:endParaRPr lang="en-US" dirty="0"/>
          </a:p>
          <a:p>
            <a:r>
              <a:rPr lang="en-US" dirty="0"/>
              <a:t>The new add addresses this head on and says you can do it if you comply with that  section which talks about 22” </a:t>
            </a:r>
            <a:r>
              <a:rPr lang="en-US" dirty="0" err="1"/>
              <a:t>subducts</a:t>
            </a:r>
            <a:r>
              <a:rPr lang="en-US" dirty="0"/>
              <a:t>.</a:t>
            </a:r>
          </a:p>
        </p:txBody>
      </p:sp>
      <p:sp>
        <p:nvSpPr>
          <p:cNvPr id="4" name="Slide Number Placeholder 3"/>
          <p:cNvSpPr>
            <a:spLocks noGrp="1"/>
          </p:cNvSpPr>
          <p:nvPr>
            <p:ph type="sldNum" sz="quarter" idx="10"/>
          </p:nvPr>
        </p:nvSpPr>
        <p:spPr/>
        <p:txBody>
          <a:bodyPr/>
          <a:lstStyle/>
          <a:p>
            <a:fld id="{23AEF9EC-8318-4FF6-847E-A85BBD2B7E49}"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how we were supposed to be exhausting fume hoods from different floors might have looked something like this.</a:t>
            </a:r>
          </a:p>
          <a:p>
            <a:endParaRPr lang="en-US" dirty="0"/>
          </a:p>
          <a:p>
            <a:r>
              <a:rPr lang="en-US" dirty="0"/>
              <a:t>Separate exhausts and either combined on the roof  or more fans on the roof.</a:t>
            </a:r>
          </a:p>
        </p:txBody>
      </p:sp>
      <p:sp>
        <p:nvSpPr>
          <p:cNvPr id="4" name="Slide Number Placeholder 3"/>
          <p:cNvSpPr>
            <a:spLocks noGrp="1"/>
          </p:cNvSpPr>
          <p:nvPr>
            <p:ph type="sldNum" sz="quarter" idx="10"/>
          </p:nvPr>
        </p:nvSpPr>
        <p:spPr/>
        <p:txBody>
          <a:bodyPr/>
          <a:lstStyle/>
          <a:p>
            <a:fld id="{23AEF9EC-8318-4FF6-847E-A85BBD2B7E49}" type="slidenum">
              <a:rPr lang="en-US" smtClean="0"/>
              <a:pPr/>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we see lab exhausts and general exhausts all from different floors </a:t>
            </a:r>
            <a:r>
              <a:rPr lang="en-US" dirty="0" err="1"/>
              <a:t>manifolded</a:t>
            </a:r>
            <a:r>
              <a:rPr lang="en-US" dirty="0"/>
              <a:t> together and your N+1 lab exhaust fans on the roof with opportunity for energy recovery.</a:t>
            </a:r>
          </a:p>
          <a:p>
            <a:endParaRPr lang="en-US" dirty="0"/>
          </a:p>
          <a:p>
            <a:r>
              <a:rPr lang="en-US" dirty="0"/>
              <a:t>Note the 22” </a:t>
            </a:r>
            <a:r>
              <a:rPr lang="en-US" dirty="0" err="1"/>
              <a:t>subducts</a:t>
            </a:r>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17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Shown here as a prefabricated duct</a:t>
            </a:r>
          </a:p>
          <a:p>
            <a:endParaRPr lang="en-US" dirty="0"/>
          </a:p>
          <a:p>
            <a:r>
              <a:rPr lang="en-US" dirty="0"/>
              <a:t>And here as it might be detailed on a plan</a:t>
            </a:r>
          </a:p>
        </p:txBody>
      </p:sp>
      <p:sp>
        <p:nvSpPr>
          <p:cNvPr id="4" name="Slide Number Placeholder 3"/>
          <p:cNvSpPr>
            <a:spLocks noGrp="1"/>
          </p:cNvSpPr>
          <p:nvPr>
            <p:ph type="sldNum" sz="quarter" idx="10"/>
          </p:nvPr>
        </p:nvSpPr>
        <p:spPr/>
        <p:txBody>
          <a:bodyPr/>
          <a:lstStyle/>
          <a:p>
            <a:fld id="{23AEF9EC-8318-4FF6-847E-A85BBD2B7E49}" type="slidenum">
              <a:rPr lang="en-US" smtClean="0"/>
              <a:pPr/>
              <a:t>18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here as it might look in the field.</a:t>
            </a:r>
          </a:p>
        </p:txBody>
      </p:sp>
      <p:sp>
        <p:nvSpPr>
          <p:cNvPr id="4" name="Slide Number Placeholder 3"/>
          <p:cNvSpPr>
            <a:spLocks noGrp="1"/>
          </p:cNvSpPr>
          <p:nvPr>
            <p:ph type="sldNum" sz="quarter" idx="10"/>
          </p:nvPr>
        </p:nvSpPr>
        <p:spPr/>
        <p:txBody>
          <a:bodyPr/>
          <a:lstStyle/>
          <a:p>
            <a:fld id="{23AEF9EC-8318-4FF6-847E-A85BBD2B7E49}" type="slidenum">
              <a:rPr lang="en-US" smtClean="0"/>
              <a:pPr/>
              <a:t>19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Section added which is identical to wording from the fire barrier exemptions.</a:t>
            </a:r>
          </a:p>
          <a:p>
            <a:r>
              <a:rPr lang="en-US" dirty="0"/>
              <a:t>As it was worded, exemptions 1 and 2 didn’t cover all the fire partitions and there was no reason for that..  </a:t>
            </a:r>
          </a:p>
          <a:p>
            <a:endParaRPr lang="en-US" dirty="0"/>
          </a:p>
          <a:p>
            <a:r>
              <a:rPr lang="en-US" dirty="0"/>
              <a:t>For example, a fire partition separating dwelling units.</a:t>
            </a:r>
          </a:p>
          <a:p>
            <a:endParaRPr lang="en-US" dirty="0"/>
          </a:p>
          <a:p>
            <a:r>
              <a:rPr lang="en-US" dirty="0"/>
              <a:t>Ducted with 26 gauge min sheet metal and continuous to the terminal.</a:t>
            </a:r>
          </a:p>
          <a:p>
            <a:r>
              <a:rPr lang="en-US" dirty="0"/>
              <a:t>Doesn’t mean no flex</a:t>
            </a:r>
          </a:p>
        </p:txBody>
      </p:sp>
      <p:sp>
        <p:nvSpPr>
          <p:cNvPr id="4" name="Slide Number Placeholder 3"/>
          <p:cNvSpPr>
            <a:spLocks noGrp="1"/>
          </p:cNvSpPr>
          <p:nvPr>
            <p:ph type="sldNum" sz="quarter" idx="10"/>
          </p:nvPr>
        </p:nvSpPr>
        <p:spPr/>
        <p:txBody>
          <a:bodyPr/>
          <a:lstStyle/>
          <a:p>
            <a:fld id="{23AEF9EC-8318-4FF6-847E-A85BBD2B7E49}" type="slidenum">
              <a:rPr lang="en-US" smtClean="0"/>
              <a:pPr/>
              <a:t>20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Through ducted.  </a:t>
            </a:r>
          </a:p>
        </p:txBody>
      </p:sp>
      <p:sp>
        <p:nvSpPr>
          <p:cNvPr id="4" name="Slide Number Placeholder 3"/>
          <p:cNvSpPr>
            <a:spLocks noGrp="1"/>
          </p:cNvSpPr>
          <p:nvPr>
            <p:ph type="sldNum" sz="quarter" idx="10"/>
          </p:nvPr>
        </p:nvSpPr>
        <p:spPr/>
        <p:txBody>
          <a:bodyPr/>
          <a:lstStyle/>
          <a:p>
            <a:fld id="{23AEF9EC-8318-4FF6-847E-A85BBD2B7E49}" type="slidenum">
              <a:rPr lang="en-US" smtClean="0"/>
              <a:pPr/>
              <a:t>21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we do exempt the FD, need instructions on how to seal the penetration.  There is no manufacturer installation instructions as there is with a FD</a:t>
            </a:r>
          </a:p>
        </p:txBody>
      </p:sp>
      <p:sp>
        <p:nvSpPr>
          <p:cNvPr id="4" name="Slide Number Placeholder 3"/>
          <p:cNvSpPr>
            <a:spLocks noGrp="1"/>
          </p:cNvSpPr>
          <p:nvPr>
            <p:ph type="sldNum" sz="quarter" idx="10"/>
          </p:nvPr>
        </p:nvSpPr>
        <p:spPr/>
        <p:txBody>
          <a:bodyPr/>
          <a:lstStyle/>
          <a:p>
            <a:fld id="{23AEF9EC-8318-4FF6-847E-A85BBD2B7E49}"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code is based on the 2015 IMC.  The ad-hoc committee administered by DOI reviews the 2015 IMC and adds and deletes material they feel is in the interest of the State and it becomes the 2018 NCMC.  </a:t>
            </a:r>
          </a:p>
        </p:txBody>
      </p:sp>
      <p:sp>
        <p:nvSpPr>
          <p:cNvPr id="4" name="Slide Number Placeholder 3"/>
          <p:cNvSpPr>
            <a:spLocks noGrp="1"/>
          </p:cNvSpPr>
          <p:nvPr>
            <p:ph type="sldNum" sz="quarter" idx="10"/>
          </p:nvPr>
        </p:nvSpPr>
        <p:spPr/>
        <p:txBody>
          <a:bodyPr/>
          <a:lstStyle/>
          <a:p>
            <a:fld id="{23AEF9EC-8318-4FF6-847E-A85BBD2B7E4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do we have pressurized elevator shafts or Pressurized stairwells.</a:t>
            </a:r>
          </a:p>
          <a:p>
            <a:endParaRPr lang="en-US" dirty="0"/>
          </a:p>
          <a:p>
            <a:r>
              <a:rPr lang="en-US" dirty="0"/>
              <a:t>New Construction.  Stair pressurization is allowed instead of a </a:t>
            </a:r>
            <a:r>
              <a:rPr lang="en-US" dirty="0" err="1"/>
              <a:t>smokeproof</a:t>
            </a:r>
            <a:r>
              <a:rPr lang="en-US" dirty="0"/>
              <a:t> enclosure.  0.1” to 0.35 inch of positive pressure with doors closed.</a:t>
            </a:r>
          </a:p>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Sometimes in the past these systems might have flown under the radar a little bit but now it’s clear, </a:t>
            </a:r>
          </a:p>
          <a:p>
            <a:endParaRPr lang="en-US" dirty="0"/>
          </a:p>
          <a:p>
            <a:r>
              <a:rPr lang="en-US" dirty="0"/>
              <a:t>they are treated the same as a smoke control system.  Analysis, Special inspections, backup power, pressure measurement.</a:t>
            </a:r>
          </a:p>
        </p:txBody>
      </p:sp>
      <p:sp>
        <p:nvSpPr>
          <p:cNvPr id="4" name="Slide Number Placeholder 3"/>
          <p:cNvSpPr>
            <a:spLocks noGrp="1"/>
          </p:cNvSpPr>
          <p:nvPr>
            <p:ph type="sldNum" sz="quarter" idx="10"/>
          </p:nvPr>
        </p:nvSpPr>
        <p:spPr/>
        <p:txBody>
          <a:bodyPr/>
          <a:lstStyle/>
          <a:p>
            <a:fld id="{23AEF9EC-8318-4FF6-847E-A85BBD2B7E49}" type="slidenum">
              <a:rPr lang="en-US" smtClean="0"/>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highlight.</a:t>
            </a:r>
          </a:p>
          <a:p>
            <a:endParaRPr lang="en-US" dirty="0"/>
          </a:p>
          <a:p>
            <a:r>
              <a:rPr lang="en-US" dirty="0"/>
              <a:t>Shall report as a supervisory signal, not as a fire alarm.</a:t>
            </a:r>
          </a:p>
          <a:p>
            <a:r>
              <a:rPr lang="en-US" dirty="0"/>
              <a:t>Shall means shall; sometimes we think it means at a minimum.</a:t>
            </a:r>
          </a:p>
          <a:p>
            <a:endParaRPr lang="en-US" dirty="0"/>
          </a:p>
          <a:p>
            <a:r>
              <a:rPr lang="en-US" dirty="0"/>
              <a:t>If you want more fire detection, put in more smoke detectors.  That’s not what duct detectors are for.  Fire alarms from dirty duct detectors in airstreams is not going above and beyond code.  It’s a problem.</a:t>
            </a:r>
          </a:p>
        </p:txBody>
      </p:sp>
      <p:sp>
        <p:nvSpPr>
          <p:cNvPr id="4" name="Slide Number Placeholder 3"/>
          <p:cNvSpPr>
            <a:spLocks noGrp="1"/>
          </p:cNvSpPr>
          <p:nvPr>
            <p:ph type="sldNum" sz="quarter" idx="10"/>
          </p:nvPr>
        </p:nvSpPr>
        <p:spPr/>
        <p:txBody>
          <a:bodyPr/>
          <a:lstStyle/>
          <a:p>
            <a:fld id="{23AEF9EC-8318-4FF6-847E-A85BBD2B7E49}" type="slidenum">
              <a:rPr lang="en-US" smtClean="0"/>
              <a:pPr/>
              <a:t>25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5 ways listed for closing smoke dampers.</a:t>
            </a:r>
          </a:p>
          <a:p>
            <a:endParaRPr lang="en-US" dirty="0"/>
          </a:p>
          <a:p>
            <a:r>
              <a:rPr lang="en-US" dirty="0"/>
              <a:t>The last way about using the building general alarm system is by far the easiest provided you have smoke detectors in all areas served by the duct system.</a:t>
            </a:r>
          </a:p>
          <a:p>
            <a:endParaRPr lang="en-US" dirty="0"/>
          </a:p>
          <a:p>
            <a:r>
              <a:rPr lang="en-US" dirty="0"/>
              <a:t>The words total coverage used to be here and those words would scare people off from using this option but the concept really didn’t fit here at all.</a:t>
            </a:r>
          </a:p>
          <a:p>
            <a:endParaRPr lang="en-US" dirty="0"/>
          </a:p>
          <a:p>
            <a:r>
              <a:rPr lang="en-US" dirty="0"/>
              <a:t>Where we run into problems is there is the fire alarm designers wont put smoke detectors in bathrooms with showers because of the steam.  So why is it a good idea to put duct detectors in ducts that serve these spaces?  </a:t>
            </a:r>
          </a:p>
          <a:p>
            <a:endParaRPr lang="en-US" dirty="0"/>
          </a:p>
          <a:p>
            <a:r>
              <a:rPr lang="en-US" dirty="0"/>
              <a:t>This is the conundrum that continues to be a weakness in the code.  It is possible in some applications to use alternate means to allow the general alarm to shut the duct detectors.  We have done it in residence halls.  </a:t>
            </a:r>
          </a:p>
        </p:txBody>
      </p:sp>
      <p:sp>
        <p:nvSpPr>
          <p:cNvPr id="4" name="Slide Number Placeholder 3"/>
          <p:cNvSpPr>
            <a:spLocks noGrp="1"/>
          </p:cNvSpPr>
          <p:nvPr>
            <p:ph type="sldNum" sz="quarter" idx="10"/>
          </p:nvPr>
        </p:nvSpPr>
        <p:spPr/>
        <p:txBody>
          <a:bodyPr/>
          <a:lstStyle/>
          <a:p>
            <a:fld id="{23AEF9EC-8318-4FF6-847E-A85BBD2B7E49}" type="slidenum">
              <a:rPr lang="en-US" smtClean="0"/>
              <a:pPr/>
              <a:t>26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new reference to the GS giving inspection authority to DOL for certain equipment is </a:t>
            </a:r>
            <a:r>
              <a:rPr lang="en-US" dirty="0" err="1"/>
              <a:t>added.s</a:t>
            </a:r>
            <a:endParaRPr lang="en-US" dirty="0"/>
          </a:p>
          <a:p>
            <a:endParaRPr lang="en-US" dirty="0"/>
          </a:p>
          <a:p>
            <a:r>
              <a:rPr lang="en-US" dirty="0"/>
              <a:t>Note that  vessels heated with steam or electricity over the capacity limit  also require DOL certificates but they wouldn’t require the emergency fuel shutoff switch that is at all required egress doors.</a:t>
            </a:r>
          </a:p>
        </p:txBody>
      </p:sp>
      <p:sp>
        <p:nvSpPr>
          <p:cNvPr id="4" name="Slide Number Placeholder 3"/>
          <p:cNvSpPr>
            <a:spLocks noGrp="1"/>
          </p:cNvSpPr>
          <p:nvPr>
            <p:ph type="sldNum" sz="quarter" idx="10"/>
          </p:nvPr>
        </p:nvSpPr>
        <p:spPr/>
        <p:txBody>
          <a:bodyPr/>
          <a:lstStyle/>
          <a:p>
            <a:fld id="{23AEF9EC-8318-4FF6-847E-A85BBD2B7E49}" type="slidenum">
              <a:rPr lang="en-US" smtClean="0"/>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are the same words that were in the fire code about emergency shutoff switches.  </a:t>
            </a:r>
          </a:p>
          <a:p>
            <a:endParaRPr lang="en-US" dirty="0"/>
          </a:p>
          <a:p>
            <a:r>
              <a:rPr lang="en-US" dirty="0"/>
              <a:t>They’ve been brought to the mechanical code into section 1106 – the special requirements section.  In the fire code there wasn’t as clear a delineation for </a:t>
            </a:r>
            <a:r>
              <a:rPr lang="en-US" dirty="0" err="1"/>
              <a:t>requirments</a:t>
            </a:r>
            <a:r>
              <a:rPr lang="en-US" dirty="0"/>
              <a:t> between lower </a:t>
            </a:r>
            <a:r>
              <a:rPr lang="en-US" dirty="0" err="1"/>
              <a:t>frammability</a:t>
            </a:r>
            <a:r>
              <a:rPr lang="en-US" dirty="0"/>
              <a:t> or </a:t>
            </a:r>
            <a:r>
              <a:rPr lang="en-US" dirty="0" err="1"/>
              <a:t>toxiicity</a:t>
            </a:r>
            <a:r>
              <a:rPr lang="en-US" dirty="0"/>
              <a:t> refrigerants versus higher flammability/toxicity refrigerants.</a:t>
            </a:r>
          </a:p>
          <a:p>
            <a:endParaRPr lang="en-US" dirty="0"/>
          </a:p>
          <a:p>
            <a:r>
              <a:rPr lang="en-US" dirty="0"/>
              <a:t>This allowed people to assume requirements meant for the higher hazard chiller rooms were meant for all chiller rooms.  They weren’t.</a:t>
            </a:r>
          </a:p>
          <a:p>
            <a:endParaRPr lang="en-US" dirty="0"/>
          </a:p>
          <a:p>
            <a:r>
              <a:rPr lang="en-US" dirty="0"/>
              <a:t>The minimum code shutoff switch requirements for R-134A, R123, R410A – the refrigerants we mostly encounter, is nothing.</a:t>
            </a:r>
          </a:p>
        </p:txBody>
      </p:sp>
      <p:sp>
        <p:nvSpPr>
          <p:cNvPr id="4" name="Slide Number Placeholder 3"/>
          <p:cNvSpPr>
            <a:spLocks noGrp="1"/>
          </p:cNvSpPr>
          <p:nvPr>
            <p:ph type="sldNum" sz="quarter" idx="10"/>
          </p:nvPr>
        </p:nvSpPr>
        <p:spPr/>
        <p:txBody>
          <a:bodyPr/>
          <a:lstStyle/>
          <a:p>
            <a:fld id="{23AEF9EC-8318-4FF6-847E-A85BBD2B7E49}" type="slidenum">
              <a:rPr lang="en-US" smtClean="0"/>
              <a:pPr/>
              <a:t>30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31</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like trivia so were going to give everyone a chance to win some money.  This is multiple choice Jeopardy.  Keep your own score.  The categories are:</a:t>
            </a:r>
          </a:p>
        </p:txBody>
      </p:sp>
      <p:sp>
        <p:nvSpPr>
          <p:cNvPr id="4" name="Slide Number Placeholder 3"/>
          <p:cNvSpPr>
            <a:spLocks noGrp="1"/>
          </p:cNvSpPr>
          <p:nvPr>
            <p:ph type="sldNum" sz="quarter" idx="10"/>
          </p:nvPr>
        </p:nvSpPr>
        <p:spPr/>
        <p:txBody>
          <a:bodyPr/>
          <a:lstStyle/>
          <a:p>
            <a:fld id="{23AEF9EC-8318-4FF6-847E-A85BBD2B7E49}" type="slidenum">
              <a:rPr lang="en-US" smtClean="0"/>
              <a:pPr/>
              <a:t>32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33</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34</a:t>
            </a:fld>
            <a:endParaRPr lang="en-US" dirty="0"/>
          </a:p>
        </p:txBody>
      </p:sp>
    </p:spTree>
    <p:extLst>
      <p:ext uri="{BB962C8B-B14F-4D97-AF65-F5344CB8AC3E}">
        <p14:creationId xmlns:p14="http://schemas.microsoft.com/office/powerpoint/2010/main" val="2874052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Starting in 3 and working up :   ----</a:t>
            </a:r>
          </a:p>
          <a:p>
            <a:endParaRPr lang="en-US" dirty="0"/>
          </a:p>
          <a:p>
            <a:r>
              <a:rPr lang="en-US" dirty="0"/>
              <a:t>The code has always said and still says  - traps are per manufacturer instructions.</a:t>
            </a:r>
          </a:p>
          <a:p>
            <a:endParaRPr lang="en-US" dirty="0"/>
          </a:p>
          <a:p>
            <a:r>
              <a:rPr lang="en-US" dirty="0" err="1"/>
              <a:t>Manuf</a:t>
            </a:r>
            <a:r>
              <a:rPr lang="en-US" dirty="0"/>
              <a:t> Inst wont call for a trap on these as the condensate pan is not subject to static pressure of the fan.</a:t>
            </a:r>
          </a:p>
          <a:p>
            <a:endParaRPr lang="en-US" dirty="0"/>
          </a:p>
          <a:p>
            <a:r>
              <a:rPr lang="en-US" dirty="0"/>
              <a:t>This is an added requirement to keep out insects or moisture  from accessing this pathway..</a:t>
            </a:r>
          </a:p>
          <a:p>
            <a:endParaRPr lang="en-US" dirty="0"/>
          </a:p>
          <a:p>
            <a:r>
              <a:rPr lang="en-US" dirty="0"/>
              <a:t>Does it apply to VRF systems?  Yes.</a:t>
            </a:r>
          </a:p>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35</a:t>
            </a:fld>
            <a:endParaRPr lang="en-US" dirty="0"/>
          </a:p>
        </p:txBody>
      </p:sp>
    </p:spTree>
    <p:extLst>
      <p:ext uri="{BB962C8B-B14F-4D97-AF65-F5344CB8AC3E}">
        <p14:creationId xmlns:p14="http://schemas.microsoft.com/office/powerpoint/2010/main" val="3632546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36</a:t>
            </a:fld>
            <a:endParaRPr lang="en-US" dirty="0"/>
          </a:p>
        </p:txBody>
      </p:sp>
    </p:spTree>
    <p:extLst>
      <p:ext uri="{BB962C8B-B14F-4D97-AF65-F5344CB8AC3E}">
        <p14:creationId xmlns:p14="http://schemas.microsoft.com/office/powerpoint/2010/main" val="1909592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37</a:t>
            </a:fld>
            <a:endParaRPr lang="en-US" dirty="0"/>
          </a:p>
        </p:txBody>
      </p:sp>
    </p:spTree>
    <p:extLst>
      <p:ext uri="{BB962C8B-B14F-4D97-AF65-F5344CB8AC3E}">
        <p14:creationId xmlns:p14="http://schemas.microsoft.com/office/powerpoint/2010/main" val="507792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38</a:t>
            </a:fld>
            <a:endParaRPr lang="en-US" dirty="0"/>
          </a:p>
        </p:txBody>
      </p:sp>
    </p:spTree>
    <p:extLst>
      <p:ext uri="{BB962C8B-B14F-4D97-AF65-F5344CB8AC3E}">
        <p14:creationId xmlns:p14="http://schemas.microsoft.com/office/powerpoint/2010/main" val="240484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39</a:t>
            </a:fld>
            <a:endParaRPr lang="en-US" dirty="0"/>
          </a:p>
        </p:txBody>
      </p:sp>
    </p:spTree>
    <p:extLst>
      <p:ext uri="{BB962C8B-B14F-4D97-AF65-F5344CB8AC3E}">
        <p14:creationId xmlns:p14="http://schemas.microsoft.com/office/powerpoint/2010/main" val="2332404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45</a:t>
            </a:fld>
            <a:endParaRPr lang="en-US" dirty="0"/>
          </a:p>
        </p:txBody>
      </p:sp>
    </p:spTree>
    <p:extLst>
      <p:ext uri="{BB962C8B-B14F-4D97-AF65-F5344CB8AC3E}">
        <p14:creationId xmlns:p14="http://schemas.microsoft.com/office/powerpoint/2010/main" val="2669155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NC code is again based on the 2015 International code which again has 2 code cycle updates since our code was last updated.  The I codes are very similar to ASHRAE.  Estimated % savings are shown here – 2013 has less savings over the previous cycle than 2010 did.  </a:t>
            </a:r>
          </a:p>
          <a:p>
            <a:endParaRPr lang="en-US" dirty="0"/>
          </a:p>
          <a:p>
            <a:r>
              <a:rPr lang="en-US" dirty="0"/>
              <a:t>You can see I drew the 2018 code offset a little bit.  Though it’s based on ASHRAE 2013 as far as the equipment efficiency tables and insulation requirements, there are enough requirements lined through by the ad hoc committee that it wouldn’t be considered to meet that.  </a:t>
            </a:r>
          </a:p>
          <a:p>
            <a:endParaRPr lang="en-US" dirty="0"/>
          </a:p>
          <a:p>
            <a:r>
              <a:rPr lang="en-US" dirty="0"/>
              <a:t>By contrast, our 2012 code actually had some insulation requirements that were beyond 2007 ASHRAE.  </a:t>
            </a:r>
          </a:p>
        </p:txBody>
      </p:sp>
      <p:sp>
        <p:nvSpPr>
          <p:cNvPr id="4" name="Slide Number Placeholder 3"/>
          <p:cNvSpPr>
            <a:spLocks noGrp="1"/>
          </p:cNvSpPr>
          <p:nvPr>
            <p:ph type="sldNum" sz="quarter" idx="10"/>
          </p:nvPr>
        </p:nvSpPr>
        <p:spPr/>
        <p:txBody>
          <a:bodyPr/>
          <a:lstStyle/>
          <a:p>
            <a:fld id="{23AEF9EC-8318-4FF6-847E-A85BBD2B7E49}" type="slidenum">
              <a:rPr lang="en-US" smtClean="0"/>
              <a:pPr/>
              <a:t>46</a:t>
            </a:fld>
            <a:endParaRPr lang="en-US" dirty="0"/>
          </a:p>
        </p:txBody>
      </p:sp>
    </p:spTree>
    <p:extLst>
      <p:ext uri="{BB962C8B-B14F-4D97-AF65-F5344CB8AC3E}">
        <p14:creationId xmlns:p14="http://schemas.microsoft.com/office/powerpoint/2010/main" val="1853430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40806"/>
          </a:xfrm>
        </p:spPr>
        <p:txBody>
          <a:bodyPr/>
          <a:lstStyle/>
          <a:p>
            <a:r>
              <a:rPr lang="en-US" dirty="0"/>
              <a:t>3 main paths to compliance</a:t>
            </a:r>
          </a:p>
          <a:p>
            <a:r>
              <a:rPr lang="en-US" dirty="0"/>
              <a:t>90.1-2013 – you meet that your beyond our code.</a:t>
            </a:r>
          </a:p>
          <a:p>
            <a:endParaRPr lang="en-US" dirty="0"/>
          </a:p>
          <a:p>
            <a:r>
              <a:rPr lang="en-US" dirty="0" err="1"/>
              <a:t>Perscriptive</a:t>
            </a:r>
            <a:r>
              <a:rPr lang="en-US" dirty="0"/>
              <a:t> – most common – do what code calls for.</a:t>
            </a:r>
          </a:p>
          <a:p>
            <a:endParaRPr lang="en-US" dirty="0"/>
          </a:p>
          <a:p>
            <a:r>
              <a:rPr lang="en-US" dirty="0"/>
              <a:t>Performance – A total building performance energy model with the proposed building not exceeding 85% of the cost (not energy) of the baseline building.  How to establish your baseline is covered right here in the code.  It was in there before but kind of un-noticed because the NC changes had replaced this compliance path with one that referenced 90.1 APP G – which might have been short-sighted because App G had never been intended for use as a compliance path -  and that path was ultimately deleted in favor of 90.1-2010 compliance.</a:t>
            </a:r>
          </a:p>
          <a:p>
            <a:endParaRPr lang="en-US" dirty="0"/>
          </a:p>
          <a:p>
            <a:r>
              <a:rPr lang="en-US" dirty="0"/>
              <a:t>Anyway, there are mandatory requirements.  </a:t>
            </a:r>
            <a:r>
              <a:rPr lang="en-US" dirty="0" err="1"/>
              <a:t>Perscriptive</a:t>
            </a:r>
            <a:r>
              <a:rPr lang="en-US" dirty="0"/>
              <a:t> requirements and envelope requirements are fair game for trading off.</a:t>
            </a:r>
          </a:p>
          <a:p>
            <a:endParaRPr lang="en-US" dirty="0"/>
          </a:p>
          <a:p>
            <a:r>
              <a:rPr lang="en-US" dirty="0" err="1"/>
              <a:t>Comcheck</a:t>
            </a:r>
            <a:r>
              <a:rPr lang="en-US" dirty="0"/>
              <a:t> is also referenced – we don’t see it used much – it is for envelope trading only.  Mechanical is all prescriptive.  </a:t>
            </a:r>
          </a:p>
          <a:p>
            <a:endParaRPr lang="en-US" dirty="0"/>
          </a:p>
          <a:p>
            <a:r>
              <a:rPr lang="en-US" dirty="0"/>
              <a:t>If you want to build a building of all glass, there are numerous paths around the prescriptive limits.</a:t>
            </a:r>
          </a:p>
          <a:p>
            <a:endParaRPr lang="en-US" dirty="0"/>
          </a:p>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47</a:t>
            </a:fld>
            <a:endParaRPr lang="en-US" dirty="0"/>
          </a:p>
        </p:txBody>
      </p:sp>
    </p:spTree>
    <p:extLst>
      <p:ext uri="{BB962C8B-B14F-4D97-AF65-F5344CB8AC3E}">
        <p14:creationId xmlns:p14="http://schemas.microsoft.com/office/powerpoint/2010/main" val="3099475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prescriptive path we have to do something special.</a:t>
            </a:r>
          </a:p>
          <a:p>
            <a:r>
              <a:rPr lang="en-US" dirty="0"/>
              <a:t>These are the choices.</a:t>
            </a:r>
          </a:p>
          <a:p>
            <a:endParaRPr lang="en-US" dirty="0"/>
          </a:p>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48</a:t>
            </a:fld>
            <a:endParaRPr lang="en-US" dirty="0"/>
          </a:p>
        </p:txBody>
      </p:sp>
    </p:spTree>
    <p:extLst>
      <p:ext uri="{BB962C8B-B14F-4D97-AF65-F5344CB8AC3E}">
        <p14:creationId xmlns:p14="http://schemas.microsoft.com/office/powerpoint/2010/main" val="1811505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cases there are mandatory requirements.  They may vary a little in ASHRAE but in NC they include</a:t>
            </a:r>
          </a:p>
        </p:txBody>
      </p:sp>
      <p:sp>
        <p:nvSpPr>
          <p:cNvPr id="4" name="Slide Number Placeholder 3"/>
          <p:cNvSpPr>
            <a:spLocks noGrp="1"/>
          </p:cNvSpPr>
          <p:nvPr>
            <p:ph type="sldNum" sz="quarter" idx="10"/>
          </p:nvPr>
        </p:nvSpPr>
        <p:spPr/>
        <p:txBody>
          <a:bodyPr/>
          <a:lstStyle/>
          <a:p>
            <a:fld id="{23AEF9EC-8318-4FF6-847E-A85BBD2B7E49}" type="slidenum">
              <a:rPr lang="en-US" smtClean="0"/>
              <a:pPr/>
              <a:t>49</a:t>
            </a:fld>
            <a:endParaRPr lang="en-US" dirty="0"/>
          </a:p>
        </p:txBody>
      </p:sp>
    </p:spTree>
    <p:extLst>
      <p:ext uri="{BB962C8B-B14F-4D97-AF65-F5344CB8AC3E}">
        <p14:creationId xmlns:p14="http://schemas.microsoft.com/office/powerpoint/2010/main" val="34779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things often come with an internal condensate pump and can be connected to for gravity draining or pumped draining.  </a:t>
            </a:r>
          </a:p>
          <a:p>
            <a:endParaRPr lang="en-US" dirty="0"/>
          </a:p>
          <a:p>
            <a:r>
              <a:rPr lang="en-US" dirty="0"/>
              <a:t>The thing is, these units and trap or check valve devices always seem to come with connections for 5/8” OD vinyl tubing.  So one might wonder how this works with the ¾” ID condensate piping requirement that is standard code.</a:t>
            </a:r>
          </a:p>
          <a:p>
            <a:endParaRPr lang="en-US" dirty="0"/>
          </a:p>
          <a:p>
            <a:r>
              <a:rPr lang="en-US" dirty="0"/>
              <a:t>It’s a good question.</a:t>
            </a:r>
          </a:p>
          <a:p>
            <a:endParaRPr lang="en-US" dirty="0"/>
          </a:p>
          <a:p>
            <a:r>
              <a:rPr lang="en-US" dirty="0"/>
              <a:t>I see it as you pump through the tubing up to your allowable height for the pump and then once you start your gravity drain you transition to ¾”.  For the </a:t>
            </a:r>
            <a:r>
              <a:rPr lang="en-US" dirty="0" err="1"/>
              <a:t>graivity</a:t>
            </a:r>
            <a:r>
              <a:rPr lang="en-US" dirty="0"/>
              <a:t> drain, I think you can use the tubing at the unit and trap and then transition.</a:t>
            </a:r>
          </a:p>
        </p:txBody>
      </p:sp>
      <p:sp>
        <p:nvSpPr>
          <p:cNvPr id="4" name="Slide Number Placeholder 3"/>
          <p:cNvSpPr>
            <a:spLocks noGrp="1"/>
          </p:cNvSpPr>
          <p:nvPr>
            <p:ph type="sldNum" sz="quarter" idx="10"/>
          </p:nvPr>
        </p:nvSpPr>
        <p:spPr/>
        <p:txBody>
          <a:bodyPr/>
          <a:lstStyle/>
          <a:p>
            <a:fld id="{23AEF9EC-8318-4FF6-847E-A85BBD2B7E49}"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didn’t change – although it got a lot stricter in the international code the ad hoc committee declined to follow suit.</a:t>
            </a:r>
          </a:p>
        </p:txBody>
      </p:sp>
      <p:sp>
        <p:nvSpPr>
          <p:cNvPr id="4" name="Slide Number Placeholder 3"/>
          <p:cNvSpPr>
            <a:spLocks noGrp="1"/>
          </p:cNvSpPr>
          <p:nvPr>
            <p:ph type="sldNum" sz="quarter" idx="10"/>
          </p:nvPr>
        </p:nvSpPr>
        <p:spPr/>
        <p:txBody>
          <a:bodyPr/>
          <a:lstStyle/>
          <a:p>
            <a:fld id="{23AEF9EC-8318-4FF6-847E-A85BBD2B7E49}" type="slidenum">
              <a:rPr lang="en-US" smtClean="0"/>
              <a:pPr/>
              <a:t>51</a:t>
            </a:fld>
            <a:endParaRPr lang="en-US" dirty="0"/>
          </a:p>
        </p:txBody>
      </p:sp>
    </p:spTree>
    <p:extLst>
      <p:ext uri="{BB962C8B-B14F-4D97-AF65-F5344CB8AC3E}">
        <p14:creationId xmlns:p14="http://schemas.microsoft.com/office/powerpoint/2010/main" val="1148812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change here is R5 to R6 in unconditioned interior spaces.</a:t>
            </a:r>
          </a:p>
          <a:p>
            <a:r>
              <a:rPr lang="en-US" dirty="0"/>
              <a:t>In the space there is no insulation requirement for energy purposes, though it is often insulated for condensation purposes.</a:t>
            </a:r>
          </a:p>
        </p:txBody>
      </p:sp>
      <p:sp>
        <p:nvSpPr>
          <p:cNvPr id="4" name="Slide Number Placeholder 3"/>
          <p:cNvSpPr>
            <a:spLocks noGrp="1"/>
          </p:cNvSpPr>
          <p:nvPr>
            <p:ph type="sldNum" sz="quarter" idx="10"/>
          </p:nvPr>
        </p:nvSpPr>
        <p:spPr/>
        <p:txBody>
          <a:bodyPr/>
          <a:lstStyle/>
          <a:p>
            <a:fld id="{23AEF9EC-8318-4FF6-847E-A85BBD2B7E49}" type="slidenum">
              <a:rPr lang="en-US" smtClean="0"/>
              <a:pPr/>
              <a:t>52</a:t>
            </a:fld>
            <a:endParaRPr lang="en-US" dirty="0"/>
          </a:p>
        </p:txBody>
      </p:sp>
    </p:spTree>
    <p:extLst>
      <p:ext uri="{BB962C8B-B14F-4D97-AF65-F5344CB8AC3E}">
        <p14:creationId xmlns:p14="http://schemas.microsoft.com/office/powerpoint/2010/main" val="1321219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“this is how it is to work” language</a:t>
            </a:r>
          </a:p>
          <a:p>
            <a:endParaRPr lang="en-US" dirty="0"/>
          </a:p>
          <a:p>
            <a:r>
              <a:rPr lang="en-US" dirty="0"/>
              <a:t>Exempt if  27% more efficient in zone 3A; 42% more efficient in zone 4A.</a:t>
            </a:r>
          </a:p>
          <a:p>
            <a:endParaRPr lang="en-US" dirty="0"/>
          </a:p>
          <a:p>
            <a:r>
              <a:rPr lang="en-US" dirty="0"/>
              <a:t>Was 3B and 4B had efficiency exemptions which didn’t make sense for the dryer climates to have exemptions and not the moister climates.</a:t>
            </a:r>
          </a:p>
          <a:p>
            <a:endParaRPr lang="en-US" dirty="0"/>
          </a:p>
          <a:p>
            <a:r>
              <a:rPr lang="en-US" dirty="0"/>
              <a:t>Basically when they implemented our economizer requirement in 2012 they messed up by leaving out an exemption.</a:t>
            </a:r>
          </a:p>
        </p:txBody>
      </p:sp>
      <p:sp>
        <p:nvSpPr>
          <p:cNvPr id="4" name="Slide Number Placeholder 3"/>
          <p:cNvSpPr>
            <a:spLocks noGrp="1"/>
          </p:cNvSpPr>
          <p:nvPr>
            <p:ph type="sldNum" sz="quarter" idx="10"/>
          </p:nvPr>
        </p:nvSpPr>
        <p:spPr/>
        <p:txBody>
          <a:bodyPr/>
          <a:lstStyle/>
          <a:p>
            <a:fld id="{23AEF9EC-8318-4FF6-847E-A85BBD2B7E49}" type="slidenum">
              <a:rPr lang="en-US" smtClean="0"/>
              <a:pPr/>
              <a:t>53</a:t>
            </a:fld>
            <a:endParaRPr lang="en-US" dirty="0"/>
          </a:p>
        </p:txBody>
      </p:sp>
    </p:spTree>
    <p:extLst>
      <p:ext uri="{BB962C8B-B14F-4D97-AF65-F5344CB8AC3E}">
        <p14:creationId xmlns:p14="http://schemas.microsoft.com/office/powerpoint/2010/main" val="3998073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r>
              <a:rPr lang="en-US" dirty="0"/>
              <a:t>Continuing through the highlights that are the prescriptive requirements:</a:t>
            </a:r>
          </a:p>
          <a:p>
            <a:endParaRPr lang="en-US" dirty="0"/>
          </a:p>
          <a:p>
            <a:r>
              <a:rPr lang="en-US" dirty="0"/>
              <a:t>We still have multizone systems are required to be VAV and the reheat has several limitations and a number of exceptions.</a:t>
            </a:r>
          </a:p>
          <a:p>
            <a:endParaRPr lang="en-US" dirty="0"/>
          </a:p>
          <a:p>
            <a:r>
              <a:rPr lang="en-US" dirty="0"/>
              <a:t>The problem is most jobs don’t meet the exceptions and nobody thinks they can heat adequately at 30% of primary airflow.   And they figure well it’s heating mode I’m concerned about and I’m allowed to heat air – so they try and fudge around this requirement by putting the words ‘heating airflow’ in the schedule.  </a:t>
            </a:r>
          </a:p>
          <a:p>
            <a:endParaRPr lang="en-US" dirty="0"/>
          </a:p>
          <a:p>
            <a:r>
              <a:rPr lang="en-US" dirty="0"/>
              <a:t>But that effectively makes this section meaningless and it’s intended to be complied with, not skirted.</a:t>
            </a:r>
          </a:p>
          <a:p>
            <a:endParaRPr lang="en-US" dirty="0"/>
          </a:p>
          <a:p>
            <a:r>
              <a:rPr lang="en-US" dirty="0"/>
              <a:t>One of the exceptions talks about controls that prevent reheating of previously cooled (or economized) air.  So I think there is a way around this if you add in the logic that the min flows are not exceeded if the cooling coil is closed and the economizer is not active.  </a:t>
            </a:r>
          </a:p>
          <a:p>
            <a:endParaRPr lang="en-US" dirty="0"/>
          </a:p>
          <a:p>
            <a:r>
              <a:rPr lang="en-US" dirty="0"/>
              <a:t>I never see this.</a:t>
            </a:r>
          </a:p>
        </p:txBody>
      </p:sp>
      <p:sp>
        <p:nvSpPr>
          <p:cNvPr id="4" name="Slide Number Placeholder 3"/>
          <p:cNvSpPr>
            <a:spLocks noGrp="1"/>
          </p:cNvSpPr>
          <p:nvPr>
            <p:ph type="sldNum" sz="quarter" idx="10"/>
          </p:nvPr>
        </p:nvSpPr>
        <p:spPr/>
        <p:txBody>
          <a:bodyPr/>
          <a:lstStyle/>
          <a:p>
            <a:fld id="{23AEF9EC-8318-4FF6-847E-A85BBD2B7E49}" type="slidenum">
              <a:rPr lang="en-US" smtClean="0"/>
              <a:pPr/>
              <a:t>54</a:t>
            </a:fld>
            <a:endParaRPr lang="en-US" dirty="0"/>
          </a:p>
        </p:txBody>
      </p:sp>
    </p:spTree>
    <p:extLst>
      <p:ext uri="{BB962C8B-B14F-4D97-AF65-F5344CB8AC3E}">
        <p14:creationId xmlns:p14="http://schemas.microsoft.com/office/powerpoint/2010/main" val="2811512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r>
              <a:rPr lang="en-US" dirty="0"/>
              <a:t>Continuing through the highlights that are the prescriptive requirements:</a:t>
            </a:r>
          </a:p>
          <a:p>
            <a:endParaRPr lang="en-US" dirty="0"/>
          </a:p>
          <a:p>
            <a:r>
              <a:rPr lang="en-US" dirty="0"/>
              <a:t>We still have multizone systems are required to be VAV and the reheat has several limitations and a number of exceptions.</a:t>
            </a:r>
          </a:p>
          <a:p>
            <a:endParaRPr lang="en-US" dirty="0"/>
          </a:p>
          <a:p>
            <a:r>
              <a:rPr lang="en-US" dirty="0"/>
              <a:t>The problem is most jobs don’t meet the exceptions and nobody thinks they can heat adequately at 30% of primary airflow.   And they figure well it’s heating mode I’m concerned about and I’m allowed to heat air – so they try and fudge around this requirement by putting the words ‘heating airflow’ in the schedule.  </a:t>
            </a:r>
          </a:p>
          <a:p>
            <a:endParaRPr lang="en-US" dirty="0"/>
          </a:p>
          <a:p>
            <a:r>
              <a:rPr lang="en-US" dirty="0"/>
              <a:t>But that effectively makes this section meaningless and it’s intended to be complied with, not skirted.</a:t>
            </a:r>
          </a:p>
          <a:p>
            <a:endParaRPr lang="en-US" dirty="0"/>
          </a:p>
          <a:p>
            <a:r>
              <a:rPr lang="en-US" dirty="0"/>
              <a:t>One of the exceptions talks about controls that prevent reheating of previously cooled (or economized) air.  So I think there is a way around this if you add in the logic that the min flows are not exceeded if the cooling coil is closed and the economizer is not active.  </a:t>
            </a:r>
          </a:p>
          <a:p>
            <a:endParaRPr lang="en-US" dirty="0"/>
          </a:p>
          <a:p>
            <a:r>
              <a:rPr lang="en-US" dirty="0"/>
              <a:t>I never see this.</a:t>
            </a:r>
          </a:p>
        </p:txBody>
      </p:sp>
      <p:sp>
        <p:nvSpPr>
          <p:cNvPr id="4" name="Slide Number Placeholder 3"/>
          <p:cNvSpPr>
            <a:spLocks noGrp="1"/>
          </p:cNvSpPr>
          <p:nvPr>
            <p:ph type="sldNum" sz="quarter" idx="10"/>
          </p:nvPr>
        </p:nvSpPr>
        <p:spPr/>
        <p:txBody>
          <a:bodyPr/>
          <a:lstStyle/>
          <a:p>
            <a:fld id="{23AEF9EC-8318-4FF6-847E-A85BBD2B7E49}" type="slidenum">
              <a:rPr lang="en-US" smtClean="0"/>
              <a:pPr/>
              <a:t>55</a:t>
            </a:fld>
            <a:endParaRPr lang="en-US" dirty="0"/>
          </a:p>
        </p:txBody>
      </p:sp>
    </p:spTree>
    <p:extLst>
      <p:ext uri="{BB962C8B-B14F-4D97-AF65-F5344CB8AC3E}">
        <p14:creationId xmlns:p14="http://schemas.microsoft.com/office/powerpoint/2010/main" val="561647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r>
              <a:rPr lang="en-US" dirty="0"/>
              <a:t>Continuing through the highlights that are the prescriptive requirements:</a:t>
            </a:r>
          </a:p>
          <a:p>
            <a:endParaRPr lang="en-US" dirty="0"/>
          </a:p>
          <a:p>
            <a:r>
              <a:rPr lang="en-US" dirty="0"/>
              <a:t>We still have multizone systems are required to be VAV and the reheat has several limitations and a number of exceptions.</a:t>
            </a:r>
          </a:p>
          <a:p>
            <a:endParaRPr lang="en-US" dirty="0"/>
          </a:p>
          <a:p>
            <a:r>
              <a:rPr lang="en-US" dirty="0"/>
              <a:t>The problem is most jobs don’t meet the exceptions and nobody thinks they can heat adequately at 30% of primary airflow.   And they figure well it’s heating mode I’m concerned about and I’m allowed to heat air – so they try and fudge around this requirement by putting the words ‘heating airflow’ in the schedule.  </a:t>
            </a:r>
          </a:p>
          <a:p>
            <a:endParaRPr lang="en-US" dirty="0"/>
          </a:p>
          <a:p>
            <a:r>
              <a:rPr lang="en-US" dirty="0"/>
              <a:t>But that effectively makes this section meaningless and it’s intended to be complied with, not skirted.</a:t>
            </a:r>
          </a:p>
          <a:p>
            <a:endParaRPr lang="en-US" dirty="0"/>
          </a:p>
          <a:p>
            <a:r>
              <a:rPr lang="en-US" dirty="0"/>
              <a:t>One of the exceptions talks about controls that prevent reheating of previously cooled (or economized) air.  So I think there is a way around this if you add in the logic that the min flows are not exceeded if the cooling coil is closed and the economizer is not active.  </a:t>
            </a:r>
          </a:p>
          <a:p>
            <a:endParaRPr lang="en-US" dirty="0"/>
          </a:p>
          <a:p>
            <a:r>
              <a:rPr lang="en-US" dirty="0"/>
              <a:t>I never see this.</a:t>
            </a:r>
          </a:p>
        </p:txBody>
      </p:sp>
      <p:sp>
        <p:nvSpPr>
          <p:cNvPr id="4" name="Slide Number Placeholder 3"/>
          <p:cNvSpPr>
            <a:spLocks noGrp="1"/>
          </p:cNvSpPr>
          <p:nvPr>
            <p:ph type="sldNum" sz="quarter" idx="10"/>
          </p:nvPr>
        </p:nvSpPr>
        <p:spPr/>
        <p:txBody>
          <a:bodyPr/>
          <a:lstStyle/>
          <a:p>
            <a:fld id="{23AEF9EC-8318-4FF6-847E-A85BBD2B7E49}" type="slidenum">
              <a:rPr lang="en-US" smtClean="0"/>
              <a:pPr/>
              <a:t>56</a:t>
            </a:fld>
            <a:endParaRPr lang="en-US" dirty="0"/>
          </a:p>
        </p:txBody>
      </p:sp>
    </p:spTree>
    <p:extLst>
      <p:ext uri="{BB962C8B-B14F-4D97-AF65-F5344CB8AC3E}">
        <p14:creationId xmlns:p14="http://schemas.microsoft.com/office/powerpoint/2010/main" val="2630711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only applicable to large institutions with about 500 tons cooling and 1 million </a:t>
            </a:r>
            <a:r>
              <a:rPr lang="en-US" dirty="0" err="1"/>
              <a:t>btuh</a:t>
            </a:r>
            <a:r>
              <a:rPr lang="en-US" dirty="0"/>
              <a:t> service water load and 24 hour operation.  But heat recovery is something to keep in mind on any project with large equipment.</a:t>
            </a:r>
          </a:p>
        </p:txBody>
      </p:sp>
      <p:sp>
        <p:nvSpPr>
          <p:cNvPr id="4" name="Slide Number Placeholder 3"/>
          <p:cNvSpPr>
            <a:spLocks noGrp="1"/>
          </p:cNvSpPr>
          <p:nvPr>
            <p:ph type="sldNum" sz="quarter" idx="10"/>
          </p:nvPr>
        </p:nvSpPr>
        <p:spPr/>
        <p:txBody>
          <a:bodyPr/>
          <a:lstStyle/>
          <a:p>
            <a:fld id="{23AEF9EC-8318-4FF6-847E-A85BBD2B7E49}" type="slidenum">
              <a:rPr lang="en-US" smtClean="0"/>
              <a:pPr/>
              <a:t>57</a:t>
            </a:fld>
            <a:endParaRPr lang="en-US" dirty="0"/>
          </a:p>
        </p:txBody>
      </p:sp>
    </p:spTree>
    <p:extLst>
      <p:ext uri="{BB962C8B-B14F-4D97-AF65-F5344CB8AC3E}">
        <p14:creationId xmlns:p14="http://schemas.microsoft.com/office/powerpoint/2010/main" val="10751589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58</a:t>
            </a:fld>
            <a:endParaRPr lang="en-US" dirty="0"/>
          </a:p>
        </p:txBody>
      </p:sp>
    </p:spTree>
    <p:extLst>
      <p:ext uri="{BB962C8B-B14F-4D97-AF65-F5344CB8AC3E}">
        <p14:creationId xmlns:p14="http://schemas.microsoft.com/office/powerpoint/2010/main" val="29661854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59</a:t>
            </a:fld>
            <a:endParaRPr lang="en-US" dirty="0"/>
          </a:p>
        </p:txBody>
      </p:sp>
    </p:spTree>
    <p:extLst>
      <p:ext uri="{BB962C8B-B14F-4D97-AF65-F5344CB8AC3E}">
        <p14:creationId xmlns:p14="http://schemas.microsoft.com/office/powerpoint/2010/main" val="1779576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60</a:t>
            </a:fld>
            <a:endParaRPr lang="en-US" dirty="0"/>
          </a:p>
        </p:txBody>
      </p:sp>
    </p:spTree>
    <p:extLst>
      <p:ext uri="{BB962C8B-B14F-4D97-AF65-F5344CB8AC3E}">
        <p14:creationId xmlns:p14="http://schemas.microsoft.com/office/powerpoint/2010/main" val="24066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 Alarm requirements were added during the last code cycle and now </a:t>
            </a:r>
            <a:r>
              <a:rPr lang="en-US" dirty="0" err="1"/>
              <a:t>theres</a:t>
            </a:r>
            <a:r>
              <a:rPr lang="en-US" dirty="0"/>
              <a:t> an extensive section in the book; underlined as it is a NC requirement.  </a:t>
            </a:r>
          </a:p>
          <a:p>
            <a:endParaRPr lang="en-US" dirty="0"/>
          </a:p>
          <a:p>
            <a:r>
              <a:rPr lang="en-US" dirty="0"/>
              <a:t>It  applies I and R occupancies where people are sleeping</a:t>
            </a:r>
          </a:p>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6</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code required for buildings &gt; 10,000 sf.  </a:t>
            </a:r>
          </a:p>
          <a:p>
            <a:endParaRPr lang="en-US" dirty="0"/>
          </a:p>
          <a:p>
            <a:r>
              <a:rPr lang="en-US" dirty="0"/>
              <a:t>Our commissioning practices for the most part already have all this covered.  But I’m not sure we include power and lighting systems.</a:t>
            </a:r>
          </a:p>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61</a:t>
            </a:fld>
            <a:endParaRPr lang="en-US" dirty="0"/>
          </a:p>
        </p:txBody>
      </p:sp>
    </p:spTree>
    <p:extLst>
      <p:ext uri="{BB962C8B-B14F-4D97-AF65-F5344CB8AC3E}">
        <p14:creationId xmlns:p14="http://schemas.microsoft.com/office/powerpoint/2010/main" val="3834153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section on existing buildings added.</a:t>
            </a:r>
          </a:p>
        </p:txBody>
      </p:sp>
      <p:sp>
        <p:nvSpPr>
          <p:cNvPr id="4" name="Slide Number Placeholder 3"/>
          <p:cNvSpPr>
            <a:spLocks noGrp="1"/>
          </p:cNvSpPr>
          <p:nvPr>
            <p:ph type="sldNum" sz="quarter" idx="10"/>
          </p:nvPr>
        </p:nvSpPr>
        <p:spPr/>
        <p:txBody>
          <a:bodyPr/>
          <a:lstStyle/>
          <a:p>
            <a:fld id="{23AEF9EC-8318-4FF6-847E-A85BBD2B7E49}" type="slidenum">
              <a:rPr lang="en-US" smtClean="0"/>
              <a:pPr/>
              <a:t>63</a:t>
            </a:fld>
            <a:endParaRPr lang="en-US" dirty="0"/>
          </a:p>
        </p:txBody>
      </p:sp>
    </p:spTree>
    <p:extLst>
      <p:ext uri="{BB962C8B-B14F-4D97-AF65-F5344CB8AC3E}">
        <p14:creationId xmlns:p14="http://schemas.microsoft.com/office/powerpoint/2010/main" val="2122830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64</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65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bottom line is if you have fuel fired equipment in a mechanical room you only need a detector in that mechanical room.  Language about putting one in every sleeping quarters on that level and the level above is still there but is intended for within a dwelling unit.  </a:t>
            </a:r>
          </a:p>
          <a:p>
            <a:endParaRPr lang="en-US" dirty="0"/>
          </a:p>
          <a:p>
            <a:r>
              <a:rPr lang="en-US" dirty="0"/>
              <a:t>Note that unlike the CO detector that  was installed in your house, this requirement references NFPA 420.  It is to be tested at initial inspection, with CO, introduced to the sensing port; and inspected annually.</a:t>
            </a:r>
          </a:p>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AEF9EC-8318-4FF6-847E-A85BBD2B7E49}"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Kitchen grease duct is required to slope toward the hood or toward a reservoir.  Specific requirements for a reservoir have been added.  </a:t>
            </a:r>
          </a:p>
          <a:p>
            <a:endParaRPr lang="en-US" dirty="0"/>
          </a:p>
          <a:p>
            <a:r>
              <a:rPr lang="en-US" dirty="0"/>
              <a:t>A lot of times I think we manage to avoid a reservoir but there is also a section added on underground grease duct which mandates reservoirs at each end of the underground run.  </a:t>
            </a:r>
          </a:p>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saw this section about Type I hoods not being required for equipment that meets this effluent standard and thought maybe this was solving the conundrum of when to use a Type I hood.  </a:t>
            </a:r>
          </a:p>
          <a:p>
            <a:endParaRPr lang="en-US" dirty="0"/>
          </a:p>
          <a:p>
            <a:r>
              <a:rPr lang="en-US" dirty="0"/>
              <a:t>But no, you wont find standard cooking equipment tested to this.  This is for recirculation hoods or as shown here, a downdraft table.</a:t>
            </a:r>
          </a:p>
          <a:p>
            <a:endParaRPr lang="en-US" dirty="0"/>
          </a:p>
          <a:p>
            <a:r>
              <a:rPr lang="en-US" dirty="0"/>
              <a:t>So as we see, there is an expanding recognition of a trend toward more island type of cooking applications.</a:t>
            </a:r>
          </a:p>
        </p:txBody>
      </p:sp>
      <p:sp>
        <p:nvSpPr>
          <p:cNvPr id="4" name="Slide Number Placeholder 3"/>
          <p:cNvSpPr>
            <a:spLocks noGrp="1"/>
          </p:cNvSpPr>
          <p:nvPr>
            <p:ph type="sldNum" sz="quarter" idx="10"/>
          </p:nvPr>
        </p:nvSpPr>
        <p:spPr/>
        <p:txBody>
          <a:bodyPr/>
          <a:lstStyle/>
          <a:p>
            <a:fld id="{23AEF9EC-8318-4FF6-847E-A85BBD2B7E49}"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1256"/>
            <a:ext cx="8226491" cy="3083767"/>
          </a:xfrm>
        </p:spPr>
        <p:txBody>
          <a:bodyPr anchor="b">
            <a:normAutofit/>
          </a:bodyPr>
          <a:lstStyle>
            <a:lvl1pPr algn="l">
              <a:lnSpc>
                <a:spcPct val="80000"/>
              </a:lnSpc>
              <a:defRPr sz="72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09600" y="3386585"/>
            <a:ext cx="8229600" cy="1371600"/>
          </a:xfrm>
        </p:spPr>
        <p:txBody>
          <a:bodyPr/>
          <a:lstStyle>
            <a:lvl1pPr marL="0" indent="0" algn="l">
              <a:spcBef>
                <a:spcPts val="120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85492"/>
            <a:ext cx="6099048" cy="228600"/>
          </a:xfrm>
          <a:prstGeom prst="rect">
            <a:avLst/>
          </a:prstGeom>
        </p:spPr>
        <p:txBody>
          <a:bodyPr/>
          <a:lstStyle/>
          <a:p>
            <a:r>
              <a:rPr lang="en-US"/>
              <a:t>SCO Conference 2018</a:t>
            </a:r>
            <a:endParaRPr lang="en-US" dirty="0"/>
          </a:p>
        </p:txBody>
      </p:sp>
      <p:sp>
        <p:nvSpPr>
          <p:cNvPr id="4" name="Date Placeholder 3"/>
          <p:cNvSpPr>
            <a:spLocks noGrp="1"/>
          </p:cNvSpPr>
          <p:nvPr>
            <p:ph type="dt" sz="half" idx="10"/>
          </p:nvPr>
        </p:nvSpPr>
        <p:spPr/>
        <p:txBody>
          <a:bodyPr/>
          <a:lstStyle/>
          <a:p>
            <a:fld id="{A53D4C72-3AA3-467E-B058-65E36909C9FC}" type="datetime1">
              <a:rPr lang="en-US" smtClean="0"/>
              <a:t>3/27/2018</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0680" y="365125"/>
            <a:ext cx="1645920" cy="5811838"/>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5400" y="365125"/>
            <a:ext cx="7624664"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85492"/>
            <a:ext cx="6099048" cy="228600"/>
          </a:xfrm>
          <a:prstGeom prst="rect">
            <a:avLst/>
          </a:prstGeom>
        </p:spPr>
        <p:txBody>
          <a:bodyPr/>
          <a:lstStyle/>
          <a:p>
            <a:r>
              <a:rPr lang="en-US"/>
              <a:t>SCO Conference 2018</a:t>
            </a:r>
            <a:endParaRPr lang="en-US" dirty="0"/>
          </a:p>
        </p:txBody>
      </p:sp>
      <p:sp>
        <p:nvSpPr>
          <p:cNvPr id="4" name="Date Placeholder 3"/>
          <p:cNvSpPr>
            <a:spLocks noGrp="1"/>
          </p:cNvSpPr>
          <p:nvPr>
            <p:ph type="dt" sz="half" idx="10"/>
          </p:nvPr>
        </p:nvSpPr>
        <p:spPr/>
        <p:txBody>
          <a:bodyPr/>
          <a:lstStyle/>
          <a:p>
            <a:fld id="{2E0AC5A6-7A79-4568-AA70-151E8BCC35C9}" type="datetime1">
              <a:rPr lang="en-US" smtClean="0"/>
              <a:t>3/27/2018</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6">
            <a:lumMod val="60000"/>
            <a:lumOff val="40000"/>
            <a:alpha val="84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EEE2C9-E9B1-4B89-ABFC-B1B90D1BBD00}" type="datetime1">
              <a:rPr lang="en-US" smtClean="0"/>
              <a:t>3/27/2018</a:t>
            </a:fld>
            <a:endParaRPr lang="en-US"/>
          </a:p>
        </p:txBody>
      </p:sp>
      <p:sp>
        <p:nvSpPr>
          <p:cNvPr id="5" name="Footer Placeholder 4"/>
          <p:cNvSpPr>
            <a:spLocks noGrp="1"/>
          </p:cNvSpPr>
          <p:nvPr>
            <p:ph type="ftr" sz="quarter" idx="11"/>
          </p:nvPr>
        </p:nvSpPr>
        <p:spPr/>
        <p:txBody>
          <a:bodyPr/>
          <a:lstStyle/>
          <a:p>
            <a:r>
              <a:rPr lang="en-US"/>
              <a:t>SCO Conference 2018</a:t>
            </a:r>
          </a:p>
        </p:txBody>
      </p:sp>
      <p:sp>
        <p:nvSpPr>
          <p:cNvPr id="6" name="Slide Number Placeholder 5"/>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75000"/>
                  </a:schemeClr>
                </a:solidFill>
              </a:defRPr>
            </a:lvl4pPr>
            <a:lvl5pPr>
              <a:defRPr>
                <a:solidFill>
                  <a:schemeClr val="accent3">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7BB4585-A248-4D40-9DF6-1456A9161F0F}" type="datetime1">
              <a:rPr lang="en-US" smtClean="0"/>
              <a:t>3/27/2018</a:t>
            </a:fld>
            <a:endParaRPr lang="en-US"/>
          </a:p>
        </p:txBody>
      </p:sp>
      <p:sp>
        <p:nvSpPr>
          <p:cNvPr id="5" name="Footer Placeholder 4"/>
          <p:cNvSpPr>
            <a:spLocks noGrp="1"/>
          </p:cNvSpPr>
          <p:nvPr>
            <p:ph type="ftr" sz="quarter" idx="11"/>
          </p:nvPr>
        </p:nvSpPr>
        <p:spPr/>
        <p:txBody>
          <a:bodyPr/>
          <a:lstStyle/>
          <a:p>
            <a:r>
              <a:rPr lang="en-US"/>
              <a:t>SCO Conference 2018</a:t>
            </a:r>
          </a:p>
        </p:txBody>
      </p:sp>
      <p:sp>
        <p:nvSpPr>
          <p:cNvPr id="6" name="Slide Number Placeholder 5"/>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F5CB9-9B99-4D49-839C-8E1C67BE514F}" type="datetime1">
              <a:rPr lang="en-US" smtClean="0"/>
              <a:t>3/27/2018</a:t>
            </a:fld>
            <a:endParaRPr lang="en-US"/>
          </a:p>
        </p:txBody>
      </p:sp>
      <p:sp>
        <p:nvSpPr>
          <p:cNvPr id="5" name="Footer Placeholder 4"/>
          <p:cNvSpPr>
            <a:spLocks noGrp="1"/>
          </p:cNvSpPr>
          <p:nvPr>
            <p:ph type="ftr" sz="quarter" idx="11"/>
          </p:nvPr>
        </p:nvSpPr>
        <p:spPr/>
        <p:txBody>
          <a:bodyPr/>
          <a:lstStyle/>
          <a:p>
            <a:r>
              <a:rPr lang="en-US"/>
              <a:t>SCO Conference 2018</a:t>
            </a:r>
          </a:p>
        </p:txBody>
      </p:sp>
      <p:sp>
        <p:nvSpPr>
          <p:cNvPr id="6" name="Slide Number Placeholder 5"/>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440C0A-B0B6-4BBB-B932-27436DD636B4}" type="datetime1">
              <a:rPr lang="en-US" smtClean="0"/>
              <a:t>3/27/2018</a:t>
            </a:fld>
            <a:endParaRPr lang="en-US"/>
          </a:p>
        </p:txBody>
      </p:sp>
      <p:sp>
        <p:nvSpPr>
          <p:cNvPr id="6" name="Footer Placeholder 5"/>
          <p:cNvSpPr>
            <a:spLocks noGrp="1"/>
          </p:cNvSpPr>
          <p:nvPr>
            <p:ph type="ftr" sz="quarter" idx="11"/>
          </p:nvPr>
        </p:nvSpPr>
        <p:spPr/>
        <p:txBody>
          <a:bodyPr/>
          <a:lstStyle/>
          <a:p>
            <a:r>
              <a:rPr lang="en-US"/>
              <a:t>SCO Conference 2018</a:t>
            </a:r>
          </a:p>
        </p:txBody>
      </p:sp>
      <p:sp>
        <p:nvSpPr>
          <p:cNvPr id="7" name="Slide Number Placeholder 6"/>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8E1D9E-6E6A-4226-ADAF-F92F6742237C}" type="datetime1">
              <a:rPr lang="en-US" smtClean="0"/>
              <a:t>3/27/2018</a:t>
            </a:fld>
            <a:endParaRPr lang="en-US"/>
          </a:p>
        </p:txBody>
      </p:sp>
      <p:sp>
        <p:nvSpPr>
          <p:cNvPr id="8" name="Footer Placeholder 7"/>
          <p:cNvSpPr>
            <a:spLocks noGrp="1"/>
          </p:cNvSpPr>
          <p:nvPr>
            <p:ph type="ftr" sz="quarter" idx="11"/>
          </p:nvPr>
        </p:nvSpPr>
        <p:spPr/>
        <p:txBody>
          <a:bodyPr/>
          <a:lstStyle/>
          <a:p>
            <a:r>
              <a:rPr lang="en-US"/>
              <a:t>SCO Conference 2018</a:t>
            </a:r>
          </a:p>
        </p:txBody>
      </p:sp>
      <p:sp>
        <p:nvSpPr>
          <p:cNvPr id="9" name="Slide Number Placeholder 8"/>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AD5E75-4A5D-44BB-8EE0-B0104D7C8DAB}" type="datetime1">
              <a:rPr lang="en-US" smtClean="0"/>
              <a:t>3/27/2018</a:t>
            </a:fld>
            <a:endParaRPr lang="en-US"/>
          </a:p>
        </p:txBody>
      </p:sp>
      <p:sp>
        <p:nvSpPr>
          <p:cNvPr id="4" name="Footer Placeholder 3"/>
          <p:cNvSpPr>
            <a:spLocks noGrp="1"/>
          </p:cNvSpPr>
          <p:nvPr>
            <p:ph type="ftr" sz="quarter" idx="11"/>
          </p:nvPr>
        </p:nvSpPr>
        <p:spPr/>
        <p:txBody>
          <a:bodyPr/>
          <a:lstStyle/>
          <a:p>
            <a:r>
              <a:rPr lang="en-US"/>
              <a:t>SCO Conference 2018</a:t>
            </a:r>
          </a:p>
        </p:txBody>
      </p:sp>
      <p:sp>
        <p:nvSpPr>
          <p:cNvPr id="5" name="Slide Number Placeholder 4"/>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4BB55-E2DD-4381-B1BE-75A365F54E2A}" type="datetime1">
              <a:rPr lang="en-US" smtClean="0"/>
              <a:t>3/27/2018</a:t>
            </a:fld>
            <a:endParaRPr lang="en-US"/>
          </a:p>
        </p:txBody>
      </p:sp>
      <p:sp>
        <p:nvSpPr>
          <p:cNvPr id="3" name="Footer Placeholder 2"/>
          <p:cNvSpPr>
            <a:spLocks noGrp="1"/>
          </p:cNvSpPr>
          <p:nvPr>
            <p:ph type="ftr" sz="quarter" idx="11"/>
          </p:nvPr>
        </p:nvSpPr>
        <p:spPr/>
        <p:txBody>
          <a:bodyPr/>
          <a:lstStyle/>
          <a:p>
            <a:r>
              <a:rPr lang="en-US"/>
              <a:t>SCO Conference 2018</a:t>
            </a:r>
          </a:p>
        </p:txBody>
      </p:sp>
      <p:sp>
        <p:nvSpPr>
          <p:cNvPr id="4" name="Slide Number Placeholder 3"/>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70BC56-535D-4164-A9D2-72D68ED38B8D}" type="datetime1">
              <a:rPr lang="en-US" smtClean="0"/>
              <a:t>3/27/2018</a:t>
            </a:fld>
            <a:endParaRPr lang="en-US"/>
          </a:p>
        </p:txBody>
      </p:sp>
      <p:sp>
        <p:nvSpPr>
          <p:cNvPr id="6" name="Footer Placeholder 5"/>
          <p:cNvSpPr>
            <a:spLocks noGrp="1"/>
          </p:cNvSpPr>
          <p:nvPr>
            <p:ph type="ftr" sz="quarter" idx="11"/>
          </p:nvPr>
        </p:nvSpPr>
        <p:spPr/>
        <p:txBody>
          <a:bodyPr/>
          <a:lstStyle/>
          <a:p>
            <a:r>
              <a:rPr lang="en-US"/>
              <a:t>SCO Conference 2018</a:t>
            </a:r>
          </a:p>
        </p:txBody>
      </p:sp>
      <p:sp>
        <p:nvSpPr>
          <p:cNvPr id="7" name="Slide Number Placeholder 6"/>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09600" y="6385492"/>
            <a:ext cx="6099048" cy="228600"/>
          </a:xfrm>
          <a:prstGeom prst="rect">
            <a:avLst/>
          </a:prstGeom>
        </p:spPr>
        <p:txBody>
          <a:bodyPr/>
          <a:lstStyle/>
          <a:p>
            <a:r>
              <a:rPr lang="en-US" dirty="0"/>
              <a:t>SCO Conference 2018</a:t>
            </a:r>
          </a:p>
        </p:txBody>
      </p:sp>
      <p:sp>
        <p:nvSpPr>
          <p:cNvPr id="4" name="Date Placeholder 3"/>
          <p:cNvSpPr>
            <a:spLocks noGrp="1"/>
          </p:cNvSpPr>
          <p:nvPr>
            <p:ph type="dt" sz="half" idx="10"/>
          </p:nvPr>
        </p:nvSpPr>
        <p:spPr/>
        <p:txBody>
          <a:bodyPr/>
          <a:lstStyle/>
          <a:p>
            <a:fld id="{04E82F9D-4C07-4A93-B378-5DE94E811CC8}" type="datetime1">
              <a:rPr lang="en-US" smtClean="0"/>
              <a:t>3/27/2018</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A06306-B66E-4E34-91D4-6E65A4277BC9}" type="datetime1">
              <a:rPr lang="en-US" smtClean="0"/>
              <a:t>3/27/2018</a:t>
            </a:fld>
            <a:endParaRPr lang="en-US"/>
          </a:p>
        </p:txBody>
      </p:sp>
      <p:sp>
        <p:nvSpPr>
          <p:cNvPr id="6" name="Footer Placeholder 5"/>
          <p:cNvSpPr>
            <a:spLocks noGrp="1"/>
          </p:cNvSpPr>
          <p:nvPr>
            <p:ph type="ftr" sz="quarter" idx="11"/>
          </p:nvPr>
        </p:nvSpPr>
        <p:spPr/>
        <p:txBody>
          <a:bodyPr/>
          <a:lstStyle/>
          <a:p>
            <a:r>
              <a:rPr lang="en-US"/>
              <a:t>SCO Conference 2018</a:t>
            </a:r>
          </a:p>
        </p:txBody>
      </p:sp>
      <p:sp>
        <p:nvSpPr>
          <p:cNvPr id="7" name="Slide Number Placeholder 6"/>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61F8D3-3718-4EF7-85EF-13F9F2C449CD}" type="datetime1">
              <a:rPr lang="en-US" smtClean="0"/>
              <a:t>3/27/2018</a:t>
            </a:fld>
            <a:endParaRPr lang="en-US"/>
          </a:p>
        </p:txBody>
      </p:sp>
      <p:sp>
        <p:nvSpPr>
          <p:cNvPr id="5" name="Footer Placeholder 4"/>
          <p:cNvSpPr>
            <a:spLocks noGrp="1"/>
          </p:cNvSpPr>
          <p:nvPr>
            <p:ph type="ftr" sz="quarter" idx="11"/>
          </p:nvPr>
        </p:nvSpPr>
        <p:spPr/>
        <p:txBody>
          <a:bodyPr/>
          <a:lstStyle/>
          <a:p>
            <a:r>
              <a:rPr lang="en-US"/>
              <a:t>SCO Conference 2018</a:t>
            </a:r>
          </a:p>
        </p:txBody>
      </p:sp>
      <p:sp>
        <p:nvSpPr>
          <p:cNvPr id="6" name="Slide Number Placeholder 5"/>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DCF9D-678C-45A3-AFC1-86761BECDB90}" type="datetime1">
              <a:rPr lang="en-US" smtClean="0"/>
              <a:t>3/27/2018</a:t>
            </a:fld>
            <a:endParaRPr lang="en-US"/>
          </a:p>
        </p:txBody>
      </p:sp>
      <p:sp>
        <p:nvSpPr>
          <p:cNvPr id="5" name="Footer Placeholder 4"/>
          <p:cNvSpPr>
            <a:spLocks noGrp="1"/>
          </p:cNvSpPr>
          <p:nvPr>
            <p:ph type="ftr" sz="quarter" idx="11"/>
          </p:nvPr>
        </p:nvSpPr>
        <p:spPr/>
        <p:txBody>
          <a:bodyPr/>
          <a:lstStyle/>
          <a:p>
            <a:r>
              <a:rPr lang="en-US"/>
              <a:t>SCO Conference 2018</a:t>
            </a:r>
          </a:p>
        </p:txBody>
      </p:sp>
      <p:sp>
        <p:nvSpPr>
          <p:cNvPr id="6" name="Slide Number Placeholder 5"/>
          <p:cNvSpPr>
            <a:spLocks noGrp="1"/>
          </p:cNvSpPr>
          <p:nvPr>
            <p:ph type="sldNum" sz="quarter" idx="12"/>
          </p:nvPr>
        </p:nvSpPr>
        <p:spPr/>
        <p:txBody>
          <a:bodyPr/>
          <a:lstStyle/>
          <a:p>
            <a:fld id="{14A19453-F839-451D-B65D-1DDB34E76F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648" y="265176"/>
            <a:ext cx="8229600" cy="3081528"/>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612648" y="3388268"/>
            <a:ext cx="8229600" cy="1371600"/>
          </a:xfrm>
        </p:spPr>
        <p:txBody>
          <a:bodyPr/>
          <a:lstStyle>
            <a:lvl1pPr marL="0" indent="0">
              <a:spcBef>
                <a:spcPts val="120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5" name="Footer Placeholder 4"/>
          <p:cNvSpPr>
            <a:spLocks noGrp="1"/>
          </p:cNvSpPr>
          <p:nvPr>
            <p:ph type="ftr" sz="quarter" idx="11"/>
          </p:nvPr>
        </p:nvSpPr>
        <p:spPr>
          <a:xfrm>
            <a:off x="609600" y="6385492"/>
            <a:ext cx="6099048" cy="228600"/>
          </a:xfrm>
          <a:prstGeom prst="rect">
            <a:avLst/>
          </a:prstGeom>
        </p:spPr>
        <p:txBody>
          <a:bodyPr/>
          <a:lstStyle/>
          <a:p>
            <a:r>
              <a:rPr lang="en-US"/>
              <a:t>SCO Conference 2018</a:t>
            </a:r>
            <a:endParaRPr lang="en-US" dirty="0"/>
          </a:p>
        </p:txBody>
      </p:sp>
      <p:sp>
        <p:nvSpPr>
          <p:cNvPr id="4" name="Date Placeholder 3"/>
          <p:cNvSpPr>
            <a:spLocks noGrp="1"/>
          </p:cNvSpPr>
          <p:nvPr>
            <p:ph type="dt" sz="half" idx="10"/>
          </p:nvPr>
        </p:nvSpPr>
        <p:spPr/>
        <p:txBody>
          <a:bodyPr/>
          <a:lstStyle/>
          <a:p>
            <a:fld id="{BD426218-8C1F-44BC-9726-0AF5814BA926}" type="datetime1">
              <a:rPr lang="en-US" smtClean="0"/>
              <a:t>3/27/2018</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1" y="1828802"/>
            <a:ext cx="4572000" cy="4348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599" y="1828802"/>
            <a:ext cx="4572000" cy="4348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609600" y="6385492"/>
            <a:ext cx="6099048" cy="228600"/>
          </a:xfrm>
          <a:prstGeom prst="rect">
            <a:avLst/>
          </a:prstGeom>
        </p:spPr>
        <p:txBody>
          <a:bodyPr/>
          <a:lstStyle/>
          <a:p>
            <a:r>
              <a:rPr lang="en-US"/>
              <a:t>SCO Conference 2018</a:t>
            </a:r>
            <a:endParaRPr lang="en-US" dirty="0"/>
          </a:p>
        </p:txBody>
      </p:sp>
      <p:sp>
        <p:nvSpPr>
          <p:cNvPr id="5" name="Date Placeholder 4"/>
          <p:cNvSpPr>
            <a:spLocks noGrp="1"/>
          </p:cNvSpPr>
          <p:nvPr>
            <p:ph type="dt" sz="half" idx="10"/>
          </p:nvPr>
        </p:nvSpPr>
        <p:spPr/>
        <p:txBody>
          <a:bodyPr/>
          <a:lstStyle/>
          <a:p>
            <a:fld id="{ACA4D026-1261-4F21-8639-3921E6F13FC1}" type="datetime1">
              <a:rPr lang="en-US" smtClean="0"/>
              <a:t>3/27/2018</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8448" y="1627258"/>
            <a:ext cx="4572000" cy="68580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8448" y="2373284"/>
            <a:ext cx="4572000" cy="384048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7648" y="1627258"/>
            <a:ext cx="4572000" cy="68580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7648" y="2373284"/>
            <a:ext cx="4572000" cy="384048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609600" y="6385492"/>
            <a:ext cx="6099048" cy="228600"/>
          </a:xfrm>
          <a:prstGeom prst="rect">
            <a:avLst/>
          </a:prstGeom>
        </p:spPr>
        <p:txBody>
          <a:bodyPr/>
          <a:lstStyle/>
          <a:p>
            <a:r>
              <a:rPr lang="en-US"/>
              <a:t>SCO Conference 2018</a:t>
            </a:r>
            <a:endParaRPr lang="en-US" dirty="0"/>
          </a:p>
        </p:txBody>
      </p:sp>
      <p:sp>
        <p:nvSpPr>
          <p:cNvPr id="7" name="Date Placeholder 6"/>
          <p:cNvSpPr>
            <a:spLocks noGrp="1"/>
          </p:cNvSpPr>
          <p:nvPr>
            <p:ph type="dt" sz="half" idx="10"/>
          </p:nvPr>
        </p:nvSpPr>
        <p:spPr/>
        <p:txBody>
          <a:bodyPr/>
          <a:lstStyle/>
          <a:p>
            <a:fld id="{94D2B770-F837-4C67-96B3-E54523823174}" type="datetime1">
              <a:rPr lang="en-US" smtClean="0"/>
              <a:t>3/27/2018</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609600" y="6385492"/>
            <a:ext cx="6099048" cy="228600"/>
          </a:xfrm>
          <a:prstGeom prst="rect">
            <a:avLst/>
          </a:prstGeom>
        </p:spPr>
        <p:txBody>
          <a:bodyPr/>
          <a:lstStyle/>
          <a:p>
            <a:r>
              <a:rPr lang="en-US"/>
              <a:t>SCO Conference 2018</a:t>
            </a:r>
            <a:endParaRPr lang="en-US" dirty="0"/>
          </a:p>
        </p:txBody>
      </p:sp>
      <p:sp>
        <p:nvSpPr>
          <p:cNvPr id="3" name="Date Placeholder 2"/>
          <p:cNvSpPr>
            <a:spLocks noGrp="1"/>
          </p:cNvSpPr>
          <p:nvPr>
            <p:ph type="dt" sz="half" idx="10"/>
          </p:nvPr>
        </p:nvSpPr>
        <p:spPr/>
        <p:txBody>
          <a:bodyPr/>
          <a:lstStyle/>
          <a:p>
            <a:fld id="{F712483C-E124-4236-99DC-63571A4B8FDD}" type="datetime1">
              <a:rPr lang="en-US" smtClean="0"/>
              <a:t>3/27/2018</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09600" y="6385492"/>
            <a:ext cx="6099048" cy="228600"/>
          </a:xfrm>
          <a:prstGeom prst="rect">
            <a:avLst/>
          </a:prstGeom>
        </p:spPr>
        <p:txBody>
          <a:bodyPr/>
          <a:lstStyle/>
          <a:p>
            <a:r>
              <a:rPr lang="en-US"/>
              <a:t>SCO Conference 2018</a:t>
            </a:r>
            <a:endParaRPr lang="en-US" dirty="0"/>
          </a:p>
        </p:txBody>
      </p:sp>
      <p:sp>
        <p:nvSpPr>
          <p:cNvPr id="2" name="Date Placeholder 1"/>
          <p:cNvSpPr>
            <a:spLocks noGrp="1"/>
          </p:cNvSpPr>
          <p:nvPr>
            <p:ph type="dt" sz="half" idx="10"/>
          </p:nvPr>
        </p:nvSpPr>
        <p:spPr/>
        <p:txBody>
          <a:bodyPr/>
          <a:lstStyle/>
          <a:p>
            <a:fld id="{17E2EFA5-D169-4CA4-9AB9-90F361BDB165}" type="datetime1">
              <a:rPr lang="en-US" smtClean="0"/>
              <a:t>3/27/2018</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79330" y="457200"/>
            <a:ext cx="3603071" cy="155448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606491" y="685800"/>
            <a:ext cx="610222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79330" y="2101850"/>
            <a:ext cx="3603071" cy="1828800"/>
          </a:xfrm>
        </p:spPr>
        <p:txBody>
          <a:bodyPr/>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609600" y="6385492"/>
            <a:ext cx="6099048" cy="228600"/>
          </a:xfrm>
          <a:prstGeom prst="rect">
            <a:avLst/>
          </a:prstGeom>
        </p:spPr>
        <p:txBody>
          <a:bodyPr/>
          <a:lstStyle/>
          <a:p>
            <a:r>
              <a:rPr lang="en-US"/>
              <a:t>SCO Conference 2018</a:t>
            </a:r>
            <a:endParaRPr lang="en-US" dirty="0"/>
          </a:p>
        </p:txBody>
      </p:sp>
      <p:sp>
        <p:nvSpPr>
          <p:cNvPr id="5" name="Date Placeholder 4"/>
          <p:cNvSpPr>
            <a:spLocks noGrp="1"/>
          </p:cNvSpPr>
          <p:nvPr>
            <p:ph type="dt" sz="half" idx="10"/>
          </p:nvPr>
        </p:nvSpPr>
        <p:spPr/>
        <p:txBody>
          <a:bodyPr/>
          <a:lstStyle/>
          <a:p>
            <a:fld id="{2615D311-1365-4080-B9EB-C685B92DDBE2}" type="datetime1">
              <a:rPr lang="en-US" smtClean="0"/>
              <a:t>3/27/2018</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82712" y="457200"/>
            <a:ext cx="3602736" cy="155448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1"/>
            <a:ext cx="73152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982712" y="2101850"/>
            <a:ext cx="3602736" cy="182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62303"/>
            <a:ext cx="9601200" cy="106994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95400" y="1828801"/>
            <a:ext cx="9601200" cy="43481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19254" y="6385492"/>
            <a:ext cx="982047" cy="228600"/>
          </a:xfrm>
          <a:prstGeom prst="rect">
            <a:avLst/>
          </a:prstGeom>
        </p:spPr>
        <p:txBody>
          <a:bodyPr vert="horz" lIns="91440" tIns="45720" rIns="91440" bIns="45720" rtlCol="0" anchor="ctr"/>
          <a:lstStyle>
            <a:lvl1pPr algn="r">
              <a:defRPr sz="1100">
                <a:solidFill>
                  <a:schemeClr val="accent1"/>
                </a:solidFill>
              </a:defRPr>
            </a:lvl1pPr>
          </a:lstStyle>
          <a:p>
            <a:fld id="{8077FA58-AD1E-48F1-B75F-FDDCCDA57E7C}" type="datetime1">
              <a:rPr lang="en-US" smtClean="0"/>
              <a:t>3/27/2018</a:t>
            </a:fld>
            <a:endParaRPr lang="en-US" dirty="0"/>
          </a:p>
        </p:txBody>
      </p:sp>
      <p:sp>
        <p:nvSpPr>
          <p:cNvPr id="6" name="Slide Number Placeholder 5"/>
          <p:cNvSpPr>
            <a:spLocks noGrp="1"/>
          </p:cNvSpPr>
          <p:nvPr>
            <p:ph type="sldNum" sz="quarter" idx="4"/>
          </p:nvPr>
        </p:nvSpPr>
        <p:spPr>
          <a:xfrm>
            <a:off x="10753533" y="6385492"/>
            <a:ext cx="828868" cy="228600"/>
          </a:xfrm>
          <a:prstGeom prst="rect">
            <a:avLst/>
          </a:prstGeom>
        </p:spPr>
        <p:txBody>
          <a:bodyPr vert="horz" lIns="91440" tIns="45720" rIns="91440" bIns="45720" rtlCol="0" anchor="ctr"/>
          <a:lstStyle>
            <a:lvl1pPr algn="r">
              <a:defRPr sz="1100">
                <a:solidFill>
                  <a:schemeClr val="accent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b="0" kern="1200" cap="none" spc="0">
          <a:ln w="18415" cmpd="sng">
            <a:solidFill>
              <a:srgbClr val="FFFFFF"/>
            </a:solidFill>
            <a:prstDash val="solid"/>
          </a:ln>
          <a:solidFill>
            <a:schemeClr val="accent1"/>
          </a:solidFill>
          <a:effectLst>
            <a:outerShdw blurRad="63500" dir="3600000" algn="tl" rotWithShape="0">
              <a:srgbClr val="000000">
                <a:alpha val="70000"/>
              </a:srgbClr>
            </a:outerShdw>
          </a:effectLst>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accent1"/>
        </a:buClr>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Clr>
          <a:schemeClr val="accent1"/>
        </a:buClr>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DDEBCF">
                <a:alpha val="75000"/>
              </a:srgbClr>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B760C-0146-4C5F-9E24-7CF114FBA8D7}" type="datetime1">
              <a:rPr lang="en-US" smtClean="0"/>
              <a:t>3/27/2018</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SCO Conference 2018</a:t>
            </a: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19453-F839-451D-B65D-1DDB34E76F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dt="0"/>
  <p:txStyles>
    <p:titleStyle>
      <a:lvl1pPr algn="ctr" defTabSz="914400" rtl="0" eaLnBrk="1" latinLnBrk="0" hangingPunct="1">
        <a:spcBef>
          <a:spcPct val="0"/>
        </a:spcBef>
        <a:buNone/>
        <a:defRPr sz="4000" kern="1200">
          <a:ln>
            <a:solidFill>
              <a:schemeClr val="bg2">
                <a:lumMod val="10000"/>
              </a:schemeClr>
            </a:solidFill>
          </a:ln>
          <a:solidFill>
            <a:schemeClr val="accent4">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49.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26087" y="2690192"/>
            <a:ext cx="5210245" cy="2239618"/>
          </a:xfrm>
        </p:spPr>
        <p:txBody>
          <a:bodyPr>
            <a:noAutofit/>
          </a:bodyPr>
          <a:lstStyle/>
          <a:p>
            <a:r>
              <a:rPr lang="en-US" sz="4800" dirty="0"/>
              <a:t>37</a:t>
            </a:r>
            <a:r>
              <a:rPr lang="en-US" sz="4800" baseline="30000" dirty="0"/>
              <a:t>th</a:t>
            </a:r>
            <a:r>
              <a:rPr lang="en-US" sz="4800" dirty="0"/>
              <a:t> Annual </a:t>
            </a:r>
            <a:br>
              <a:rPr lang="en-US" sz="4800" dirty="0"/>
            </a:br>
            <a:r>
              <a:rPr lang="en-US" sz="4800" dirty="0"/>
              <a:t>State Construction Conference</a:t>
            </a:r>
          </a:p>
        </p:txBody>
      </p:sp>
      <p:sp>
        <p:nvSpPr>
          <p:cNvPr id="3" name="Subtitle 2"/>
          <p:cNvSpPr>
            <a:spLocks noGrp="1"/>
          </p:cNvSpPr>
          <p:nvPr>
            <p:ph type="subTitle" idx="1"/>
          </p:nvPr>
        </p:nvSpPr>
        <p:spPr>
          <a:xfrm>
            <a:off x="662610" y="675861"/>
            <a:ext cx="7487478" cy="927653"/>
          </a:xfrm>
        </p:spPr>
        <p:txBody>
          <a:bodyPr>
            <a:normAutofit fontScale="92500" lnSpcReduction="10000"/>
          </a:bodyPr>
          <a:lstStyle/>
          <a:p>
            <a:r>
              <a:rPr lang="en-US" sz="3600" dirty="0">
                <a:solidFill>
                  <a:schemeClr val="accent1">
                    <a:lumMod val="60000"/>
                    <a:lumOff val="40000"/>
                  </a:schemeClr>
                </a:solidFill>
              </a:rPr>
              <a:t>Mechanical Code 2018 Updates and Highlights</a:t>
            </a:r>
          </a:p>
        </p:txBody>
      </p:sp>
      <p:pic>
        <p:nvPicPr>
          <p:cNvPr id="4" name="Content Placeholder 4">
            <a:extLst>
              <a:ext uri="{FF2B5EF4-FFF2-40B4-BE49-F238E27FC236}">
                <a16:creationId xmlns:a16="http://schemas.microsoft.com/office/drawing/2014/main" id="{6AF52892-86C1-45A0-9D38-1F813F6C740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845329" y="469039"/>
            <a:ext cx="1991003" cy="1991003"/>
          </a:xfrm>
          <a:prstGeom prst="rect">
            <a:avLst/>
          </a:prstGeom>
        </p:spPr>
      </p:pic>
      <p:sp>
        <p:nvSpPr>
          <p:cNvPr id="5" name="TextBox 4">
            <a:extLst>
              <a:ext uri="{FF2B5EF4-FFF2-40B4-BE49-F238E27FC236}">
                <a16:creationId xmlns:a16="http://schemas.microsoft.com/office/drawing/2014/main" id="{CA06AE5B-730B-4B3B-B625-CE498B7F42AF}"/>
              </a:ext>
            </a:extLst>
          </p:cNvPr>
          <p:cNvSpPr txBox="1"/>
          <p:nvPr/>
        </p:nvSpPr>
        <p:spPr>
          <a:xfrm>
            <a:off x="8993080" y="6001305"/>
            <a:ext cx="1337226" cy="523220"/>
          </a:xfrm>
          <a:prstGeom prst="rect">
            <a:avLst/>
          </a:prstGeom>
          <a:noFill/>
        </p:spPr>
        <p:txBody>
          <a:bodyPr wrap="none" rtlCol="0">
            <a:spAutoFit/>
          </a:bodyPr>
          <a:lstStyle/>
          <a:p>
            <a:r>
              <a:rPr lang="en-US" sz="1400" dirty="0"/>
              <a:t>Tom Galdi, PE</a:t>
            </a:r>
          </a:p>
          <a:p>
            <a:r>
              <a:rPr lang="en-US" sz="1400" dirty="0"/>
              <a:t>3/29/2018</a:t>
            </a:r>
          </a:p>
        </p:txBody>
      </p:sp>
      <p:sp>
        <p:nvSpPr>
          <p:cNvPr id="7" name="Rectangle 6">
            <a:extLst>
              <a:ext uri="{FF2B5EF4-FFF2-40B4-BE49-F238E27FC236}">
                <a16:creationId xmlns:a16="http://schemas.microsoft.com/office/drawing/2014/main" id="{D4FD0ECB-E3A1-40DE-8D36-33870D81818B}"/>
              </a:ext>
            </a:extLst>
          </p:cNvPr>
          <p:cNvSpPr/>
          <p:nvPr/>
        </p:nvSpPr>
        <p:spPr>
          <a:xfrm>
            <a:off x="509693" y="1859761"/>
            <a:ext cx="5658677" cy="4664764"/>
          </a:xfrm>
          <a:prstGeom prst="rect">
            <a:avLst/>
          </a:prstGeom>
          <a:blipFill dpi="0" rotWithShape="1">
            <a:blip r:embed="rId5">
              <a:alphaModFix amt="65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8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A6109-6698-4559-8CE3-1BC85B20E399}"/>
              </a:ext>
            </a:extLst>
          </p:cNvPr>
          <p:cNvSpPr>
            <a:spLocks noGrp="1"/>
          </p:cNvSpPr>
          <p:nvPr>
            <p:ph type="title"/>
          </p:nvPr>
        </p:nvSpPr>
        <p:spPr/>
        <p:txBody>
          <a:bodyPr/>
          <a:lstStyle/>
          <a:p>
            <a:r>
              <a:rPr lang="en-US" dirty="0"/>
              <a:t>Grease Reservoirs</a:t>
            </a:r>
          </a:p>
        </p:txBody>
      </p:sp>
      <p:sp>
        <p:nvSpPr>
          <p:cNvPr id="4" name="Text Placeholder 3">
            <a:extLst>
              <a:ext uri="{FF2B5EF4-FFF2-40B4-BE49-F238E27FC236}">
                <a16:creationId xmlns:a16="http://schemas.microsoft.com/office/drawing/2014/main" id="{B9B2675D-83FB-4EC0-8B86-8D918A3F6353}"/>
              </a:ext>
            </a:extLst>
          </p:cNvPr>
          <p:cNvSpPr>
            <a:spLocks noGrp="1"/>
          </p:cNvSpPr>
          <p:nvPr>
            <p:ph sz="half" idx="2"/>
          </p:nvPr>
        </p:nvSpPr>
        <p:spPr>
          <a:xfrm>
            <a:off x="6324599" y="1014608"/>
            <a:ext cx="5086612" cy="5448822"/>
          </a:xfrm>
        </p:spPr>
        <p:txBody>
          <a:bodyPr>
            <a:normAutofit fontScale="85000" lnSpcReduction="10000"/>
          </a:bodyPr>
          <a:lstStyle/>
          <a:p>
            <a:pPr marL="0" lvl="0" indent="0">
              <a:lnSpc>
                <a:spcPct val="100000"/>
              </a:lnSpc>
              <a:spcBef>
                <a:spcPts val="0"/>
              </a:spcBef>
              <a:buClrTx/>
              <a:buNone/>
            </a:pPr>
            <a:r>
              <a:rPr lang="en-US" dirty="0">
                <a:solidFill>
                  <a:srgbClr val="00B050"/>
                </a:solidFill>
              </a:rPr>
              <a:t>     506.3.7.1 Grease duct reservoirs.</a:t>
            </a:r>
            <a:br>
              <a:rPr lang="en-US" dirty="0">
                <a:solidFill>
                  <a:srgbClr val="00B050"/>
                </a:solidFill>
              </a:rPr>
            </a:br>
            <a:r>
              <a:rPr lang="en-US" dirty="0">
                <a:solidFill>
                  <a:srgbClr val="00B050"/>
                </a:solidFill>
              </a:rPr>
              <a:t>     Grease duct reservoirs shall:</a:t>
            </a:r>
          </a:p>
          <a:p>
            <a:pPr marL="0" lvl="0" indent="0">
              <a:lnSpc>
                <a:spcPct val="100000"/>
              </a:lnSpc>
              <a:spcBef>
                <a:spcPts val="0"/>
              </a:spcBef>
              <a:buClrTx/>
              <a:buNone/>
            </a:pPr>
            <a:r>
              <a:rPr lang="en-US" dirty="0">
                <a:solidFill>
                  <a:srgbClr val="00B050"/>
                </a:solidFill>
              </a:rPr>
              <a:t> </a:t>
            </a:r>
          </a:p>
          <a:p>
            <a:pPr marL="342900" lvl="0" indent="-342900">
              <a:lnSpc>
                <a:spcPct val="100000"/>
              </a:lnSpc>
              <a:spcBef>
                <a:spcPts val="0"/>
              </a:spcBef>
              <a:buClrTx/>
              <a:buFont typeface="+mj-lt"/>
              <a:buAutoNum type="arabicPeriod"/>
            </a:pPr>
            <a:r>
              <a:rPr lang="en-US" dirty="0">
                <a:solidFill>
                  <a:srgbClr val="00B050"/>
                </a:solidFill>
              </a:rPr>
              <a:t>Be constructed as required for the grease duct they serve.</a:t>
            </a:r>
          </a:p>
          <a:p>
            <a:pPr marL="342900" lvl="0" indent="-342900">
              <a:lnSpc>
                <a:spcPct val="100000"/>
              </a:lnSpc>
              <a:spcBef>
                <a:spcPts val="0"/>
              </a:spcBef>
              <a:buClrTx/>
              <a:buFont typeface="+mj-lt"/>
              <a:buAutoNum type="arabicPeriod"/>
            </a:pPr>
            <a:r>
              <a:rPr lang="en-US" dirty="0">
                <a:solidFill>
                  <a:srgbClr val="00B050"/>
                </a:solidFill>
              </a:rPr>
              <a:t>Be located on the bottom of the horizontal duct or the bottommost section of the duct riser.</a:t>
            </a:r>
          </a:p>
          <a:p>
            <a:pPr marL="342900" lvl="0" indent="-342900">
              <a:lnSpc>
                <a:spcPct val="100000"/>
              </a:lnSpc>
              <a:spcBef>
                <a:spcPts val="0"/>
              </a:spcBef>
              <a:buClrTx/>
              <a:buFont typeface="+mj-lt"/>
              <a:buAutoNum type="arabicPeriod"/>
            </a:pPr>
            <a:r>
              <a:rPr lang="en-US" dirty="0">
                <a:solidFill>
                  <a:srgbClr val="00B050"/>
                </a:solidFill>
              </a:rPr>
              <a:t>Extend across the full width of the duct and have a length of not less than 12 inches (305 mm).</a:t>
            </a:r>
          </a:p>
          <a:p>
            <a:pPr marL="342900" lvl="0" indent="-342900">
              <a:lnSpc>
                <a:spcPct val="100000"/>
              </a:lnSpc>
              <a:spcBef>
                <a:spcPts val="0"/>
              </a:spcBef>
              <a:buClrTx/>
              <a:buFont typeface="+mj-lt"/>
              <a:buAutoNum type="arabicPeriod"/>
            </a:pPr>
            <a:r>
              <a:rPr lang="en-US" dirty="0">
                <a:solidFill>
                  <a:srgbClr val="00B050"/>
                </a:solidFill>
              </a:rPr>
              <a:t>Have a depth of not less than 1 inch (25 mm).</a:t>
            </a:r>
          </a:p>
          <a:p>
            <a:pPr marL="342900" lvl="0" indent="-342900">
              <a:lnSpc>
                <a:spcPct val="100000"/>
              </a:lnSpc>
              <a:spcBef>
                <a:spcPts val="0"/>
              </a:spcBef>
              <a:buClrTx/>
              <a:buFont typeface="+mj-lt"/>
              <a:buAutoNum type="arabicPeriod"/>
            </a:pPr>
            <a:r>
              <a:rPr lang="en-US" dirty="0">
                <a:solidFill>
                  <a:srgbClr val="00B050"/>
                </a:solidFill>
              </a:rPr>
              <a:t>Have a bottom that slopes to a drain.</a:t>
            </a:r>
          </a:p>
          <a:p>
            <a:pPr marL="342900" lvl="0" indent="-342900">
              <a:lnSpc>
                <a:spcPct val="100000"/>
              </a:lnSpc>
              <a:spcBef>
                <a:spcPts val="0"/>
              </a:spcBef>
              <a:buClrTx/>
              <a:buFont typeface="+mj-lt"/>
              <a:buAutoNum type="arabicPeriod"/>
            </a:pPr>
            <a:r>
              <a:rPr lang="en-US" dirty="0">
                <a:solidFill>
                  <a:srgbClr val="00B050"/>
                </a:solidFill>
              </a:rPr>
              <a:t>Be provided with a cleanout opening constructed in accordance with Section 506.3.8 and installed to provide direct access to the reservoir. The cleanout opening shall be located on a side or on top of the duct so as to permit cleaning of the reservoir.</a:t>
            </a:r>
          </a:p>
          <a:p>
            <a:pPr marL="342900" lvl="0" indent="-342900">
              <a:lnSpc>
                <a:spcPct val="100000"/>
              </a:lnSpc>
              <a:spcBef>
                <a:spcPts val="0"/>
              </a:spcBef>
              <a:buClrTx/>
              <a:buFont typeface="+mj-lt"/>
              <a:buAutoNum type="arabicPeriod"/>
            </a:pPr>
            <a:r>
              <a:rPr lang="en-US" dirty="0">
                <a:solidFill>
                  <a:srgbClr val="00B050"/>
                </a:solidFill>
              </a:rPr>
              <a:t>Be installed in accordance with the manufacturer’s instructions where manufactured devices are utilized.</a:t>
            </a:r>
          </a:p>
          <a:p>
            <a:endParaRPr lang="en-US" dirty="0"/>
          </a:p>
        </p:txBody>
      </p:sp>
      <p:sp>
        <p:nvSpPr>
          <p:cNvPr id="3" name="Explosion: 8 Points 2">
            <a:extLst>
              <a:ext uri="{FF2B5EF4-FFF2-40B4-BE49-F238E27FC236}">
                <a16:creationId xmlns:a16="http://schemas.microsoft.com/office/drawing/2014/main" id="{8353C32F-0A4E-4C97-B5CC-4AA1C136EC07}"/>
              </a:ext>
            </a:extLst>
          </p:cNvPr>
          <p:cNvSpPr/>
          <p:nvPr/>
        </p:nvSpPr>
        <p:spPr>
          <a:xfrm>
            <a:off x="9843918" y="897273"/>
            <a:ext cx="1309987" cy="71398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a:t>
            </a:r>
          </a:p>
        </p:txBody>
      </p:sp>
      <p:pic>
        <p:nvPicPr>
          <p:cNvPr id="9" name="Content Placeholder 8">
            <a:extLst>
              <a:ext uri="{FF2B5EF4-FFF2-40B4-BE49-F238E27FC236}">
                <a16:creationId xmlns:a16="http://schemas.microsoft.com/office/drawing/2014/main" id="{C63A5CBE-69BE-4C4E-8D55-15C8FB736B23}"/>
              </a:ext>
            </a:extLst>
          </p:cNvPr>
          <p:cNvPicPr>
            <a:picLocks noGrp="1" noChangeAspect="1"/>
          </p:cNvPicPr>
          <p:nvPr>
            <p:ph sz="half" idx="1"/>
          </p:nvPr>
        </p:nvPicPr>
        <p:blipFill>
          <a:blip r:embed="rId3"/>
          <a:stretch>
            <a:fillRect/>
          </a:stretch>
        </p:blipFill>
        <p:spPr>
          <a:xfrm>
            <a:off x="984738" y="1735015"/>
            <a:ext cx="4882662" cy="4321908"/>
          </a:xfrm>
        </p:spPr>
      </p:pic>
      <p:sp>
        <p:nvSpPr>
          <p:cNvPr id="5" name="Footer Placeholder 4">
            <a:extLst>
              <a:ext uri="{FF2B5EF4-FFF2-40B4-BE49-F238E27FC236}">
                <a16:creationId xmlns:a16="http://schemas.microsoft.com/office/drawing/2014/main" id="{DE66828B-10EF-4BFC-8256-36DBDB0FAFA8}"/>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30935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E765-2DBC-4A34-A3F4-077BE49E78B2}"/>
              </a:ext>
            </a:extLst>
          </p:cNvPr>
          <p:cNvSpPr>
            <a:spLocks noGrp="1"/>
          </p:cNvSpPr>
          <p:nvPr>
            <p:ph type="title"/>
          </p:nvPr>
        </p:nvSpPr>
        <p:spPr/>
        <p:txBody>
          <a:bodyPr/>
          <a:lstStyle/>
          <a:p>
            <a:r>
              <a:rPr lang="en-US" dirty="0"/>
              <a:t>Commercial Kitchens</a:t>
            </a:r>
          </a:p>
        </p:txBody>
      </p:sp>
      <p:sp>
        <p:nvSpPr>
          <p:cNvPr id="7" name="Text Placeholder 6">
            <a:extLst>
              <a:ext uri="{FF2B5EF4-FFF2-40B4-BE49-F238E27FC236}">
                <a16:creationId xmlns:a16="http://schemas.microsoft.com/office/drawing/2014/main" id="{3A45DC00-6EAF-428A-B968-7A7954824AEE}"/>
              </a:ext>
            </a:extLst>
          </p:cNvPr>
          <p:cNvSpPr>
            <a:spLocks noGrp="1"/>
          </p:cNvSpPr>
          <p:nvPr>
            <p:ph type="body" idx="1"/>
          </p:nvPr>
        </p:nvSpPr>
        <p:spPr>
          <a:xfrm>
            <a:off x="6691632" y="1627258"/>
            <a:ext cx="4208016" cy="685800"/>
          </a:xfrm>
        </p:spPr>
        <p:txBody>
          <a:bodyPr/>
          <a:lstStyle/>
          <a:p>
            <a:r>
              <a:rPr lang="en-US" dirty="0"/>
              <a:t>Downdraft exhaust table</a:t>
            </a:r>
          </a:p>
        </p:txBody>
      </p:sp>
      <p:sp>
        <p:nvSpPr>
          <p:cNvPr id="4" name="Content Placeholder 3">
            <a:extLst>
              <a:ext uri="{FF2B5EF4-FFF2-40B4-BE49-F238E27FC236}">
                <a16:creationId xmlns:a16="http://schemas.microsoft.com/office/drawing/2014/main" id="{1AA0909F-9688-45DE-A22D-CA3D3AE1D523}"/>
              </a:ext>
            </a:extLst>
          </p:cNvPr>
          <p:cNvSpPr>
            <a:spLocks noGrp="1"/>
          </p:cNvSpPr>
          <p:nvPr>
            <p:ph sz="half" idx="2"/>
          </p:nvPr>
        </p:nvSpPr>
        <p:spPr>
          <a:xfrm>
            <a:off x="1492738" y="1961966"/>
            <a:ext cx="4525107" cy="3710866"/>
          </a:xfrm>
        </p:spPr>
        <p:txBody>
          <a:bodyPr>
            <a:normAutofit lnSpcReduction="10000"/>
          </a:bodyPr>
          <a:lstStyle/>
          <a:p>
            <a:endParaRPr lang="en-US" b="1" dirty="0"/>
          </a:p>
          <a:p>
            <a:pPr marL="0" indent="0">
              <a:buNone/>
            </a:pPr>
            <a:r>
              <a:rPr lang="en-US" b="1" dirty="0">
                <a:solidFill>
                  <a:srgbClr val="00B050"/>
                </a:solidFill>
              </a:rPr>
              <a:t>507.2  Type I Hoods</a:t>
            </a:r>
          </a:p>
          <a:p>
            <a:pPr marL="0" indent="0">
              <a:buNone/>
            </a:pPr>
            <a:r>
              <a:rPr lang="en-US" b="1" dirty="0">
                <a:solidFill>
                  <a:srgbClr val="00B050"/>
                </a:solidFill>
              </a:rPr>
              <a:t>Exception: A Type I hood shall not be required for an electric cooking appliance where an approved testing agency provides documentation that the appliance effluent contains 5 mg/m3 or less of grease when tested at an exhaust flow rate of 500 cfm (0.236 m3/s) in accordance with UL 710B.</a:t>
            </a:r>
          </a:p>
          <a:p>
            <a:endParaRPr lang="en-US" dirty="0"/>
          </a:p>
        </p:txBody>
      </p:sp>
      <p:pic>
        <p:nvPicPr>
          <p:cNvPr id="11" name="Content Placeholder 10" descr="hibachiphoto1.jpg"/>
          <p:cNvPicPr>
            <a:picLocks noGrp="1" noChangeAspect="1"/>
          </p:cNvPicPr>
          <p:nvPr>
            <p:ph sz="quarter" idx="4"/>
          </p:nvPr>
        </p:nvPicPr>
        <p:blipFill>
          <a:blip r:embed="rId3"/>
          <a:stretch>
            <a:fillRect/>
          </a:stretch>
        </p:blipFill>
        <p:spPr>
          <a:xfrm>
            <a:off x="6513533" y="2104374"/>
            <a:ext cx="4985359" cy="4133588"/>
          </a:xfrm>
        </p:spPr>
      </p:pic>
      <p:cxnSp>
        <p:nvCxnSpPr>
          <p:cNvPr id="9" name="Straight Connector 8"/>
          <p:cNvCxnSpPr/>
          <p:nvPr/>
        </p:nvCxnSpPr>
        <p:spPr>
          <a:xfrm>
            <a:off x="6125226" y="1853852"/>
            <a:ext cx="91440" cy="3983277"/>
          </a:xfrm>
          <a:prstGeom prst="line">
            <a:avLst/>
          </a:prstGeom>
        </p:spPr>
        <p:style>
          <a:lnRef idx="1">
            <a:schemeClr val="dk1"/>
          </a:lnRef>
          <a:fillRef idx="0">
            <a:schemeClr val="dk1"/>
          </a:fillRef>
          <a:effectRef idx="0">
            <a:schemeClr val="dk1"/>
          </a:effectRef>
          <a:fontRef idx="minor">
            <a:schemeClr val="tx1"/>
          </a:fontRef>
        </p:style>
      </p:cxnSp>
      <p:sp>
        <p:nvSpPr>
          <p:cNvPr id="3" name="Explosion: 8 Points 2">
            <a:extLst>
              <a:ext uri="{FF2B5EF4-FFF2-40B4-BE49-F238E27FC236}">
                <a16:creationId xmlns:a16="http://schemas.microsoft.com/office/drawing/2014/main" id="{202F7FF8-3238-40D6-A2FB-4BB5FDC0627F}"/>
              </a:ext>
            </a:extLst>
          </p:cNvPr>
          <p:cNvSpPr/>
          <p:nvPr/>
        </p:nvSpPr>
        <p:spPr>
          <a:xfrm>
            <a:off x="312615" y="2618155"/>
            <a:ext cx="1180124" cy="82061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a:t>
            </a:r>
          </a:p>
        </p:txBody>
      </p:sp>
      <p:sp>
        <p:nvSpPr>
          <p:cNvPr id="5" name="Footer Placeholder 4">
            <a:extLst>
              <a:ext uri="{FF2B5EF4-FFF2-40B4-BE49-F238E27FC236}">
                <a16:creationId xmlns:a16="http://schemas.microsoft.com/office/drawing/2014/main" id="{096440C6-3838-4F5C-B659-38481A475890}"/>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122303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BCE74-9C88-4EAB-9882-FA570EFEE866}"/>
              </a:ext>
            </a:extLst>
          </p:cNvPr>
          <p:cNvSpPr>
            <a:spLocks noGrp="1"/>
          </p:cNvSpPr>
          <p:nvPr>
            <p:ph type="title"/>
          </p:nvPr>
        </p:nvSpPr>
        <p:spPr/>
        <p:txBody>
          <a:bodyPr/>
          <a:lstStyle/>
          <a:p>
            <a:r>
              <a:rPr lang="en-US" dirty="0"/>
              <a:t>Type 1 Hood Question</a:t>
            </a:r>
          </a:p>
        </p:txBody>
      </p:sp>
      <p:sp>
        <p:nvSpPr>
          <p:cNvPr id="3" name="Text Placeholder 2">
            <a:extLst>
              <a:ext uri="{FF2B5EF4-FFF2-40B4-BE49-F238E27FC236}">
                <a16:creationId xmlns:a16="http://schemas.microsoft.com/office/drawing/2014/main" id="{C6057759-133C-402A-BD42-7779EB7A814E}"/>
              </a:ext>
            </a:extLst>
          </p:cNvPr>
          <p:cNvSpPr>
            <a:spLocks noGrp="1"/>
          </p:cNvSpPr>
          <p:nvPr>
            <p:ph type="body" idx="1"/>
          </p:nvPr>
        </p:nvSpPr>
        <p:spPr>
          <a:xfrm>
            <a:off x="1130127" y="2171701"/>
            <a:ext cx="4829908" cy="721814"/>
          </a:xfrm>
        </p:spPr>
        <p:txBody>
          <a:bodyPr>
            <a:normAutofit/>
          </a:bodyPr>
          <a:lstStyle/>
          <a:p>
            <a:r>
              <a:rPr lang="en-US" dirty="0"/>
              <a:t>Conveyor Style Oven – Yes Type 1 Hood</a:t>
            </a:r>
          </a:p>
        </p:txBody>
      </p:sp>
      <p:pic>
        <p:nvPicPr>
          <p:cNvPr id="8" name="Content Placeholder 7">
            <a:extLst>
              <a:ext uri="{FF2B5EF4-FFF2-40B4-BE49-F238E27FC236}">
                <a16:creationId xmlns:a16="http://schemas.microsoft.com/office/drawing/2014/main" id="{9F5C3F13-8AC2-4D5B-97C6-9C7339E59A4E}"/>
              </a:ext>
            </a:extLst>
          </p:cNvPr>
          <p:cNvPicPr>
            <a:picLocks noGrp="1" noChangeAspect="1"/>
          </p:cNvPicPr>
          <p:nvPr>
            <p:ph sz="half" idx="2"/>
          </p:nvPr>
        </p:nvPicPr>
        <p:blipFill>
          <a:blip r:embed="rId3"/>
          <a:stretch>
            <a:fillRect/>
          </a:stretch>
        </p:blipFill>
        <p:spPr>
          <a:xfrm>
            <a:off x="1193107" y="3055056"/>
            <a:ext cx="4829908" cy="3227998"/>
          </a:xfrm>
        </p:spPr>
      </p:pic>
      <p:sp>
        <p:nvSpPr>
          <p:cNvPr id="5" name="Text Placeholder 4">
            <a:extLst>
              <a:ext uri="{FF2B5EF4-FFF2-40B4-BE49-F238E27FC236}">
                <a16:creationId xmlns:a16="http://schemas.microsoft.com/office/drawing/2014/main" id="{9B628DCD-F756-4A34-A604-F65A6339ED84}"/>
              </a:ext>
            </a:extLst>
          </p:cNvPr>
          <p:cNvSpPr>
            <a:spLocks noGrp="1"/>
          </p:cNvSpPr>
          <p:nvPr>
            <p:ph type="body" sz="quarter" idx="3"/>
          </p:nvPr>
        </p:nvSpPr>
        <p:spPr>
          <a:xfrm>
            <a:off x="7503090" y="2379945"/>
            <a:ext cx="3421610" cy="413359"/>
          </a:xfrm>
        </p:spPr>
        <p:txBody>
          <a:bodyPr>
            <a:normAutofit fontScale="92500"/>
          </a:bodyPr>
          <a:lstStyle/>
          <a:p>
            <a:r>
              <a:rPr lang="en-US" sz="2100" dirty="0"/>
              <a:t>Deck Style –No Type 1 hood</a:t>
            </a:r>
          </a:p>
          <a:p>
            <a:endParaRPr lang="en-US" dirty="0"/>
          </a:p>
        </p:txBody>
      </p:sp>
      <p:pic>
        <p:nvPicPr>
          <p:cNvPr id="12" name="Content Placeholder 11">
            <a:extLst>
              <a:ext uri="{FF2B5EF4-FFF2-40B4-BE49-F238E27FC236}">
                <a16:creationId xmlns:a16="http://schemas.microsoft.com/office/drawing/2014/main" id="{A737B30E-4965-473D-B554-86828A5C716D}"/>
              </a:ext>
            </a:extLst>
          </p:cNvPr>
          <p:cNvPicPr>
            <a:picLocks noGrp="1" noChangeAspect="1"/>
          </p:cNvPicPr>
          <p:nvPr>
            <p:ph sz="quarter" idx="4"/>
          </p:nvPr>
        </p:nvPicPr>
        <p:blipFill>
          <a:blip r:embed="rId4"/>
          <a:stretch>
            <a:fillRect/>
          </a:stretch>
        </p:blipFill>
        <p:spPr>
          <a:xfrm>
            <a:off x="8937170" y="4332399"/>
            <a:ext cx="2286000" cy="1920240"/>
          </a:xfrm>
        </p:spPr>
      </p:pic>
      <p:sp>
        <p:nvSpPr>
          <p:cNvPr id="9" name="Oval 8"/>
          <p:cNvSpPr/>
          <p:nvPr/>
        </p:nvSpPr>
        <p:spPr>
          <a:xfrm>
            <a:off x="5236749" y="1446756"/>
            <a:ext cx="2455101"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Still a Judgment Call</a:t>
            </a:r>
          </a:p>
        </p:txBody>
      </p:sp>
      <p:sp>
        <p:nvSpPr>
          <p:cNvPr id="10" name="TextBox 9"/>
          <p:cNvSpPr txBox="1"/>
          <p:nvPr/>
        </p:nvSpPr>
        <p:spPr>
          <a:xfrm>
            <a:off x="7553191" y="3093929"/>
            <a:ext cx="3669979" cy="369332"/>
          </a:xfrm>
          <a:prstGeom prst="rect">
            <a:avLst/>
          </a:prstGeom>
          <a:noFill/>
        </p:spPr>
        <p:txBody>
          <a:bodyPr wrap="square" rtlCol="0">
            <a:spAutoFit/>
          </a:bodyPr>
          <a:lstStyle/>
          <a:p>
            <a:r>
              <a:rPr lang="en-US" dirty="0">
                <a:solidFill>
                  <a:schemeClr val="tx2">
                    <a:lumMod val="75000"/>
                  </a:schemeClr>
                </a:solidFill>
              </a:rPr>
              <a:t>Type 2 Hood – If No Type 2 hood </a:t>
            </a:r>
          </a:p>
        </p:txBody>
      </p:sp>
      <p:sp>
        <p:nvSpPr>
          <p:cNvPr id="11" name="TextBox 10"/>
          <p:cNvSpPr txBox="1"/>
          <p:nvPr/>
        </p:nvSpPr>
        <p:spPr>
          <a:xfrm>
            <a:off x="7553194" y="3782860"/>
            <a:ext cx="2217107" cy="646331"/>
          </a:xfrm>
          <a:prstGeom prst="rect">
            <a:avLst/>
          </a:prstGeom>
          <a:noFill/>
        </p:spPr>
        <p:txBody>
          <a:bodyPr wrap="square" rtlCol="0">
            <a:spAutoFit/>
          </a:bodyPr>
          <a:lstStyle/>
          <a:p>
            <a:r>
              <a:rPr lang="en-US" dirty="0">
                <a:solidFill>
                  <a:schemeClr val="tx2">
                    <a:lumMod val="75000"/>
                  </a:schemeClr>
                </a:solidFill>
              </a:rPr>
              <a:t>Exhaust space per </a:t>
            </a:r>
            <a:r>
              <a:rPr lang="en-US" dirty="0" err="1">
                <a:solidFill>
                  <a:schemeClr val="tx2">
                    <a:lumMod val="75000"/>
                  </a:schemeClr>
                </a:solidFill>
              </a:rPr>
              <a:t>Chpt</a:t>
            </a:r>
            <a:r>
              <a:rPr lang="en-US" dirty="0">
                <a:solidFill>
                  <a:schemeClr val="tx2">
                    <a:lumMod val="75000"/>
                  </a:schemeClr>
                </a:solidFill>
              </a:rPr>
              <a:t> 4</a:t>
            </a:r>
          </a:p>
        </p:txBody>
      </p:sp>
      <p:sp>
        <p:nvSpPr>
          <p:cNvPr id="13" name="Down Arrow 12"/>
          <p:cNvSpPr/>
          <p:nvPr/>
        </p:nvSpPr>
        <p:spPr>
          <a:xfrm>
            <a:off x="8379912" y="2642992"/>
            <a:ext cx="187891" cy="4133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379912" y="3444658"/>
            <a:ext cx="200417" cy="3757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95400" y="362303"/>
            <a:ext cx="9601200" cy="727461"/>
          </a:xfrm>
        </p:spPr>
        <p:txBody>
          <a:bodyPr/>
          <a:lstStyle/>
          <a:p>
            <a:pPr algn="ctr"/>
            <a:r>
              <a:rPr lang="en-US" dirty="0"/>
              <a:t>505 Domestic Cooking Appliances</a:t>
            </a:r>
          </a:p>
        </p:txBody>
      </p:sp>
      <p:pic>
        <p:nvPicPr>
          <p:cNvPr id="8" name="Picture 7" descr="dom range.PNG"/>
          <p:cNvPicPr>
            <a:picLocks noChangeAspect="1"/>
          </p:cNvPicPr>
          <p:nvPr/>
        </p:nvPicPr>
        <p:blipFill>
          <a:blip r:embed="rId2"/>
          <a:stretch>
            <a:fillRect/>
          </a:stretch>
        </p:blipFill>
        <p:spPr>
          <a:xfrm>
            <a:off x="1189972" y="3968953"/>
            <a:ext cx="1286055" cy="2048161"/>
          </a:xfrm>
          <a:prstGeom prst="rect">
            <a:avLst/>
          </a:prstGeom>
        </p:spPr>
      </p:pic>
      <p:pic>
        <p:nvPicPr>
          <p:cNvPr id="9" name="Picture 8" descr="dom range.PNG"/>
          <p:cNvPicPr>
            <a:picLocks noChangeAspect="1"/>
          </p:cNvPicPr>
          <p:nvPr/>
        </p:nvPicPr>
        <p:blipFill>
          <a:blip r:embed="rId2"/>
          <a:stretch>
            <a:fillRect/>
          </a:stretch>
        </p:blipFill>
        <p:spPr>
          <a:xfrm>
            <a:off x="5515602" y="3895517"/>
            <a:ext cx="1286055" cy="2048161"/>
          </a:xfrm>
          <a:prstGeom prst="rect">
            <a:avLst/>
          </a:prstGeom>
        </p:spPr>
      </p:pic>
      <p:pic>
        <p:nvPicPr>
          <p:cNvPr id="10" name="Picture 9" descr="dom range.PNG"/>
          <p:cNvPicPr>
            <a:picLocks noChangeAspect="1"/>
          </p:cNvPicPr>
          <p:nvPr/>
        </p:nvPicPr>
        <p:blipFill>
          <a:blip r:embed="rId2"/>
          <a:stretch>
            <a:fillRect/>
          </a:stretch>
        </p:blipFill>
        <p:spPr>
          <a:xfrm>
            <a:off x="8960259" y="3895516"/>
            <a:ext cx="1286055" cy="2048161"/>
          </a:xfrm>
          <a:prstGeom prst="rect">
            <a:avLst/>
          </a:prstGeom>
        </p:spPr>
      </p:pic>
      <p:sp>
        <p:nvSpPr>
          <p:cNvPr id="11" name="TextBox 10"/>
          <p:cNvSpPr txBox="1"/>
          <p:nvPr/>
        </p:nvSpPr>
        <p:spPr>
          <a:xfrm>
            <a:off x="920662" y="6071097"/>
            <a:ext cx="1741118" cy="923330"/>
          </a:xfrm>
          <a:prstGeom prst="rect">
            <a:avLst/>
          </a:prstGeom>
          <a:noFill/>
        </p:spPr>
        <p:txBody>
          <a:bodyPr wrap="square" rtlCol="0">
            <a:spAutoFit/>
          </a:bodyPr>
          <a:lstStyle/>
          <a:p>
            <a:r>
              <a:rPr lang="en-US" dirty="0"/>
              <a:t>505.1 Dwelling Unit</a:t>
            </a:r>
          </a:p>
          <a:p>
            <a:endParaRPr lang="en-US" dirty="0"/>
          </a:p>
        </p:txBody>
      </p:sp>
      <p:sp>
        <p:nvSpPr>
          <p:cNvPr id="12" name="TextBox 11"/>
          <p:cNvSpPr txBox="1"/>
          <p:nvPr/>
        </p:nvSpPr>
        <p:spPr>
          <a:xfrm>
            <a:off x="5348614" y="6012493"/>
            <a:ext cx="1778696" cy="646331"/>
          </a:xfrm>
          <a:prstGeom prst="rect">
            <a:avLst/>
          </a:prstGeom>
          <a:noFill/>
        </p:spPr>
        <p:txBody>
          <a:bodyPr wrap="square" rtlCol="0">
            <a:spAutoFit/>
          </a:bodyPr>
          <a:lstStyle/>
          <a:p>
            <a:r>
              <a:rPr lang="en-US" dirty="0"/>
              <a:t>R-2 Common Area</a:t>
            </a:r>
          </a:p>
        </p:txBody>
      </p:sp>
      <p:sp>
        <p:nvSpPr>
          <p:cNvPr id="13" name="TextBox 12"/>
          <p:cNvSpPr txBox="1"/>
          <p:nvPr/>
        </p:nvSpPr>
        <p:spPr>
          <a:xfrm>
            <a:off x="8855901" y="6100175"/>
            <a:ext cx="1703540" cy="646331"/>
          </a:xfrm>
          <a:prstGeom prst="rect">
            <a:avLst/>
          </a:prstGeom>
          <a:noFill/>
        </p:spPr>
        <p:txBody>
          <a:bodyPr wrap="square" rtlCol="0">
            <a:spAutoFit/>
          </a:bodyPr>
          <a:lstStyle/>
          <a:p>
            <a:r>
              <a:rPr lang="en-US" dirty="0"/>
              <a:t>505.4 Other Occupancy</a:t>
            </a:r>
          </a:p>
        </p:txBody>
      </p:sp>
      <p:pic>
        <p:nvPicPr>
          <p:cNvPr id="14" name="Picture 13" descr="recirc hood.PNG"/>
          <p:cNvPicPr>
            <a:picLocks noChangeAspect="1"/>
          </p:cNvPicPr>
          <p:nvPr/>
        </p:nvPicPr>
        <p:blipFill>
          <a:blip r:embed="rId3"/>
          <a:stretch>
            <a:fillRect/>
          </a:stretch>
        </p:blipFill>
        <p:spPr>
          <a:xfrm>
            <a:off x="5160721" y="2743199"/>
            <a:ext cx="2004164" cy="663880"/>
          </a:xfrm>
          <a:prstGeom prst="rect">
            <a:avLst/>
          </a:prstGeom>
        </p:spPr>
      </p:pic>
      <p:pic>
        <p:nvPicPr>
          <p:cNvPr id="15" name="Picture 14" descr="recirc hood.PNG"/>
          <p:cNvPicPr>
            <a:picLocks noChangeAspect="1"/>
          </p:cNvPicPr>
          <p:nvPr/>
        </p:nvPicPr>
        <p:blipFill>
          <a:blip r:embed="rId3"/>
          <a:stretch>
            <a:fillRect/>
          </a:stretch>
        </p:blipFill>
        <p:spPr>
          <a:xfrm>
            <a:off x="8617907" y="2693095"/>
            <a:ext cx="1979112" cy="739037"/>
          </a:xfrm>
          <a:prstGeom prst="rect">
            <a:avLst/>
          </a:prstGeom>
        </p:spPr>
      </p:pic>
      <p:pic>
        <p:nvPicPr>
          <p:cNvPr id="16" name="Picture 15" descr="Guardian.PNG"/>
          <p:cNvPicPr>
            <a:picLocks noChangeAspect="1"/>
          </p:cNvPicPr>
          <p:nvPr/>
        </p:nvPicPr>
        <p:blipFill>
          <a:blip r:embed="rId4"/>
          <a:stretch>
            <a:fillRect/>
          </a:stretch>
        </p:blipFill>
        <p:spPr>
          <a:xfrm>
            <a:off x="5669480" y="1640910"/>
            <a:ext cx="906685" cy="964504"/>
          </a:xfrm>
          <a:prstGeom prst="rect">
            <a:avLst/>
          </a:prstGeom>
        </p:spPr>
      </p:pic>
      <p:sp>
        <p:nvSpPr>
          <p:cNvPr id="19" name="Bent Arrow 18"/>
          <p:cNvSpPr/>
          <p:nvPr/>
        </p:nvSpPr>
        <p:spPr>
          <a:xfrm>
            <a:off x="1716066" y="1866378"/>
            <a:ext cx="651353" cy="71398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1189972" y="2642992"/>
            <a:ext cx="1202499" cy="646331"/>
          </a:xfrm>
          <a:prstGeom prst="rect">
            <a:avLst/>
          </a:prstGeom>
          <a:noFill/>
        </p:spPr>
        <p:txBody>
          <a:bodyPr wrap="square" rtlCol="0">
            <a:spAutoFit/>
          </a:bodyPr>
          <a:lstStyle/>
          <a:p>
            <a:r>
              <a:rPr lang="en-US" dirty="0"/>
              <a:t>25 CFM Exhaust</a:t>
            </a:r>
          </a:p>
        </p:txBody>
      </p:sp>
      <p:sp>
        <p:nvSpPr>
          <p:cNvPr id="22" name="TextBox 21"/>
          <p:cNvSpPr txBox="1"/>
          <p:nvPr/>
        </p:nvSpPr>
        <p:spPr>
          <a:xfrm>
            <a:off x="10622071" y="3507288"/>
            <a:ext cx="1390389" cy="923330"/>
          </a:xfrm>
          <a:prstGeom prst="rect">
            <a:avLst/>
          </a:prstGeom>
          <a:noFill/>
        </p:spPr>
        <p:txBody>
          <a:bodyPr wrap="square" rtlCol="0">
            <a:spAutoFit/>
          </a:bodyPr>
          <a:lstStyle/>
          <a:p>
            <a:r>
              <a:rPr lang="en-US" dirty="0"/>
              <a:t>I-1 and I-2</a:t>
            </a:r>
          </a:p>
          <a:p>
            <a:r>
              <a:rPr lang="en-US" dirty="0"/>
              <a:t>Hood must exhaust</a:t>
            </a:r>
          </a:p>
        </p:txBody>
      </p:sp>
      <p:sp>
        <p:nvSpPr>
          <p:cNvPr id="24" name="Curved Right Arrow 23"/>
          <p:cNvSpPr/>
          <p:nvPr/>
        </p:nvSpPr>
        <p:spPr>
          <a:xfrm>
            <a:off x="4847573" y="3331923"/>
            <a:ext cx="263047" cy="46346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Right Arrow 24"/>
          <p:cNvSpPr/>
          <p:nvPr/>
        </p:nvSpPr>
        <p:spPr>
          <a:xfrm>
            <a:off x="8317282" y="3407079"/>
            <a:ext cx="250521" cy="4008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ight Arrow 25"/>
          <p:cNvSpPr/>
          <p:nvPr/>
        </p:nvSpPr>
        <p:spPr>
          <a:xfrm>
            <a:off x="10647123" y="3169085"/>
            <a:ext cx="1039661" cy="288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45491" y="1716066"/>
            <a:ext cx="1503124" cy="1477328"/>
          </a:xfrm>
          <a:prstGeom prst="rect">
            <a:avLst/>
          </a:prstGeom>
          <a:noFill/>
        </p:spPr>
        <p:txBody>
          <a:bodyPr wrap="square" rtlCol="0">
            <a:spAutoFit/>
          </a:bodyPr>
          <a:lstStyle/>
          <a:p>
            <a:r>
              <a:rPr lang="en-US" dirty="0"/>
              <a:t>Fire Suppression Standard Practice.</a:t>
            </a:r>
          </a:p>
          <a:p>
            <a:r>
              <a:rPr lang="en-US" dirty="0"/>
              <a:t>(not code)</a:t>
            </a:r>
          </a:p>
        </p:txBody>
      </p:sp>
      <p:sp>
        <p:nvSpPr>
          <p:cNvPr id="28" name="Rounded Rectangle 27"/>
          <p:cNvSpPr/>
          <p:nvPr/>
        </p:nvSpPr>
        <p:spPr>
          <a:xfrm>
            <a:off x="9732724" y="526093"/>
            <a:ext cx="2066794" cy="1578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Ventilate spaces per </a:t>
            </a:r>
            <a:r>
              <a:rPr lang="en-US" dirty="0" err="1"/>
              <a:t>Chpt</a:t>
            </a:r>
            <a:r>
              <a:rPr lang="en-US" dirty="0"/>
              <a:t> 4.  If Kitchen, exhaust required</a:t>
            </a:r>
          </a:p>
        </p:txBody>
      </p:sp>
      <p:cxnSp>
        <p:nvCxnSpPr>
          <p:cNvPr id="30" name="Straight Arrow Connector 29"/>
          <p:cNvCxnSpPr/>
          <p:nvPr/>
        </p:nvCxnSpPr>
        <p:spPr>
          <a:xfrm flipV="1">
            <a:off x="5010411" y="1929008"/>
            <a:ext cx="551145" cy="3757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053CD6F-51CF-4BFB-A70C-41F98D221D9F}"/>
              </a:ext>
            </a:extLst>
          </p:cNvPr>
          <p:cNvCxnSpPr/>
          <p:nvPr/>
        </p:nvCxnSpPr>
        <p:spPr>
          <a:xfrm>
            <a:off x="5110620" y="2362200"/>
            <a:ext cx="237994" cy="2807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47C8DE-298D-4D41-8550-1FB52236ECC8}"/>
              </a:ext>
            </a:extLst>
          </p:cNvPr>
          <p:cNvSpPr>
            <a:spLocks noGrp="1"/>
          </p:cNvSpPr>
          <p:nvPr>
            <p:ph type="title"/>
          </p:nvPr>
        </p:nvSpPr>
        <p:spPr/>
        <p:txBody>
          <a:bodyPr/>
          <a:lstStyle/>
          <a:p>
            <a:pPr algn="ctr"/>
            <a:r>
              <a:rPr lang="en-US" dirty="0"/>
              <a:t> Hazardous Exhausts</a:t>
            </a:r>
          </a:p>
        </p:txBody>
      </p:sp>
      <p:sp>
        <p:nvSpPr>
          <p:cNvPr id="4" name="Content Placeholder 3">
            <a:extLst>
              <a:ext uri="{FF2B5EF4-FFF2-40B4-BE49-F238E27FC236}">
                <a16:creationId xmlns:a16="http://schemas.microsoft.com/office/drawing/2014/main" id="{62692F93-7756-4E81-ACDD-4AD2C5BCCC1E}"/>
              </a:ext>
            </a:extLst>
          </p:cNvPr>
          <p:cNvSpPr>
            <a:spLocks noGrp="1"/>
          </p:cNvSpPr>
          <p:nvPr>
            <p:ph idx="1"/>
          </p:nvPr>
        </p:nvSpPr>
        <p:spPr>
          <a:xfrm>
            <a:off x="1508368" y="1828801"/>
            <a:ext cx="9388231" cy="4348163"/>
          </a:xfrm>
        </p:spPr>
        <p:txBody>
          <a:bodyPr/>
          <a:lstStyle/>
          <a:p>
            <a:pPr marL="0" indent="0">
              <a:buNone/>
            </a:pPr>
            <a:r>
              <a:rPr lang="en-US" b="1" dirty="0"/>
              <a:t>510.5 Incompatible materials and common shafts.</a:t>
            </a:r>
            <a:br>
              <a:rPr lang="en-US" b="1" dirty="0"/>
            </a:br>
            <a:r>
              <a:rPr lang="en-US" dirty="0"/>
              <a:t>Incompatible materials, as defined in the </a:t>
            </a:r>
            <a:r>
              <a:rPr lang="en-US" i="1" dirty="0"/>
              <a:t>International Fire Code</a:t>
            </a:r>
            <a:r>
              <a:rPr lang="en-US" dirty="0"/>
              <a:t>, shall not be exhausted through the same hazardous exhaust system. Hazardous exhaust systems shall not share common shafts with other duct systems, except where such systems are hazardous exhaust systems originating in the same fire area.</a:t>
            </a:r>
          </a:p>
          <a:p>
            <a:pPr>
              <a:buNone/>
            </a:pPr>
            <a:endParaRPr lang="en-US" dirty="0"/>
          </a:p>
        </p:txBody>
      </p:sp>
      <p:sp>
        <p:nvSpPr>
          <p:cNvPr id="5" name="Oval 4"/>
          <p:cNvSpPr/>
          <p:nvPr/>
        </p:nvSpPr>
        <p:spPr>
          <a:xfrm>
            <a:off x="4020855" y="4283903"/>
            <a:ext cx="2680571" cy="121502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 Changing Interpretations</a:t>
            </a:r>
          </a:p>
        </p:txBody>
      </p:sp>
      <p:sp>
        <p:nvSpPr>
          <p:cNvPr id="2" name="Footer Placeholder 1">
            <a:extLst>
              <a:ext uri="{FF2B5EF4-FFF2-40B4-BE49-F238E27FC236}">
                <a16:creationId xmlns:a16="http://schemas.microsoft.com/office/drawing/2014/main" id="{11E904BF-6969-4C2C-A292-0901C380BE75}"/>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25228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C4677A6-8B01-4B38-BB69-7E1EEE1FF35D}"/>
              </a:ext>
            </a:extLst>
          </p:cNvPr>
          <p:cNvSpPr>
            <a:spLocks noGrp="1"/>
          </p:cNvSpPr>
          <p:nvPr>
            <p:ph type="title"/>
          </p:nvPr>
        </p:nvSpPr>
        <p:spPr>
          <a:xfrm>
            <a:off x="1295400" y="362304"/>
            <a:ext cx="9601200" cy="591174"/>
          </a:xfrm>
        </p:spPr>
        <p:txBody>
          <a:bodyPr/>
          <a:lstStyle/>
          <a:p>
            <a:r>
              <a:rPr lang="en-US" dirty="0"/>
              <a:t>Exception for Labs Where All These Apply</a:t>
            </a:r>
          </a:p>
        </p:txBody>
      </p:sp>
      <p:sp>
        <p:nvSpPr>
          <p:cNvPr id="18" name="Content Placeholder 17">
            <a:extLst>
              <a:ext uri="{FF2B5EF4-FFF2-40B4-BE49-F238E27FC236}">
                <a16:creationId xmlns:a16="http://schemas.microsoft.com/office/drawing/2014/main" id="{3585C5C5-F912-4EF6-88A3-3CF4F6C22746}"/>
              </a:ext>
            </a:extLst>
          </p:cNvPr>
          <p:cNvSpPr>
            <a:spLocks noGrp="1"/>
          </p:cNvSpPr>
          <p:nvPr>
            <p:ph idx="1"/>
          </p:nvPr>
        </p:nvSpPr>
        <p:spPr>
          <a:xfrm>
            <a:off x="1422400" y="1242646"/>
            <a:ext cx="10222522" cy="5330092"/>
          </a:xfrm>
        </p:spPr>
        <p:txBody>
          <a:bodyPr>
            <a:normAutofit/>
          </a:bodyPr>
          <a:lstStyle/>
          <a:p>
            <a:pPr marL="0" indent="0">
              <a:buNone/>
            </a:pPr>
            <a:r>
              <a:rPr lang="en-US" sz="1400" dirty="0"/>
              <a:t>All of the hazardous exhaust ductwork and other laboratory exhaust within both the occupied space and the shafts are under negative pressure while in operation.</a:t>
            </a:r>
          </a:p>
          <a:p>
            <a:pPr marL="0" indent="0">
              <a:buNone/>
            </a:pPr>
            <a:r>
              <a:rPr lang="en-US" sz="1800" dirty="0"/>
              <a:t>The hazardous exhaust ductwork manifolded together within the occupied space must originate within the same fire area.</a:t>
            </a:r>
          </a:p>
          <a:p>
            <a:pPr marL="0" indent="0">
              <a:buNone/>
            </a:pPr>
            <a:r>
              <a:rPr lang="en-US" sz="1800" dirty="0">
                <a:solidFill>
                  <a:srgbClr val="00B050"/>
                </a:solidFill>
              </a:rPr>
              <a:t>Hazardous exhaust ductwork originating in different fire areas and manifolded together in a common shaft shall meet the provisions of Section 717.5.3, Exception 1, Item 1.1 of the </a:t>
            </a:r>
            <a:r>
              <a:rPr lang="en-US" sz="1800" i="1" dirty="0">
                <a:solidFill>
                  <a:srgbClr val="00B050"/>
                </a:solidFill>
              </a:rPr>
              <a:t>International Building Code</a:t>
            </a:r>
            <a:r>
              <a:rPr lang="en-US" sz="1800" dirty="0">
                <a:solidFill>
                  <a:schemeClr val="accent1"/>
                </a:solidFill>
              </a:rPr>
              <a:t>.</a:t>
            </a:r>
          </a:p>
          <a:p>
            <a:pPr marL="0" indent="0">
              <a:buNone/>
            </a:pPr>
            <a:r>
              <a:rPr lang="en-US" sz="1400" dirty="0"/>
              <a:t>Each control branch has a flow regulating device.</a:t>
            </a:r>
          </a:p>
          <a:p>
            <a:pPr marL="0" indent="0">
              <a:buNone/>
            </a:pPr>
            <a:r>
              <a:rPr lang="en-US" sz="1400" dirty="0"/>
              <a:t>Perchloric acid hoods and connected exhaust shall be prohibited from manifolding.</a:t>
            </a:r>
          </a:p>
          <a:p>
            <a:pPr marL="0" indent="0">
              <a:buNone/>
            </a:pPr>
            <a:r>
              <a:rPr lang="en-US" sz="1400" dirty="0"/>
              <a:t>Radioisotope hoods are equipped with filtration, carbon beds or both where required  by the </a:t>
            </a:r>
            <a:r>
              <a:rPr lang="en-US" sz="1400" i="1" dirty="0"/>
              <a:t>registered design professional</a:t>
            </a:r>
            <a:r>
              <a:rPr lang="en-US" sz="1400" dirty="0"/>
              <a:t>.</a:t>
            </a:r>
          </a:p>
          <a:p>
            <a:pPr marL="0" indent="0">
              <a:buNone/>
            </a:pPr>
            <a:r>
              <a:rPr lang="en-US" sz="1400" dirty="0"/>
              <a:t>Biological safety cabinets are filtered.</a:t>
            </a:r>
          </a:p>
          <a:p>
            <a:pPr marL="0" indent="0">
              <a:buNone/>
            </a:pPr>
            <a:r>
              <a:rPr lang="en-US" sz="1800" dirty="0">
                <a:solidFill>
                  <a:srgbClr val="00B050"/>
                </a:solidFill>
              </a:rPr>
              <a:t>Each hazardous exhaust duct system shall be served by redundant exhaust fans that  comply with either of the following:</a:t>
            </a:r>
            <a:endParaRPr lang="en-US" sz="1400" dirty="0">
              <a:solidFill>
                <a:srgbClr val="00B050"/>
              </a:solidFill>
            </a:endParaRPr>
          </a:p>
          <a:p>
            <a:pPr lvl="1"/>
            <a:r>
              <a:rPr lang="en-US" sz="1400" dirty="0">
                <a:solidFill>
                  <a:srgbClr val="00B050"/>
                </a:solidFill>
              </a:rPr>
              <a:t>The fans shall operate simultaneously in parallel and each fan is capable of entire exhaust rate.</a:t>
            </a:r>
          </a:p>
          <a:p>
            <a:pPr lvl="1"/>
            <a:r>
              <a:rPr lang="en-US" sz="1400" dirty="0">
                <a:solidFill>
                  <a:srgbClr val="00B050"/>
                </a:solidFill>
              </a:rPr>
              <a:t>Each redundant fan controlled to operate when other fan is failed or shut down for service.</a:t>
            </a:r>
          </a:p>
          <a:p>
            <a:endParaRPr lang="en-US" sz="1800" dirty="0"/>
          </a:p>
          <a:p>
            <a:endParaRPr lang="en-US" sz="1800" dirty="0"/>
          </a:p>
          <a:p>
            <a:pPr marL="0" indent="0">
              <a:buNone/>
            </a:pPr>
            <a:endParaRPr lang="en-US" dirty="0"/>
          </a:p>
        </p:txBody>
      </p:sp>
      <p:sp>
        <p:nvSpPr>
          <p:cNvPr id="3" name="Explosion: 8 Points 2">
            <a:extLst>
              <a:ext uri="{FF2B5EF4-FFF2-40B4-BE49-F238E27FC236}">
                <a16:creationId xmlns:a16="http://schemas.microsoft.com/office/drawing/2014/main" id="{8963179E-CD3A-4B79-BF49-433A9FED9570}"/>
              </a:ext>
            </a:extLst>
          </p:cNvPr>
          <p:cNvSpPr/>
          <p:nvPr/>
        </p:nvSpPr>
        <p:spPr>
          <a:xfrm>
            <a:off x="182001" y="2252784"/>
            <a:ext cx="1113399" cy="86750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a:t>
            </a:r>
          </a:p>
        </p:txBody>
      </p:sp>
      <p:sp>
        <p:nvSpPr>
          <p:cNvPr id="4" name="Explosion: 8 Points 3">
            <a:extLst>
              <a:ext uri="{FF2B5EF4-FFF2-40B4-BE49-F238E27FC236}">
                <a16:creationId xmlns:a16="http://schemas.microsoft.com/office/drawing/2014/main" id="{67391EFA-0168-4D15-8F54-0CB44DBDDAEF}"/>
              </a:ext>
            </a:extLst>
          </p:cNvPr>
          <p:cNvSpPr/>
          <p:nvPr/>
        </p:nvSpPr>
        <p:spPr>
          <a:xfrm>
            <a:off x="182002" y="4997938"/>
            <a:ext cx="1113398" cy="80498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a:t>
            </a:r>
          </a:p>
        </p:txBody>
      </p:sp>
      <p:cxnSp>
        <p:nvCxnSpPr>
          <p:cNvPr id="5" name="Straight Arrow Connector 4">
            <a:extLst>
              <a:ext uri="{FF2B5EF4-FFF2-40B4-BE49-F238E27FC236}">
                <a16:creationId xmlns:a16="http://schemas.microsoft.com/office/drawing/2014/main" id="{BF402057-9DFC-4A51-9F7A-BF4154FC48FC}"/>
              </a:ext>
            </a:extLst>
          </p:cNvPr>
          <p:cNvCxnSpPr/>
          <p:nvPr/>
        </p:nvCxnSpPr>
        <p:spPr>
          <a:xfrm>
            <a:off x="414215" y="1899138"/>
            <a:ext cx="937847" cy="156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11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2671-4B75-4C8B-8AE6-630388A354AF}"/>
              </a:ext>
            </a:extLst>
          </p:cNvPr>
          <p:cNvSpPr>
            <a:spLocks noGrp="1"/>
          </p:cNvSpPr>
          <p:nvPr>
            <p:ph type="title"/>
          </p:nvPr>
        </p:nvSpPr>
        <p:spPr>
          <a:xfrm>
            <a:off x="1295399" y="351418"/>
            <a:ext cx="9601200" cy="780696"/>
          </a:xfrm>
        </p:spPr>
        <p:txBody>
          <a:bodyPr/>
          <a:lstStyle/>
          <a:p>
            <a:r>
              <a:rPr lang="en-US" dirty="0"/>
              <a:t>Separate Exhaust per Fire Area</a:t>
            </a:r>
          </a:p>
        </p:txBody>
      </p:sp>
      <p:pic>
        <p:nvPicPr>
          <p:cNvPr id="14" name="Content Placeholder 13">
            <a:extLst>
              <a:ext uri="{FF2B5EF4-FFF2-40B4-BE49-F238E27FC236}">
                <a16:creationId xmlns:a16="http://schemas.microsoft.com/office/drawing/2014/main" id="{2416B3C0-EA01-4996-A3CD-92CE91A19FAB}"/>
              </a:ext>
            </a:extLst>
          </p:cNvPr>
          <p:cNvPicPr>
            <a:picLocks noGrp="1" noChangeAspect="1"/>
          </p:cNvPicPr>
          <p:nvPr>
            <p:ph sz="half" idx="1"/>
          </p:nvPr>
        </p:nvPicPr>
        <p:blipFill>
          <a:blip r:embed="rId3"/>
          <a:stretch>
            <a:fillRect/>
          </a:stretch>
        </p:blipFill>
        <p:spPr>
          <a:xfrm>
            <a:off x="707573" y="1306288"/>
            <a:ext cx="5047911" cy="4870677"/>
          </a:xfrm>
        </p:spPr>
      </p:pic>
      <p:pic>
        <p:nvPicPr>
          <p:cNvPr id="16" name="Content Placeholder 15">
            <a:extLst>
              <a:ext uri="{FF2B5EF4-FFF2-40B4-BE49-F238E27FC236}">
                <a16:creationId xmlns:a16="http://schemas.microsoft.com/office/drawing/2014/main" id="{FEE04C97-25D6-4DEF-8FD5-39F702B2FEBA}"/>
              </a:ext>
            </a:extLst>
          </p:cNvPr>
          <p:cNvPicPr>
            <a:picLocks noGrp="1" noChangeAspect="1"/>
          </p:cNvPicPr>
          <p:nvPr>
            <p:ph sz="half" idx="2"/>
          </p:nvPr>
        </p:nvPicPr>
        <p:blipFill>
          <a:blip r:embed="rId4"/>
          <a:stretch>
            <a:fillRect/>
          </a:stretch>
        </p:blipFill>
        <p:spPr>
          <a:xfrm>
            <a:off x="6324600" y="1306287"/>
            <a:ext cx="4572000" cy="4870677"/>
          </a:xfrm>
        </p:spPr>
      </p:pic>
      <p:sp>
        <p:nvSpPr>
          <p:cNvPr id="3" name="Footer Placeholder 2">
            <a:extLst>
              <a:ext uri="{FF2B5EF4-FFF2-40B4-BE49-F238E27FC236}">
                <a16:creationId xmlns:a16="http://schemas.microsoft.com/office/drawing/2014/main" id="{4F4AF89D-3265-431A-B4E2-13D9604E3F61}"/>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158410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60B4-6D60-407C-B59A-D47AF4ED5BCB}"/>
              </a:ext>
            </a:extLst>
          </p:cNvPr>
          <p:cNvSpPr>
            <a:spLocks noGrp="1"/>
          </p:cNvSpPr>
          <p:nvPr>
            <p:ph type="title"/>
          </p:nvPr>
        </p:nvSpPr>
        <p:spPr>
          <a:xfrm>
            <a:off x="1295400" y="362305"/>
            <a:ext cx="9601200" cy="693611"/>
          </a:xfrm>
        </p:spPr>
        <p:txBody>
          <a:bodyPr/>
          <a:lstStyle/>
          <a:p>
            <a:r>
              <a:rPr lang="en-US" dirty="0" err="1"/>
              <a:t>Manifolding</a:t>
            </a:r>
            <a:r>
              <a:rPr lang="en-US" dirty="0"/>
              <a:t> Lab Exhausts with Sub Ducts</a:t>
            </a:r>
          </a:p>
        </p:txBody>
      </p:sp>
      <p:pic>
        <p:nvPicPr>
          <p:cNvPr id="10" name="Content Placeholder 9">
            <a:extLst>
              <a:ext uri="{FF2B5EF4-FFF2-40B4-BE49-F238E27FC236}">
                <a16:creationId xmlns:a16="http://schemas.microsoft.com/office/drawing/2014/main" id="{2EA400F2-07CF-4E3B-8E42-BBEEA3AF7AB3}"/>
              </a:ext>
            </a:extLst>
          </p:cNvPr>
          <p:cNvPicPr>
            <a:picLocks noGrp="1" noChangeAspect="1"/>
          </p:cNvPicPr>
          <p:nvPr>
            <p:ph sz="half" idx="1"/>
          </p:nvPr>
        </p:nvPicPr>
        <p:blipFill>
          <a:blip r:embed="rId3"/>
          <a:stretch>
            <a:fillRect/>
          </a:stretch>
        </p:blipFill>
        <p:spPr>
          <a:xfrm>
            <a:off x="544287" y="1208316"/>
            <a:ext cx="5232332" cy="4968649"/>
          </a:xfrm>
        </p:spPr>
      </p:pic>
      <p:pic>
        <p:nvPicPr>
          <p:cNvPr id="12" name="Content Placeholder 11">
            <a:extLst>
              <a:ext uri="{FF2B5EF4-FFF2-40B4-BE49-F238E27FC236}">
                <a16:creationId xmlns:a16="http://schemas.microsoft.com/office/drawing/2014/main" id="{4B44D094-9231-4A4F-A938-55B1020D4FF4}"/>
              </a:ext>
            </a:extLst>
          </p:cNvPr>
          <p:cNvPicPr>
            <a:picLocks noGrp="1" noChangeAspect="1"/>
          </p:cNvPicPr>
          <p:nvPr>
            <p:ph sz="half" idx="2"/>
          </p:nvPr>
        </p:nvPicPr>
        <p:blipFill>
          <a:blip r:embed="rId4"/>
          <a:stretch>
            <a:fillRect/>
          </a:stretch>
        </p:blipFill>
        <p:spPr>
          <a:xfrm>
            <a:off x="6237514" y="1208315"/>
            <a:ext cx="4659087" cy="4968649"/>
          </a:xfrm>
        </p:spPr>
      </p:pic>
      <p:sp>
        <p:nvSpPr>
          <p:cNvPr id="3" name="Footer Placeholder 2">
            <a:extLst>
              <a:ext uri="{FF2B5EF4-FFF2-40B4-BE49-F238E27FC236}">
                <a16:creationId xmlns:a16="http://schemas.microsoft.com/office/drawing/2014/main" id="{617BDB38-B3AD-4E86-A6E9-47A480CB9AD4}"/>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123690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BDFB49-D3F3-4DF9-B1F0-92318F8CBB0B}"/>
              </a:ext>
            </a:extLst>
          </p:cNvPr>
          <p:cNvSpPr>
            <a:spLocks noGrp="1"/>
          </p:cNvSpPr>
          <p:nvPr>
            <p:ph type="title"/>
          </p:nvPr>
        </p:nvSpPr>
        <p:spPr>
          <a:xfrm>
            <a:off x="1295400" y="362305"/>
            <a:ext cx="9601200" cy="780697"/>
          </a:xfrm>
        </p:spPr>
        <p:txBody>
          <a:bodyPr/>
          <a:lstStyle/>
          <a:p>
            <a:pPr algn="ctr"/>
            <a:r>
              <a:rPr lang="en-US" dirty="0"/>
              <a:t>Sub Ducts</a:t>
            </a:r>
          </a:p>
        </p:txBody>
      </p:sp>
      <p:sp>
        <p:nvSpPr>
          <p:cNvPr id="7" name="Text Placeholder 6">
            <a:extLst>
              <a:ext uri="{FF2B5EF4-FFF2-40B4-BE49-F238E27FC236}">
                <a16:creationId xmlns:a16="http://schemas.microsoft.com/office/drawing/2014/main" id="{0F0BA85B-E4A6-4C15-A7AB-87A7D2B64443}"/>
              </a:ext>
            </a:extLst>
          </p:cNvPr>
          <p:cNvSpPr>
            <a:spLocks noGrp="1"/>
          </p:cNvSpPr>
          <p:nvPr>
            <p:ph type="body" idx="1"/>
          </p:nvPr>
        </p:nvSpPr>
        <p:spPr>
          <a:xfrm>
            <a:off x="1295400" y="1300067"/>
            <a:ext cx="4572000" cy="45719"/>
          </a:xfrm>
        </p:spPr>
        <p:txBody>
          <a:bodyPr>
            <a:normAutofit fontScale="25000" lnSpcReduction="20000"/>
          </a:bodyPr>
          <a:lstStyle/>
          <a:p>
            <a:endParaRPr lang="en-US" dirty="0"/>
          </a:p>
        </p:txBody>
      </p:sp>
      <p:pic>
        <p:nvPicPr>
          <p:cNvPr id="18" name="Content Placeholder 4">
            <a:extLst>
              <a:ext uri="{FF2B5EF4-FFF2-40B4-BE49-F238E27FC236}">
                <a16:creationId xmlns:a16="http://schemas.microsoft.com/office/drawing/2014/main" id="{1EDF9E5D-099E-4C24-B94F-669CFD7DC28A}"/>
              </a:ext>
            </a:extLst>
          </p:cNvPr>
          <p:cNvPicPr>
            <a:picLocks noGrp="1" noChangeAspect="1"/>
          </p:cNvPicPr>
          <p:nvPr>
            <p:ph sz="half" idx="2"/>
          </p:nvPr>
        </p:nvPicPr>
        <p:blipFill>
          <a:blip r:embed="rId3"/>
          <a:stretch>
            <a:fillRect/>
          </a:stretch>
        </p:blipFill>
        <p:spPr>
          <a:xfrm>
            <a:off x="1466851" y="1581150"/>
            <a:ext cx="3380936" cy="4632325"/>
          </a:xfrm>
        </p:spPr>
      </p:pic>
      <p:sp>
        <p:nvSpPr>
          <p:cNvPr id="8" name="Text Placeholder 7">
            <a:extLst>
              <a:ext uri="{FF2B5EF4-FFF2-40B4-BE49-F238E27FC236}">
                <a16:creationId xmlns:a16="http://schemas.microsoft.com/office/drawing/2014/main" id="{B696A979-7309-40DF-B96F-F942B386B99F}"/>
              </a:ext>
            </a:extLst>
          </p:cNvPr>
          <p:cNvSpPr>
            <a:spLocks noGrp="1"/>
          </p:cNvSpPr>
          <p:nvPr>
            <p:ph type="body" sz="quarter" idx="3"/>
          </p:nvPr>
        </p:nvSpPr>
        <p:spPr>
          <a:xfrm>
            <a:off x="6150428" y="1300066"/>
            <a:ext cx="4572000" cy="45719"/>
          </a:xfrm>
        </p:spPr>
        <p:txBody>
          <a:bodyPr>
            <a:normAutofit fontScale="25000" lnSpcReduction="20000"/>
          </a:bodyPr>
          <a:lstStyle/>
          <a:p>
            <a:endParaRPr lang="en-US" dirty="0"/>
          </a:p>
        </p:txBody>
      </p:sp>
      <p:pic>
        <p:nvPicPr>
          <p:cNvPr id="11" name="Content Placeholder 10">
            <a:extLst>
              <a:ext uri="{FF2B5EF4-FFF2-40B4-BE49-F238E27FC236}">
                <a16:creationId xmlns:a16="http://schemas.microsoft.com/office/drawing/2014/main" id="{97A6E16E-BDBD-496E-95BB-EEDCC43A44DD}"/>
              </a:ext>
            </a:extLst>
          </p:cNvPr>
          <p:cNvPicPr>
            <a:picLocks noGrp="1" noChangeAspect="1"/>
          </p:cNvPicPr>
          <p:nvPr>
            <p:ph sz="quarter" idx="4"/>
          </p:nvPr>
        </p:nvPicPr>
        <p:blipFill>
          <a:blip r:embed="rId4"/>
          <a:stretch>
            <a:fillRect/>
          </a:stretch>
        </p:blipFill>
        <p:spPr>
          <a:xfrm>
            <a:off x="5772150" y="1562100"/>
            <a:ext cx="5448299" cy="4651375"/>
          </a:xfrm>
        </p:spPr>
      </p:pic>
      <p:sp>
        <p:nvSpPr>
          <p:cNvPr id="2" name="Footer Placeholder 1">
            <a:extLst>
              <a:ext uri="{FF2B5EF4-FFF2-40B4-BE49-F238E27FC236}">
                <a16:creationId xmlns:a16="http://schemas.microsoft.com/office/drawing/2014/main" id="{1338F5A5-0AA2-4409-AC89-BCF5ABE0D8AB}"/>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59659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95400" y="362303"/>
            <a:ext cx="9601200" cy="864055"/>
          </a:xfrm>
        </p:spPr>
        <p:txBody>
          <a:bodyPr/>
          <a:lstStyle/>
          <a:p>
            <a:pPr algn="ctr"/>
            <a:r>
              <a:rPr lang="en-US" dirty="0"/>
              <a:t>Sub Duct</a:t>
            </a:r>
          </a:p>
        </p:txBody>
      </p:sp>
      <p:pic>
        <p:nvPicPr>
          <p:cNvPr id="6" name="Picture Placeholder 5">
            <a:extLst>
              <a:ext uri="{FF2B5EF4-FFF2-40B4-BE49-F238E27FC236}">
                <a16:creationId xmlns:a16="http://schemas.microsoft.com/office/drawing/2014/main" id="{40C7763B-2289-480F-969D-3EC50AA6E39A}"/>
              </a:ext>
            </a:extLst>
          </p:cNvPr>
          <p:cNvPicPr>
            <a:picLocks noGrp="1" noChangeAspect="1"/>
          </p:cNvPicPr>
          <p:nvPr>
            <p:ph idx="1"/>
          </p:nvPr>
        </p:nvPicPr>
        <p:blipFill>
          <a:blip r:embed="rId3"/>
          <a:stretch>
            <a:fillRect/>
          </a:stretch>
        </p:blipFill>
        <p:spPr>
          <a:xfrm>
            <a:off x="2412008" y="1432243"/>
            <a:ext cx="7590772" cy="4747364"/>
          </a:xfrm>
        </p:spPr>
      </p:pic>
      <p:sp>
        <p:nvSpPr>
          <p:cNvPr id="2" name="Footer Placeholder 1">
            <a:extLst>
              <a:ext uri="{FF2B5EF4-FFF2-40B4-BE49-F238E27FC236}">
                <a16:creationId xmlns:a16="http://schemas.microsoft.com/office/drawing/2014/main" id="{737B8D78-9C3B-4D42-A3DA-A12D562EC59B}"/>
              </a:ext>
            </a:extLst>
          </p:cNvPr>
          <p:cNvSpPr>
            <a:spLocks noGrp="1"/>
          </p:cNvSpPr>
          <p:nvPr>
            <p:ph type="ftr" sz="quarter" idx="11"/>
          </p:nvPr>
        </p:nvSpPr>
        <p:spPr/>
        <p:txBody>
          <a:bodyPr/>
          <a:lstStyle/>
          <a:p>
            <a:r>
              <a:rPr lang="en-US" dirty="0"/>
              <a:t>SCO Conference 2018</a:t>
            </a:r>
          </a:p>
        </p:txBody>
      </p:sp>
    </p:spTree>
    <p:extLst>
      <p:ext uri="{BB962C8B-B14F-4D97-AF65-F5344CB8AC3E}">
        <p14:creationId xmlns:p14="http://schemas.microsoft.com/office/powerpoint/2010/main" val="184469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362303"/>
            <a:ext cx="9601200" cy="639779"/>
          </a:xfrm>
        </p:spPr>
        <p:txBody>
          <a:bodyPr/>
          <a:lstStyle/>
          <a:p>
            <a:endParaRPr lang="en-US" dirty="0"/>
          </a:p>
        </p:txBody>
      </p:sp>
      <p:sp>
        <p:nvSpPr>
          <p:cNvPr id="3" name="Content Placeholder 2"/>
          <p:cNvSpPr>
            <a:spLocks noGrp="1"/>
          </p:cNvSpPr>
          <p:nvPr>
            <p:ph idx="1"/>
          </p:nvPr>
        </p:nvSpPr>
        <p:spPr>
          <a:xfrm>
            <a:off x="1295400" y="964505"/>
            <a:ext cx="9601200" cy="5212460"/>
          </a:xfrm>
        </p:spPr>
        <p:txBody>
          <a:bodyPr/>
          <a:lstStyle/>
          <a:p>
            <a:pPr>
              <a:buNone/>
            </a:pPr>
            <a:endParaRPr lang="en-US" dirty="0"/>
          </a:p>
          <a:p>
            <a:endParaRPr lang="en-US" dirty="0"/>
          </a:p>
          <a:p>
            <a:pPr>
              <a:buNone/>
            </a:pPr>
            <a:endParaRPr lang="en-US" dirty="0"/>
          </a:p>
        </p:txBody>
      </p:sp>
      <p:pic>
        <p:nvPicPr>
          <p:cNvPr id="4" name="Picture 3" descr="2015ICC.PNG"/>
          <p:cNvPicPr>
            <a:picLocks noChangeAspect="1"/>
          </p:cNvPicPr>
          <p:nvPr/>
        </p:nvPicPr>
        <p:blipFill>
          <a:blip r:embed="rId3"/>
          <a:stretch>
            <a:fillRect/>
          </a:stretch>
        </p:blipFill>
        <p:spPr>
          <a:xfrm>
            <a:off x="2674929" y="796489"/>
            <a:ext cx="1678301" cy="2200290"/>
          </a:xfrm>
          <a:prstGeom prst="rect">
            <a:avLst/>
          </a:prstGeom>
        </p:spPr>
      </p:pic>
      <p:sp>
        <p:nvSpPr>
          <p:cNvPr id="6" name="Right Arrow 5"/>
          <p:cNvSpPr/>
          <p:nvPr/>
        </p:nvSpPr>
        <p:spPr>
          <a:xfrm>
            <a:off x="4758542" y="1612950"/>
            <a:ext cx="2141951" cy="814192"/>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 Amendments</a:t>
            </a:r>
          </a:p>
        </p:txBody>
      </p:sp>
      <p:sp>
        <p:nvSpPr>
          <p:cNvPr id="7" name="Rectangle 6"/>
          <p:cNvSpPr/>
          <p:nvPr/>
        </p:nvSpPr>
        <p:spPr>
          <a:xfrm>
            <a:off x="7313110" y="964505"/>
            <a:ext cx="1490597" cy="1938768"/>
          </a:xfrm>
          <a:prstGeom prst="rect">
            <a:avLst/>
          </a:prstGeom>
          <a:solidFill>
            <a:schemeClr val="tx1">
              <a:lumMod val="6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2018 </a:t>
            </a:r>
          </a:p>
          <a:p>
            <a:pPr algn="ctr"/>
            <a:r>
              <a:rPr lang="en-US" dirty="0">
                <a:solidFill>
                  <a:srgbClr val="7030A0"/>
                </a:solidFill>
              </a:rPr>
              <a:t>NCMC</a:t>
            </a:r>
          </a:p>
        </p:txBody>
      </p:sp>
      <p:sp>
        <p:nvSpPr>
          <p:cNvPr id="10" name="Oval 9"/>
          <p:cNvSpPr/>
          <p:nvPr/>
        </p:nvSpPr>
        <p:spPr>
          <a:xfrm>
            <a:off x="9111118" y="1401855"/>
            <a:ext cx="1478071" cy="48851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Coming 7/1/18</a:t>
            </a:r>
          </a:p>
        </p:txBody>
      </p:sp>
      <p:sp>
        <p:nvSpPr>
          <p:cNvPr id="11" name="Oval 10"/>
          <p:cNvSpPr/>
          <p:nvPr/>
        </p:nvSpPr>
        <p:spPr>
          <a:xfrm>
            <a:off x="9111118" y="2290143"/>
            <a:ext cx="1528175" cy="50104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Reqd</a:t>
            </a:r>
            <a:r>
              <a:rPr lang="en-US" dirty="0"/>
              <a:t> 1/1/19</a:t>
            </a:r>
          </a:p>
        </p:txBody>
      </p:sp>
      <p:pic>
        <p:nvPicPr>
          <p:cNvPr id="8" name="Picture 7">
            <a:extLst>
              <a:ext uri="{FF2B5EF4-FFF2-40B4-BE49-F238E27FC236}">
                <a16:creationId xmlns:a16="http://schemas.microsoft.com/office/drawing/2014/main" id="{04F68F81-4F2E-4BDC-A0B5-8A1FE5502C8F}"/>
              </a:ext>
            </a:extLst>
          </p:cNvPr>
          <p:cNvPicPr>
            <a:picLocks noChangeAspect="1"/>
          </p:cNvPicPr>
          <p:nvPr/>
        </p:nvPicPr>
        <p:blipFill>
          <a:blip r:embed="rId4"/>
          <a:stretch>
            <a:fillRect/>
          </a:stretch>
        </p:blipFill>
        <p:spPr>
          <a:xfrm>
            <a:off x="609600" y="757068"/>
            <a:ext cx="1705213" cy="2200582"/>
          </a:xfrm>
          <a:prstGeom prst="rect">
            <a:avLst/>
          </a:prstGeom>
        </p:spPr>
      </p:pic>
      <p:sp>
        <p:nvSpPr>
          <p:cNvPr id="5" name="Footer Placeholder 4">
            <a:extLst>
              <a:ext uri="{FF2B5EF4-FFF2-40B4-BE49-F238E27FC236}">
                <a16:creationId xmlns:a16="http://schemas.microsoft.com/office/drawing/2014/main" id="{C2803C98-C949-43E3-BA01-5F40044C23B4}"/>
              </a:ext>
            </a:extLst>
          </p:cNvPr>
          <p:cNvSpPr>
            <a:spLocks noGrp="1"/>
          </p:cNvSpPr>
          <p:nvPr>
            <p:ph type="ftr" sz="quarter" idx="11"/>
          </p:nvPr>
        </p:nvSpPr>
        <p:spPr/>
        <p:txBody>
          <a:bodyPr/>
          <a:lstStyle/>
          <a:p>
            <a:r>
              <a:rPr lang="en-US"/>
              <a:t>SCO Conference 2018</a:t>
            </a:r>
            <a:endParaRPr lang="en-US" dirty="0"/>
          </a:p>
        </p:txBody>
      </p:sp>
      <p:pic>
        <p:nvPicPr>
          <p:cNvPr id="9" name="Picture 8">
            <a:extLst>
              <a:ext uri="{FF2B5EF4-FFF2-40B4-BE49-F238E27FC236}">
                <a16:creationId xmlns:a16="http://schemas.microsoft.com/office/drawing/2014/main" id="{7469D951-02C4-4BC6-A98D-3095A2DDF522}"/>
              </a:ext>
            </a:extLst>
          </p:cNvPr>
          <p:cNvPicPr>
            <a:picLocks noChangeAspect="1"/>
          </p:cNvPicPr>
          <p:nvPr/>
        </p:nvPicPr>
        <p:blipFill>
          <a:blip r:embed="rId5"/>
          <a:stretch>
            <a:fillRect/>
          </a:stretch>
        </p:blipFill>
        <p:spPr>
          <a:xfrm>
            <a:off x="716280" y="4110649"/>
            <a:ext cx="10180320" cy="2627485"/>
          </a:xfrm>
          <a:prstGeom prst="rect">
            <a:avLst/>
          </a:prstGeom>
        </p:spPr>
      </p:pic>
    </p:spTree>
    <p:extLst>
      <p:ext uri="{BB962C8B-B14F-4D97-AF65-F5344CB8AC3E}">
        <p14:creationId xmlns:p14="http://schemas.microsoft.com/office/powerpoint/2010/main" val="33465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2037B-D0C7-4E08-805C-8B1EA1530D35}"/>
              </a:ext>
            </a:extLst>
          </p:cNvPr>
          <p:cNvSpPr>
            <a:spLocks noGrp="1"/>
          </p:cNvSpPr>
          <p:nvPr>
            <p:ph type="title"/>
          </p:nvPr>
        </p:nvSpPr>
        <p:spPr>
          <a:xfrm>
            <a:off x="1295400" y="362303"/>
            <a:ext cx="9601200" cy="902826"/>
          </a:xfrm>
        </p:spPr>
        <p:txBody>
          <a:bodyPr/>
          <a:lstStyle/>
          <a:p>
            <a:r>
              <a:rPr lang="en-US" dirty="0">
                <a:ln w="18415" cmpd="sng">
                  <a:solidFill>
                    <a:srgbClr val="FFFFFF"/>
                  </a:solidFill>
                  <a:prstDash val="solid"/>
                </a:ln>
                <a:effectLst>
                  <a:outerShdw blurRad="63500" dir="3600000" algn="tl" rotWithShape="0">
                    <a:srgbClr val="000000">
                      <a:alpha val="70000"/>
                    </a:srgbClr>
                  </a:outerShdw>
                </a:effectLst>
              </a:rPr>
              <a:t>607.5.3 Fire Damper Exceptions in Fire Partitions</a:t>
            </a:r>
          </a:p>
        </p:txBody>
      </p:sp>
      <p:sp>
        <p:nvSpPr>
          <p:cNvPr id="3" name="Content Placeholder 2">
            <a:extLst>
              <a:ext uri="{FF2B5EF4-FFF2-40B4-BE49-F238E27FC236}">
                <a16:creationId xmlns:a16="http://schemas.microsoft.com/office/drawing/2014/main" id="{64440183-6472-4B4F-8FD0-48DB621DC97A}"/>
              </a:ext>
            </a:extLst>
          </p:cNvPr>
          <p:cNvSpPr>
            <a:spLocks noGrp="1"/>
          </p:cNvSpPr>
          <p:nvPr>
            <p:ph idx="1"/>
          </p:nvPr>
        </p:nvSpPr>
        <p:spPr>
          <a:xfrm>
            <a:off x="1415441" y="1828801"/>
            <a:ext cx="9870509" cy="4348163"/>
          </a:xfrm>
        </p:spPr>
        <p:txBody>
          <a:bodyPr>
            <a:normAutofit fontScale="77500" lnSpcReduction="20000"/>
          </a:bodyPr>
          <a:lstStyle/>
          <a:p>
            <a:pPr marL="0" indent="0">
              <a:buNone/>
            </a:pPr>
            <a:r>
              <a:rPr lang="en-US" b="1" dirty="0"/>
              <a:t>Exception: </a:t>
            </a:r>
            <a:r>
              <a:rPr lang="en-US" dirty="0"/>
              <a:t>In occupancies other than Group H, fire dampers are not required where any of the following apply:</a:t>
            </a:r>
          </a:p>
          <a:p>
            <a:pPr marL="0" indent="0">
              <a:buNone/>
            </a:pPr>
            <a:r>
              <a:rPr lang="en-US" dirty="0"/>
              <a:t>1.  Corridor walls in buildings equipped throughout with an automatic sprinkler system in accordance with Section 903.3.1.1 or 903.3.1.2 of the </a:t>
            </a:r>
            <a:r>
              <a:rPr lang="en-US" i="1" dirty="0"/>
              <a:t>International Building Code </a:t>
            </a:r>
            <a:r>
              <a:rPr lang="en-US" dirty="0"/>
              <a:t>and the duct is protected as a through penetration in accordance with Section 714 of the </a:t>
            </a:r>
            <a:r>
              <a:rPr lang="en-US" i="1" dirty="0"/>
              <a:t>International Building Code</a:t>
            </a:r>
            <a:r>
              <a:rPr lang="en-US" dirty="0"/>
              <a:t>.</a:t>
            </a:r>
          </a:p>
          <a:p>
            <a:pPr marL="0" indent="0">
              <a:buNone/>
            </a:pPr>
            <a:r>
              <a:rPr lang="en-US" dirty="0"/>
              <a:t>2.	The partitions are tenant partitions in covered and open mall buildings where the walls are not required by provisions elsewhere in the </a:t>
            </a:r>
            <a:r>
              <a:rPr lang="en-US" i="1" dirty="0"/>
              <a:t>International Building Code </a:t>
            </a:r>
            <a:r>
              <a:rPr lang="en-US" dirty="0"/>
              <a:t>to extend to the underside of the floor or roof sheathing, slab or deck above.</a:t>
            </a:r>
          </a:p>
          <a:p>
            <a:pPr marL="0" indent="0">
              <a:buNone/>
            </a:pPr>
            <a:r>
              <a:rPr lang="en-US" dirty="0">
                <a:solidFill>
                  <a:srgbClr val="00B0F0"/>
                </a:solidFill>
              </a:rPr>
              <a:t>4</a:t>
            </a:r>
            <a:r>
              <a:rPr lang="en-US" dirty="0">
                <a:solidFill>
                  <a:schemeClr val="accent1">
                    <a:lumMod val="40000"/>
                    <a:lumOff val="60000"/>
                  </a:schemeClr>
                </a:solidFill>
              </a:rPr>
              <a:t>.  </a:t>
            </a:r>
            <a:r>
              <a:rPr lang="en-US" dirty="0">
                <a:solidFill>
                  <a:srgbClr val="00B050"/>
                </a:solidFill>
              </a:rPr>
              <a:t>Such walls are penetrated by ducted HVAC systems, have a required fire-resistance rating of 1 hour or less, and are in areas of other than Group H and are in buildings equipped throughout with an automatic sprinkler system in accordance with Section 903.3.1.1 or 903.3.1.2 of the </a:t>
            </a:r>
            <a:r>
              <a:rPr lang="en-US" i="1" dirty="0">
                <a:solidFill>
                  <a:srgbClr val="00B050"/>
                </a:solidFill>
              </a:rPr>
              <a:t>International Building Code</a:t>
            </a:r>
            <a:r>
              <a:rPr lang="en-US" dirty="0">
                <a:solidFill>
                  <a:srgbClr val="00B050"/>
                </a:solidFill>
              </a:rPr>
              <a:t>. For the purposes of this exception, a ducted HVAC system shall be a duct system for conveying supply, return or exhaust air as part of the structure’s HVAC system. Such a duct system shall be constructed of sheet steel not less than 26 gage in thickness and shall be continuous from the air-handling appliance or equipment to the air outlet and inlet terminals</a:t>
            </a:r>
          </a:p>
          <a:p>
            <a:endParaRPr lang="en-US" dirty="0"/>
          </a:p>
        </p:txBody>
      </p:sp>
      <p:sp>
        <p:nvSpPr>
          <p:cNvPr id="4" name="Explosion: 8 Points 3">
            <a:extLst>
              <a:ext uri="{FF2B5EF4-FFF2-40B4-BE49-F238E27FC236}">
                <a16:creationId xmlns:a16="http://schemas.microsoft.com/office/drawing/2014/main" id="{26927F6B-E669-41A4-B02D-433AC9BCE365}"/>
              </a:ext>
            </a:extLst>
          </p:cNvPr>
          <p:cNvSpPr/>
          <p:nvPr/>
        </p:nvSpPr>
        <p:spPr>
          <a:xfrm>
            <a:off x="321287" y="4290647"/>
            <a:ext cx="1094154" cy="89095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a:t>
            </a:r>
          </a:p>
        </p:txBody>
      </p:sp>
      <p:sp>
        <p:nvSpPr>
          <p:cNvPr id="5" name="Footer Placeholder 4">
            <a:extLst>
              <a:ext uri="{FF2B5EF4-FFF2-40B4-BE49-F238E27FC236}">
                <a16:creationId xmlns:a16="http://schemas.microsoft.com/office/drawing/2014/main" id="{0AC25C8B-E945-400D-B06F-72B657179346}"/>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81176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Can This Meet FD Exemption?</a:t>
            </a:r>
          </a:p>
        </p:txBody>
      </p:sp>
      <p:pic>
        <p:nvPicPr>
          <p:cNvPr id="8" name="Content Placeholder 7">
            <a:extLst>
              <a:ext uri="{FF2B5EF4-FFF2-40B4-BE49-F238E27FC236}">
                <a16:creationId xmlns:a16="http://schemas.microsoft.com/office/drawing/2014/main" id="{1B20126A-1AC9-4704-B77E-3F4AA2198199}"/>
              </a:ext>
            </a:extLst>
          </p:cNvPr>
          <p:cNvPicPr>
            <a:picLocks noGrp="1" noChangeAspect="1"/>
          </p:cNvPicPr>
          <p:nvPr>
            <p:ph idx="1"/>
          </p:nvPr>
        </p:nvPicPr>
        <p:blipFill>
          <a:blip r:embed="rId3"/>
          <a:stretch>
            <a:fillRect/>
          </a:stretch>
        </p:blipFill>
        <p:spPr>
          <a:xfrm>
            <a:off x="2533650" y="1840230"/>
            <a:ext cx="7696200" cy="4348163"/>
          </a:xfrm>
        </p:spPr>
      </p:pic>
      <p:sp>
        <p:nvSpPr>
          <p:cNvPr id="4" name="TextBox 3"/>
          <p:cNvSpPr txBox="1"/>
          <p:nvPr/>
        </p:nvSpPr>
        <p:spPr>
          <a:xfrm>
            <a:off x="3581400" y="4686300"/>
            <a:ext cx="1924050" cy="646331"/>
          </a:xfrm>
          <a:prstGeom prst="rect">
            <a:avLst/>
          </a:prstGeom>
          <a:noFill/>
        </p:spPr>
        <p:txBody>
          <a:bodyPr wrap="square" rtlCol="0">
            <a:spAutoFit/>
          </a:bodyPr>
          <a:lstStyle/>
          <a:p>
            <a:r>
              <a:rPr lang="en-US" dirty="0">
                <a:solidFill>
                  <a:schemeClr val="accent4">
                    <a:lumMod val="75000"/>
                  </a:schemeClr>
                </a:solidFill>
              </a:rPr>
              <a:t>Rated Fire Partition</a:t>
            </a:r>
          </a:p>
        </p:txBody>
      </p:sp>
      <p:cxnSp>
        <p:nvCxnSpPr>
          <p:cNvPr id="6" name="Straight Arrow Connector 5"/>
          <p:cNvCxnSpPr/>
          <p:nvPr/>
        </p:nvCxnSpPr>
        <p:spPr>
          <a:xfrm flipV="1">
            <a:off x="5086350" y="4495800"/>
            <a:ext cx="1295400" cy="3048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spr head 2.jpg"/>
          <p:cNvPicPr>
            <a:picLocks noChangeAspect="1"/>
          </p:cNvPicPr>
          <p:nvPr/>
        </p:nvPicPr>
        <p:blipFill>
          <a:blip r:embed="rId4"/>
          <a:stretch>
            <a:fillRect/>
          </a:stretch>
        </p:blipFill>
        <p:spPr>
          <a:xfrm>
            <a:off x="7981949" y="1943099"/>
            <a:ext cx="971551" cy="1152525"/>
          </a:xfrm>
          <a:prstGeom prst="rect">
            <a:avLst/>
          </a:prstGeom>
        </p:spPr>
      </p:pic>
      <p:sp>
        <p:nvSpPr>
          <p:cNvPr id="2" name="Rectangle 1">
            <a:extLst>
              <a:ext uri="{FF2B5EF4-FFF2-40B4-BE49-F238E27FC236}">
                <a16:creationId xmlns:a16="http://schemas.microsoft.com/office/drawing/2014/main" id="{2C75828A-4A55-477F-84B8-BEE1D250F2E2}"/>
              </a:ext>
            </a:extLst>
          </p:cNvPr>
          <p:cNvSpPr/>
          <p:nvPr/>
        </p:nvSpPr>
        <p:spPr>
          <a:xfrm>
            <a:off x="7783830" y="4606290"/>
            <a:ext cx="1680210" cy="38862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Wall Grill</a:t>
            </a:r>
          </a:p>
        </p:txBody>
      </p:sp>
      <p:sp>
        <p:nvSpPr>
          <p:cNvPr id="3" name="Footer Placeholder 2">
            <a:extLst>
              <a:ext uri="{FF2B5EF4-FFF2-40B4-BE49-F238E27FC236}">
                <a16:creationId xmlns:a16="http://schemas.microsoft.com/office/drawing/2014/main" id="{6E89E2F8-A2AC-4100-873C-9CF1F86A6C2C}"/>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43809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 Duct Penetration Without a Fire Damper</a:t>
            </a:r>
          </a:p>
        </p:txBody>
      </p:sp>
      <p:pic>
        <p:nvPicPr>
          <p:cNvPr id="8" name="Content Placeholder 7">
            <a:extLst>
              <a:ext uri="{FF2B5EF4-FFF2-40B4-BE49-F238E27FC236}">
                <a16:creationId xmlns:a16="http://schemas.microsoft.com/office/drawing/2014/main" id="{0EBB9A86-C773-455F-8472-3353946E9E03}"/>
              </a:ext>
            </a:extLst>
          </p:cNvPr>
          <p:cNvPicPr>
            <a:picLocks noGrp="1" noChangeAspect="1"/>
          </p:cNvPicPr>
          <p:nvPr>
            <p:ph idx="1"/>
          </p:nvPr>
        </p:nvPicPr>
        <p:blipFill>
          <a:blip r:embed="rId3"/>
          <a:stretch>
            <a:fillRect/>
          </a:stretch>
        </p:blipFill>
        <p:spPr>
          <a:xfrm>
            <a:off x="3498090" y="1828800"/>
            <a:ext cx="5195820" cy="4348163"/>
          </a:xfrm>
        </p:spPr>
      </p:pic>
      <p:sp>
        <p:nvSpPr>
          <p:cNvPr id="10" name="Oval 9"/>
          <p:cNvSpPr/>
          <p:nvPr/>
        </p:nvSpPr>
        <p:spPr>
          <a:xfrm>
            <a:off x="1164922" y="2981195"/>
            <a:ext cx="1377863" cy="101460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UL Detail Needed</a:t>
            </a:r>
          </a:p>
        </p:txBody>
      </p:sp>
      <p:sp>
        <p:nvSpPr>
          <p:cNvPr id="2" name="Footer Placeholder 1">
            <a:extLst>
              <a:ext uri="{FF2B5EF4-FFF2-40B4-BE49-F238E27FC236}">
                <a16:creationId xmlns:a16="http://schemas.microsoft.com/office/drawing/2014/main" id="{E324FBED-DEA6-4CA8-8E68-F2E09B2998BC}"/>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46770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017CC99-64BD-4C38-96F9-35D8D27006A7}"/>
              </a:ext>
            </a:extLst>
          </p:cNvPr>
          <p:cNvSpPr>
            <a:spLocks noGrp="1"/>
          </p:cNvSpPr>
          <p:nvPr>
            <p:ph type="title"/>
          </p:nvPr>
        </p:nvSpPr>
        <p:spPr>
          <a:xfrm>
            <a:off x="1295400" y="362303"/>
            <a:ext cx="9601200" cy="889554"/>
          </a:xfrm>
        </p:spPr>
        <p:txBody>
          <a:bodyPr/>
          <a:lstStyle/>
          <a:p>
            <a:pPr algn="ctr"/>
            <a:r>
              <a:rPr lang="en-US" dirty="0">
                <a:ln w="18415" cmpd="sng">
                  <a:solidFill>
                    <a:srgbClr val="FFFFFF"/>
                  </a:solidFill>
                  <a:prstDash val="solid"/>
                </a:ln>
                <a:effectLst>
                  <a:outerShdw blurRad="63500" dir="3600000" algn="tl" rotWithShape="0">
                    <a:srgbClr val="000000">
                      <a:alpha val="70000"/>
                    </a:srgbClr>
                  </a:outerShdw>
                </a:effectLst>
              </a:rPr>
              <a:t>Pressurized Elevator and Stair Shafts</a:t>
            </a:r>
          </a:p>
        </p:txBody>
      </p:sp>
      <p:pic>
        <p:nvPicPr>
          <p:cNvPr id="12" name="Content Placeholder 11">
            <a:extLst>
              <a:ext uri="{FF2B5EF4-FFF2-40B4-BE49-F238E27FC236}">
                <a16:creationId xmlns:a16="http://schemas.microsoft.com/office/drawing/2014/main" id="{FD103FFC-6FD8-465E-9B9E-7B45185F1EFD}"/>
              </a:ext>
            </a:extLst>
          </p:cNvPr>
          <p:cNvPicPr>
            <a:picLocks noGrp="1" noChangeAspect="1"/>
          </p:cNvPicPr>
          <p:nvPr>
            <p:ph idx="1"/>
          </p:nvPr>
        </p:nvPicPr>
        <p:blipFill>
          <a:blip r:embed="rId3"/>
          <a:stretch>
            <a:fillRect/>
          </a:stretch>
        </p:blipFill>
        <p:spPr>
          <a:xfrm>
            <a:off x="5234977" y="1828800"/>
            <a:ext cx="1722045" cy="4348163"/>
          </a:xfrm>
        </p:spPr>
      </p:pic>
      <p:sp>
        <p:nvSpPr>
          <p:cNvPr id="14" name="Oval 13">
            <a:extLst>
              <a:ext uri="{FF2B5EF4-FFF2-40B4-BE49-F238E27FC236}">
                <a16:creationId xmlns:a16="http://schemas.microsoft.com/office/drawing/2014/main" id="{A00D64D7-D6E0-47A8-A9F0-F04E99E055B4}"/>
              </a:ext>
            </a:extLst>
          </p:cNvPr>
          <p:cNvSpPr/>
          <p:nvPr/>
        </p:nvSpPr>
        <p:spPr>
          <a:xfrm>
            <a:off x="2634343" y="3668488"/>
            <a:ext cx="1970315" cy="170905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Stairwell Pressurization</a:t>
            </a:r>
          </a:p>
          <a:p>
            <a:pPr algn="ctr"/>
            <a:r>
              <a:rPr lang="en-US" sz="1400" dirty="0"/>
              <a:t>(high rises)</a:t>
            </a:r>
          </a:p>
        </p:txBody>
      </p:sp>
      <p:sp>
        <p:nvSpPr>
          <p:cNvPr id="16" name="Oval 15">
            <a:extLst>
              <a:ext uri="{FF2B5EF4-FFF2-40B4-BE49-F238E27FC236}">
                <a16:creationId xmlns:a16="http://schemas.microsoft.com/office/drawing/2014/main" id="{315B7809-1511-4A72-9DBB-9FBD3A2148EE}"/>
              </a:ext>
            </a:extLst>
          </p:cNvPr>
          <p:cNvSpPr/>
          <p:nvPr/>
        </p:nvSpPr>
        <p:spPr>
          <a:xfrm>
            <a:off x="2503715" y="1621972"/>
            <a:ext cx="2100943" cy="179614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Hoistway</a:t>
            </a:r>
            <a:r>
              <a:rPr lang="en-US" sz="1400" dirty="0"/>
              <a:t> Pressurization (Elevator Lobby alternate)</a:t>
            </a:r>
          </a:p>
        </p:txBody>
      </p:sp>
      <p:sp>
        <p:nvSpPr>
          <p:cNvPr id="2" name="Footer Placeholder 1">
            <a:extLst>
              <a:ext uri="{FF2B5EF4-FFF2-40B4-BE49-F238E27FC236}">
                <a16:creationId xmlns:a16="http://schemas.microsoft.com/office/drawing/2014/main" id="{306CFA45-ED60-48F1-A19C-8DA52AB3CE91}"/>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18860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3A80-6E07-4797-9718-E44B01A5C691}"/>
              </a:ext>
            </a:extLst>
          </p:cNvPr>
          <p:cNvSpPr>
            <a:spLocks noGrp="1"/>
          </p:cNvSpPr>
          <p:nvPr>
            <p:ph type="title"/>
          </p:nvPr>
        </p:nvSpPr>
        <p:spPr/>
        <p:txBody>
          <a:bodyPr/>
          <a:lstStyle/>
          <a:p>
            <a:r>
              <a:rPr lang="en-US" dirty="0"/>
              <a:t>Smoke Control Requirements Apply</a:t>
            </a:r>
          </a:p>
        </p:txBody>
      </p:sp>
      <p:sp>
        <p:nvSpPr>
          <p:cNvPr id="3" name="Content Placeholder 2">
            <a:extLst>
              <a:ext uri="{FF2B5EF4-FFF2-40B4-BE49-F238E27FC236}">
                <a16:creationId xmlns:a16="http://schemas.microsoft.com/office/drawing/2014/main" id="{ED6D9E8A-B9F9-4AB1-823E-2D135BEBD964}"/>
              </a:ext>
            </a:extLst>
          </p:cNvPr>
          <p:cNvSpPr>
            <a:spLocks noGrp="1"/>
          </p:cNvSpPr>
          <p:nvPr>
            <p:ph idx="1"/>
          </p:nvPr>
        </p:nvSpPr>
        <p:spPr/>
        <p:txBody>
          <a:bodyPr/>
          <a:lstStyle/>
          <a:p>
            <a:r>
              <a:rPr lang="en-US" dirty="0">
                <a:solidFill>
                  <a:srgbClr val="00B050"/>
                </a:solidFill>
              </a:rPr>
              <a:t>513.6.3 Pressurized stairways and elevator </a:t>
            </a:r>
            <a:r>
              <a:rPr lang="en-US" dirty="0" err="1">
                <a:solidFill>
                  <a:srgbClr val="00B050"/>
                </a:solidFill>
              </a:rPr>
              <a:t>hoistways</a:t>
            </a:r>
            <a:r>
              <a:rPr lang="en-US" dirty="0">
                <a:solidFill>
                  <a:srgbClr val="00B050"/>
                </a:solidFill>
              </a:rPr>
              <a:t>.</a:t>
            </a:r>
            <a:br>
              <a:rPr lang="en-US" dirty="0">
                <a:solidFill>
                  <a:srgbClr val="00B050"/>
                </a:solidFill>
              </a:rPr>
            </a:br>
            <a:r>
              <a:rPr lang="en-US" dirty="0">
                <a:solidFill>
                  <a:srgbClr val="00B050"/>
                </a:solidFill>
              </a:rPr>
              <a:t>Where stairways or elevator </a:t>
            </a:r>
            <a:r>
              <a:rPr lang="en-US" dirty="0" err="1">
                <a:solidFill>
                  <a:srgbClr val="00B050"/>
                </a:solidFill>
              </a:rPr>
              <a:t>hoistways</a:t>
            </a:r>
            <a:r>
              <a:rPr lang="en-US" dirty="0">
                <a:solidFill>
                  <a:srgbClr val="00B050"/>
                </a:solidFill>
              </a:rPr>
              <a:t> are pressurized, such pressurization systems shall comply with Section 513 as smoke control systems, in addition to the requirements of Sections 909.20 of the International Building Code and 909.21 of the International Fire Code.</a:t>
            </a:r>
          </a:p>
          <a:p>
            <a:endParaRPr lang="en-US" dirty="0"/>
          </a:p>
        </p:txBody>
      </p:sp>
      <p:sp>
        <p:nvSpPr>
          <p:cNvPr id="5" name="Oval 4">
            <a:extLst>
              <a:ext uri="{FF2B5EF4-FFF2-40B4-BE49-F238E27FC236}">
                <a16:creationId xmlns:a16="http://schemas.microsoft.com/office/drawing/2014/main" id="{A3F0AC73-9FEF-45B3-8FDC-3E7436DF810A}"/>
              </a:ext>
            </a:extLst>
          </p:cNvPr>
          <p:cNvSpPr/>
          <p:nvPr/>
        </p:nvSpPr>
        <p:spPr>
          <a:xfrm>
            <a:off x="4448564" y="3821898"/>
            <a:ext cx="2343707" cy="150920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These Systems Require Spec. Insp. Etc.</a:t>
            </a:r>
          </a:p>
        </p:txBody>
      </p:sp>
      <p:sp>
        <p:nvSpPr>
          <p:cNvPr id="6" name="Explosion: 8 Points 5">
            <a:extLst>
              <a:ext uri="{FF2B5EF4-FFF2-40B4-BE49-F238E27FC236}">
                <a16:creationId xmlns:a16="http://schemas.microsoft.com/office/drawing/2014/main" id="{4514097C-F9E7-4FEF-BBA9-01E3BADAAE06}"/>
              </a:ext>
            </a:extLst>
          </p:cNvPr>
          <p:cNvSpPr/>
          <p:nvPr/>
        </p:nvSpPr>
        <p:spPr>
          <a:xfrm>
            <a:off x="9370645" y="1516185"/>
            <a:ext cx="1375508" cy="85969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a:t>
            </a:r>
          </a:p>
        </p:txBody>
      </p:sp>
      <p:sp>
        <p:nvSpPr>
          <p:cNvPr id="4" name="Footer Placeholder 3">
            <a:extLst>
              <a:ext uri="{FF2B5EF4-FFF2-40B4-BE49-F238E27FC236}">
                <a16:creationId xmlns:a16="http://schemas.microsoft.com/office/drawing/2014/main" id="{8F29A444-AC75-42EE-B28D-C21603F23023}"/>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105741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AB2826-1844-48C9-ABF7-7C5D0A76D0E7}"/>
              </a:ext>
            </a:extLst>
          </p:cNvPr>
          <p:cNvSpPr>
            <a:spLocks noGrp="1"/>
          </p:cNvSpPr>
          <p:nvPr>
            <p:ph type="title"/>
          </p:nvPr>
        </p:nvSpPr>
        <p:spPr>
          <a:xfrm>
            <a:off x="1295400" y="362303"/>
            <a:ext cx="9601200" cy="826038"/>
          </a:xfrm>
        </p:spPr>
        <p:txBody>
          <a:bodyPr/>
          <a:lstStyle/>
          <a:p>
            <a:pPr algn="ctr"/>
            <a:r>
              <a:rPr lang="en-US" dirty="0"/>
              <a:t>Duct Detectors</a:t>
            </a:r>
          </a:p>
        </p:txBody>
      </p:sp>
      <p:sp>
        <p:nvSpPr>
          <p:cNvPr id="8" name="Content Placeholder 7">
            <a:extLst>
              <a:ext uri="{FF2B5EF4-FFF2-40B4-BE49-F238E27FC236}">
                <a16:creationId xmlns:a16="http://schemas.microsoft.com/office/drawing/2014/main" id="{F30C99D4-16F1-4706-AD77-78E40FFA8B8E}"/>
              </a:ext>
            </a:extLst>
          </p:cNvPr>
          <p:cNvSpPr>
            <a:spLocks noGrp="1"/>
          </p:cNvSpPr>
          <p:nvPr>
            <p:ph idx="1"/>
          </p:nvPr>
        </p:nvSpPr>
        <p:spPr>
          <a:xfrm>
            <a:off x="1594338" y="1492739"/>
            <a:ext cx="9302262" cy="4684226"/>
          </a:xfrm>
        </p:spPr>
        <p:txBody>
          <a:bodyPr/>
          <a:lstStyle/>
          <a:p>
            <a:pPr marL="0" indent="0">
              <a:buNone/>
            </a:pPr>
            <a:r>
              <a:rPr lang="en-US" b="1" dirty="0"/>
              <a:t>606.4.1 Supervision.</a:t>
            </a:r>
            <a:br>
              <a:rPr lang="en-US" b="1" dirty="0"/>
            </a:br>
            <a:r>
              <a:rPr lang="en-US" dirty="0"/>
              <a:t>The duct smoke detectors shall be connected to a fire alarm system where a fire alarm system is required by Section 907.2 of the </a:t>
            </a:r>
            <a:r>
              <a:rPr lang="en-US" i="1" dirty="0"/>
              <a:t>International Fire Code</a:t>
            </a:r>
            <a:r>
              <a:rPr lang="en-US" dirty="0"/>
              <a:t>. The actuation of a duct smoke detector shall activate a visible and audible supervisory signal at a constantly attended location. </a:t>
            </a:r>
            <a:r>
              <a:rPr lang="en-US" dirty="0">
                <a:solidFill>
                  <a:srgbClr val="00B050"/>
                </a:solidFill>
              </a:rPr>
              <a:t>In facilities that are required to be monitored by a supervising station, duct smoke detectors shall report only as a supervisory signal, </a:t>
            </a:r>
            <a:r>
              <a:rPr lang="en-US" b="1" dirty="0">
                <a:solidFill>
                  <a:srgbClr val="00B050"/>
                </a:solidFill>
              </a:rPr>
              <a:t>not as a fire alarm</a:t>
            </a:r>
            <a:r>
              <a:rPr lang="en-US" dirty="0">
                <a:solidFill>
                  <a:srgbClr val="00B050"/>
                </a:solidFill>
              </a:rPr>
              <a:t>.</a:t>
            </a:r>
          </a:p>
          <a:p>
            <a:endParaRPr lang="en-US" dirty="0"/>
          </a:p>
        </p:txBody>
      </p:sp>
      <p:sp>
        <p:nvSpPr>
          <p:cNvPr id="5" name="Oval 4"/>
          <p:cNvSpPr/>
          <p:nvPr/>
        </p:nvSpPr>
        <p:spPr>
          <a:xfrm>
            <a:off x="2163147" y="5124175"/>
            <a:ext cx="2417400"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Duct detectors have specific purpose</a:t>
            </a:r>
          </a:p>
        </p:txBody>
      </p:sp>
      <p:sp>
        <p:nvSpPr>
          <p:cNvPr id="3" name="Explosion: 8 Points 2">
            <a:extLst>
              <a:ext uri="{FF2B5EF4-FFF2-40B4-BE49-F238E27FC236}">
                <a16:creationId xmlns:a16="http://schemas.microsoft.com/office/drawing/2014/main" id="{31E791DA-1EE0-4C59-A9E6-487249CF5857}"/>
              </a:ext>
            </a:extLst>
          </p:cNvPr>
          <p:cNvSpPr/>
          <p:nvPr/>
        </p:nvSpPr>
        <p:spPr>
          <a:xfrm>
            <a:off x="468923" y="3704492"/>
            <a:ext cx="1125415" cy="82843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a:t>
            </a:r>
          </a:p>
        </p:txBody>
      </p:sp>
      <p:pic>
        <p:nvPicPr>
          <p:cNvPr id="4" name="Picture 3">
            <a:extLst>
              <a:ext uri="{FF2B5EF4-FFF2-40B4-BE49-F238E27FC236}">
                <a16:creationId xmlns:a16="http://schemas.microsoft.com/office/drawing/2014/main" id="{32BFAC4B-6498-4E22-B857-865C1C2FDBA0}"/>
              </a:ext>
            </a:extLst>
          </p:cNvPr>
          <p:cNvPicPr>
            <a:picLocks noChangeAspect="1"/>
          </p:cNvPicPr>
          <p:nvPr/>
        </p:nvPicPr>
        <p:blipFill rotWithShape="1">
          <a:blip r:embed="rId3"/>
          <a:srcRect l="3174" b="27454"/>
          <a:stretch/>
        </p:blipFill>
        <p:spPr>
          <a:xfrm>
            <a:off x="6588369" y="4394656"/>
            <a:ext cx="4426072" cy="20867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Footer Placeholder 1">
            <a:extLst>
              <a:ext uri="{FF2B5EF4-FFF2-40B4-BE49-F238E27FC236}">
                <a16:creationId xmlns:a16="http://schemas.microsoft.com/office/drawing/2014/main" id="{0A6B5F88-BA8D-4655-AD5C-67F910E52A6B}"/>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45579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6.7.3.3.2 Smoke Damper Actuation</a:t>
            </a:r>
          </a:p>
        </p:txBody>
      </p:sp>
      <p:sp>
        <p:nvSpPr>
          <p:cNvPr id="5" name="Content Placeholder 4"/>
          <p:cNvSpPr>
            <a:spLocks noGrp="1"/>
          </p:cNvSpPr>
          <p:nvPr>
            <p:ph sz="half" idx="1"/>
          </p:nvPr>
        </p:nvSpPr>
        <p:spPr/>
        <p:txBody>
          <a:bodyPr/>
          <a:lstStyle/>
          <a:p>
            <a:pPr marL="0" indent="0">
              <a:buNone/>
            </a:pPr>
            <a:r>
              <a:rPr lang="en-US" dirty="0"/>
              <a:t>#5. Where a smoke detection system is installed in all areas served by the duct in which the damper will be located, the smoke dampers shall be permitted to be controlled by the smoke detection system.</a:t>
            </a:r>
          </a:p>
          <a:p>
            <a:pPr marL="0" indent="0">
              <a:buNone/>
            </a:pPr>
            <a:endParaRPr lang="en-US" dirty="0"/>
          </a:p>
        </p:txBody>
      </p:sp>
      <p:sp>
        <p:nvSpPr>
          <p:cNvPr id="6" name="Content Placeholder 5"/>
          <p:cNvSpPr>
            <a:spLocks noGrp="1"/>
          </p:cNvSpPr>
          <p:nvPr>
            <p:ph sz="half" idx="2"/>
          </p:nvPr>
        </p:nvSpPr>
        <p:spPr/>
        <p:txBody>
          <a:bodyPr>
            <a:normAutofit/>
          </a:bodyPr>
          <a:lstStyle/>
          <a:p>
            <a:r>
              <a:rPr lang="en-US" sz="7200" dirty="0">
                <a:latin typeface="Lucida Handwriting" pitchFamily="66" charset="0"/>
              </a:rPr>
              <a:t>5 ways</a:t>
            </a:r>
          </a:p>
        </p:txBody>
      </p:sp>
      <p:sp>
        <p:nvSpPr>
          <p:cNvPr id="7" name="Oval 6"/>
          <p:cNvSpPr/>
          <p:nvPr/>
        </p:nvSpPr>
        <p:spPr>
          <a:xfrm>
            <a:off x="7377830" y="3795385"/>
            <a:ext cx="2179529" cy="13027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Words ‘Total Coverage’ have been removed</a:t>
            </a:r>
          </a:p>
        </p:txBody>
      </p:sp>
      <p:pic>
        <p:nvPicPr>
          <p:cNvPr id="3" name="Picture 2">
            <a:extLst>
              <a:ext uri="{FF2B5EF4-FFF2-40B4-BE49-F238E27FC236}">
                <a16:creationId xmlns:a16="http://schemas.microsoft.com/office/drawing/2014/main" id="{FCFB2149-3031-43D2-BB86-4E0D11D88920}"/>
              </a:ext>
            </a:extLst>
          </p:cNvPr>
          <p:cNvPicPr>
            <a:picLocks noChangeAspect="1"/>
          </p:cNvPicPr>
          <p:nvPr/>
        </p:nvPicPr>
        <p:blipFill>
          <a:blip r:embed="rId3"/>
          <a:stretch>
            <a:fillRect/>
          </a:stretch>
        </p:blipFill>
        <p:spPr>
          <a:xfrm>
            <a:off x="1219507" y="4002883"/>
            <a:ext cx="2678460" cy="2092547"/>
          </a:xfrm>
          <a:prstGeom prst="rect">
            <a:avLst/>
          </a:prstGeom>
        </p:spPr>
      </p:pic>
      <p:sp>
        <p:nvSpPr>
          <p:cNvPr id="2" name="Footer Placeholder 1">
            <a:extLst>
              <a:ext uri="{FF2B5EF4-FFF2-40B4-BE49-F238E27FC236}">
                <a16:creationId xmlns:a16="http://schemas.microsoft.com/office/drawing/2014/main" id="{634D4AC4-2927-43FB-BAD2-666439042CC0}"/>
              </a:ext>
            </a:extLst>
          </p:cNvPr>
          <p:cNvSpPr>
            <a:spLocks noGrp="1"/>
          </p:cNvSpPr>
          <p:nvPr>
            <p:ph type="ftr" sz="quarter" idx="11"/>
          </p:nvPr>
        </p:nvSpPr>
        <p:spPr/>
        <p:txBody>
          <a:bodyPr/>
          <a:lstStyle/>
          <a:p>
            <a:r>
              <a:rPr lang="en-US"/>
              <a:t>SCO Conference 2018</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1001.1 Boilers, Water Heaters, and Pressure Vessels</a:t>
            </a:r>
          </a:p>
        </p:txBody>
      </p:sp>
      <p:sp>
        <p:nvSpPr>
          <p:cNvPr id="4" name="Content Placeholder 3"/>
          <p:cNvSpPr>
            <a:spLocks noGrp="1"/>
          </p:cNvSpPr>
          <p:nvPr>
            <p:ph sz="half" idx="1"/>
          </p:nvPr>
        </p:nvSpPr>
        <p:spPr>
          <a:xfrm>
            <a:off x="1461477" y="1828802"/>
            <a:ext cx="4405924" cy="4348163"/>
          </a:xfrm>
        </p:spPr>
        <p:txBody>
          <a:bodyPr/>
          <a:lstStyle/>
          <a:p>
            <a:pPr marL="0" indent="0">
              <a:buNone/>
            </a:pPr>
            <a:r>
              <a:rPr lang="en-US" dirty="0">
                <a:solidFill>
                  <a:srgbClr val="00B050"/>
                </a:solidFill>
              </a:rPr>
              <a:t>1001.1 Scope.  </a:t>
            </a:r>
          </a:p>
          <a:p>
            <a:pPr marL="0" indent="0">
              <a:buNone/>
            </a:pPr>
            <a:r>
              <a:rPr lang="en-US" dirty="0">
                <a:solidFill>
                  <a:srgbClr val="00B050"/>
                </a:solidFill>
              </a:rPr>
              <a:t>See NCGS </a:t>
            </a:r>
            <a:r>
              <a:rPr lang="en-US" dirty="0" err="1">
                <a:solidFill>
                  <a:srgbClr val="00B050"/>
                </a:solidFill>
              </a:rPr>
              <a:t>Chpt</a:t>
            </a:r>
            <a:r>
              <a:rPr lang="en-US" dirty="0">
                <a:solidFill>
                  <a:srgbClr val="00B050"/>
                </a:solidFill>
              </a:rPr>
              <a:t> 95, Article 7A, Section 95-69.10 for a complete list of equipment exempt from this code but under jurisdiction of the Dept of Labor.</a:t>
            </a:r>
          </a:p>
          <a:p>
            <a:endParaRPr lang="en-US" dirty="0"/>
          </a:p>
          <a:p>
            <a:pPr marL="274320" lvl="1" indent="0">
              <a:buNone/>
            </a:pPr>
            <a:endParaRPr lang="en-US" dirty="0"/>
          </a:p>
        </p:txBody>
      </p:sp>
      <p:pic>
        <p:nvPicPr>
          <p:cNvPr id="8" name="Content Placeholder 7" descr="boiler.jpg"/>
          <p:cNvPicPr>
            <a:picLocks noGrp="1" noChangeAspect="1"/>
          </p:cNvPicPr>
          <p:nvPr>
            <p:ph sz="half" idx="2"/>
          </p:nvPr>
        </p:nvPicPr>
        <p:blipFill>
          <a:blip r:embed="rId3"/>
          <a:stretch>
            <a:fillRect/>
          </a:stretch>
        </p:blipFill>
        <p:spPr>
          <a:xfrm>
            <a:off x="7252570" y="1841326"/>
            <a:ext cx="3832963" cy="3945699"/>
          </a:xfrm>
        </p:spPr>
      </p:pic>
      <p:sp>
        <p:nvSpPr>
          <p:cNvPr id="3" name="Explosion: 8 Points 2">
            <a:extLst>
              <a:ext uri="{FF2B5EF4-FFF2-40B4-BE49-F238E27FC236}">
                <a16:creationId xmlns:a16="http://schemas.microsoft.com/office/drawing/2014/main" id="{542833BD-C107-4A5E-AA5D-2F70B42D3EB8}"/>
              </a:ext>
            </a:extLst>
          </p:cNvPr>
          <p:cNvSpPr/>
          <p:nvPr/>
        </p:nvSpPr>
        <p:spPr>
          <a:xfrm>
            <a:off x="286707" y="1977292"/>
            <a:ext cx="1174770" cy="8987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a:t>
            </a:r>
          </a:p>
        </p:txBody>
      </p:sp>
      <p:sp>
        <p:nvSpPr>
          <p:cNvPr id="5" name="Rectangle: Rounded Corners 4">
            <a:extLst>
              <a:ext uri="{FF2B5EF4-FFF2-40B4-BE49-F238E27FC236}">
                <a16:creationId xmlns:a16="http://schemas.microsoft.com/office/drawing/2014/main" id="{25E337D0-7393-46FC-9909-F1F3F6ED3B29}"/>
              </a:ext>
            </a:extLst>
          </p:cNvPr>
          <p:cNvSpPr/>
          <p:nvPr/>
        </p:nvSpPr>
        <p:spPr>
          <a:xfrm>
            <a:off x="2320290" y="4103370"/>
            <a:ext cx="3116006" cy="1383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Used to list criteria for DOL jurisdiction, Generally &gt;200,000 </a:t>
            </a:r>
            <a:r>
              <a:rPr lang="en-US" dirty="0" err="1"/>
              <a:t>btuh</a:t>
            </a:r>
            <a:r>
              <a:rPr lang="en-US" dirty="0"/>
              <a:t> or 120 Gal. </a:t>
            </a:r>
          </a:p>
        </p:txBody>
      </p:sp>
      <p:sp>
        <p:nvSpPr>
          <p:cNvPr id="7" name="Rounded Rectangle 6"/>
          <p:cNvSpPr/>
          <p:nvPr/>
        </p:nvSpPr>
        <p:spPr>
          <a:xfrm>
            <a:off x="2329841" y="5624186"/>
            <a:ext cx="3118981" cy="7139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Instantaneous Heaters &gt; 400,000 </a:t>
            </a:r>
            <a:r>
              <a:rPr lang="en-US" dirty="0" err="1"/>
              <a:t>btuh</a:t>
            </a:r>
            <a:r>
              <a:rPr lang="en-US" dirty="0"/>
              <a:t> inspected</a:t>
            </a:r>
          </a:p>
        </p:txBody>
      </p:sp>
      <p:sp>
        <p:nvSpPr>
          <p:cNvPr id="6" name="Footer Placeholder 5">
            <a:extLst>
              <a:ext uri="{FF2B5EF4-FFF2-40B4-BE49-F238E27FC236}">
                <a16:creationId xmlns:a16="http://schemas.microsoft.com/office/drawing/2014/main" id="{F2D840BB-1A8D-430F-A1AC-35229C878A44}"/>
              </a:ext>
            </a:extLst>
          </p:cNvPr>
          <p:cNvSpPr>
            <a:spLocks noGrp="1"/>
          </p:cNvSpPr>
          <p:nvPr>
            <p:ph type="ftr" sz="quarter" idx="11"/>
          </p:nvPr>
        </p:nvSpPr>
        <p:spPr/>
        <p:txBody>
          <a:bodyPr/>
          <a:lstStyle/>
          <a:p>
            <a:r>
              <a:rPr lang="en-US"/>
              <a:t>SCO Conference 2018</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 heater 199.jpg"/>
          <p:cNvPicPr>
            <a:picLocks noChangeAspect="1"/>
          </p:cNvPicPr>
          <p:nvPr/>
        </p:nvPicPr>
        <p:blipFill>
          <a:blip r:embed="rId2"/>
          <a:stretch>
            <a:fillRect/>
          </a:stretch>
        </p:blipFill>
        <p:spPr>
          <a:xfrm>
            <a:off x="690301" y="829131"/>
            <a:ext cx="2228263" cy="3216776"/>
          </a:xfrm>
          <a:prstGeom prst="rect">
            <a:avLst/>
          </a:prstGeom>
        </p:spPr>
      </p:pic>
      <p:pic>
        <p:nvPicPr>
          <p:cNvPr id="6" name="Picture 5" descr="HLW water heater.PNG"/>
          <p:cNvPicPr>
            <a:picLocks noChangeAspect="1"/>
          </p:cNvPicPr>
          <p:nvPr/>
        </p:nvPicPr>
        <p:blipFill>
          <a:blip r:embed="rId3"/>
          <a:stretch>
            <a:fillRect/>
          </a:stretch>
        </p:blipFill>
        <p:spPr>
          <a:xfrm>
            <a:off x="4382279" y="755265"/>
            <a:ext cx="1924319" cy="3428429"/>
          </a:xfrm>
          <a:prstGeom prst="rect">
            <a:avLst/>
          </a:prstGeom>
        </p:spPr>
      </p:pic>
      <p:pic>
        <p:nvPicPr>
          <p:cNvPr id="7" name="Picture 6" descr="H gas boiler.PNG"/>
          <p:cNvPicPr>
            <a:picLocks noChangeAspect="1"/>
          </p:cNvPicPr>
          <p:nvPr/>
        </p:nvPicPr>
        <p:blipFill>
          <a:blip r:embed="rId4"/>
          <a:stretch>
            <a:fillRect/>
          </a:stretch>
        </p:blipFill>
        <p:spPr>
          <a:xfrm>
            <a:off x="8062804" y="763736"/>
            <a:ext cx="1552792" cy="3645426"/>
          </a:xfrm>
          <a:prstGeom prst="rect">
            <a:avLst/>
          </a:prstGeom>
        </p:spPr>
      </p:pic>
      <p:sp>
        <p:nvSpPr>
          <p:cNvPr id="9" name="TextBox 8"/>
          <p:cNvSpPr txBox="1"/>
          <p:nvPr/>
        </p:nvSpPr>
        <p:spPr>
          <a:xfrm>
            <a:off x="626301" y="4471792"/>
            <a:ext cx="2655518" cy="923330"/>
          </a:xfrm>
          <a:prstGeom prst="rect">
            <a:avLst/>
          </a:prstGeom>
          <a:noFill/>
        </p:spPr>
        <p:txBody>
          <a:bodyPr wrap="square" rtlCol="0">
            <a:spAutoFit/>
          </a:bodyPr>
          <a:lstStyle/>
          <a:p>
            <a:r>
              <a:rPr lang="en-US" dirty="0"/>
              <a:t>199,000 </a:t>
            </a:r>
            <a:r>
              <a:rPr lang="en-US" dirty="0" err="1"/>
              <a:t>btuh</a:t>
            </a:r>
            <a:endParaRPr lang="en-US" dirty="0"/>
          </a:p>
          <a:p>
            <a:r>
              <a:rPr lang="en-US" dirty="0"/>
              <a:t>119 Gal</a:t>
            </a:r>
          </a:p>
          <a:p>
            <a:r>
              <a:rPr lang="en-US" dirty="0"/>
              <a:t>No DOL Inspection</a:t>
            </a:r>
          </a:p>
        </p:txBody>
      </p:sp>
      <p:sp>
        <p:nvSpPr>
          <p:cNvPr id="10" name="TextBox 9"/>
          <p:cNvSpPr txBox="1"/>
          <p:nvPr/>
        </p:nvSpPr>
        <p:spPr>
          <a:xfrm>
            <a:off x="4246323" y="4384109"/>
            <a:ext cx="3356976" cy="1200329"/>
          </a:xfrm>
          <a:prstGeom prst="rect">
            <a:avLst/>
          </a:prstGeom>
          <a:noFill/>
        </p:spPr>
        <p:txBody>
          <a:bodyPr wrap="square" rtlCol="0">
            <a:spAutoFit/>
          </a:bodyPr>
          <a:lstStyle/>
          <a:p>
            <a:r>
              <a:rPr lang="en-US" dirty="0"/>
              <a:t>Dom. WH &gt; 200,000 </a:t>
            </a:r>
            <a:r>
              <a:rPr lang="en-US" dirty="0" err="1"/>
              <a:t>btuh</a:t>
            </a:r>
            <a:endParaRPr lang="en-US" dirty="0"/>
          </a:p>
          <a:p>
            <a:r>
              <a:rPr lang="en-US" dirty="0"/>
              <a:t>DOL Inspects </a:t>
            </a:r>
          </a:p>
          <a:p>
            <a:r>
              <a:rPr lang="en-US" dirty="0"/>
              <a:t>No E-stop due to ‘HLW’ stamp</a:t>
            </a:r>
          </a:p>
          <a:p>
            <a:endParaRPr lang="en-US" dirty="0"/>
          </a:p>
        </p:txBody>
      </p:sp>
      <p:sp>
        <p:nvSpPr>
          <p:cNvPr id="11" name="TextBox 10"/>
          <p:cNvSpPr txBox="1"/>
          <p:nvPr/>
        </p:nvSpPr>
        <p:spPr>
          <a:xfrm>
            <a:off x="7941501" y="4521895"/>
            <a:ext cx="2492680" cy="1754326"/>
          </a:xfrm>
          <a:prstGeom prst="rect">
            <a:avLst/>
          </a:prstGeom>
          <a:noFill/>
        </p:spPr>
        <p:txBody>
          <a:bodyPr wrap="square" rtlCol="0">
            <a:spAutoFit/>
          </a:bodyPr>
          <a:lstStyle/>
          <a:p>
            <a:r>
              <a:rPr lang="en-US" dirty="0"/>
              <a:t>Boiler &gt; 200,000 </a:t>
            </a:r>
            <a:r>
              <a:rPr lang="en-US" dirty="0" err="1"/>
              <a:t>btuh</a:t>
            </a:r>
            <a:endParaRPr lang="en-US" dirty="0"/>
          </a:p>
          <a:p>
            <a:r>
              <a:rPr lang="en-US" dirty="0"/>
              <a:t>DOL Inspects </a:t>
            </a:r>
          </a:p>
          <a:p>
            <a:r>
              <a:rPr lang="en-US" dirty="0"/>
              <a:t>Has ‘H’ stamp</a:t>
            </a:r>
          </a:p>
          <a:p>
            <a:r>
              <a:rPr lang="en-US" dirty="0"/>
              <a:t>Yes E-stop (Gas or Electric)</a:t>
            </a:r>
          </a:p>
          <a:p>
            <a:endParaRPr lang="en-US" dirty="0"/>
          </a:p>
        </p:txBody>
      </p:sp>
      <p:pic>
        <p:nvPicPr>
          <p:cNvPr id="12" name="Picture 11" descr="boiler estop.jpg"/>
          <p:cNvPicPr>
            <a:picLocks noChangeAspect="1"/>
          </p:cNvPicPr>
          <p:nvPr/>
        </p:nvPicPr>
        <p:blipFill>
          <a:blip r:embed="rId5"/>
          <a:stretch>
            <a:fillRect/>
          </a:stretch>
        </p:blipFill>
        <p:spPr>
          <a:xfrm>
            <a:off x="9907109" y="1302707"/>
            <a:ext cx="1178426" cy="1302708"/>
          </a:xfrm>
          <a:prstGeom prst="rect">
            <a:avLst/>
          </a:prstGeom>
        </p:spPr>
      </p:pic>
      <p:sp>
        <p:nvSpPr>
          <p:cNvPr id="13" name="Rounded Rectangle 12"/>
          <p:cNvSpPr/>
          <p:nvPr/>
        </p:nvSpPr>
        <p:spPr>
          <a:xfrm>
            <a:off x="10258816" y="3206662"/>
            <a:ext cx="1340285" cy="851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shut off control circuit</a:t>
            </a:r>
          </a:p>
        </p:txBody>
      </p:sp>
      <p:cxnSp>
        <p:nvCxnSpPr>
          <p:cNvPr id="15" name="Straight Arrow Connector 14"/>
          <p:cNvCxnSpPr/>
          <p:nvPr/>
        </p:nvCxnSpPr>
        <p:spPr>
          <a:xfrm>
            <a:off x="10684701" y="2655518"/>
            <a:ext cx="200417" cy="4885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FF18CEF1-91B3-4869-9188-ADF034A35056}"/>
              </a:ext>
            </a:extLst>
          </p:cNvPr>
          <p:cNvSpPr>
            <a:spLocks noGrp="1"/>
          </p:cNvSpPr>
          <p:nvPr>
            <p:ph type="ftr" sz="quarter" idx="11"/>
          </p:nvPr>
        </p:nvSpPr>
        <p:spPr/>
        <p:txBody>
          <a:bodyPr/>
          <a:lstStyle/>
          <a:p>
            <a:r>
              <a:rPr lang="en-US"/>
              <a:t>SCO Conference 2018</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E84F-6FBD-4E89-8C99-8AF570D32AB5}"/>
              </a:ext>
            </a:extLst>
          </p:cNvPr>
          <p:cNvSpPr>
            <a:spLocks noGrp="1"/>
          </p:cNvSpPr>
          <p:nvPr>
            <p:ph type="title"/>
          </p:nvPr>
        </p:nvSpPr>
        <p:spPr/>
        <p:txBody>
          <a:bodyPr/>
          <a:lstStyle/>
          <a:p>
            <a:pPr algn="ctr"/>
            <a:r>
              <a:rPr lang="en-US" dirty="0"/>
              <a:t>Chapter 11 Refrigeration (Chiller Controls)</a:t>
            </a:r>
          </a:p>
        </p:txBody>
      </p:sp>
      <p:pic>
        <p:nvPicPr>
          <p:cNvPr id="5" name="Content Placeholder 4">
            <a:extLst>
              <a:ext uri="{FF2B5EF4-FFF2-40B4-BE49-F238E27FC236}">
                <a16:creationId xmlns:a16="http://schemas.microsoft.com/office/drawing/2014/main" id="{C5F9EE09-91DA-4673-8B44-993F5C3AD1C0}"/>
              </a:ext>
            </a:extLst>
          </p:cNvPr>
          <p:cNvPicPr>
            <a:picLocks noGrp="1" noChangeAspect="1"/>
          </p:cNvPicPr>
          <p:nvPr>
            <p:ph idx="1"/>
          </p:nvPr>
        </p:nvPicPr>
        <p:blipFill>
          <a:blip r:embed="rId2"/>
          <a:stretch>
            <a:fillRect/>
          </a:stretch>
        </p:blipFill>
        <p:spPr>
          <a:xfrm>
            <a:off x="2223795" y="1828800"/>
            <a:ext cx="7744409" cy="4348163"/>
          </a:xfrm>
        </p:spPr>
      </p:pic>
      <p:sp>
        <p:nvSpPr>
          <p:cNvPr id="3" name="Footer Placeholder 2">
            <a:extLst>
              <a:ext uri="{FF2B5EF4-FFF2-40B4-BE49-F238E27FC236}">
                <a16:creationId xmlns:a16="http://schemas.microsoft.com/office/drawing/2014/main" id="{A3265F85-3EBC-478F-9508-E0243C7D6720}"/>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120394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7A9A-D1D1-45A1-831F-7686EE592609}"/>
              </a:ext>
            </a:extLst>
          </p:cNvPr>
          <p:cNvSpPr>
            <a:spLocks noGrp="1"/>
          </p:cNvSpPr>
          <p:nvPr>
            <p:ph type="title"/>
          </p:nvPr>
        </p:nvSpPr>
        <p:spPr>
          <a:xfrm>
            <a:off x="1295400" y="362303"/>
            <a:ext cx="9601200" cy="911605"/>
          </a:xfrm>
        </p:spPr>
        <p:txBody>
          <a:bodyPr/>
          <a:lstStyle/>
          <a:p>
            <a:r>
              <a:rPr lang="en-US" dirty="0"/>
              <a:t>Alternate Materials and Methods</a:t>
            </a:r>
          </a:p>
        </p:txBody>
      </p:sp>
      <p:sp>
        <p:nvSpPr>
          <p:cNvPr id="3" name="Content Placeholder 2">
            <a:extLst>
              <a:ext uri="{FF2B5EF4-FFF2-40B4-BE49-F238E27FC236}">
                <a16:creationId xmlns:a16="http://schemas.microsoft.com/office/drawing/2014/main" id="{547BF3DC-A7E6-428E-A658-81F1093D468A}"/>
              </a:ext>
            </a:extLst>
          </p:cNvPr>
          <p:cNvSpPr>
            <a:spLocks noGrp="1"/>
          </p:cNvSpPr>
          <p:nvPr>
            <p:ph sz="half" idx="1"/>
          </p:nvPr>
        </p:nvSpPr>
        <p:spPr>
          <a:xfrm>
            <a:off x="1295401" y="1516186"/>
            <a:ext cx="5418014" cy="4660780"/>
          </a:xfrm>
        </p:spPr>
        <p:txBody>
          <a:bodyPr>
            <a:normAutofit/>
          </a:bodyPr>
          <a:lstStyle/>
          <a:p>
            <a:pPr marL="0" marR="0" indent="0">
              <a:spcBef>
                <a:spcPts val="0"/>
              </a:spcBef>
              <a:spcAft>
                <a:spcPts val="0"/>
              </a:spcAft>
              <a:buNone/>
            </a:pPr>
            <a:r>
              <a:rPr lang="en-US" sz="1600" dirty="0">
                <a:latin typeface="Arial" panose="020B0604020202020204" pitchFamily="34" charset="0"/>
                <a:ea typeface="Times New Roman" panose="02020603050405020304" pitchFamily="18" charset="0"/>
              </a:rPr>
              <a:t>105.2  The provisions of this code are not intended to prevent the installation of any material or to prohibit any method of construction not specifically prescribed by this code, provided that any such alternative has been </a:t>
            </a:r>
            <a:r>
              <a:rPr lang="en-US" sz="1600" i="1" dirty="0">
                <a:latin typeface="Arial" panose="020B0604020202020204" pitchFamily="34" charset="0"/>
                <a:ea typeface="Times New Roman" panose="02020603050405020304" pitchFamily="18" charset="0"/>
              </a:rPr>
              <a:t>approved</a:t>
            </a:r>
            <a:r>
              <a:rPr lang="en-US" sz="1600" dirty="0">
                <a:latin typeface="Arial" panose="020B0604020202020204" pitchFamily="34" charset="0"/>
                <a:ea typeface="Times New Roman" panose="02020603050405020304" pitchFamily="18" charset="0"/>
              </a:rPr>
              <a:t>. An alternative material or method of construction shall be </a:t>
            </a:r>
            <a:r>
              <a:rPr lang="en-US" sz="1600" i="1" dirty="0">
                <a:latin typeface="Arial" panose="020B0604020202020204" pitchFamily="34" charset="0"/>
                <a:ea typeface="Times New Roman" panose="02020603050405020304" pitchFamily="18" charset="0"/>
              </a:rPr>
              <a:t>approved </a:t>
            </a:r>
            <a:r>
              <a:rPr lang="en-US" sz="1600" dirty="0">
                <a:latin typeface="Arial" panose="020B0604020202020204" pitchFamily="34" charset="0"/>
                <a:ea typeface="Times New Roman" panose="02020603050405020304" pitchFamily="18" charset="0"/>
              </a:rPr>
              <a:t>where the code official finds that the proposed design is satisfactory and complies with the intent of the provisions of this code, and that the material, method or work offered is, for the purpose intended, not less than the equivalent of that prescribed in this code in quality, strength, effectiveness, fire resistance, durability and safety. </a:t>
            </a:r>
            <a:r>
              <a:rPr lang="en-US" sz="1600" dirty="0">
                <a:solidFill>
                  <a:srgbClr val="00B050"/>
                </a:solidFill>
                <a:latin typeface="Arial" panose="020B0604020202020204" pitchFamily="34" charset="0"/>
                <a:ea typeface="Times New Roman" panose="02020603050405020304" pitchFamily="18" charset="0"/>
              </a:rPr>
              <a:t>Where the alternative material, design or method of construction is not approved, the </a:t>
            </a:r>
            <a:r>
              <a:rPr lang="en-US" sz="1600" i="1" dirty="0">
                <a:solidFill>
                  <a:srgbClr val="00B050"/>
                </a:solidFill>
                <a:latin typeface="Arial" panose="020B0604020202020204" pitchFamily="34" charset="0"/>
                <a:ea typeface="Times New Roman" panose="02020603050405020304" pitchFamily="18" charset="0"/>
              </a:rPr>
              <a:t>code official </a:t>
            </a:r>
            <a:r>
              <a:rPr lang="en-US" sz="1600" dirty="0">
                <a:solidFill>
                  <a:srgbClr val="00B050"/>
                </a:solidFill>
                <a:latin typeface="Arial" panose="020B0604020202020204" pitchFamily="34" charset="0"/>
                <a:ea typeface="Times New Roman" panose="02020603050405020304" pitchFamily="18" charset="0"/>
              </a:rPr>
              <a:t>shall respond in writing, stating the reasons the alternative was not approved</a:t>
            </a:r>
            <a:r>
              <a:rPr lang="en-US" sz="1600" dirty="0">
                <a:latin typeface="Arial" panose="020B0604020202020204" pitchFamily="34" charset="0"/>
                <a:ea typeface="Times New Roman" panose="02020603050405020304" pitchFamily="18" charset="0"/>
              </a:rPr>
              <a:t>.</a:t>
            </a:r>
          </a:p>
          <a:p>
            <a:endParaRPr lang="en-US" sz="1200" dirty="0"/>
          </a:p>
        </p:txBody>
      </p:sp>
      <p:pic>
        <p:nvPicPr>
          <p:cNvPr id="6" name="Content Placeholder 5">
            <a:extLst>
              <a:ext uri="{FF2B5EF4-FFF2-40B4-BE49-F238E27FC236}">
                <a16:creationId xmlns:a16="http://schemas.microsoft.com/office/drawing/2014/main" id="{2843087E-F0DA-4F45-9A47-9D373515AC21}"/>
              </a:ext>
            </a:extLst>
          </p:cNvPr>
          <p:cNvPicPr>
            <a:picLocks noGrp="1" noChangeAspect="1"/>
          </p:cNvPicPr>
          <p:nvPr>
            <p:ph sz="half" idx="2"/>
          </p:nvPr>
        </p:nvPicPr>
        <p:blipFill>
          <a:blip r:embed="rId2"/>
          <a:stretch>
            <a:fillRect/>
          </a:stretch>
        </p:blipFill>
        <p:spPr>
          <a:xfrm>
            <a:off x="6981093" y="1903051"/>
            <a:ext cx="4572000" cy="1871780"/>
          </a:xfrm>
        </p:spPr>
      </p:pic>
      <p:sp>
        <p:nvSpPr>
          <p:cNvPr id="4" name="Explosion: 8 Points 3">
            <a:extLst>
              <a:ext uri="{FF2B5EF4-FFF2-40B4-BE49-F238E27FC236}">
                <a16:creationId xmlns:a16="http://schemas.microsoft.com/office/drawing/2014/main" id="{F1224F26-B1B9-41F1-8ACA-C4D5843F2B0F}"/>
              </a:ext>
            </a:extLst>
          </p:cNvPr>
          <p:cNvSpPr/>
          <p:nvPr/>
        </p:nvSpPr>
        <p:spPr>
          <a:xfrm>
            <a:off x="156308" y="4060097"/>
            <a:ext cx="1242646" cy="73464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a:t>
            </a:r>
          </a:p>
        </p:txBody>
      </p:sp>
      <p:sp>
        <p:nvSpPr>
          <p:cNvPr id="5" name="Footer Placeholder 4">
            <a:extLst>
              <a:ext uri="{FF2B5EF4-FFF2-40B4-BE49-F238E27FC236}">
                <a16:creationId xmlns:a16="http://schemas.microsoft.com/office/drawing/2014/main" id="{1EB2A5FD-3829-4DED-B24A-6E2800A37E1E}"/>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163724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6D1A22-5534-43B2-9785-8BCCF8249E1D}"/>
              </a:ext>
            </a:extLst>
          </p:cNvPr>
          <p:cNvSpPr>
            <a:spLocks noGrp="1"/>
          </p:cNvSpPr>
          <p:nvPr>
            <p:ph type="title"/>
          </p:nvPr>
        </p:nvSpPr>
        <p:spPr/>
        <p:txBody>
          <a:bodyPr/>
          <a:lstStyle/>
          <a:p>
            <a:r>
              <a:rPr lang="en-US" dirty="0"/>
              <a:t>Chapter 11 Refrigeration (Chiller Controls)</a:t>
            </a:r>
          </a:p>
        </p:txBody>
      </p:sp>
      <p:sp>
        <p:nvSpPr>
          <p:cNvPr id="6" name="Content Placeholder 5">
            <a:extLst>
              <a:ext uri="{FF2B5EF4-FFF2-40B4-BE49-F238E27FC236}">
                <a16:creationId xmlns:a16="http://schemas.microsoft.com/office/drawing/2014/main" id="{F1656777-A9FE-4AB8-9DDF-C4C04F6300DE}"/>
              </a:ext>
            </a:extLst>
          </p:cNvPr>
          <p:cNvSpPr>
            <a:spLocks noGrp="1"/>
          </p:cNvSpPr>
          <p:nvPr>
            <p:ph sz="half" idx="2"/>
          </p:nvPr>
        </p:nvSpPr>
        <p:spPr>
          <a:xfrm>
            <a:off x="785727" y="1526039"/>
            <a:ext cx="5652757" cy="4570494"/>
          </a:xfrm>
        </p:spPr>
        <p:txBody>
          <a:bodyPr>
            <a:normAutofit fontScale="92500" lnSpcReduction="10000"/>
          </a:bodyPr>
          <a:lstStyle/>
          <a:p>
            <a:pPr marL="0" indent="0">
              <a:buNone/>
            </a:pPr>
            <a:r>
              <a:rPr lang="en-US" b="1" dirty="0"/>
              <a:t>1106.5 </a:t>
            </a:r>
            <a:r>
              <a:rPr lang="en-US" b="1" dirty="0">
                <a:solidFill>
                  <a:schemeClr val="tx2">
                    <a:lumMod val="75000"/>
                  </a:schemeClr>
                </a:solidFill>
              </a:rPr>
              <a:t>Remote Control of equipment and appliances in machinery room shall comply with 1106.5.1 and 1106.5.2</a:t>
            </a:r>
          </a:p>
          <a:p>
            <a:pPr marL="0" indent="0">
              <a:buNone/>
            </a:pPr>
            <a:endParaRPr lang="en-US" b="1" dirty="0"/>
          </a:p>
          <a:p>
            <a:pPr marL="0" indent="0">
              <a:buNone/>
            </a:pPr>
            <a:r>
              <a:rPr lang="en-US" b="1" dirty="0"/>
              <a:t>1106.5.1 Refrigeration system emergency shutoff.</a:t>
            </a:r>
            <a:br>
              <a:rPr lang="en-US" b="1" dirty="0"/>
            </a:br>
            <a:r>
              <a:rPr lang="en-US" dirty="0"/>
              <a:t>A clearly identified switch of the break-glass type or with an approved tamper-resistant cover shall provide off-only control of refrigerant compressors, refrigerant pumps, and normally closed, automatic refrigerant valves located in the machinery room. </a:t>
            </a:r>
            <a:r>
              <a:rPr lang="en-US" dirty="0">
                <a:solidFill>
                  <a:schemeClr val="tx2">
                    <a:lumMod val="75000"/>
                  </a:schemeClr>
                </a:solidFill>
              </a:rPr>
              <a:t>Additionally, this equipment shall be automatically shut off whenever the refrigerant vapor concentration in the machinery room exceeds the vapor detector’s upper detection limit or 25 percent of the LEL, whichever is lower.</a:t>
            </a:r>
          </a:p>
          <a:p>
            <a:endParaRPr lang="en-US" dirty="0"/>
          </a:p>
        </p:txBody>
      </p:sp>
      <p:pic>
        <p:nvPicPr>
          <p:cNvPr id="10" name="Content Placeholder 9">
            <a:extLst>
              <a:ext uri="{FF2B5EF4-FFF2-40B4-BE49-F238E27FC236}">
                <a16:creationId xmlns:a16="http://schemas.microsoft.com/office/drawing/2014/main" id="{F57F1D12-C49C-4B57-A7D2-37634B003FD0}"/>
              </a:ext>
            </a:extLst>
          </p:cNvPr>
          <p:cNvPicPr>
            <a:picLocks noGrp="1" noChangeAspect="1"/>
          </p:cNvPicPr>
          <p:nvPr>
            <p:ph sz="quarter" idx="4"/>
          </p:nvPr>
        </p:nvPicPr>
        <p:blipFill>
          <a:blip r:embed="rId3"/>
          <a:stretch>
            <a:fillRect/>
          </a:stretch>
        </p:blipFill>
        <p:spPr>
          <a:xfrm>
            <a:off x="8686800" y="3431869"/>
            <a:ext cx="2209800" cy="2066925"/>
          </a:xfrm>
        </p:spPr>
      </p:pic>
      <p:sp>
        <p:nvSpPr>
          <p:cNvPr id="12" name="Oval 11">
            <a:extLst>
              <a:ext uri="{FF2B5EF4-FFF2-40B4-BE49-F238E27FC236}">
                <a16:creationId xmlns:a16="http://schemas.microsoft.com/office/drawing/2014/main" id="{D281C089-F5E2-41C4-82BE-E6BC1C901BA9}"/>
              </a:ext>
            </a:extLst>
          </p:cNvPr>
          <p:cNvSpPr/>
          <p:nvPr/>
        </p:nvSpPr>
        <p:spPr>
          <a:xfrm>
            <a:off x="6244215" y="5432363"/>
            <a:ext cx="2177143"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Words Brought Over From Fire Code</a:t>
            </a:r>
          </a:p>
        </p:txBody>
      </p:sp>
      <p:sp>
        <p:nvSpPr>
          <p:cNvPr id="13" name="Oval 12">
            <a:extLst>
              <a:ext uri="{FF2B5EF4-FFF2-40B4-BE49-F238E27FC236}">
                <a16:creationId xmlns:a16="http://schemas.microsoft.com/office/drawing/2014/main" id="{84CAAFA0-82A1-4E7A-86FD-0FC5491B1FD9}"/>
              </a:ext>
            </a:extLst>
          </p:cNvPr>
          <p:cNvSpPr/>
          <p:nvPr/>
        </p:nvSpPr>
        <p:spPr>
          <a:xfrm>
            <a:off x="8501743" y="1432245"/>
            <a:ext cx="2209800" cy="162664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Note that 1106 is for higher toxicity or higher flammability refrigerants.</a:t>
            </a:r>
          </a:p>
        </p:txBody>
      </p:sp>
      <p:sp>
        <p:nvSpPr>
          <p:cNvPr id="2" name="Oval 1">
            <a:extLst>
              <a:ext uri="{FF2B5EF4-FFF2-40B4-BE49-F238E27FC236}">
                <a16:creationId xmlns:a16="http://schemas.microsoft.com/office/drawing/2014/main" id="{11E8F1AF-07DF-4B30-A255-DB9791C6035D}"/>
              </a:ext>
            </a:extLst>
          </p:cNvPr>
          <p:cNvSpPr/>
          <p:nvPr/>
        </p:nvSpPr>
        <p:spPr>
          <a:xfrm>
            <a:off x="6244215" y="2055446"/>
            <a:ext cx="1453939" cy="609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Used to reference fire code</a:t>
            </a:r>
          </a:p>
        </p:txBody>
      </p:sp>
      <p:cxnSp>
        <p:nvCxnSpPr>
          <p:cNvPr id="5" name="Straight Arrow Connector 4">
            <a:extLst>
              <a:ext uri="{FF2B5EF4-FFF2-40B4-BE49-F238E27FC236}">
                <a16:creationId xmlns:a16="http://schemas.microsoft.com/office/drawing/2014/main" id="{7195F767-E757-4842-A85D-E773F771DAA4}"/>
              </a:ext>
            </a:extLst>
          </p:cNvPr>
          <p:cNvCxnSpPr/>
          <p:nvPr/>
        </p:nvCxnSpPr>
        <p:spPr>
          <a:xfrm flipH="1" flipV="1">
            <a:off x="4235938" y="2245566"/>
            <a:ext cx="1860062" cy="1146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37C18E8-2C30-4D93-953E-E3B50FFA8563}"/>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299136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 NC Existing Building Code</a:t>
            </a:r>
          </a:p>
        </p:txBody>
      </p:sp>
      <p:graphicFrame>
        <p:nvGraphicFramePr>
          <p:cNvPr id="4" name="Content Placeholder 3">
            <a:extLst>
              <a:ext uri="{FF2B5EF4-FFF2-40B4-BE49-F238E27FC236}">
                <a16:creationId xmlns:a16="http://schemas.microsoft.com/office/drawing/2014/main" id="{06BACF5C-17E9-4940-82B9-DC1A7F72F1A8}"/>
              </a:ext>
            </a:extLst>
          </p:cNvPr>
          <p:cNvGraphicFramePr>
            <a:graphicFrameLocks noGrp="1"/>
          </p:cNvGraphicFramePr>
          <p:nvPr>
            <p:ph idx="1"/>
            <p:extLst>
              <p:ext uri="{D42A27DB-BD31-4B8C-83A1-F6EECF244321}">
                <p14:modId xmlns:p14="http://schemas.microsoft.com/office/powerpoint/2010/main" val="2969357300"/>
              </p:ext>
            </p:extLst>
          </p:nvPr>
        </p:nvGraphicFramePr>
        <p:xfrm>
          <a:off x="1643743" y="2362200"/>
          <a:ext cx="9252857" cy="3679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342F09FF-02AF-4CCB-9939-7CD66357288B}"/>
              </a:ext>
            </a:extLst>
          </p:cNvPr>
          <p:cNvSpPr>
            <a:spLocks noGrp="1"/>
          </p:cNvSpPr>
          <p:nvPr>
            <p:ph type="ftr" sz="quarter" idx="11"/>
          </p:nvPr>
        </p:nvSpPr>
        <p:spPr/>
        <p:txBody>
          <a:bodyPr/>
          <a:lstStyle/>
          <a:p>
            <a:r>
              <a:rPr lang="en-US"/>
              <a:t>SCO Conference 2018</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95F21-99FF-424A-964B-017186EF21A2}"/>
              </a:ext>
            </a:extLst>
          </p:cNvPr>
          <p:cNvSpPr>
            <a:spLocks noGrp="1"/>
          </p:cNvSpPr>
          <p:nvPr>
            <p:ph type="title"/>
          </p:nvPr>
        </p:nvSpPr>
        <p:spPr/>
        <p:txBody>
          <a:bodyPr/>
          <a:lstStyle/>
          <a:p>
            <a:endParaRPr lang="en-US"/>
          </a:p>
        </p:txBody>
      </p:sp>
      <p:pic>
        <p:nvPicPr>
          <p:cNvPr id="4" name="Content Placeholder 3" descr="Alex Trebek.jpg"/>
          <p:cNvPicPr>
            <a:picLocks noGrp="1" noChangeAspect="1"/>
          </p:cNvPicPr>
          <p:nvPr>
            <p:ph idx="1"/>
          </p:nvPr>
        </p:nvPicPr>
        <p:blipFill rotWithShape="1">
          <a:blip r:embed="rId3"/>
          <a:srcRect t="5475"/>
          <a:stretch/>
        </p:blipFill>
        <p:spPr>
          <a:xfrm>
            <a:off x="4231738" y="1172307"/>
            <a:ext cx="3653367" cy="5180019"/>
          </a:xfrm>
        </p:spPr>
      </p:pic>
      <p:sp>
        <p:nvSpPr>
          <p:cNvPr id="5" name="TextBox 4"/>
          <p:cNvSpPr txBox="1"/>
          <p:nvPr/>
        </p:nvSpPr>
        <p:spPr>
          <a:xfrm>
            <a:off x="4960307" y="4031721"/>
            <a:ext cx="2379945" cy="1107996"/>
          </a:xfrm>
          <a:prstGeom prst="rect">
            <a:avLst/>
          </a:prstGeom>
          <a:noFill/>
        </p:spPr>
        <p:txBody>
          <a:bodyPr wrap="square" rtlCol="0">
            <a:spAutoFit/>
          </a:bodyPr>
          <a:lstStyle/>
          <a:p>
            <a:r>
              <a:rPr lang="en-US" sz="6600" b="1" dirty="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latin typeface="GungsuhChe" panose="02030609000101010101" pitchFamily="49" charset="-127"/>
                <a:ea typeface="GungsuhChe" panose="02030609000101010101" pitchFamily="49" charset="-127"/>
                <a:cs typeface="Nirmala UI" panose="020B0502040204020203" pitchFamily="34" charset="0"/>
              </a:rPr>
              <a:t>Code</a:t>
            </a:r>
          </a:p>
        </p:txBody>
      </p:sp>
      <p:sp>
        <p:nvSpPr>
          <p:cNvPr id="3" name="Footer Placeholder 2">
            <a:extLst>
              <a:ext uri="{FF2B5EF4-FFF2-40B4-BE49-F238E27FC236}">
                <a16:creationId xmlns:a16="http://schemas.microsoft.com/office/drawing/2014/main" id="{9D5EF0CF-1211-4AE9-A004-7A826F8DF12A}"/>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49465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3A19A0-F20E-4A09-9C52-F4332A21B0E6}"/>
              </a:ext>
            </a:extLst>
          </p:cNvPr>
          <p:cNvSpPr>
            <a:spLocks noGrp="1"/>
          </p:cNvSpPr>
          <p:nvPr>
            <p:ph type="title"/>
          </p:nvPr>
        </p:nvSpPr>
        <p:spPr>
          <a:xfrm>
            <a:off x="1295400" y="362303"/>
            <a:ext cx="9601200" cy="726268"/>
          </a:xfrm>
        </p:spPr>
        <p:txBody>
          <a:bodyPr/>
          <a:lstStyle/>
          <a:p>
            <a:pPr algn="ctr"/>
            <a:endParaRPr lang="en-US" dirty="0"/>
          </a:p>
        </p:txBody>
      </p:sp>
      <p:graphicFrame>
        <p:nvGraphicFramePr>
          <p:cNvPr id="9" name="Content Placeholder 8">
            <a:extLst>
              <a:ext uri="{FF2B5EF4-FFF2-40B4-BE49-F238E27FC236}">
                <a16:creationId xmlns:a16="http://schemas.microsoft.com/office/drawing/2014/main" id="{535DC315-8EAD-4D6D-AABE-B752CCA79E45}"/>
              </a:ext>
            </a:extLst>
          </p:cNvPr>
          <p:cNvGraphicFramePr>
            <a:graphicFrameLocks noGrp="1"/>
          </p:cNvGraphicFramePr>
          <p:nvPr>
            <p:ph idx="1"/>
            <p:extLst>
              <p:ext uri="{D42A27DB-BD31-4B8C-83A1-F6EECF244321}">
                <p14:modId xmlns:p14="http://schemas.microsoft.com/office/powerpoint/2010/main" val="1939111992"/>
              </p:ext>
            </p:extLst>
          </p:nvPr>
        </p:nvGraphicFramePr>
        <p:xfrm>
          <a:off x="1295400" y="1828800"/>
          <a:ext cx="9601200" cy="4348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8830849" y="3156559"/>
            <a:ext cx="1716066" cy="601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$100</a:t>
            </a:r>
          </a:p>
        </p:txBody>
      </p:sp>
      <p:sp>
        <p:nvSpPr>
          <p:cNvPr id="6" name="Rounded Rectangle 5"/>
          <p:cNvSpPr/>
          <p:nvPr/>
        </p:nvSpPr>
        <p:spPr>
          <a:xfrm>
            <a:off x="8855902" y="5348613"/>
            <a:ext cx="1753644" cy="576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$400</a:t>
            </a:r>
          </a:p>
        </p:txBody>
      </p:sp>
      <p:sp>
        <p:nvSpPr>
          <p:cNvPr id="12" name="Rounded Rectangle 11"/>
          <p:cNvSpPr/>
          <p:nvPr/>
        </p:nvSpPr>
        <p:spPr>
          <a:xfrm>
            <a:off x="8830849" y="3920647"/>
            <a:ext cx="1728593" cy="563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$200</a:t>
            </a:r>
          </a:p>
        </p:txBody>
      </p:sp>
      <p:sp>
        <p:nvSpPr>
          <p:cNvPr id="13" name="Rounded Rectangle 12"/>
          <p:cNvSpPr/>
          <p:nvPr/>
        </p:nvSpPr>
        <p:spPr>
          <a:xfrm>
            <a:off x="8830849" y="4634630"/>
            <a:ext cx="1741118" cy="576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$300</a:t>
            </a:r>
          </a:p>
        </p:txBody>
      </p:sp>
      <p:sp>
        <p:nvSpPr>
          <p:cNvPr id="3" name="Rectangle 2">
            <a:extLst>
              <a:ext uri="{FF2B5EF4-FFF2-40B4-BE49-F238E27FC236}">
                <a16:creationId xmlns:a16="http://schemas.microsoft.com/office/drawing/2014/main" id="{97D715B3-6322-4464-9141-E7C3EFF77254}"/>
              </a:ext>
            </a:extLst>
          </p:cNvPr>
          <p:cNvSpPr/>
          <p:nvPr/>
        </p:nvSpPr>
        <p:spPr>
          <a:xfrm>
            <a:off x="4087446" y="2055446"/>
            <a:ext cx="1656862" cy="890954"/>
          </a:xfrm>
          <a:prstGeom prst="rect">
            <a:avLst/>
          </a:prstGeom>
          <a:noFill/>
          <a:ln w="38100">
            <a:solidFill>
              <a:schemeClr val="accent1">
                <a:lumMod val="5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p:cNvSpPr/>
          <p:nvPr/>
        </p:nvSpPr>
        <p:spPr>
          <a:xfrm>
            <a:off x="3945699" y="3081403"/>
            <a:ext cx="1878904" cy="701457"/>
          </a:xfrm>
          <a:prstGeom prst="fram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Footer Placeholder 1">
            <a:extLst>
              <a:ext uri="{FF2B5EF4-FFF2-40B4-BE49-F238E27FC236}">
                <a16:creationId xmlns:a16="http://schemas.microsoft.com/office/drawing/2014/main" id="{56ECF98F-AD08-438D-9187-973AAE93AD1F}"/>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2037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62303"/>
            <a:ext cx="9601200" cy="739666"/>
          </a:xfrm>
        </p:spPr>
        <p:txBody>
          <a:bodyPr/>
          <a:lstStyle/>
          <a:p>
            <a:pPr algn="ctr"/>
            <a:r>
              <a:rPr lang="en-US" dirty="0"/>
              <a:t>Ducts n Things</a:t>
            </a:r>
          </a:p>
        </p:txBody>
      </p:sp>
      <p:sp>
        <p:nvSpPr>
          <p:cNvPr id="3" name="Content Placeholder 2"/>
          <p:cNvSpPr>
            <a:spLocks noGrp="1"/>
          </p:cNvSpPr>
          <p:nvPr>
            <p:ph idx="1"/>
          </p:nvPr>
        </p:nvSpPr>
        <p:spPr>
          <a:xfrm>
            <a:off x="385482" y="1443319"/>
            <a:ext cx="11125200" cy="4733646"/>
          </a:xfrm>
        </p:spPr>
        <p:txBody>
          <a:bodyPr/>
          <a:lstStyle/>
          <a:p>
            <a:pPr marL="0" indent="0">
              <a:buNone/>
            </a:pPr>
            <a:r>
              <a:rPr lang="en-US" dirty="0">
                <a:solidFill>
                  <a:schemeClr val="tx2">
                    <a:lumMod val="75000"/>
                  </a:schemeClr>
                </a:solidFill>
              </a:rPr>
              <a:t>This duct system product does not require UL certification</a:t>
            </a:r>
          </a:p>
          <a:p>
            <a:pPr marL="0" indent="0">
              <a:buNone/>
            </a:pPr>
            <a:endParaRPr lang="en-US" dirty="0"/>
          </a:p>
        </p:txBody>
      </p:sp>
      <p:pic>
        <p:nvPicPr>
          <p:cNvPr id="7" name="Picture 6">
            <a:extLst>
              <a:ext uri="{FF2B5EF4-FFF2-40B4-BE49-F238E27FC236}">
                <a16:creationId xmlns:a16="http://schemas.microsoft.com/office/drawing/2014/main" id="{75976150-0C72-4B3C-BB1F-49E37F7E31A2}"/>
              </a:ext>
            </a:extLst>
          </p:cNvPr>
          <p:cNvPicPr>
            <a:picLocks noChangeAspect="1"/>
          </p:cNvPicPr>
          <p:nvPr/>
        </p:nvPicPr>
        <p:blipFill rotWithShape="1">
          <a:blip r:embed="rId3"/>
          <a:srcRect l="19071" t="8161" r="31051" b="30613"/>
          <a:stretch/>
        </p:blipFill>
        <p:spPr>
          <a:xfrm>
            <a:off x="8204946" y="2259105"/>
            <a:ext cx="3137647" cy="2026023"/>
          </a:xfrm>
          <a:prstGeom prst="rect">
            <a:avLst/>
          </a:prstGeom>
        </p:spPr>
      </p:pic>
      <p:pic>
        <p:nvPicPr>
          <p:cNvPr id="9" name="Picture 8">
            <a:extLst>
              <a:ext uri="{FF2B5EF4-FFF2-40B4-BE49-F238E27FC236}">
                <a16:creationId xmlns:a16="http://schemas.microsoft.com/office/drawing/2014/main" id="{41DA2EDC-7633-4153-B9F6-876825D5F974}"/>
              </a:ext>
            </a:extLst>
          </p:cNvPr>
          <p:cNvPicPr>
            <a:picLocks noChangeAspect="1"/>
          </p:cNvPicPr>
          <p:nvPr/>
        </p:nvPicPr>
        <p:blipFill rotWithShape="1">
          <a:blip r:embed="rId4"/>
          <a:srcRect l="4093"/>
          <a:stretch/>
        </p:blipFill>
        <p:spPr>
          <a:xfrm>
            <a:off x="4357966" y="2259106"/>
            <a:ext cx="3164542" cy="2026022"/>
          </a:xfrm>
          <a:prstGeom prst="rect">
            <a:avLst/>
          </a:prstGeom>
        </p:spPr>
      </p:pic>
      <p:pic>
        <p:nvPicPr>
          <p:cNvPr id="11" name="Picture 10">
            <a:extLst>
              <a:ext uri="{FF2B5EF4-FFF2-40B4-BE49-F238E27FC236}">
                <a16:creationId xmlns:a16="http://schemas.microsoft.com/office/drawing/2014/main" id="{E26C1A61-CBAD-4301-95E6-EE9E25A4662A}"/>
              </a:ext>
            </a:extLst>
          </p:cNvPr>
          <p:cNvPicPr>
            <a:picLocks noChangeAspect="1"/>
          </p:cNvPicPr>
          <p:nvPr/>
        </p:nvPicPr>
        <p:blipFill rotWithShape="1">
          <a:blip r:embed="rId5"/>
          <a:srcRect l="3236" r="4412" b="4471"/>
          <a:stretch/>
        </p:blipFill>
        <p:spPr>
          <a:xfrm>
            <a:off x="526677" y="2259105"/>
            <a:ext cx="3148852" cy="2026023"/>
          </a:xfrm>
          <a:prstGeom prst="rect">
            <a:avLst/>
          </a:prstGeom>
        </p:spPr>
      </p:pic>
      <p:sp>
        <p:nvSpPr>
          <p:cNvPr id="12" name="Rectangle: Rounded Corners 11">
            <a:extLst>
              <a:ext uri="{FF2B5EF4-FFF2-40B4-BE49-F238E27FC236}">
                <a16:creationId xmlns:a16="http://schemas.microsoft.com/office/drawing/2014/main" id="{36A7E218-1BC0-4561-BAF1-A5EC66351479}"/>
              </a:ext>
            </a:extLst>
          </p:cNvPr>
          <p:cNvSpPr/>
          <p:nvPr/>
        </p:nvSpPr>
        <p:spPr>
          <a:xfrm>
            <a:off x="1380565" y="4724400"/>
            <a:ext cx="1084729" cy="609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What is Internal Insulation</a:t>
            </a:r>
          </a:p>
        </p:txBody>
      </p:sp>
      <p:sp>
        <p:nvSpPr>
          <p:cNvPr id="13" name="Rectangle: Rounded Corners 12">
            <a:extLst>
              <a:ext uri="{FF2B5EF4-FFF2-40B4-BE49-F238E27FC236}">
                <a16:creationId xmlns:a16="http://schemas.microsoft.com/office/drawing/2014/main" id="{05D4875C-F0F7-42F7-A791-37E18EA35EF2}"/>
              </a:ext>
            </a:extLst>
          </p:cNvPr>
          <p:cNvSpPr/>
          <p:nvPr/>
        </p:nvSpPr>
        <p:spPr>
          <a:xfrm>
            <a:off x="3998258" y="4724400"/>
            <a:ext cx="1219201"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What are Diffusers, Registers</a:t>
            </a:r>
          </a:p>
        </p:txBody>
      </p:sp>
      <p:sp>
        <p:nvSpPr>
          <p:cNvPr id="14" name="Rectangle: Rounded Corners 13">
            <a:extLst>
              <a:ext uri="{FF2B5EF4-FFF2-40B4-BE49-F238E27FC236}">
                <a16:creationId xmlns:a16="http://schemas.microsoft.com/office/drawing/2014/main" id="{B697F538-6D83-4EA8-9B4A-6C7AC54548B0}"/>
              </a:ext>
            </a:extLst>
          </p:cNvPr>
          <p:cNvSpPr/>
          <p:nvPr/>
        </p:nvSpPr>
        <p:spPr>
          <a:xfrm>
            <a:off x="6750423" y="4724399"/>
            <a:ext cx="1121708" cy="609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What is a Flexible Connector</a:t>
            </a:r>
          </a:p>
        </p:txBody>
      </p:sp>
      <p:sp>
        <p:nvSpPr>
          <p:cNvPr id="15" name="Rectangle: Rounded Corners 14">
            <a:extLst>
              <a:ext uri="{FF2B5EF4-FFF2-40B4-BE49-F238E27FC236}">
                <a16:creationId xmlns:a16="http://schemas.microsoft.com/office/drawing/2014/main" id="{A91FB92A-B8A4-4B35-A1AC-375E593D64AD}"/>
              </a:ext>
            </a:extLst>
          </p:cNvPr>
          <p:cNvSpPr/>
          <p:nvPr/>
        </p:nvSpPr>
        <p:spPr>
          <a:xfrm>
            <a:off x="9753600" y="4724400"/>
            <a:ext cx="923365"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What is Duct Tape</a:t>
            </a:r>
          </a:p>
        </p:txBody>
      </p:sp>
      <p:cxnSp>
        <p:nvCxnSpPr>
          <p:cNvPr id="17" name="Straight Arrow Connector 16">
            <a:extLst>
              <a:ext uri="{FF2B5EF4-FFF2-40B4-BE49-F238E27FC236}">
                <a16:creationId xmlns:a16="http://schemas.microsoft.com/office/drawing/2014/main" id="{2AF6D6AC-1031-412E-BB6C-D6154A4876DC}"/>
              </a:ext>
            </a:extLst>
          </p:cNvPr>
          <p:cNvCxnSpPr/>
          <p:nvPr/>
        </p:nvCxnSpPr>
        <p:spPr>
          <a:xfrm flipV="1">
            <a:off x="2034988" y="4096871"/>
            <a:ext cx="304800" cy="528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CA1EDF-F9B0-4669-A38A-9DBAD7BA7902}"/>
              </a:ext>
            </a:extLst>
          </p:cNvPr>
          <p:cNvCxnSpPr/>
          <p:nvPr/>
        </p:nvCxnSpPr>
        <p:spPr>
          <a:xfrm flipV="1">
            <a:off x="4607858" y="4096871"/>
            <a:ext cx="242048" cy="528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23AF45C-AB30-4D81-AE39-2C8C63F643B5}"/>
              </a:ext>
            </a:extLst>
          </p:cNvPr>
          <p:cNvCxnSpPr/>
          <p:nvPr/>
        </p:nvCxnSpPr>
        <p:spPr>
          <a:xfrm flipH="1" flipV="1">
            <a:off x="6956612" y="3272116"/>
            <a:ext cx="645459" cy="13536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8775C6F-8E7C-4698-90B5-31C7083BBACA}"/>
              </a:ext>
            </a:extLst>
          </p:cNvPr>
          <p:cNvCxnSpPr/>
          <p:nvPr/>
        </p:nvCxnSpPr>
        <p:spPr>
          <a:xfrm flipH="1" flipV="1">
            <a:off x="10139082" y="4029776"/>
            <a:ext cx="76200" cy="5960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Frame 24">
            <a:extLst>
              <a:ext uri="{FF2B5EF4-FFF2-40B4-BE49-F238E27FC236}">
                <a16:creationId xmlns:a16="http://schemas.microsoft.com/office/drawing/2014/main" id="{4A635D0D-30CE-46DB-92CD-53E049BBCC5B}"/>
              </a:ext>
            </a:extLst>
          </p:cNvPr>
          <p:cNvSpPr/>
          <p:nvPr/>
        </p:nvSpPr>
        <p:spPr>
          <a:xfrm>
            <a:off x="3890682" y="4625788"/>
            <a:ext cx="1416424" cy="797859"/>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Parallelogram 25">
            <a:extLst>
              <a:ext uri="{FF2B5EF4-FFF2-40B4-BE49-F238E27FC236}">
                <a16:creationId xmlns:a16="http://schemas.microsoft.com/office/drawing/2014/main" id="{D339305B-460E-44B9-874C-3FAB00FE3962}"/>
              </a:ext>
            </a:extLst>
          </p:cNvPr>
          <p:cNvSpPr/>
          <p:nvPr/>
        </p:nvSpPr>
        <p:spPr>
          <a:xfrm>
            <a:off x="1380565" y="5611906"/>
            <a:ext cx="1084729" cy="565059"/>
          </a:xfrm>
          <a:prstGeom prst="parallelogram">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UL 181</a:t>
            </a:r>
          </a:p>
          <a:p>
            <a:pPr algn="ctr"/>
            <a:r>
              <a:rPr lang="en-US" sz="1400" dirty="0"/>
              <a:t>604.13</a:t>
            </a:r>
          </a:p>
        </p:txBody>
      </p:sp>
      <p:sp>
        <p:nvSpPr>
          <p:cNvPr id="27" name="Parallelogram 26">
            <a:extLst>
              <a:ext uri="{FF2B5EF4-FFF2-40B4-BE49-F238E27FC236}">
                <a16:creationId xmlns:a16="http://schemas.microsoft.com/office/drawing/2014/main" id="{5AC4E893-5FFD-44A2-8564-CEBA9BED122F}"/>
              </a:ext>
            </a:extLst>
          </p:cNvPr>
          <p:cNvSpPr/>
          <p:nvPr/>
        </p:nvSpPr>
        <p:spPr>
          <a:xfrm>
            <a:off x="6750423" y="5611906"/>
            <a:ext cx="1121707" cy="565058"/>
          </a:xfrm>
          <a:prstGeom prst="parallelogram">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UL 181</a:t>
            </a:r>
          </a:p>
          <a:p>
            <a:pPr algn="ctr"/>
            <a:r>
              <a:rPr lang="en-US" sz="1400" dirty="0"/>
              <a:t>603.6.2</a:t>
            </a:r>
          </a:p>
        </p:txBody>
      </p:sp>
      <p:sp>
        <p:nvSpPr>
          <p:cNvPr id="28" name="Parallelogram 27">
            <a:extLst>
              <a:ext uri="{FF2B5EF4-FFF2-40B4-BE49-F238E27FC236}">
                <a16:creationId xmlns:a16="http://schemas.microsoft.com/office/drawing/2014/main" id="{025EFD10-B9CC-4FDF-AB41-C4949ECAADF7}"/>
              </a:ext>
            </a:extLst>
          </p:cNvPr>
          <p:cNvSpPr/>
          <p:nvPr/>
        </p:nvSpPr>
        <p:spPr>
          <a:xfrm>
            <a:off x="9753600" y="5611906"/>
            <a:ext cx="1048871" cy="565058"/>
          </a:xfrm>
          <a:prstGeom prst="parallelogram">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UL 181</a:t>
            </a:r>
          </a:p>
          <a:p>
            <a:pPr algn="ctr"/>
            <a:r>
              <a:rPr lang="en-US" sz="1400" dirty="0"/>
              <a:t>603.9</a:t>
            </a:r>
          </a:p>
        </p:txBody>
      </p:sp>
      <p:sp>
        <p:nvSpPr>
          <p:cNvPr id="29" name="Parallelogram 28">
            <a:extLst>
              <a:ext uri="{FF2B5EF4-FFF2-40B4-BE49-F238E27FC236}">
                <a16:creationId xmlns:a16="http://schemas.microsoft.com/office/drawing/2014/main" id="{F257CC3C-48FA-4F5C-A594-E977F6F14B47}"/>
              </a:ext>
            </a:extLst>
          </p:cNvPr>
          <p:cNvSpPr/>
          <p:nvPr/>
        </p:nvSpPr>
        <p:spPr>
          <a:xfrm>
            <a:off x="3998258" y="5611906"/>
            <a:ext cx="1219201" cy="564776"/>
          </a:xfrm>
          <a:prstGeom prst="parallelogram">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603.18</a:t>
            </a:r>
          </a:p>
        </p:txBody>
      </p:sp>
      <p:sp>
        <p:nvSpPr>
          <p:cNvPr id="4" name="Footer Placeholder 3">
            <a:extLst>
              <a:ext uri="{FF2B5EF4-FFF2-40B4-BE49-F238E27FC236}">
                <a16:creationId xmlns:a16="http://schemas.microsoft.com/office/drawing/2014/main" id="{3FFEDEC3-1623-4793-B50B-A5984C8AEE19}"/>
              </a:ext>
            </a:extLst>
          </p:cNvPr>
          <p:cNvSpPr>
            <a:spLocks noGrp="1"/>
          </p:cNvSpPr>
          <p:nvPr>
            <p:ph type="ftr" sz="quarter" idx="11"/>
          </p:nvPr>
        </p:nvSpPr>
        <p:spPr/>
        <p:txBody>
          <a:bodyPr/>
          <a:lstStyle/>
          <a:p>
            <a:r>
              <a:rPr lang="en-US"/>
              <a:t>SCO Conference 2018</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3A19A0-F20E-4A09-9C52-F4332A21B0E6}"/>
              </a:ext>
            </a:extLst>
          </p:cNvPr>
          <p:cNvSpPr>
            <a:spLocks noGrp="1"/>
          </p:cNvSpPr>
          <p:nvPr>
            <p:ph type="title"/>
          </p:nvPr>
        </p:nvSpPr>
        <p:spPr>
          <a:xfrm>
            <a:off x="1295400" y="362303"/>
            <a:ext cx="9601200" cy="726268"/>
          </a:xfrm>
        </p:spPr>
        <p:txBody>
          <a:bodyPr/>
          <a:lstStyle/>
          <a:p>
            <a:pPr algn="ctr"/>
            <a:endParaRPr lang="en-US" dirty="0"/>
          </a:p>
        </p:txBody>
      </p:sp>
      <p:graphicFrame>
        <p:nvGraphicFramePr>
          <p:cNvPr id="9" name="Content Placeholder 8">
            <a:extLst>
              <a:ext uri="{FF2B5EF4-FFF2-40B4-BE49-F238E27FC236}">
                <a16:creationId xmlns:a16="http://schemas.microsoft.com/office/drawing/2014/main" id="{535DC315-8EAD-4D6D-AABE-B752CCA79E45}"/>
              </a:ext>
            </a:extLst>
          </p:cNvPr>
          <p:cNvGraphicFramePr>
            <a:graphicFrameLocks noGrp="1"/>
          </p:cNvGraphicFramePr>
          <p:nvPr>
            <p:ph idx="1"/>
            <p:extLst>
              <p:ext uri="{D42A27DB-BD31-4B8C-83A1-F6EECF244321}">
                <p14:modId xmlns:p14="http://schemas.microsoft.com/office/powerpoint/2010/main" val="608860934"/>
              </p:ext>
            </p:extLst>
          </p:nvPr>
        </p:nvGraphicFramePr>
        <p:xfrm>
          <a:off x="1295400" y="1828800"/>
          <a:ext cx="9601200" cy="4348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8830849" y="3156559"/>
            <a:ext cx="1716066" cy="601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$100</a:t>
            </a:r>
          </a:p>
        </p:txBody>
      </p:sp>
      <p:sp>
        <p:nvSpPr>
          <p:cNvPr id="6" name="Rounded Rectangle 5"/>
          <p:cNvSpPr/>
          <p:nvPr/>
        </p:nvSpPr>
        <p:spPr>
          <a:xfrm>
            <a:off x="8855902" y="5348613"/>
            <a:ext cx="1753644" cy="576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$400</a:t>
            </a:r>
          </a:p>
        </p:txBody>
      </p:sp>
      <p:sp>
        <p:nvSpPr>
          <p:cNvPr id="12" name="Rounded Rectangle 11"/>
          <p:cNvSpPr/>
          <p:nvPr/>
        </p:nvSpPr>
        <p:spPr>
          <a:xfrm>
            <a:off x="8830849" y="3920647"/>
            <a:ext cx="1728593" cy="563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$200</a:t>
            </a:r>
          </a:p>
        </p:txBody>
      </p:sp>
      <p:sp>
        <p:nvSpPr>
          <p:cNvPr id="13" name="Rounded Rectangle 12"/>
          <p:cNvSpPr/>
          <p:nvPr/>
        </p:nvSpPr>
        <p:spPr>
          <a:xfrm>
            <a:off x="8830849" y="4634630"/>
            <a:ext cx="1741118" cy="576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$300</a:t>
            </a:r>
          </a:p>
        </p:txBody>
      </p:sp>
      <p:sp>
        <p:nvSpPr>
          <p:cNvPr id="2" name="Rectangle 1">
            <a:extLst>
              <a:ext uri="{FF2B5EF4-FFF2-40B4-BE49-F238E27FC236}">
                <a16:creationId xmlns:a16="http://schemas.microsoft.com/office/drawing/2014/main" id="{E925D2F4-CD23-450F-9D37-A839CD30113C}"/>
              </a:ext>
            </a:extLst>
          </p:cNvPr>
          <p:cNvSpPr/>
          <p:nvPr/>
        </p:nvSpPr>
        <p:spPr>
          <a:xfrm>
            <a:off x="8948615" y="2047631"/>
            <a:ext cx="1623352" cy="890954"/>
          </a:xfrm>
          <a:prstGeom prst="rect">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p:cNvSpPr/>
          <p:nvPr/>
        </p:nvSpPr>
        <p:spPr>
          <a:xfrm>
            <a:off x="8768219" y="3858016"/>
            <a:ext cx="1841326" cy="701457"/>
          </a:xfrm>
          <a:prstGeom prst="fram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a:extLst>
              <a:ext uri="{FF2B5EF4-FFF2-40B4-BE49-F238E27FC236}">
                <a16:creationId xmlns:a16="http://schemas.microsoft.com/office/drawing/2014/main" id="{CB32AC9B-4613-44B4-8CCB-9188C21BA70E}"/>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2037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Chapter 1 Admin</a:t>
            </a:r>
          </a:p>
        </p:txBody>
      </p:sp>
      <p:sp>
        <p:nvSpPr>
          <p:cNvPr id="3" name="Content Placeholder 2"/>
          <p:cNvSpPr>
            <a:spLocks noGrp="1"/>
          </p:cNvSpPr>
          <p:nvPr>
            <p:ph idx="1"/>
          </p:nvPr>
        </p:nvSpPr>
        <p:spPr/>
        <p:txBody>
          <a:bodyPr/>
          <a:lstStyle/>
          <a:p>
            <a:r>
              <a:rPr lang="en-US" dirty="0">
                <a:solidFill>
                  <a:schemeClr val="tx2"/>
                </a:solidFill>
              </a:rPr>
              <a:t>The NCMC has basic instructions for the installation of an appliance.  It also references an applicable NFPA standard.  The maximum allowed vent length varies per the source document:</a:t>
            </a:r>
          </a:p>
          <a:p>
            <a:pPr>
              <a:buNone/>
            </a:pPr>
            <a:r>
              <a:rPr lang="en-US" dirty="0"/>
              <a:t> </a:t>
            </a:r>
          </a:p>
          <a:p>
            <a:pPr>
              <a:buNone/>
            </a:pPr>
            <a:endParaRPr lang="en-US" dirty="0"/>
          </a:p>
          <a:p>
            <a:pPr>
              <a:buNone/>
            </a:pPr>
            <a:endParaRPr lang="en-US" dirty="0"/>
          </a:p>
          <a:p>
            <a:pPr>
              <a:buNone/>
            </a:pPr>
            <a:endParaRPr lang="en-US" dirty="0"/>
          </a:p>
          <a:p>
            <a:pPr>
              <a:buNone/>
            </a:pPr>
            <a:r>
              <a:rPr lang="en-US" dirty="0">
                <a:solidFill>
                  <a:schemeClr val="tx2"/>
                </a:solidFill>
              </a:rPr>
              <a:t>What is the legally required maximum vent length?</a:t>
            </a:r>
          </a:p>
        </p:txBody>
      </p:sp>
      <p:sp>
        <p:nvSpPr>
          <p:cNvPr id="4" name="Rounded Rectangle 3"/>
          <p:cNvSpPr/>
          <p:nvPr/>
        </p:nvSpPr>
        <p:spPr>
          <a:xfrm>
            <a:off x="1853852" y="3156559"/>
            <a:ext cx="1891430" cy="1227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 Inst. Instructions </a:t>
            </a:r>
          </a:p>
          <a:p>
            <a:pPr algn="ctr"/>
            <a:r>
              <a:rPr lang="en-US" dirty="0"/>
              <a:t>30 feet</a:t>
            </a:r>
          </a:p>
        </p:txBody>
      </p:sp>
      <p:sp>
        <p:nvSpPr>
          <p:cNvPr id="5" name="Rounded Rectangle 4"/>
          <p:cNvSpPr/>
          <p:nvPr/>
        </p:nvSpPr>
        <p:spPr>
          <a:xfrm>
            <a:off x="4734838" y="3194137"/>
            <a:ext cx="1891430" cy="1240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 Mechanical Code</a:t>
            </a:r>
          </a:p>
          <a:p>
            <a:pPr algn="ctr"/>
            <a:r>
              <a:rPr lang="en-US" dirty="0"/>
              <a:t>20 feet</a:t>
            </a:r>
          </a:p>
        </p:txBody>
      </p:sp>
      <p:sp>
        <p:nvSpPr>
          <p:cNvPr id="6" name="Rounded Rectangle 5"/>
          <p:cNvSpPr/>
          <p:nvPr/>
        </p:nvSpPr>
        <p:spPr>
          <a:xfrm>
            <a:off x="7816241" y="3181611"/>
            <a:ext cx="1803748" cy="1265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 NFPA Standard</a:t>
            </a:r>
          </a:p>
          <a:p>
            <a:pPr algn="ctr"/>
            <a:r>
              <a:rPr lang="en-US" dirty="0"/>
              <a:t>15 feet</a:t>
            </a:r>
          </a:p>
        </p:txBody>
      </p:sp>
      <p:sp>
        <p:nvSpPr>
          <p:cNvPr id="7" name="Multiply 6"/>
          <p:cNvSpPr/>
          <p:nvPr/>
        </p:nvSpPr>
        <p:spPr>
          <a:xfrm>
            <a:off x="2304789" y="3194137"/>
            <a:ext cx="914400" cy="1691014"/>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Multiply 7"/>
          <p:cNvSpPr/>
          <p:nvPr/>
        </p:nvSpPr>
        <p:spPr>
          <a:xfrm>
            <a:off x="8455069" y="3156559"/>
            <a:ext cx="914400" cy="1816274"/>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E1DE528-3F1C-4214-8B42-BCF203500BA1}"/>
              </a:ext>
            </a:extLst>
          </p:cNvPr>
          <p:cNvSpPr/>
          <p:nvPr/>
        </p:nvSpPr>
        <p:spPr>
          <a:xfrm>
            <a:off x="2770094" y="5719482"/>
            <a:ext cx="6113930" cy="8157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102.8.2 – Code takes precedence over referenced standards</a:t>
            </a:r>
          </a:p>
          <a:p>
            <a:r>
              <a:rPr lang="en-US" sz="1600" dirty="0"/>
              <a:t>304.2 – Most restrictive between manufacturer and code applies</a:t>
            </a:r>
          </a:p>
        </p:txBody>
      </p:sp>
      <p:sp>
        <p:nvSpPr>
          <p:cNvPr id="10" name="Footer Placeholder 9">
            <a:extLst>
              <a:ext uri="{FF2B5EF4-FFF2-40B4-BE49-F238E27FC236}">
                <a16:creationId xmlns:a16="http://schemas.microsoft.com/office/drawing/2014/main" id="{48F3ACAF-9C3C-43C9-91D5-B21B7003888C}"/>
              </a:ext>
            </a:extLst>
          </p:cNvPr>
          <p:cNvSpPr>
            <a:spLocks noGrp="1"/>
          </p:cNvSpPr>
          <p:nvPr>
            <p:ph type="ftr" sz="quarter" idx="11"/>
          </p:nvPr>
        </p:nvSpPr>
        <p:spPr>
          <a:xfrm>
            <a:off x="169665" y="6429392"/>
            <a:ext cx="6099048" cy="228600"/>
          </a:xfrm>
        </p:spPr>
        <p:txBody>
          <a:bodyPr/>
          <a:lstStyle/>
          <a:p>
            <a:r>
              <a:rPr lang="en-US" dirty="0"/>
              <a:t>SCO Conference 2018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3A19A0-F20E-4A09-9C52-F4332A21B0E6}"/>
              </a:ext>
            </a:extLst>
          </p:cNvPr>
          <p:cNvSpPr>
            <a:spLocks noGrp="1"/>
          </p:cNvSpPr>
          <p:nvPr>
            <p:ph type="title"/>
          </p:nvPr>
        </p:nvSpPr>
        <p:spPr>
          <a:xfrm>
            <a:off x="1295400" y="362303"/>
            <a:ext cx="9601200" cy="726268"/>
          </a:xfrm>
        </p:spPr>
        <p:txBody>
          <a:bodyPr/>
          <a:lstStyle/>
          <a:p>
            <a:pPr algn="ctr"/>
            <a:endParaRPr lang="en-US" dirty="0"/>
          </a:p>
        </p:txBody>
      </p:sp>
      <p:graphicFrame>
        <p:nvGraphicFramePr>
          <p:cNvPr id="9" name="Content Placeholder 8">
            <a:extLst>
              <a:ext uri="{FF2B5EF4-FFF2-40B4-BE49-F238E27FC236}">
                <a16:creationId xmlns:a16="http://schemas.microsoft.com/office/drawing/2014/main" id="{535DC315-8EAD-4D6D-AABE-B752CCA79E45}"/>
              </a:ext>
            </a:extLst>
          </p:cNvPr>
          <p:cNvGraphicFramePr>
            <a:graphicFrameLocks noGrp="1"/>
          </p:cNvGraphicFramePr>
          <p:nvPr>
            <p:ph idx="1"/>
            <p:extLst>
              <p:ext uri="{D42A27DB-BD31-4B8C-83A1-F6EECF244321}">
                <p14:modId xmlns:p14="http://schemas.microsoft.com/office/powerpoint/2010/main" val="1045679307"/>
              </p:ext>
            </p:extLst>
          </p:nvPr>
        </p:nvGraphicFramePr>
        <p:xfrm>
          <a:off x="1295400" y="1828800"/>
          <a:ext cx="9689926" cy="4348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8830849" y="3156559"/>
            <a:ext cx="1716066" cy="601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$100</a:t>
            </a:r>
          </a:p>
        </p:txBody>
      </p:sp>
      <p:sp>
        <p:nvSpPr>
          <p:cNvPr id="6" name="Rounded Rectangle 5"/>
          <p:cNvSpPr/>
          <p:nvPr/>
        </p:nvSpPr>
        <p:spPr>
          <a:xfrm>
            <a:off x="8855902" y="5348613"/>
            <a:ext cx="1753644" cy="576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$400</a:t>
            </a:r>
          </a:p>
        </p:txBody>
      </p:sp>
      <p:sp>
        <p:nvSpPr>
          <p:cNvPr id="12" name="Rounded Rectangle 11"/>
          <p:cNvSpPr/>
          <p:nvPr/>
        </p:nvSpPr>
        <p:spPr>
          <a:xfrm>
            <a:off x="8830849" y="3920647"/>
            <a:ext cx="1728593" cy="563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$200</a:t>
            </a:r>
          </a:p>
        </p:txBody>
      </p:sp>
      <p:sp>
        <p:nvSpPr>
          <p:cNvPr id="13" name="Rounded Rectangle 12"/>
          <p:cNvSpPr/>
          <p:nvPr/>
        </p:nvSpPr>
        <p:spPr>
          <a:xfrm>
            <a:off x="8830849" y="4634630"/>
            <a:ext cx="1741118" cy="576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$300</a:t>
            </a:r>
          </a:p>
        </p:txBody>
      </p:sp>
      <p:sp>
        <p:nvSpPr>
          <p:cNvPr id="2" name="Rectangle 1">
            <a:extLst>
              <a:ext uri="{FF2B5EF4-FFF2-40B4-BE49-F238E27FC236}">
                <a16:creationId xmlns:a16="http://schemas.microsoft.com/office/drawing/2014/main" id="{65A552B3-6BF6-4C51-B96D-C24390B75A72}"/>
              </a:ext>
            </a:extLst>
          </p:cNvPr>
          <p:cNvSpPr/>
          <p:nvPr/>
        </p:nvSpPr>
        <p:spPr>
          <a:xfrm>
            <a:off x="6564923" y="1985108"/>
            <a:ext cx="1719385" cy="930030"/>
          </a:xfrm>
          <a:prstGeom prst="rect">
            <a:avLst/>
          </a:prstGeom>
          <a:noFill/>
          <a:ln w="28575"/>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p:cNvSpPr/>
          <p:nvPr/>
        </p:nvSpPr>
        <p:spPr>
          <a:xfrm>
            <a:off x="6400800" y="4584526"/>
            <a:ext cx="1903956" cy="701457"/>
          </a:xfrm>
          <a:prstGeom prst="fram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a:extLst>
              <a:ext uri="{FF2B5EF4-FFF2-40B4-BE49-F238E27FC236}">
                <a16:creationId xmlns:a16="http://schemas.microsoft.com/office/drawing/2014/main" id="{6A132DA8-F27F-4931-BB3F-83F07DEDF55E}"/>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2037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362303"/>
            <a:ext cx="9601200" cy="751389"/>
          </a:xfrm>
        </p:spPr>
        <p:txBody>
          <a:bodyPr/>
          <a:lstStyle/>
          <a:p>
            <a:r>
              <a:rPr lang="en-US" dirty="0"/>
              <a:t>In The Kitchen</a:t>
            </a:r>
          </a:p>
        </p:txBody>
      </p:sp>
      <p:sp>
        <p:nvSpPr>
          <p:cNvPr id="3" name="Text Placeholder 2"/>
          <p:cNvSpPr>
            <a:spLocks noGrp="1"/>
          </p:cNvSpPr>
          <p:nvPr>
            <p:ph type="body" idx="1"/>
          </p:nvPr>
        </p:nvSpPr>
        <p:spPr>
          <a:xfrm>
            <a:off x="1298449" y="1258140"/>
            <a:ext cx="5753705" cy="832581"/>
          </a:xfrm>
        </p:spPr>
        <p:txBody>
          <a:bodyPr/>
          <a:lstStyle/>
          <a:p>
            <a:r>
              <a:rPr lang="en-US" dirty="0">
                <a:solidFill>
                  <a:schemeClr val="tx2"/>
                </a:solidFill>
              </a:rPr>
              <a:t>This is what requires shut down of Makeup air upon Hood Fire Suppression system activation.</a:t>
            </a:r>
          </a:p>
        </p:txBody>
      </p:sp>
      <p:sp>
        <p:nvSpPr>
          <p:cNvPr id="4" name="Content Placeholder 3"/>
          <p:cNvSpPr>
            <a:spLocks noGrp="1"/>
          </p:cNvSpPr>
          <p:nvPr>
            <p:ph sz="half" idx="2"/>
          </p:nvPr>
        </p:nvSpPr>
        <p:spPr>
          <a:xfrm>
            <a:off x="1298448" y="2373284"/>
            <a:ext cx="5728653" cy="3840480"/>
          </a:xfrm>
        </p:spPr>
        <p:txBody>
          <a:bodyPr/>
          <a:lstStyle/>
          <a:p>
            <a:r>
              <a:rPr lang="en-US" dirty="0"/>
              <a:t>What is the Mechanical Code? </a:t>
            </a:r>
          </a:p>
          <a:p>
            <a:r>
              <a:rPr lang="en-US" dirty="0"/>
              <a:t>What is the Fire Code?</a:t>
            </a:r>
          </a:p>
          <a:p>
            <a:r>
              <a:rPr lang="en-US" dirty="0"/>
              <a:t>What is NFPA 96?</a:t>
            </a:r>
          </a:p>
          <a:p>
            <a:r>
              <a:rPr lang="en-US" dirty="0"/>
              <a:t>What is the Equipment Listing?</a:t>
            </a:r>
          </a:p>
          <a:p>
            <a:r>
              <a:rPr lang="en-US" dirty="0"/>
              <a:t>What is … It’s a mystery?</a:t>
            </a:r>
          </a:p>
        </p:txBody>
      </p:sp>
      <p:cxnSp>
        <p:nvCxnSpPr>
          <p:cNvPr id="8" name="Straight Connector 7"/>
          <p:cNvCxnSpPr/>
          <p:nvPr/>
        </p:nvCxnSpPr>
        <p:spPr>
          <a:xfrm flipV="1">
            <a:off x="1615857" y="2480155"/>
            <a:ext cx="37579" cy="62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90805" y="2517732"/>
            <a:ext cx="3695179" cy="50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603332" y="3056351"/>
            <a:ext cx="26420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1603332" y="3569918"/>
            <a:ext cx="22175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1653438" y="4033381"/>
            <a:ext cx="33193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F5A52A9C-78C2-48B5-9E1E-FAE405851B47}"/>
              </a:ext>
            </a:extLst>
          </p:cNvPr>
          <p:cNvPicPr>
            <a:picLocks noGrp="1" noChangeAspect="1"/>
          </p:cNvPicPr>
          <p:nvPr>
            <p:ph sz="quarter" idx="4"/>
          </p:nvPr>
        </p:nvPicPr>
        <p:blipFill>
          <a:blip r:embed="rId3"/>
          <a:stretch>
            <a:fillRect/>
          </a:stretch>
        </p:blipFill>
        <p:spPr>
          <a:xfrm>
            <a:off x="7181766" y="1367692"/>
            <a:ext cx="4413236" cy="4173416"/>
          </a:xfrm>
        </p:spPr>
      </p:pic>
      <p:sp>
        <p:nvSpPr>
          <p:cNvPr id="5" name="Frame 4">
            <a:extLst>
              <a:ext uri="{FF2B5EF4-FFF2-40B4-BE49-F238E27FC236}">
                <a16:creationId xmlns:a16="http://schemas.microsoft.com/office/drawing/2014/main" id="{60A3E108-9F05-4170-A44C-1000A99FF8B8}"/>
              </a:ext>
            </a:extLst>
          </p:cNvPr>
          <p:cNvSpPr/>
          <p:nvPr/>
        </p:nvSpPr>
        <p:spPr>
          <a:xfrm>
            <a:off x="1434353" y="4303059"/>
            <a:ext cx="3218329" cy="5199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ooter Placeholder 5">
            <a:extLst>
              <a:ext uri="{FF2B5EF4-FFF2-40B4-BE49-F238E27FC236}">
                <a16:creationId xmlns:a16="http://schemas.microsoft.com/office/drawing/2014/main" id="{001EC2F3-BBCA-489D-A625-ED3C037D5967}"/>
              </a:ext>
            </a:extLst>
          </p:cNvPr>
          <p:cNvSpPr>
            <a:spLocks noGrp="1"/>
          </p:cNvSpPr>
          <p:nvPr>
            <p:ph type="ftr" sz="quarter" idx="11"/>
          </p:nvPr>
        </p:nvSpPr>
        <p:spPr/>
        <p:txBody>
          <a:bodyPr/>
          <a:lstStyle/>
          <a:p>
            <a:r>
              <a:rPr lang="en-US"/>
              <a:t>SCO Conference 2018</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3A19A0-F20E-4A09-9C52-F4332A21B0E6}"/>
              </a:ext>
            </a:extLst>
          </p:cNvPr>
          <p:cNvSpPr>
            <a:spLocks noGrp="1"/>
          </p:cNvSpPr>
          <p:nvPr>
            <p:ph type="title"/>
          </p:nvPr>
        </p:nvSpPr>
        <p:spPr>
          <a:xfrm>
            <a:off x="1295400" y="362303"/>
            <a:ext cx="9601200" cy="726268"/>
          </a:xfrm>
        </p:spPr>
        <p:txBody>
          <a:bodyPr/>
          <a:lstStyle/>
          <a:p>
            <a:pPr algn="ctr"/>
            <a:endParaRPr lang="en-US" dirty="0"/>
          </a:p>
        </p:txBody>
      </p:sp>
      <p:graphicFrame>
        <p:nvGraphicFramePr>
          <p:cNvPr id="9" name="Content Placeholder 8">
            <a:extLst>
              <a:ext uri="{FF2B5EF4-FFF2-40B4-BE49-F238E27FC236}">
                <a16:creationId xmlns:a16="http://schemas.microsoft.com/office/drawing/2014/main" id="{535DC315-8EAD-4D6D-AABE-B752CCA79E45}"/>
              </a:ext>
            </a:extLst>
          </p:cNvPr>
          <p:cNvGraphicFramePr>
            <a:graphicFrameLocks noGrp="1"/>
          </p:cNvGraphicFramePr>
          <p:nvPr>
            <p:ph idx="1"/>
            <p:extLst/>
          </p:nvPr>
        </p:nvGraphicFramePr>
        <p:xfrm>
          <a:off x="1295400" y="1828800"/>
          <a:ext cx="9689926" cy="4348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8830849" y="3156559"/>
            <a:ext cx="1716066" cy="601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$100</a:t>
            </a:r>
          </a:p>
        </p:txBody>
      </p:sp>
      <p:sp>
        <p:nvSpPr>
          <p:cNvPr id="6" name="Rounded Rectangle 5"/>
          <p:cNvSpPr/>
          <p:nvPr/>
        </p:nvSpPr>
        <p:spPr>
          <a:xfrm>
            <a:off x="8855902" y="5348613"/>
            <a:ext cx="1753644" cy="576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$400</a:t>
            </a:r>
          </a:p>
        </p:txBody>
      </p:sp>
      <p:sp>
        <p:nvSpPr>
          <p:cNvPr id="12" name="Rounded Rectangle 11"/>
          <p:cNvSpPr/>
          <p:nvPr/>
        </p:nvSpPr>
        <p:spPr>
          <a:xfrm>
            <a:off x="8830849" y="3920647"/>
            <a:ext cx="1728593" cy="563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$200</a:t>
            </a:r>
          </a:p>
        </p:txBody>
      </p:sp>
      <p:sp>
        <p:nvSpPr>
          <p:cNvPr id="13" name="Rounded Rectangle 12"/>
          <p:cNvSpPr/>
          <p:nvPr/>
        </p:nvSpPr>
        <p:spPr>
          <a:xfrm>
            <a:off x="8830849" y="4634630"/>
            <a:ext cx="1741118" cy="576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$300</a:t>
            </a:r>
          </a:p>
        </p:txBody>
      </p:sp>
      <p:sp>
        <p:nvSpPr>
          <p:cNvPr id="2" name="Rectangle 1">
            <a:extLst>
              <a:ext uri="{FF2B5EF4-FFF2-40B4-BE49-F238E27FC236}">
                <a16:creationId xmlns:a16="http://schemas.microsoft.com/office/drawing/2014/main" id="{65A552B3-6BF6-4C51-B96D-C24390B75A72}"/>
              </a:ext>
            </a:extLst>
          </p:cNvPr>
          <p:cNvSpPr/>
          <p:nvPr/>
        </p:nvSpPr>
        <p:spPr>
          <a:xfrm>
            <a:off x="1557494" y="2028651"/>
            <a:ext cx="1719385" cy="930030"/>
          </a:xfrm>
          <a:prstGeom prst="rect">
            <a:avLst/>
          </a:prstGeom>
          <a:noFill/>
          <a:ln w="28575"/>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p:cNvSpPr/>
          <p:nvPr/>
        </p:nvSpPr>
        <p:spPr>
          <a:xfrm>
            <a:off x="1515649" y="5285984"/>
            <a:ext cx="1891430" cy="688931"/>
          </a:xfrm>
          <a:prstGeom prst="fram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a:extLst>
              <a:ext uri="{FF2B5EF4-FFF2-40B4-BE49-F238E27FC236}">
                <a16:creationId xmlns:a16="http://schemas.microsoft.com/office/drawing/2014/main" id="{1D54CAB5-14D1-4D70-8D14-D8B8B6B456DC}"/>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98966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Condensate Drainage</a:t>
            </a:r>
          </a:p>
        </p:txBody>
      </p:sp>
      <p:sp>
        <p:nvSpPr>
          <p:cNvPr id="3" name="Content Placeholder 2"/>
          <p:cNvSpPr>
            <a:spLocks noGrp="1"/>
          </p:cNvSpPr>
          <p:nvPr>
            <p:ph sz="half" idx="1"/>
          </p:nvPr>
        </p:nvSpPr>
        <p:spPr>
          <a:xfrm>
            <a:off x="1813169" y="1828802"/>
            <a:ext cx="4324584" cy="4348163"/>
          </a:xfrm>
        </p:spPr>
        <p:txBody>
          <a:bodyPr/>
          <a:lstStyle/>
          <a:p>
            <a:pPr marL="0" indent="0">
              <a:buNone/>
            </a:pPr>
            <a:r>
              <a:rPr lang="en-US" dirty="0">
                <a:solidFill>
                  <a:srgbClr val="00B050"/>
                </a:solidFill>
              </a:rPr>
              <a:t>307.4.2.1 Ductless mini-split equipment that produces condensate shall be provided with an inline check valve located in the drain line, or a trap.</a:t>
            </a:r>
          </a:p>
          <a:p>
            <a:endParaRPr lang="en-US" dirty="0"/>
          </a:p>
          <a:p>
            <a:endParaRPr lang="en-US" dirty="0"/>
          </a:p>
        </p:txBody>
      </p:sp>
      <p:pic>
        <p:nvPicPr>
          <p:cNvPr id="6" name="Content Placeholder 5" descr="waterless trap.png"/>
          <p:cNvPicPr>
            <a:picLocks noGrp="1" noChangeAspect="1"/>
          </p:cNvPicPr>
          <p:nvPr>
            <p:ph sz="half" idx="2"/>
          </p:nvPr>
        </p:nvPicPr>
        <p:blipFill>
          <a:blip r:embed="rId3"/>
          <a:stretch>
            <a:fillRect/>
          </a:stretch>
        </p:blipFill>
        <p:spPr>
          <a:xfrm>
            <a:off x="2146256" y="3893997"/>
            <a:ext cx="3026993" cy="2105971"/>
          </a:xfrm>
        </p:spPr>
      </p:pic>
      <p:pic>
        <p:nvPicPr>
          <p:cNvPr id="7" name="Picture 6" descr="cond check valve.jpg"/>
          <p:cNvPicPr>
            <a:picLocks noChangeAspect="1"/>
          </p:cNvPicPr>
          <p:nvPr/>
        </p:nvPicPr>
        <p:blipFill>
          <a:blip r:embed="rId4"/>
          <a:stretch>
            <a:fillRect/>
          </a:stretch>
        </p:blipFill>
        <p:spPr>
          <a:xfrm>
            <a:off x="6405324" y="851769"/>
            <a:ext cx="5461000" cy="4528159"/>
          </a:xfrm>
          <a:prstGeom prst="rect">
            <a:avLst/>
          </a:prstGeom>
        </p:spPr>
      </p:pic>
      <p:sp>
        <p:nvSpPr>
          <p:cNvPr id="2" name="TextBox 1">
            <a:extLst>
              <a:ext uri="{FF2B5EF4-FFF2-40B4-BE49-F238E27FC236}">
                <a16:creationId xmlns:a16="http://schemas.microsoft.com/office/drawing/2014/main" id="{E5CD6F97-BE5E-4633-A3C1-A007FBAA7CBA}"/>
              </a:ext>
            </a:extLst>
          </p:cNvPr>
          <p:cNvSpPr txBox="1"/>
          <p:nvPr/>
        </p:nvSpPr>
        <p:spPr>
          <a:xfrm>
            <a:off x="2649789" y="5999968"/>
            <a:ext cx="2454031" cy="369332"/>
          </a:xfrm>
          <a:prstGeom prst="rect">
            <a:avLst/>
          </a:prstGeom>
          <a:noFill/>
        </p:spPr>
        <p:txBody>
          <a:bodyPr wrap="square" rtlCol="0">
            <a:spAutoFit/>
          </a:bodyPr>
          <a:lstStyle/>
          <a:p>
            <a:r>
              <a:rPr lang="en-US" dirty="0"/>
              <a:t>Waterless Trap</a:t>
            </a:r>
          </a:p>
        </p:txBody>
      </p:sp>
      <p:sp>
        <p:nvSpPr>
          <p:cNvPr id="5" name="Explosion: 8 Points 4">
            <a:extLst>
              <a:ext uri="{FF2B5EF4-FFF2-40B4-BE49-F238E27FC236}">
                <a16:creationId xmlns:a16="http://schemas.microsoft.com/office/drawing/2014/main" id="{A0E34083-EB53-4850-B1C0-5C745591BEE1}"/>
              </a:ext>
            </a:extLst>
          </p:cNvPr>
          <p:cNvSpPr/>
          <p:nvPr/>
        </p:nvSpPr>
        <p:spPr>
          <a:xfrm>
            <a:off x="523630" y="2004164"/>
            <a:ext cx="1187938" cy="98099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a:t>
            </a:r>
          </a:p>
        </p:txBody>
      </p:sp>
      <p:sp>
        <p:nvSpPr>
          <p:cNvPr id="8" name="Rounded Rectangle 7"/>
          <p:cNvSpPr/>
          <p:nvPr/>
        </p:nvSpPr>
        <p:spPr>
          <a:xfrm>
            <a:off x="6613742" y="5686816"/>
            <a:ext cx="4396636" cy="588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will also apply to VRF systems</a:t>
            </a:r>
          </a:p>
        </p:txBody>
      </p:sp>
      <p:sp>
        <p:nvSpPr>
          <p:cNvPr id="9" name="Footer Placeholder 8">
            <a:extLst>
              <a:ext uri="{FF2B5EF4-FFF2-40B4-BE49-F238E27FC236}">
                <a16:creationId xmlns:a16="http://schemas.microsoft.com/office/drawing/2014/main" id="{79C9D8EE-1DC8-43AE-AAD7-CE6CD2982CEC}"/>
              </a:ext>
            </a:extLst>
          </p:cNvPr>
          <p:cNvSpPr>
            <a:spLocks noGrp="1"/>
          </p:cNvSpPr>
          <p:nvPr>
            <p:ph type="ftr" sz="quarter" idx="11"/>
          </p:nvPr>
        </p:nvSpPr>
        <p:spPr/>
        <p:txBody>
          <a:bodyPr/>
          <a:lstStyle/>
          <a:p>
            <a:r>
              <a:rPr lang="en-US"/>
              <a:t>SCO Conference 2018</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3FE81-31B5-4A5C-87D6-8C88E2226F26}"/>
              </a:ext>
            </a:extLst>
          </p:cNvPr>
          <p:cNvSpPr>
            <a:spLocks noGrp="1"/>
          </p:cNvSpPr>
          <p:nvPr>
            <p:ph type="title"/>
          </p:nvPr>
        </p:nvSpPr>
        <p:spPr>
          <a:xfrm>
            <a:off x="1295400" y="362303"/>
            <a:ext cx="9601200" cy="911326"/>
          </a:xfrm>
        </p:spPr>
        <p:txBody>
          <a:bodyPr/>
          <a:lstStyle/>
          <a:p>
            <a:pPr algn="ctr"/>
            <a:r>
              <a:rPr lang="en-US" dirty="0"/>
              <a:t>History</a:t>
            </a:r>
          </a:p>
        </p:txBody>
      </p:sp>
      <p:sp>
        <p:nvSpPr>
          <p:cNvPr id="3" name="Content Placeholder 2">
            <a:extLst>
              <a:ext uri="{FF2B5EF4-FFF2-40B4-BE49-F238E27FC236}">
                <a16:creationId xmlns:a16="http://schemas.microsoft.com/office/drawing/2014/main" id="{DA207068-7B68-4393-BF3F-E7E8BEC52F22}"/>
              </a:ext>
            </a:extLst>
          </p:cNvPr>
          <p:cNvSpPr>
            <a:spLocks noGrp="1"/>
          </p:cNvSpPr>
          <p:nvPr>
            <p:ph idx="1"/>
          </p:nvPr>
        </p:nvSpPr>
        <p:spPr/>
        <p:txBody>
          <a:bodyPr/>
          <a:lstStyle/>
          <a:p>
            <a:pPr marL="0" indent="0">
              <a:buNone/>
            </a:pPr>
            <a:r>
              <a:rPr lang="en-US" dirty="0">
                <a:solidFill>
                  <a:schemeClr val="tx2"/>
                </a:solidFill>
              </a:rPr>
              <a:t>The International Codes were introduced in this year shortly before being adopted in North Carolina.</a:t>
            </a:r>
          </a:p>
          <a:p>
            <a:pPr marL="0" indent="0">
              <a:buNone/>
            </a:pPr>
            <a:endParaRPr lang="en-US" dirty="0">
              <a:solidFill>
                <a:schemeClr val="tx2"/>
              </a:solidFill>
            </a:endParaRPr>
          </a:p>
          <a:p>
            <a:pPr marL="0" indent="0">
              <a:buNone/>
            </a:pPr>
            <a:r>
              <a:rPr lang="en-US" dirty="0">
                <a:solidFill>
                  <a:schemeClr val="tx2"/>
                </a:solidFill>
              </a:rPr>
              <a:t>What is …</a:t>
            </a:r>
          </a:p>
          <a:p>
            <a:pPr marL="0" indent="0">
              <a:buNone/>
            </a:pPr>
            <a:endParaRPr lang="en-US" dirty="0"/>
          </a:p>
        </p:txBody>
      </p:sp>
      <p:sp>
        <p:nvSpPr>
          <p:cNvPr id="4" name="Rectangle: Rounded Corners 3">
            <a:extLst>
              <a:ext uri="{FF2B5EF4-FFF2-40B4-BE49-F238E27FC236}">
                <a16:creationId xmlns:a16="http://schemas.microsoft.com/office/drawing/2014/main" id="{E169E82D-7323-4223-BD12-F4AE0028C8C9}"/>
              </a:ext>
            </a:extLst>
          </p:cNvPr>
          <p:cNvSpPr/>
          <p:nvPr/>
        </p:nvSpPr>
        <p:spPr>
          <a:xfrm>
            <a:off x="1665515" y="4767942"/>
            <a:ext cx="1251857" cy="740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1492</a:t>
            </a:r>
          </a:p>
        </p:txBody>
      </p:sp>
      <p:sp>
        <p:nvSpPr>
          <p:cNvPr id="5" name="Rectangle: Rounded Corners 4">
            <a:extLst>
              <a:ext uri="{FF2B5EF4-FFF2-40B4-BE49-F238E27FC236}">
                <a16:creationId xmlns:a16="http://schemas.microsoft.com/office/drawing/2014/main" id="{6A713801-A152-4C48-946D-3CEE391A5F44}"/>
              </a:ext>
            </a:extLst>
          </p:cNvPr>
          <p:cNvSpPr/>
          <p:nvPr/>
        </p:nvSpPr>
        <p:spPr>
          <a:xfrm>
            <a:off x="3967843" y="4757057"/>
            <a:ext cx="1317171" cy="740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1925</a:t>
            </a:r>
          </a:p>
        </p:txBody>
      </p:sp>
      <p:sp>
        <p:nvSpPr>
          <p:cNvPr id="6" name="Rectangle: Rounded Corners 5">
            <a:extLst>
              <a:ext uri="{FF2B5EF4-FFF2-40B4-BE49-F238E27FC236}">
                <a16:creationId xmlns:a16="http://schemas.microsoft.com/office/drawing/2014/main" id="{E897F49E-03D2-466A-B6D0-70DF179C2A6E}"/>
              </a:ext>
            </a:extLst>
          </p:cNvPr>
          <p:cNvSpPr/>
          <p:nvPr/>
        </p:nvSpPr>
        <p:spPr>
          <a:xfrm>
            <a:off x="6498772" y="4757057"/>
            <a:ext cx="1219200" cy="751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1945</a:t>
            </a:r>
          </a:p>
        </p:txBody>
      </p:sp>
      <p:sp>
        <p:nvSpPr>
          <p:cNvPr id="7" name="Rectangle: Rounded Corners 6">
            <a:extLst>
              <a:ext uri="{FF2B5EF4-FFF2-40B4-BE49-F238E27FC236}">
                <a16:creationId xmlns:a16="http://schemas.microsoft.com/office/drawing/2014/main" id="{5C4FC662-F31E-47B6-AA35-476F94539062}"/>
              </a:ext>
            </a:extLst>
          </p:cNvPr>
          <p:cNvSpPr/>
          <p:nvPr/>
        </p:nvSpPr>
        <p:spPr>
          <a:xfrm>
            <a:off x="8948057" y="4757057"/>
            <a:ext cx="1208314" cy="740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2000</a:t>
            </a:r>
          </a:p>
        </p:txBody>
      </p:sp>
      <p:sp>
        <p:nvSpPr>
          <p:cNvPr id="8" name="Footer Placeholder 7">
            <a:extLst>
              <a:ext uri="{FF2B5EF4-FFF2-40B4-BE49-F238E27FC236}">
                <a16:creationId xmlns:a16="http://schemas.microsoft.com/office/drawing/2014/main" id="{FE45CDF8-2C4B-46A3-9994-FC1E8DCC6C80}"/>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39910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3FE81-31B5-4A5C-87D6-8C88E2226F26}"/>
              </a:ext>
            </a:extLst>
          </p:cNvPr>
          <p:cNvSpPr>
            <a:spLocks noGrp="1"/>
          </p:cNvSpPr>
          <p:nvPr>
            <p:ph type="title"/>
          </p:nvPr>
        </p:nvSpPr>
        <p:spPr>
          <a:xfrm>
            <a:off x="1295400" y="362303"/>
            <a:ext cx="9601200" cy="911326"/>
          </a:xfrm>
        </p:spPr>
        <p:txBody>
          <a:bodyPr/>
          <a:lstStyle/>
          <a:p>
            <a:pPr algn="ctr"/>
            <a:r>
              <a:rPr lang="en-US" dirty="0"/>
              <a:t>History</a:t>
            </a:r>
          </a:p>
        </p:txBody>
      </p:sp>
      <p:sp>
        <p:nvSpPr>
          <p:cNvPr id="3" name="Content Placeholder 2">
            <a:extLst>
              <a:ext uri="{FF2B5EF4-FFF2-40B4-BE49-F238E27FC236}">
                <a16:creationId xmlns:a16="http://schemas.microsoft.com/office/drawing/2014/main" id="{DA207068-7B68-4393-BF3F-E7E8BEC52F22}"/>
              </a:ext>
            </a:extLst>
          </p:cNvPr>
          <p:cNvSpPr>
            <a:spLocks noGrp="1"/>
          </p:cNvSpPr>
          <p:nvPr>
            <p:ph idx="1"/>
          </p:nvPr>
        </p:nvSpPr>
        <p:spPr>
          <a:xfrm>
            <a:off x="1295400" y="1416677"/>
            <a:ext cx="9601200" cy="4262906"/>
          </a:xfrm>
        </p:spPr>
        <p:txBody>
          <a:bodyPr/>
          <a:lstStyle/>
          <a:p>
            <a:pPr marL="0" indent="0">
              <a:buNone/>
            </a:pPr>
            <a:r>
              <a:rPr lang="en-US" dirty="0">
                <a:solidFill>
                  <a:schemeClr val="tx2"/>
                </a:solidFill>
              </a:rPr>
              <a:t>The international codes were introduced in this year shortly before being adopted by North Carolina.</a:t>
            </a:r>
          </a:p>
          <a:p>
            <a:pPr marL="0" indent="0">
              <a:buNone/>
            </a:pPr>
            <a:endParaRPr lang="en-US" dirty="0">
              <a:solidFill>
                <a:schemeClr val="tx2"/>
              </a:solidFill>
            </a:endParaRPr>
          </a:p>
          <a:p>
            <a:pPr marL="0" indent="0">
              <a:buNone/>
            </a:pPr>
            <a:r>
              <a:rPr lang="en-US" dirty="0">
                <a:solidFill>
                  <a:schemeClr val="tx2"/>
                </a:solidFill>
              </a:rPr>
              <a:t>What is …</a:t>
            </a:r>
          </a:p>
          <a:p>
            <a:pPr marL="0" indent="0">
              <a:buNone/>
            </a:pPr>
            <a:endParaRPr lang="en-US" dirty="0"/>
          </a:p>
        </p:txBody>
      </p:sp>
      <p:sp>
        <p:nvSpPr>
          <p:cNvPr id="4" name="Rectangle: Rounded Corners 3">
            <a:extLst>
              <a:ext uri="{FF2B5EF4-FFF2-40B4-BE49-F238E27FC236}">
                <a16:creationId xmlns:a16="http://schemas.microsoft.com/office/drawing/2014/main" id="{E169E82D-7323-4223-BD12-F4AE0028C8C9}"/>
              </a:ext>
            </a:extLst>
          </p:cNvPr>
          <p:cNvSpPr/>
          <p:nvPr/>
        </p:nvSpPr>
        <p:spPr>
          <a:xfrm>
            <a:off x="1704152" y="3660358"/>
            <a:ext cx="1251857" cy="740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1492</a:t>
            </a:r>
          </a:p>
        </p:txBody>
      </p:sp>
      <p:sp>
        <p:nvSpPr>
          <p:cNvPr id="9" name="Multiply 8"/>
          <p:cNvSpPr/>
          <p:nvPr/>
        </p:nvSpPr>
        <p:spPr>
          <a:xfrm>
            <a:off x="1503124" y="3900358"/>
            <a:ext cx="1628383" cy="1478072"/>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olumbus-day-resized-569ff8943df78cafda9f58ac.jpg"/>
          <p:cNvPicPr>
            <a:picLocks noChangeAspect="1"/>
          </p:cNvPicPr>
          <p:nvPr/>
        </p:nvPicPr>
        <p:blipFill>
          <a:blip r:embed="rId2"/>
          <a:stretch>
            <a:fillRect/>
          </a:stretch>
        </p:blipFill>
        <p:spPr>
          <a:xfrm>
            <a:off x="3985393" y="2678805"/>
            <a:ext cx="8017717" cy="3741314"/>
          </a:xfrm>
          <a:prstGeom prst="rect">
            <a:avLst/>
          </a:prstGeom>
        </p:spPr>
      </p:pic>
      <p:sp>
        <p:nvSpPr>
          <p:cNvPr id="5" name="Footer Placeholder 4">
            <a:extLst>
              <a:ext uri="{FF2B5EF4-FFF2-40B4-BE49-F238E27FC236}">
                <a16:creationId xmlns:a16="http://schemas.microsoft.com/office/drawing/2014/main" id="{5E42C3F1-A905-4230-BE81-D4E2DC7F4695}"/>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39910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3FE81-31B5-4A5C-87D6-8C88E2226F26}"/>
              </a:ext>
            </a:extLst>
          </p:cNvPr>
          <p:cNvSpPr>
            <a:spLocks noGrp="1"/>
          </p:cNvSpPr>
          <p:nvPr>
            <p:ph type="title"/>
          </p:nvPr>
        </p:nvSpPr>
        <p:spPr>
          <a:xfrm>
            <a:off x="1295400" y="362303"/>
            <a:ext cx="9601200" cy="911326"/>
          </a:xfrm>
        </p:spPr>
        <p:txBody>
          <a:bodyPr/>
          <a:lstStyle/>
          <a:p>
            <a:pPr algn="ctr"/>
            <a:r>
              <a:rPr lang="en-US" dirty="0"/>
              <a:t>History</a:t>
            </a:r>
          </a:p>
        </p:txBody>
      </p:sp>
      <p:sp>
        <p:nvSpPr>
          <p:cNvPr id="3" name="Content Placeholder 2">
            <a:extLst>
              <a:ext uri="{FF2B5EF4-FFF2-40B4-BE49-F238E27FC236}">
                <a16:creationId xmlns:a16="http://schemas.microsoft.com/office/drawing/2014/main" id="{DA207068-7B68-4393-BF3F-E7E8BEC52F22}"/>
              </a:ext>
            </a:extLst>
          </p:cNvPr>
          <p:cNvSpPr>
            <a:spLocks noGrp="1"/>
          </p:cNvSpPr>
          <p:nvPr>
            <p:ph idx="1"/>
          </p:nvPr>
        </p:nvSpPr>
        <p:spPr>
          <a:xfrm>
            <a:off x="1295400" y="1427967"/>
            <a:ext cx="9601200" cy="4748997"/>
          </a:xfrm>
        </p:spPr>
        <p:txBody>
          <a:bodyPr/>
          <a:lstStyle/>
          <a:p>
            <a:pPr marL="0" indent="0">
              <a:buNone/>
            </a:pPr>
            <a:r>
              <a:rPr lang="en-US" dirty="0">
                <a:solidFill>
                  <a:schemeClr val="tx2"/>
                </a:solidFill>
              </a:rPr>
              <a:t>The International Codes were introduced in this year shortly before being adopted by NC.</a:t>
            </a:r>
          </a:p>
          <a:p>
            <a:pPr marL="0" indent="0">
              <a:buNone/>
            </a:pPr>
            <a:endParaRPr lang="en-US" dirty="0">
              <a:solidFill>
                <a:schemeClr val="tx2"/>
              </a:solidFill>
            </a:endParaRPr>
          </a:p>
          <a:p>
            <a:pPr marL="0" indent="0">
              <a:buNone/>
            </a:pPr>
            <a:r>
              <a:rPr lang="en-US" dirty="0">
                <a:solidFill>
                  <a:schemeClr val="tx2"/>
                </a:solidFill>
              </a:rPr>
              <a:t>What is …</a:t>
            </a:r>
          </a:p>
          <a:p>
            <a:pPr marL="0" indent="0">
              <a:buNone/>
            </a:pPr>
            <a:endParaRPr lang="en-US" dirty="0"/>
          </a:p>
        </p:txBody>
      </p:sp>
      <p:sp>
        <p:nvSpPr>
          <p:cNvPr id="5" name="Rectangle: Rounded Corners 4">
            <a:extLst>
              <a:ext uri="{FF2B5EF4-FFF2-40B4-BE49-F238E27FC236}">
                <a16:creationId xmlns:a16="http://schemas.microsoft.com/office/drawing/2014/main" id="{6A713801-A152-4C48-946D-3CEE391A5F44}"/>
              </a:ext>
            </a:extLst>
          </p:cNvPr>
          <p:cNvSpPr/>
          <p:nvPr/>
        </p:nvSpPr>
        <p:spPr>
          <a:xfrm>
            <a:off x="1274747" y="4506537"/>
            <a:ext cx="1317171" cy="740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1925</a:t>
            </a:r>
          </a:p>
        </p:txBody>
      </p:sp>
      <p:sp>
        <p:nvSpPr>
          <p:cNvPr id="9" name="Multiply 8"/>
          <p:cNvSpPr/>
          <p:nvPr/>
        </p:nvSpPr>
        <p:spPr>
          <a:xfrm>
            <a:off x="1365337" y="4772416"/>
            <a:ext cx="1039660" cy="1152395"/>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arrier 1939.jpg"/>
          <p:cNvPicPr>
            <a:picLocks noChangeAspect="1"/>
          </p:cNvPicPr>
          <p:nvPr/>
        </p:nvPicPr>
        <p:blipFill>
          <a:blip r:embed="rId2"/>
          <a:stretch>
            <a:fillRect/>
          </a:stretch>
        </p:blipFill>
        <p:spPr>
          <a:xfrm>
            <a:off x="3582445" y="2204580"/>
            <a:ext cx="8342334" cy="4653419"/>
          </a:xfrm>
          <a:prstGeom prst="rect">
            <a:avLst/>
          </a:prstGeom>
        </p:spPr>
      </p:pic>
      <p:sp>
        <p:nvSpPr>
          <p:cNvPr id="4" name="Footer Placeholder 3">
            <a:extLst>
              <a:ext uri="{FF2B5EF4-FFF2-40B4-BE49-F238E27FC236}">
                <a16:creationId xmlns:a16="http://schemas.microsoft.com/office/drawing/2014/main" id="{18CF4166-D03A-4D19-B332-CA0B626A6F52}"/>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39910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3FE81-31B5-4A5C-87D6-8C88E2226F26}"/>
              </a:ext>
            </a:extLst>
          </p:cNvPr>
          <p:cNvSpPr>
            <a:spLocks noGrp="1"/>
          </p:cNvSpPr>
          <p:nvPr>
            <p:ph type="title"/>
          </p:nvPr>
        </p:nvSpPr>
        <p:spPr>
          <a:xfrm>
            <a:off x="1295400" y="362303"/>
            <a:ext cx="9601200" cy="911326"/>
          </a:xfrm>
        </p:spPr>
        <p:txBody>
          <a:bodyPr/>
          <a:lstStyle/>
          <a:p>
            <a:pPr algn="ctr"/>
            <a:r>
              <a:rPr lang="en-US" dirty="0"/>
              <a:t>History</a:t>
            </a:r>
          </a:p>
        </p:txBody>
      </p:sp>
      <p:sp>
        <p:nvSpPr>
          <p:cNvPr id="3" name="Content Placeholder 2">
            <a:extLst>
              <a:ext uri="{FF2B5EF4-FFF2-40B4-BE49-F238E27FC236}">
                <a16:creationId xmlns:a16="http://schemas.microsoft.com/office/drawing/2014/main" id="{DA207068-7B68-4393-BF3F-E7E8BEC52F22}"/>
              </a:ext>
            </a:extLst>
          </p:cNvPr>
          <p:cNvSpPr>
            <a:spLocks noGrp="1"/>
          </p:cNvSpPr>
          <p:nvPr>
            <p:ph idx="1"/>
          </p:nvPr>
        </p:nvSpPr>
        <p:spPr>
          <a:xfrm>
            <a:off x="882040" y="1415441"/>
            <a:ext cx="10078233" cy="4748997"/>
          </a:xfrm>
        </p:spPr>
        <p:txBody>
          <a:bodyPr/>
          <a:lstStyle/>
          <a:p>
            <a:pPr marL="0" indent="0">
              <a:buNone/>
            </a:pPr>
            <a:r>
              <a:rPr lang="en-US" dirty="0">
                <a:solidFill>
                  <a:schemeClr val="tx2"/>
                </a:solidFill>
              </a:rPr>
              <a:t>The International Codes were introduced in this year shortly before being adopted by North Carolina.</a:t>
            </a:r>
          </a:p>
          <a:p>
            <a:pPr marL="0" indent="0">
              <a:buNone/>
            </a:pPr>
            <a:endParaRPr lang="en-US" dirty="0">
              <a:solidFill>
                <a:schemeClr val="tx2"/>
              </a:solidFill>
            </a:endParaRPr>
          </a:p>
          <a:p>
            <a:pPr marL="0" indent="0">
              <a:buNone/>
            </a:pPr>
            <a:r>
              <a:rPr lang="en-US" dirty="0">
                <a:solidFill>
                  <a:schemeClr val="tx2"/>
                </a:solidFill>
              </a:rPr>
              <a:t>What is …</a:t>
            </a:r>
          </a:p>
          <a:p>
            <a:pPr marL="0" indent="0">
              <a:buNone/>
            </a:pPr>
            <a:endParaRPr lang="en-US" dirty="0"/>
          </a:p>
        </p:txBody>
      </p:sp>
      <p:sp>
        <p:nvSpPr>
          <p:cNvPr id="6" name="Rectangle: Rounded Corners 5">
            <a:extLst>
              <a:ext uri="{FF2B5EF4-FFF2-40B4-BE49-F238E27FC236}">
                <a16:creationId xmlns:a16="http://schemas.microsoft.com/office/drawing/2014/main" id="{E897F49E-03D2-466A-B6D0-70DF179C2A6E}"/>
              </a:ext>
            </a:extLst>
          </p:cNvPr>
          <p:cNvSpPr/>
          <p:nvPr/>
        </p:nvSpPr>
        <p:spPr>
          <a:xfrm>
            <a:off x="1300471" y="4318645"/>
            <a:ext cx="1219200" cy="751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1945</a:t>
            </a:r>
          </a:p>
        </p:txBody>
      </p:sp>
      <p:sp>
        <p:nvSpPr>
          <p:cNvPr id="10" name="Multiply 9"/>
          <p:cNvSpPr/>
          <p:nvPr/>
        </p:nvSpPr>
        <p:spPr>
          <a:xfrm>
            <a:off x="1377862" y="4597052"/>
            <a:ext cx="964504" cy="120249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outhern code.PNG"/>
          <p:cNvPicPr>
            <a:picLocks noChangeAspect="1"/>
          </p:cNvPicPr>
          <p:nvPr/>
        </p:nvPicPr>
        <p:blipFill>
          <a:blip r:embed="rId2"/>
          <a:stretch>
            <a:fillRect/>
          </a:stretch>
        </p:blipFill>
        <p:spPr>
          <a:xfrm>
            <a:off x="6323158" y="2029216"/>
            <a:ext cx="3829585" cy="4828784"/>
          </a:xfrm>
          <a:prstGeom prst="rect">
            <a:avLst/>
          </a:prstGeom>
        </p:spPr>
      </p:pic>
      <p:sp>
        <p:nvSpPr>
          <p:cNvPr id="4" name="Footer Placeholder 3">
            <a:extLst>
              <a:ext uri="{FF2B5EF4-FFF2-40B4-BE49-F238E27FC236}">
                <a16:creationId xmlns:a16="http://schemas.microsoft.com/office/drawing/2014/main" id="{0684782E-99BB-43BE-A317-77A1F43A82DE}"/>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39910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3FE81-31B5-4A5C-87D6-8C88E2226F26}"/>
              </a:ext>
            </a:extLst>
          </p:cNvPr>
          <p:cNvSpPr>
            <a:spLocks noGrp="1"/>
          </p:cNvSpPr>
          <p:nvPr>
            <p:ph type="title"/>
          </p:nvPr>
        </p:nvSpPr>
        <p:spPr>
          <a:xfrm>
            <a:off x="1295400" y="362303"/>
            <a:ext cx="9601200" cy="911326"/>
          </a:xfrm>
        </p:spPr>
        <p:txBody>
          <a:bodyPr/>
          <a:lstStyle/>
          <a:p>
            <a:pPr algn="ctr"/>
            <a:r>
              <a:rPr lang="en-US" dirty="0"/>
              <a:t>History</a:t>
            </a:r>
          </a:p>
        </p:txBody>
      </p:sp>
      <p:sp>
        <p:nvSpPr>
          <p:cNvPr id="3" name="Content Placeholder 2">
            <a:extLst>
              <a:ext uri="{FF2B5EF4-FFF2-40B4-BE49-F238E27FC236}">
                <a16:creationId xmlns:a16="http://schemas.microsoft.com/office/drawing/2014/main" id="{DA207068-7B68-4393-BF3F-E7E8BEC52F22}"/>
              </a:ext>
            </a:extLst>
          </p:cNvPr>
          <p:cNvSpPr>
            <a:spLocks noGrp="1"/>
          </p:cNvSpPr>
          <p:nvPr>
            <p:ph idx="1"/>
          </p:nvPr>
        </p:nvSpPr>
        <p:spPr/>
        <p:txBody>
          <a:bodyPr/>
          <a:lstStyle/>
          <a:p>
            <a:pPr marL="0" indent="0">
              <a:buNone/>
            </a:pPr>
            <a:r>
              <a:rPr lang="en-US" dirty="0">
                <a:solidFill>
                  <a:schemeClr val="tx2"/>
                </a:solidFill>
              </a:rPr>
              <a:t>The International Codes were introduced in this year shortly before being adopted by North Carolina.</a:t>
            </a:r>
          </a:p>
          <a:p>
            <a:pPr marL="0" indent="0">
              <a:buNone/>
            </a:pPr>
            <a:endParaRPr lang="en-US" dirty="0">
              <a:solidFill>
                <a:schemeClr val="tx2"/>
              </a:solidFill>
            </a:endParaRPr>
          </a:p>
          <a:p>
            <a:pPr marL="0" indent="0">
              <a:buNone/>
            </a:pPr>
            <a:r>
              <a:rPr lang="en-US" dirty="0">
                <a:solidFill>
                  <a:schemeClr val="tx2"/>
                </a:solidFill>
              </a:rPr>
              <a:t>What is …</a:t>
            </a:r>
          </a:p>
          <a:p>
            <a:pPr marL="0" indent="0">
              <a:buNone/>
            </a:pPr>
            <a:endParaRPr lang="en-US" dirty="0"/>
          </a:p>
        </p:txBody>
      </p:sp>
      <p:sp>
        <p:nvSpPr>
          <p:cNvPr id="4" name="Rectangle: Rounded Corners 3">
            <a:extLst>
              <a:ext uri="{FF2B5EF4-FFF2-40B4-BE49-F238E27FC236}">
                <a16:creationId xmlns:a16="http://schemas.microsoft.com/office/drawing/2014/main" id="{E169E82D-7323-4223-BD12-F4AE0028C8C9}"/>
              </a:ext>
            </a:extLst>
          </p:cNvPr>
          <p:cNvSpPr/>
          <p:nvPr/>
        </p:nvSpPr>
        <p:spPr>
          <a:xfrm>
            <a:off x="1602885" y="5694868"/>
            <a:ext cx="1251857" cy="740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1492</a:t>
            </a:r>
          </a:p>
        </p:txBody>
      </p:sp>
      <p:sp>
        <p:nvSpPr>
          <p:cNvPr id="5" name="Rectangle: Rounded Corners 4">
            <a:extLst>
              <a:ext uri="{FF2B5EF4-FFF2-40B4-BE49-F238E27FC236}">
                <a16:creationId xmlns:a16="http://schemas.microsoft.com/office/drawing/2014/main" id="{6A713801-A152-4C48-946D-3CEE391A5F44}"/>
              </a:ext>
            </a:extLst>
          </p:cNvPr>
          <p:cNvSpPr/>
          <p:nvPr/>
        </p:nvSpPr>
        <p:spPr>
          <a:xfrm>
            <a:off x="3955317" y="5746613"/>
            <a:ext cx="1317171" cy="740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1925</a:t>
            </a:r>
          </a:p>
        </p:txBody>
      </p:sp>
      <p:sp>
        <p:nvSpPr>
          <p:cNvPr id="6" name="Rectangle: Rounded Corners 5">
            <a:extLst>
              <a:ext uri="{FF2B5EF4-FFF2-40B4-BE49-F238E27FC236}">
                <a16:creationId xmlns:a16="http://schemas.microsoft.com/office/drawing/2014/main" id="{E897F49E-03D2-466A-B6D0-70DF179C2A6E}"/>
              </a:ext>
            </a:extLst>
          </p:cNvPr>
          <p:cNvSpPr/>
          <p:nvPr/>
        </p:nvSpPr>
        <p:spPr>
          <a:xfrm>
            <a:off x="6473720" y="5734087"/>
            <a:ext cx="1219200" cy="751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1977</a:t>
            </a:r>
          </a:p>
        </p:txBody>
      </p:sp>
      <p:sp>
        <p:nvSpPr>
          <p:cNvPr id="7" name="Rectangle: Rounded Corners 6">
            <a:extLst>
              <a:ext uri="{FF2B5EF4-FFF2-40B4-BE49-F238E27FC236}">
                <a16:creationId xmlns:a16="http://schemas.microsoft.com/office/drawing/2014/main" id="{5C4FC662-F31E-47B6-AA35-476F94539062}"/>
              </a:ext>
            </a:extLst>
          </p:cNvPr>
          <p:cNvSpPr/>
          <p:nvPr/>
        </p:nvSpPr>
        <p:spPr>
          <a:xfrm>
            <a:off x="8897953" y="5759139"/>
            <a:ext cx="1208314" cy="740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2000</a:t>
            </a:r>
          </a:p>
        </p:txBody>
      </p:sp>
      <p:sp>
        <p:nvSpPr>
          <p:cNvPr id="8" name="Frame 7">
            <a:extLst>
              <a:ext uri="{FF2B5EF4-FFF2-40B4-BE49-F238E27FC236}">
                <a16:creationId xmlns:a16="http://schemas.microsoft.com/office/drawing/2014/main" id="{5ECD8073-974D-49A8-B59B-B1C4888DF33B}"/>
              </a:ext>
            </a:extLst>
          </p:cNvPr>
          <p:cNvSpPr/>
          <p:nvPr/>
        </p:nvSpPr>
        <p:spPr>
          <a:xfrm>
            <a:off x="8772767" y="5684579"/>
            <a:ext cx="1458686" cy="936171"/>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2002 Mech code.PNG"/>
          <p:cNvPicPr>
            <a:picLocks noChangeAspect="1"/>
          </p:cNvPicPr>
          <p:nvPr/>
        </p:nvPicPr>
        <p:blipFill>
          <a:blip r:embed="rId2"/>
          <a:stretch>
            <a:fillRect/>
          </a:stretch>
        </p:blipFill>
        <p:spPr>
          <a:xfrm>
            <a:off x="8417489" y="2668044"/>
            <a:ext cx="2167003" cy="2705622"/>
          </a:xfrm>
          <a:prstGeom prst="rect">
            <a:avLst/>
          </a:prstGeom>
        </p:spPr>
      </p:pic>
    </p:spTree>
    <p:extLst>
      <p:ext uri="{BB962C8B-B14F-4D97-AF65-F5344CB8AC3E}">
        <p14:creationId xmlns:p14="http://schemas.microsoft.com/office/powerpoint/2010/main" val="339910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DDEBCF">
                <a:alpha val="80000"/>
              </a:srgbClr>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6586330" y="2918563"/>
            <a:ext cx="5287618" cy="2617941"/>
          </a:xfrm>
        </p:spPr>
        <p:txBody>
          <a:bodyPr>
            <a:normAutofit/>
          </a:bodyPr>
          <a:lstStyle/>
          <a:p>
            <a:r>
              <a:rPr lang="en-US" sz="4800" dirty="0">
                <a:solidFill>
                  <a:schemeClr val="accent3">
                    <a:lumMod val="50000"/>
                  </a:schemeClr>
                </a:solidFill>
              </a:rPr>
              <a:t>37</a:t>
            </a:r>
            <a:r>
              <a:rPr lang="en-US" sz="4800" baseline="30000" dirty="0">
                <a:solidFill>
                  <a:schemeClr val="accent3">
                    <a:lumMod val="50000"/>
                  </a:schemeClr>
                </a:solidFill>
              </a:rPr>
              <a:t>th</a:t>
            </a:r>
            <a:r>
              <a:rPr lang="en-US" sz="4800" dirty="0">
                <a:solidFill>
                  <a:schemeClr val="accent3">
                    <a:lumMod val="50000"/>
                  </a:schemeClr>
                </a:solidFill>
              </a:rPr>
              <a:t> ANNUAL State Construction Conference</a:t>
            </a:r>
          </a:p>
        </p:txBody>
      </p:sp>
      <p:sp>
        <p:nvSpPr>
          <p:cNvPr id="2" name="Subtitle 1"/>
          <p:cNvSpPr>
            <a:spLocks noGrp="1"/>
          </p:cNvSpPr>
          <p:nvPr>
            <p:ph type="subTitle" idx="1"/>
          </p:nvPr>
        </p:nvSpPr>
        <p:spPr>
          <a:xfrm>
            <a:off x="314569" y="372422"/>
            <a:ext cx="9046601" cy="1363614"/>
          </a:xfrm>
          <a:effectLst>
            <a:outerShdw blurRad="63500" sx="102000" sy="102000" algn="ctr" rotWithShape="0">
              <a:prstClr val="black">
                <a:alpha val="40000"/>
              </a:prstClr>
            </a:outerShdw>
          </a:effectLst>
        </p:spPr>
        <p:txBody>
          <a:bodyPr>
            <a:normAutofit/>
          </a:bodyPr>
          <a:lstStyle/>
          <a:p>
            <a:pPr algn="l"/>
            <a:r>
              <a:rPr lang="en-US" sz="3600" dirty="0">
                <a:solidFill>
                  <a:schemeClr val="accent1">
                    <a:lumMod val="50000"/>
                  </a:schemeClr>
                </a:solidFill>
              </a:rPr>
              <a:t>2018 North Carolina Energy Conservation Code  Updates and Highlights</a:t>
            </a:r>
          </a:p>
        </p:txBody>
      </p:sp>
      <p:pic>
        <p:nvPicPr>
          <p:cNvPr id="4" name="Content Placeholder 4">
            <a:extLst>
              <a:ext uri="{FF2B5EF4-FFF2-40B4-BE49-F238E27FC236}">
                <a16:creationId xmlns:a16="http://schemas.microsoft.com/office/drawing/2014/main" id="{6AF52892-86C1-45A0-9D38-1F813F6C740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882945" y="372421"/>
            <a:ext cx="1991003" cy="1991003"/>
          </a:xfrm>
          <a:prstGeom prst="rect">
            <a:avLst/>
          </a:prstGeom>
        </p:spPr>
      </p:pic>
      <p:sp>
        <p:nvSpPr>
          <p:cNvPr id="7" name="TextBox 6"/>
          <p:cNvSpPr txBox="1"/>
          <p:nvPr/>
        </p:nvSpPr>
        <p:spPr>
          <a:xfrm>
            <a:off x="7665930" y="5761973"/>
            <a:ext cx="2154476" cy="584775"/>
          </a:xfrm>
          <a:prstGeom prst="rect">
            <a:avLst/>
          </a:prstGeom>
          <a:noFill/>
        </p:spPr>
        <p:txBody>
          <a:bodyPr wrap="square" rtlCol="0">
            <a:spAutoFit/>
          </a:bodyPr>
          <a:lstStyle/>
          <a:p>
            <a:r>
              <a:rPr lang="en-US" sz="1600" dirty="0">
                <a:solidFill>
                  <a:schemeClr val="tx1">
                    <a:lumMod val="85000"/>
                    <a:lumOff val="15000"/>
                  </a:schemeClr>
                </a:solidFill>
                <a:latin typeface="Georgia" pitchFamily="18" charset="0"/>
              </a:rPr>
              <a:t>Tom </a:t>
            </a:r>
            <a:r>
              <a:rPr lang="en-US" sz="1600" dirty="0" err="1">
                <a:solidFill>
                  <a:schemeClr val="tx1">
                    <a:lumMod val="85000"/>
                    <a:lumOff val="15000"/>
                  </a:schemeClr>
                </a:solidFill>
                <a:latin typeface="Georgia" pitchFamily="18" charset="0"/>
              </a:rPr>
              <a:t>Galdi</a:t>
            </a:r>
            <a:r>
              <a:rPr lang="en-US" sz="1600" dirty="0">
                <a:solidFill>
                  <a:schemeClr val="tx1">
                    <a:lumMod val="85000"/>
                    <a:lumOff val="15000"/>
                  </a:schemeClr>
                </a:solidFill>
                <a:latin typeface="Georgia" pitchFamily="18" charset="0"/>
              </a:rPr>
              <a:t>, PE           3/29/18</a:t>
            </a:r>
          </a:p>
        </p:txBody>
      </p:sp>
      <p:pic>
        <p:nvPicPr>
          <p:cNvPr id="8" name="Picture 7">
            <a:extLst>
              <a:ext uri="{FF2B5EF4-FFF2-40B4-BE49-F238E27FC236}">
                <a16:creationId xmlns:a16="http://schemas.microsoft.com/office/drawing/2014/main" id="{66464B73-FA46-4F3C-AC89-3CB06E1B09CD}"/>
              </a:ext>
            </a:extLst>
          </p:cNvPr>
          <p:cNvPicPr>
            <a:picLocks noChangeAspect="1"/>
          </p:cNvPicPr>
          <p:nvPr/>
        </p:nvPicPr>
        <p:blipFill>
          <a:blip r:embed="rId5"/>
          <a:stretch>
            <a:fillRect/>
          </a:stretch>
        </p:blipFill>
        <p:spPr>
          <a:xfrm>
            <a:off x="314569" y="1808285"/>
            <a:ext cx="6271761" cy="4445000"/>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D8EE56-178D-4B79-B726-0B81C2AAB846}"/>
              </a:ext>
            </a:extLst>
          </p:cNvPr>
          <p:cNvPicPr>
            <a:picLocks noChangeAspect="1"/>
          </p:cNvPicPr>
          <p:nvPr/>
        </p:nvPicPr>
        <p:blipFill>
          <a:blip r:embed="rId3"/>
          <a:stretch>
            <a:fillRect/>
          </a:stretch>
        </p:blipFill>
        <p:spPr>
          <a:xfrm>
            <a:off x="2089556" y="1121507"/>
            <a:ext cx="989706" cy="1367692"/>
          </a:xfrm>
          <a:prstGeom prst="rect">
            <a:avLst/>
          </a:prstGeom>
        </p:spPr>
      </p:pic>
      <p:pic>
        <p:nvPicPr>
          <p:cNvPr id="6" name="Picture 5">
            <a:extLst>
              <a:ext uri="{FF2B5EF4-FFF2-40B4-BE49-F238E27FC236}">
                <a16:creationId xmlns:a16="http://schemas.microsoft.com/office/drawing/2014/main" id="{A2441421-2F7D-4811-93C0-4F6E5285725A}"/>
              </a:ext>
            </a:extLst>
          </p:cNvPr>
          <p:cNvPicPr>
            <a:picLocks noChangeAspect="1"/>
          </p:cNvPicPr>
          <p:nvPr/>
        </p:nvPicPr>
        <p:blipFill>
          <a:blip r:embed="rId4"/>
          <a:stretch>
            <a:fillRect/>
          </a:stretch>
        </p:blipFill>
        <p:spPr>
          <a:xfrm>
            <a:off x="8896945" y="1125433"/>
            <a:ext cx="978709" cy="1367692"/>
          </a:xfrm>
          <a:prstGeom prst="rect">
            <a:avLst/>
          </a:prstGeom>
        </p:spPr>
      </p:pic>
      <p:pic>
        <p:nvPicPr>
          <p:cNvPr id="8" name="Picture 7">
            <a:extLst>
              <a:ext uri="{FF2B5EF4-FFF2-40B4-BE49-F238E27FC236}">
                <a16:creationId xmlns:a16="http://schemas.microsoft.com/office/drawing/2014/main" id="{65C4B826-4974-4F77-BC22-5A00BA539D68}"/>
              </a:ext>
            </a:extLst>
          </p:cNvPr>
          <p:cNvPicPr>
            <a:picLocks noChangeAspect="1"/>
          </p:cNvPicPr>
          <p:nvPr/>
        </p:nvPicPr>
        <p:blipFill>
          <a:blip r:embed="rId5"/>
          <a:stretch>
            <a:fillRect/>
          </a:stretch>
        </p:blipFill>
        <p:spPr>
          <a:xfrm>
            <a:off x="5459916" y="1121507"/>
            <a:ext cx="1074205" cy="1367692"/>
          </a:xfrm>
          <a:prstGeom prst="rect">
            <a:avLst/>
          </a:prstGeom>
        </p:spPr>
      </p:pic>
      <p:sp>
        <p:nvSpPr>
          <p:cNvPr id="9" name="Arrow: Right 8">
            <a:extLst>
              <a:ext uri="{FF2B5EF4-FFF2-40B4-BE49-F238E27FC236}">
                <a16:creationId xmlns:a16="http://schemas.microsoft.com/office/drawing/2014/main" id="{06B874BF-4DE8-42AE-9582-E0E3EFA6860C}"/>
              </a:ext>
            </a:extLst>
          </p:cNvPr>
          <p:cNvSpPr/>
          <p:nvPr/>
        </p:nvSpPr>
        <p:spPr>
          <a:xfrm>
            <a:off x="3415323" y="1805354"/>
            <a:ext cx="1656862" cy="476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18.2% </a:t>
            </a:r>
          </a:p>
        </p:txBody>
      </p:sp>
      <p:pic>
        <p:nvPicPr>
          <p:cNvPr id="12" name="Picture 11">
            <a:extLst>
              <a:ext uri="{FF2B5EF4-FFF2-40B4-BE49-F238E27FC236}">
                <a16:creationId xmlns:a16="http://schemas.microsoft.com/office/drawing/2014/main" id="{6C42DBBF-3BA1-43D7-9853-9357FD2158A3}"/>
              </a:ext>
            </a:extLst>
          </p:cNvPr>
          <p:cNvPicPr>
            <a:picLocks noChangeAspect="1"/>
          </p:cNvPicPr>
          <p:nvPr/>
        </p:nvPicPr>
        <p:blipFill>
          <a:blip r:embed="rId6"/>
          <a:stretch>
            <a:fillRect/>
          </a:stretch>
        </p:blipFill>
        <p:spPr>
          <a:xfrm>
            <a:off x="8896944" y="3088987"/>
            <a:ext cx="978709" cy="1297397"/>
          </a:xfrm>
          <a:prstGeom prst="rect">
            <a:avLst/>
          </a:prstGeom>
        </p:spPr>
      </p:pic>
      <p:pic>
        <p:nvPicPr>
          <p:cNvPr id="14" name="Picture 13">
            <a:extLst>
              <a:ext uri="{FF2B5EF4-FFF2-40B4-BE49-F238E27FC236}">
                <a16:creationId xmlns:a16="http://schemas.microsoft.com/office/drawing/2014/main" id="{F64FF918-ACCC-40DD-9BCA-58ACC8A5AB12}"/>
              </a:ext>
            </a:extLst>
          </p:cNvPr>
          <p:cNvPicPr>
            <a:picLocks noChangeAspect="1"/>
          </p:cNvPicPr>
          <p:nvPr/>
        </p:nvPicPr>
        <p:blipFill>
          <a:blip r:embed="rId7"/>
          <a:stretch>
            <a:fillRect/>
          </a:stretch>
        </p:blipFill>
        <p:spPr>
          <a:xfrm>
            <a:off x="5459915" y="3088987"/>
            <a:ext cx="1074205" cy="1297397"/>
          </a:xfrm>
          <a:prstGeom prst="rect">
            <a:avLst/>
          </a:prstGeom>
        </p:spPr>
      </p:pic>
      <p:pic>
        <p:nvPicPr>
          <p:cNvPr id="16" name="Picture 15">
            <a:extLst>
              <a:ext uri="{FF2B5EF4-FFF2-40B4-BE49-F238E27FC236}">
                <a16:creationId xmlns:a16="http://schemas.microsoft.com/office/drawing/2014/main" id="{2559A5AA-B443-47D3-8644-D65109FE4B79}"/>
              </a:ext>
            </a:extLst>
          </p:cNvPr>
          <p:cNvPicPr>
            <a:picLocks noChangeAspect="1"/>
          </p:cNvPicPr>
          <p:nvPr/>
        </p:nvPicPr>
        <p:blipFill>
          <a:blip r:embed="rId8"/>
          <a:stretch>
            <a:fillRect/>
          </a:stretch>
        </p:blipFill>
        <p:spPr>
          <a:xfrm>
            <a:off x="2089556" y="3088987"/>
            <a:ext cx="989707" cy="1297397"/>
          </a:xfrm>
          <a:prstGeom prst="rect">
            <a:avLst/>
          </a:prstGeom>
        </p:spPr>
      </p:pic>
      <p:pic>
        <p:nvPicPr>
          <p:cNvPr id="18" name="Picture 17">
            <a:extLst>
              <a:ext uri="{FF2B5EF4-FFF2-40B4-BE49-F238E27FC236}">
                <a16:creationId xmlns:a16="http://schemas.microsoft.com/office/drawing/2014/main" id="{696204A1-884E-4FB7-99BE-658105E8239C}"/>
              </a:ext>
            </a:extLst>
          </p:cNvPr>
          <p:cNvPicPr>
            <a:picLocks noChangeAspect="1"/>
          </p:cNvPicPr>
          <p:nvPr/>
        </p:nvPicPr>
        <p:blipFill>
          <a:blip r:embed="rId9"/>
          <a:stretch>
            <a:fillRect/>
          </a:stretch>
        </p:blipFill>
        <p:spPr>
          <a:xfrm>
            <a:off x="2834217" y="4986173"/>
            <a:ext cx="1162212" cy="1505160"/>
          </a:xfrm>
          <a:prstGeom prst="rect">
            <a:avLst/>
          </a:prstGeom>
        </p:spPr>
      </p:pic>
      <p:sp>
        <p:nvSpPr>
          <p:cNvPr id="19" name="Rectangle 18">
            <a:extLst>
              <a:ext uri="{FF2B5EF4-FFF2-40B4-BE49-F238E27FC236}">
                <a16:creationId xmlns:a16="http://schemas.microsoft.com/office/drawing/2014/main" id="{90B1C87B-C9F1-4D54-B62B-6DCE7E8EDF83}"/>
              </a:ext>
            </a:extLst>
          </p:cNvPr>
          <p:cNvSpPr/>
          <p:nvPr/>
        </p:nvSpPr>
        <p:spPr>
          <a:xfrm>
            <a:off x="7850738" y="4997612"/>
            <a:ext cx="1164492" cy="1509068"/>
          </a:xfrm>
          <a:prstGeom prst="rect">
            <a:avLst/>
          </a:prstGeom>
          <a:solidFill>
            <a:schemeClr val="accent3">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2018</a:t>
            </a:r>
          </a:p>
          <a:p>
            <a:pPr algn="ctr"/>
            <a:r>
              <a:rPr lang="en-US" dirty="0"/>
              <a:t>NCECC</a:t>
            </a:r>
          </a:p>
        </p:txBody>
      </p:sp>
      <p:sp>
        <p:nvSpPr>
          <p:cNvPr id="20" name="Arrow: Right 19">
            <a:extLst>
              <a:ext uri="{FF2B5EF4-FFF2-40B4-BE49-F238E27FC236}">
                <a16:creationId xmlns:a16="http://schemas.microsoft.com/office/drawing/2014/main" id="{D1D9C5FB-A26A-4059-A3B7-00D4B2F6FAEF}"/>
              </a:ext>
            </a:extLst>
          </p:cNvPr>
          <p:cNvSpPr/>
          <p:nvPr/>
        </p:nvSpPr>
        <p:spPr>
          <a:xfrm>
            <a:off x="6949625" y="1805353"/>
            <a:ext cx="1531816" cy="4767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7.6% </a:t>
            </a:r>
          </a:p>
        </p:txBody>
      </p:sp>
      <p:sp>
        <p:nvSpPr>
          <p:cNvPr id="10" name="TextBox 9">
            <a:extLst>
              <a:ext uri="{FF2B5EF4-FFF2-40B4-BE49-F238E27FC236}">
                <a16:creationId xmlns:a16="http://schemas.microsoft.com/office/drawing/2014/main" id="{1A3D191C-7A02-4474-943B-839DDB624732}"/>
              </a:ext>
            </a:extLst>
          </p:cNvPr>
          <p:cNvSpPr txBox="1"/>
          <p:nvPr/>
        </p:nvSpPr>
        <p:spPr>
          <a:xfrm>
            <a:off x="2382979" y="859897"/>
            <a:ext cx="576209" cy="261610"/>
          </a:xfrm>
          <a:prstGeom prst="rect">
            <a:avLst/>
          </a:prstGeom>
          <a:noFill/>
        </p:spPr>
        <p:txBody>
          <a:bodyPr wrap="square" rtlCol="0">
            <a:spAutoFit/>
          </a:bodyPr>
          <a:lstStyle/>
          <a:p>
            <a:r>
              <a:rPr lang="en-US" sz="1100" b="1" dirty="0"/>
              <a:t>2007</a:t>
            </a:r>
          </a:p>
        </p:txBody>
      </p:sp>
      <p:sp>
        <p:nvSpPr>
          <p:cNvPr id="15" name="TextBox 14">
            <a:extLst>
              <a:ext uri="{FF2B5EF4-FFF2-40B4-BE49-F238E27FC236}">
                <a16:creationId xmlns:a16="http://schemas.microsoft.com/office/drawing/2014/main" id="{3A30D946-C61D-4435-8C26-ED2D9C85445D}"/>
              </a:ext>
            </a:extLst>
          </p:cNvPr>
          <p:cNvSpPr txBox="1"/>
          <p:nvPr/>
        </p:nvSpPr>
        <p:spPr>
          <a:xfrm>
            <a:off x="5663682" y="859897"/>
            <a:ext cx="531845" cy="261610"/>
          </a:xfrm>
          <a:prstGeom prst="rect">
            <a:avLst/>
          </a:prstGeom>
          <a:noFill/>
        </p:spPr>
        <p:txBody>
          <a:bodyPr wrap="square" rtlCol="0">
            <a:spAutoFit/>
          </a:bodyPr>
          <a:lstStyle/>
          <a:p>
            <a:r>
              <a:rPr lang="en-US" sz="1100" b="1" dirty="0"/>
              <a:t>2010</a:t>
            </a:r>
          </a:p>
        </p:txBody>
      </p:sp>
      <p:sp>
        <p:nvSpPr>
          <p:cNvPr id="17" name="TextBox 16">
            <a:extLst>
              <a:ext uri="{FF2B5EF4-FFF2-40B4-BE49-F238E27FC236}">
                <a16:creationId xmlns:a16="http://schemas.microsoft.com/office/drawing/2014/main" id="{EDDBAFC9-2098-4304-A129-1F610B4BC2C0}"/>
              </a:ext>
            </a:extLst>
          </p:cNvPr>
          <p:cNvSpPr txBox="1"/>
          <p:nvPr/>
        </p:nvSpPr>
        <p:spPr>
          <a:xfrm>
            <a:off x="9106678" y="859897"/>
            <a:ext cx="559836" cy="261610"/>
          </a:xfrm>
          <a:prstGeom prst="rect">
            <a:avLst/>
          </a:prstGeom>
          <a:noFill/>
        </p:spPr>
        <p:txBody>
          <a:bodyPr wrap="square" rtlCol="0">
            <a:spAutoFit/>
          </a:bodyPr>
          <a:lstStyle/>
          <a:p>
            <a:r>
              <a:rPr lang="en-US" sz="1100" b="1" dirty="0"/>
              <a:t>2013</a:t>
            </a:r>
          </a:p>
        </p:txBody>
      </p:sp>
      <p:sp>
        <p:nvSpPr>
          <p:cNvPr id="21" name="TextBox 20">
            <a:extLst>
              <a:ext uri="{FF2B5EF4-FFF2-40B4-BE49-F238E27FC236}">
                <a16:creationId xmlns:a16="http://schemas.microsoft.com/office/drawing/2014/main" id="{C74A094C-C1AC-413D-ABE7-4FAEAC4D8677}"/>
              </a:ext>
            </a:extLst>
          </p:cNvPr>
          <p:cNvSpPr txBox="1"/>
          <p:nvPr/>
        </p:nvSpPr>
        <p:spPr>
          <a:xfrm>
            <a:off x="2148331" y="2793907"/>
            <a:ext cx="501564" cy="261610"/>
          </a:xfrm>
          <a:prstGeom prst="rect">
            <a:avLst/>
          </a:prstGeom>
          <a:noFill/>
        </p:spPr>
        <p:txBody>
          <a:bodyPr wrap="square" rtlCol="0">
            <a:spAutoFit/>
          </a:bodyPr>
          <a:lstStyle/>
          <a:p>
            <a:r>
              <a:rPr lang="en-US" sz="1100" b="1" dirty="0"/>
              <a:t>2009</a:t>
            </a:r>
          </a:p>
        </p:txBody>
      </p:sp>
      <p:sp>
        <p:nvSpPr>
          <p:cNvPr id="22" name="TextBox 21">
            <a:extLst>
              <a:ext uri="{FF2B5EF4-FFF2-40B4-BE49-F238E27FC236}">
                <a16:creationId xmlns:a16="http://schemas.microsoft.com/office/drawing/2014/main" id="{A60C2331-9702-457D-8C6C-9A0976C7A42E}"/>
              </a:ext>
            </a:extLst>
          </p:cNvPr>
          <p:cNvSpPr txBox="1"/>
          <p:nvPr/>
        </p:nvSpPr>
        <p:spPr>
          <a:xfrm>
            <a:off x="5556380" y="2803439"/>
            <a:ext cx="474911" cy="261610"/>
          </a:xfrm>
          <a:prstGeom prst="rect">
            <a:avLst/>
          </a:prstGeom>
          <a:noFill/>
        </p:spPr>
        <p:txBody>
          <a:bodyPr wrap="square" rtlCol="0">
            <a:spAutoFit/>
          </a:bodyPr>
          <a:lstStyle/>
          <a:p>
            <a:r>
              <a:rPr lang="en-US" sz="1100" b="1" dirty="0"/>
              <a:t>2012</a:t>
            </a:r>
          </a:p>
        </p:txBody>
      </p:sp>
      <p:sp>
        <p:nvSpPr>
          <p:cNvPr id="23" name="TextBox 22">
            <a:extLst>
              <a:ext uri="{FF2B5EF4-FFF2-40B4-BE49-F238E27FC236}">
                <a16:creationId xmlns:a16="http://schemas.microsoft.com/office/drawing/2014/main" id="{7987FB22-E8D0-4A57-9931-E7A52102CD18}"/>
              </a:ext>
            </a:extLst>
          </p:cNvPr>
          <p:cNvSpPr txBox="1"/>
          <p:nvPr/>
        </p:nvSpPr>
        <p:spPr>
          <a:xfrm>
            <a:off x="9015230" y="2776168"/>
            <a:ext cx="468388" cy="261610"/>
          </a:xfrm>
          <a:prstGeom prst="rect">
            <a:avLst/>
          </a:prstGeom>
          <a:noFill/>
        </p:spPr>
        <p:txBody>
          <a:bodyPr wrap="square" rtlCol="0">
            <a:spAutoFit/>
          </a:bodyPr>
          <a:lstStyle/>
          <a:p>
            <a:r>
              <a:rPr lang="en-US" sz="1100" b="1" dirty="0"/>
              <a:t>2015</a:t>
            </a:r>
          </a:p>
        </p:txBody>
      </p:sp>
      <p:sp>
        <p:nvSpPr>
          <p:cNvPr id="24" name="TextBox 23">
            <a:extLst>
              <a:ext uri="{FF2B5EF4-FFF2-40B4-BE49-F238E27FC236}">
                <a16:creationId xmlns:a16="http://schemas.microsoft.com/office/drawing/2014/main" id="{E9B8CDC8-D287-419D-A6D9-F980BC7DD2F5}"/>
              </a:ext>
            </a:extLst>
          </p:cNvPr>
          <p:cNvSpPr txBox="1"/>
          <p:nvPr/>
        </p:nvSpPr>
        <p:spPr>
          <a:xfrm>
            <a:off x="3079262" y="4693298"/>
            <a:ext cx="606330" cy="261610"/>
          </a:xfrm>
          <a:prstGeom prst="rect">
            <a:avLst/>
          </a:prstGeom>
          <a:noFill/>
        </p:spPr>
        <p:txBody>
          <a:bodyPr wrap="square" rtlCol="0">
            <a:spAutoFit/>
          </a:bodyPr>
          <a:lstStyle/>
          <a:p>
            <a:r>
              <a:rPr lang="en-US" sz="1100" b="1" dirty="0"/>
              <a:t>2012</a:t>
            </a:r>
          </a:p>
        </p:txBody>
      </p:sp>
      <p:sp>
        <p:nvSpPr>
          <p:cNvPr id="25" name="TextBox 24">
            <a:extLst>
              <a:ext uri="{FF2B5EF4-FFF2-40B4-BE49-F238E27FC236}">
                <a16:creationId xmlns:a16="http://schemas.microsoft.com/office/drawing/2014/main" id="{818ECD11-16FE-4743-8330-2DCD8AA5D752}"/>
              </a:ext>
            </a:extLst>
          </p:cNvPr>
          <p:cNvSpPr txBox="1"/>
          <p:nvPr/>
        </p:nvSpPr>
        <p:spPr>
          <a:xfrm>
            <a:off x="8150630" y="4710939"/>
            <a:ext cx="564707" cy="261610"/>
          </a:xfrm>
          <a:prstGeom prst="rect">
            <a:avLst/>
          </a:prstGeom>
          <a:noFill/>
        </p:spPr>
        <p:txBody>
          <a:bodyPr wrap="square" rtlCol="0">
            <a:spAutoFit/>
          </a:bodyPr>
          <a:lstStyle/>
          <a:p>
            <a:r>
              <a:rPr lang="en-US" sz="1100" b="1" dirty="0"/>
              <a:t>2018</a:t>
            </a:r>
          </a:p>
        </p:txBody>
      </p:sp>
      <p:sp>
        <p:nvSpPr>
          <p:cNvPr id="26" name="TextBox 25">
            <a:extLst>
              <a:ext uri="{FF2B5EF4-FFF2-40B4-BE49-F238E27FC236}">
                <a16:creationId xmlns:a16="http://schemas.microsoft.com/office/drawing/2014/main" id="{BEBAAA77-F891-44C1-972C-193ACA8A23B5}"/>
              </a:ext>
            </a:extLst>
          </p:cNvPr>
          <p:cNvSpPr txBox="1"/>
          <p:nvPr/>
        </p:nvSpPr>
        <p:spPr>
          <a:xfrm>
            <a:off x="401216" y="1558212"/>
            <a:ext cx="1352279" cy="369332"/>
          </a:xfrm>
          <a:prstGeom prst="rect">
            <a:avLst/>
          </a:prstGeom>
          <a:noFill/>
        </p:spPr>
        <p:txBody>
          <a:bodyPr wrap="square" rtlCol="0">
            <a:spAutoFit/>
          </a:bodyPr>
          <a:lstStyle/>
          <a:p>
            <a:r>
              <a:rPr lang="en-US" dirty="0"/>
              <a:t>ASHRAE</a:t>
            </a:r>
          </a:p>
        </p:txBody>
      </p:sp>
      <p:sp>
        <p:nvSpPr>
          <p:cNvPr id="27" name="TextBox 26">
            <a:extLst>
              <a:ext uri="{FF2B5EF4-FFF2-40B4-BE49-F238E27FC236}">
                <a16:creationId xmlns:a16="http://schemas.microsoft.com/office/drawing/2014/main" id="{71C307EF-1E16-4CDE-AAB3-2ACF49688DB5}"/>
              </a:ext>
            </a:extLst>
          </p:cNvPr>
          <p:cNvSpPr txBox="1"/>
          <p:nvPr/>
        </p:nvSpPr>
        <p:spPr>
          <a:xfrm>
            <a:off x="513184" y="3405673"/>
            <a:ext cx="1045028" cy="369332"/>
          </a:xfrm>
          <a:prstGeom prst="rect">
            <a:avLst/>
          </a:prstGeom>
          <a:noFill/>
        </p:spPr>
        <p:txBody>
          <a:bodyPr wrap="square" rtlCol="0">
            <a:spAutoFit/>
          </a:bodyPr>
          <a:lstStyle/>
          <a:p>
            <a:r>
              <a:rPr lang="en-US" dirty="0"/>
              <a:t>ICC</a:t>
            </a:r>
          </a:p>
        </p:txBody>
      </p:sp>
      <p:sp>
        <p:nvSpPr>
          <p:cNvPr id="28" name="TextBox 27">
            <a:extLst>
              <a:ext uri="{FF2B5EF4-FFF2-40B4-BE49-F238E27FC236}">
                <a16:creationId xmlns:a16="http://schemas.microsoft.com/office/drawing/2014/main" id="{9C89EB87-9C24-43C5-8294-986E6E61702C}"/>
              </a:ext>
            </a:extLst>
          </p:cNvPr>
          <p:cNvSpPr txBox="1"/>
          <p:nvPr/>
        </p:nvSpPr>
        <p:spPr>
          <a:xfrm>
            <a:off x="513183" y="5197150"/>
            <a:ext cx="867747" cy="382555"/>
          </a:xfrm>
          <a:prstGeom prst="rect">
            <a:avLst/>
          </a:prstGeom>
          <a:noFill/>
        </p:spPr>
        <p:txBody>
          <a:bodyPr wrap="square" rtlCol="0">
            <a:spAutoFit/>
          </a:bodyPr>
          <a:lstStyle/>
          <a:p>
            <a:r>
              <a:rPr lang="en-US" dirty="0"/>
              <a:t>NC</a:t>
            </a:r>
          </a:p>
        </p:txBody>
      </p:sp>
      <p:sp>
        <p:nvSpPr>
          <p:cNvPr id="29" name="Arrow: Down 28">
            <a:extLst>
              <a:ext uri="{FF2B5EF4-FFF2-40B4-BE49-F238E27FC236}">
                <a16:creationId xmlns:a16="http://schemas.microsoft.com/office/drawing/2014/main" id="{6ED80042-FC9D-4D29-9F5F-5E87E85CF0F4}"/>
              </a:ext>
            </a:extLst>
          </p:cNvPr>
          <p:cNvSpPr/>
          <p:nvPr/>
        </p:nvSpPr>
        <p:spPr>
          <a:xfrm>
            <a:off x="2649894" y="2565918"/>
            <a:ext cx="93306" cy="4388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479954B6-BFB8-47B2-81C5-ECCE304A6FCC}"/>
              </a:ext>
            </a:extLst>
          </p:cNvPr>
          <p:cNvSpPr/>
          <p:nvPr/>
        </p:nvSpPr>
        <p:spPr>
          <a:xfrm>
            <a:off x="6074229" y="2565918"/>
            <a:ext cx="121298" cy="4388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63883574-8CF5-4EED-B5E0-200F544A4D00}"/>
              </a:ext>
            </a:extLst>
          </p:cNvPr>
          <p:cNvPicPr>
            <a:picLocks noChangeAspect="1"/>
          </p:cNvPicPr>
          <p:nvPr/>
        </p:nvPicPr>
        <p:blipFill>
          <a:blip r:embed="rId10"/>
          <a:stretch>
            <a:fillRect/>
          </a:stretch>
        </p:blipFill>
        <p:spPr>
          <a:xfrm>
            <a:off x="9483618" y="2568345"/>
            <a:ext cx="182896" cy="469433"/>
          </a:xfrm>
          <a:prstGeom prst="rect">
            <a:avLst/>
          </a:prstGeom>
        </p:spPr>
      </p:pic>
      <p:cxnSp>
        <p:nvCxnSpPr>
          <p:cNvPr id="35" name="Straight Arrow Connector 34">
            <a:extLst>
              <a:ext uri="{FF2B5EF4-FFF2-40B4-BE49-F238E27FC236}">
                <a16:creationId xmlns:a16="http://schemas.microsoft.com/office/drawing/2014/main" id="{40834000-E82E-4BE7-88FE-1E9E3254DB4A}"/>
              </a:ext>
            </a:extLst>
          </p:cNvPr>
          <p:cNvCxnSpPr>
            <a:cxnSpLocks/>
          </p:cNvCxnSpPr>
          <p:nvPr/>
        </p:nvCxnSpPr>
        <p:spPr>
          <a:xfrm flipH="1">
            <a:off x="8878355" y="4415695"/>
            <a:ext cx="371069" cy="568524"/>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9D69E55-0B5B-413B-8D83-2B9E0DCFB4FD}"/>
              </a:ext>
            </a:extLst>
          </p:cNvPr>
          <p:cNvCxnSpPr>
            <a:stCxn id="16" idx="2"/>
          </p:cNvCxnSpPr>
          <p:nvPr/>
        </p:nvCxnSpPr>
        <p:spPr>
          <a:xfrm>
            <a:off x="2584410" y="4386384"/>
            <a:ext cx="374778" cy="568524"/>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F65CBD19-AE14-4B7C-B2FA-AB6798E25AFC}"/>
              </a:ext>
            </a:extLst>
          </p:cNvPr>
          <p:cNvSpPr>
            <a:spLocks noGrp="1"/>
          </p:cNvSpPr>
          <p:nvPr>
            <p:ph type="ftr" sz="quarter" idx="11"/>
          </p:nvPr>
        </p:nvSpPr>
        <p:spPr>
          <a:xfrm>
            <a:off x="401216" y="6356350"/>
            <a:ext cx="1688340" cy="365125"/>
          </a:xfrm>
        </p:spPr>
        <p:txBody>
          <a:bodyPr/>
          <a:lstStyle/>
          <a:p>
            <a:r>
              <a:rPr lang="en-US" dirty="0">
                <a:solidFill>
                  <a:schemeClr val="tx1">
                    <a:lumMod val="85000"/>
                    <a:lumOff val="15000"/>
                  </a:schemeClr>
                </a:solidFill>
              </a:rPr>
              <a:t>SCO Conference 2018</a:t>
            </a:r>
          </a:p>
        </p:txBody>
      </p:sp>
    </p:spTree>
    <p:extLst>
      <p:ext uri="{BB962C8B-B14F-4D97-AF65-F5344CB8AC3E}">
        <p14:creationId xmlns:p14="http://schemas.microsoft.com/office/powerpoint/2010/main" val="3443340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2CC-A3A9-4C89-89FE-24736B75BDDB}"/>
              </a:ext>
            </a:extLst>
          </p:cNvPr>
          <p:cNvSpPr>
            <a:spLocks noGrp="1"/>
          </p:cNvSpPr>
          <p:nvPr>
            <p:ph type="title"/>
          </p:nvPr>
        </p:nvSpPr>
        <p:spPr>
          <a:xfrm>
            <a:off x="609600" y="274638"/>
            <a:ext cx="10972800" cy="672419"/>
          </a:xfrm>
        </p:spPr>
        <p:txBody>
          <a:bodyPr>
            <a:normAutofit fontScale="90000"/>
          </a:bodyPr>
          <a:lstStyle/>
          <a:p>
            <a:r>
              <a:rPr lang="en-US" dirty="0">
                <a:solidFill>
                  <a:schemeClr val="accent4">
                    <a:lumMod val="75000"/>
                  </a:schemeClr>
                </a:solidFill>
              </a:rPr>
              <a:t>Paths to Compliance</a:t>
            </a:r>
          </a:p>
        </p:txBody>
      </p:sp>
      <p:pic>
        <p:nvPicPr>
          <p:cNvPr id="5" name="Content Placeholder 4">
            <a:extLst>
              <a:ext uri="{FF2B5EF4-FFF2-40B4-BE49-F238E27FC236}">
                <a16:creationId xmlns:a16="http://schemas.microsoft.com/office/drawing/2014/main" id="{44365434-BB31-483E-AB6B-0A75B20E2EC2}"/>
              </a:ext>
            </a:extLst>
          </p:cNvPr>
          <p:cNvPicPr>
            <a:picLocks noGrp="1" noChangeAspect="1"/>
          </p:cNvPicPr>
          <p:nvPr>
            <p:ph idx="1"/>
          </p:nvPr>
        </p:nvPicPr>
        <p:blipFill>
          <a:blip r:embed="rId3"/>
          <a:stretch>
            <a:fillRect/>
          </a:stretch>
        </p:blipFill>
        <p:spPr>
          <a:xfrm>
            <a:off x="370113" y="1062881"/>
            <a:ext cx="11549743" cy="5540829"/>
          </a:xfrm>
          <a:solidFill>
            <a:schemeClr val="bg2"/>
          </a:solidFill>
        </p:spPr>
      </p:pic>
      <p:sp>
        <p:nvSpPr>
          <p:cNvPr id="6" name="Rectangle 5">
            <a:extLst>
              <a:ext uri="{FF2B5EF4-FFF2-40B4-BE49-F238E27FC236}">
                <a16:creationId xmlns:a16="http://schemas.microsoft.com/office/drawing/2014/main" id="{E2B3FF54-ED26-441B-AED3-528A1676FEB5}"/>
              </a:ext>
            </a:extLst>
          </p:cNvPr>
          <p:cNvSpPr/>
          <p:nvPr/>
        </p:nvSpPr>
        <p:spPr>
          <a:xfrm>
            <a:off x="4833257" y="1121229"/>
            <a:ext cx="1077686" cy="348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D523EC-9053-4E1A-9657-2D0B782FCE7C}"/>
              </a:ext>
            </a:extLst>
          </p:cNvPr>
          <p:cNvSpPr txBox="1"/>
          <p:nvPr/>
        </p:nvSpPr>
        <p:spPr>
          <a:xfrm>
            <a:off x="4833257" y="1121229"/>
            <a:ext cx="1077686" cy="276999"/>
          </a:xfrm>
          <a:prstGeom prst="rect">
            <a:avLst/>
          </a:prstGeom>
          <a:noFill/>
        </p:spPr>
        <p:txBody>
          <a:bodyPr wrap="square" rtlCol="0">
            <a:spAutoFit/>
          </a:bodyPr>
          <a:lstStyle/>
          <a:p>
            <a:r>
              <a:rPr lang="en-US" sz="1200" b="1" dirty="0"/>
              <a:t>2018 NCECC</a:t>
            </a:r>
          </a:p>
        </p:txBody>
      </p:sp>
      <p:sp>
        <p:nvSpPr>
          <p:cNvPr id="8" name="Rectangle 7">
            <a:extLst>
              <a:ext uri="{FF2B5EF4-FFF2-40B4-BE49-F238E27FC236}">
                <a16:creationId xmlns:a16="http://schemas.microsoft.com/office/drawing/2014/main" id="{39AC5241-8723-4ADB-B8D4-6E796F33E4AB}"/>
              </a:ext>
            </a:extLst>
          </p:cNvPr>
          <p:cNvSpPr/>
          <p:nvPr/>
        </p:nvSpPr>
        <p:spPr>
          <a:xfrm>
            <a:off x="8991600" y="1121229"/>
            <a:ext cx="1012371"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C8D049-AD6C-4BCD-901B-A2453465956A}"/>
              </a:ext>
            </a:extLst>
          </p:cNvPr>
          <p:cNvSpPr txBox="1"/>
          <p:nvPr/>
        </p:nvSpPr>
        <p:spPr>
          <a:xfrm>
            <a:off x="8915400" y="1121229"/>
            <a:ext cx="1088571" cy="276999"/>
          </a:xfrm>
          <a:prstGeom prst="rect">
            <a:avLst/>
          </a:prstGeom>
          <a:noFill/>
        </p:spPr>
        <p:txBody>
          <a:bodyPr wrap="square" rtlCol="0">
            <a:spAutoFit/>
          </a:bodyPr>
          <a:lstStyle/>
          <a:p>
            <a:r>
              <a:rPr lang="en-US" sz="1200" b="1" dirty="0"/>
              <a:t>2018 NCECC </a:t>
            </a:r>
          </a:p>
        </p:txBody>
      </p:sp>
    </p:spTree>
    <p:extLst>
      <p:ext uri="{BB962C8B-B14F-4D97-AF65-F5344CB8AC3E}">
        <p14:creationId xmlns:p14="http://schemas.microsoft.com/office/powerpoint/2010/main" val="146640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AFBA0E8-8A31-4D91-872F-34C99A3E0724}"/>
              </a:ext>
            </a:extLst>
          </p:cNvPr>
          <p:cNvSpPr/>
          <p:nvPr/>
        </p:nvSpPr>
        <p:spPr>
          <a:xfrm>
            <a:off x="4484913" y="2623457"/>
            <a:ext cx="2743201" cy="1360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Additional High Efficiency Option Must be Selected</a:t>
            </a:r>
          </a:p>
        </p:txBody>
      </p:sp>
      <p:pic>
        <p:nvPicPr>
          <p:cNvPr id="6" name="Picture 5">
            <a:extLst>
              <a:ext uri="{FF2B5EF4-FFF2-40B4-BE49-F238E27FC236}">
                <a16:creationId xmlns:a16="http://schemas.microsoft.com/office/drawing/2014/main" id="{C4CB0477-8C2E-4590-A101-0B1F811A3A66}"/>
              </a:ext>
            </a:extLst>
          </p:cNvPr>
          <p:cNvPicPr>
            <a:picLocks noChangeAspect="1"/>
          </p:cNvPicPr>
          <p:nvPr/>
        </p:nvPicPr>
        <p:blipFill>
          <a:blip r:embed="rId3"/>
          <a:stretch>
            <a:fillRect/>
          </a:stretch>
        </p:blipFill>
        <p:spPr>
          <a:xfrm>
            <a:off x="2159910" y="190596"/>
            <a:ext cx="3468003" cy="1607125"/>
          </a:xfrm>
          <a:prstGeom prst="rect">
            <a:avLst/>
          </a:prstGeom>
        </p:spPr>
      </p:pic>
      <p:pic>
        <p:nvPicPr>
          <p:cNvPr id="8" name="Picture 7">
            <a:extLst>
              <a:ext uri="{FF2B5EF4-FFF2-40B4-BE49-F238E27FC236}">
                <a16:creationId xmlns:a16="http://schemas.microsoft.com/office/drawing/2014/main" id="{A6C6D17B-F252-4120-82EB-8700C818B7E9}"/>
              </a:ext>
            </a:extLst>
          </p:cNvPr>
          <p:cNvPicPr>
            <a:picLocks noChangeAspect="1"/>
          </p:cNvPicPr>
          <p:nvPr/>
        </p:nvPicPr>
        <p:blipFill>
          <a:blip r:embed="rId4"/>
          <a:stretch>
            <a:fillRect/>
          </a:stretch>
        </p:blipFill>
        <p:spPr>
          <a:xfrm>
            <a:off x="164474" y="2868513"/>
            <a:ext cx="3415736" cy="2569990"/>
          </a:xfrm>
          <a:prstGeom prst="rect">
            <a:avLst/>
          </a:prstGeom>
        </p:spPr>
      </p:pic>
      <p:pic>
        <p:nvPicPr>
          <p:cNvPr id="10" name="Picture 9">
            <a:extLst>
              <a:ext uri="{FF2B5EF4-FFF2-40B4-BE49-F238E27FC236}">
                <a16:creationId xmlns:a16="http://schemas.microsoft.com/office/drawing/2014/main" id="{6D30D55A-E7E4-4D3A-A85E-E0D75FA42C57}"/>
              </a:ext>
            </a:extLst>
          </p:cNvPr>
          <p:cNvPicPr>
            <a:picLocks noChangeAspect="1"/>
          </p:cNvPicPr>
          <p:nvPr/>
        </p:nvPicPr>
        <p:blipFill>
          <a:blip r:embed="rId5"/>
          <a:stretch>
            <a:fillRect/>
          </a:stretch>
        </p:blipFill>
        <p:spPr>
          <a:xfrm>
            <a:off x="7630886" y="190596"/>
            <a:ext cx="2818422" cy="2391098"/>
          </a:xfrm>
          <a:prstGeom prst="rect">
            <a:avLst/>
          </a:prstGeom>
        </p:spPr>
      </p:pic>
      <p:pic>
        <p:nvPicPr>
          <p:cNvPr id="12" name="Picture 11">
            <a:extLst>
              <a:ext uri="{FF2B5EF4-FFF2-40B4-BE49-F238E27FC236}">
                <a16:creationId xmlns:a16="http://schemas.microsoft.com/office/drawing/2014/main" id="{A5662F67-B672-4D35-8118-E1DAFDD036BE}"/>
              </a:ext>
            </a:extLst>
          </p:cNvPr>
          <p:cNvPicPr>
            <a:picLocks noChangeAspect="1"/>
          </p:cNvPicPr>
          <p:nvPr/>
        </p:nvPicPr>
        <p:blipFill>
          <a:blip r:embed="rId6"/>
          <a:stretch>
            <a:fillRect/>
          </a:stretch>
        </p:blipFill>
        <p:spPr>
          <a:xfrm>
            <a:off x="4484913" y="4918332"/>
            <a:ext cx="2848373" cy="1400370"/>
          </a:xfrm>
          <a:prstGeom prst="rect">
            <a:avLst/>
          </a:prstGeom>
        </p:spPr>
      </p:pic>
      <p:pic>
        <p:nvPicPr>
          <p:cNvPr id="14" name="Picture 13">
            <a:extLst>
              <a:ext uri="{FF2B5EF4-FFF2-40B4-BE49-F238E27FC236}">
                <a16:creationId xmlns:a16="http://schemas.microsoft.com/office/drawing/2014/main" id="{FB9959F1-3430-4551-B9DF-C7F8FE74B8A3}"/>
              </a:ext>
            </a:extLst>
          </p:cNvPr>
          <p:cNvPicPr>
            <a:picLocks noChangeAspect="1"/>
          </p:cNvPicPr>
          <p:nvPr/>
        </p:nvPicPr>
        <p:blipFill>
          <a:blip r:embed="rId7"/>
          <a:stretch>
            <a:fillRect/>
          </a:stretch>
        </p:blipFill>
        <p:spPr>
          <a:xfrm>
            <a:off x="8458198" y="3303814"/>
            <a:ext cx="3458058" cy="2781688"/>
          </a:xfrm>
          <a:prstGeom prst="rect">
            <a:avLst/>
          </a:prstGeom>
        </p:spPr>
      </p:pic>
      <p:sp>
        <p:nvSpPr>
          <p:cNvPr id="18" name="TextBox 17">
            <a:extLst>
              <a:ext uri="{FF2B5EF4-FFF2-40B4-BE49-F238E27FC236}">
                <a16:creationId xmlns:a16="http://schemas.microsoft.com/office/drawing/2014/main" id="{462C58D6-0CFB-425F-813C-FDBDBC876E34}"/>
              </a:ext>
            </a:extLst>
          </p:cNvPr>
          <p:cNvSpPr txBox="1"/>
          <p:nvPr/>
        </p:nvSpPr>
        <p:spPr>
          <a:xfrm>
            <a:off x="4782513" y="6419164"/>
            <a:ext cx="2550773" cy="338554"/>
          </a:xfrm>
          <a:prstGeom prst="rect">
            <a:avLst/>
          </a:prstGeom>
          <a:noFill/>
        </p:spPr>
        <p:txBody>
          <a:bodyPr wrap="square" rtlCol="0">
            <a:spAutoFit/>
          </a:bodyPr>
          <a:lstStyle/>
          <a:p>
            <a:r>
              <a:rPr lang="en-US" sz="1600" dirty="0"/>
              <a:t>Enhanced Lighting Controls</a:t>
            </a:r>
          </a:p>
        </p:txBody>
      </p:sp>
      <p:sp>
        <p:nvSpPr>
          <p:cNvPr id="19" name="TextBox 18">
            <a:extLst>
              <a:ext uri="{FF2B5EF4-FFF2-40B4-BE49-F238E27FC236}">
                <a16:creationId xmlns:a16="http://schemas.microsoft.com/office/drawing/2014/main" id="{14D7E0A9-1C5F-48A1-9A9E-FF3D9E5FF8CE}"/>
              </a:ext>
            </a:extLst>
          </p:cNvPr>
          <p:cNvSpPr txBox="1"/>
          <p:nvPr/>
        </p:nvSpPr>
        <p:spPr>
          <a:xfrm>
            <a:off x="502375" y="5618517"/>
            <a:ext cx="2115095" cy="338554"/>
          </a:xfrm>
          <a:prstGeom prst="rect">
            <a:avLst/>
          </a:prstGeom>
          <a:noFill/>
        </p:spPr>
        <p:txBody>
          <a:bodyPr wrap="square" rtlCol="0">
            <a:spAutoFit/>
          </a:bodyPr>
          <a:lstStyle/>
          <a:p>
            <a:r>
              <a:rPr lang="en-US" sz="1600" dirty="0"/>
              <a:t>More Efficient HVAC</a:t>
            </a:r>
          </a:p>
        </p:txBody>
      </p:sp>
      <p:sp>
        <p:nvSpPr>
          <p:cNvPr id="20" name="TextBox 19">
            <a:extLst>
              <a:ext uri="{FF2B5EF4-FFF2-40B4-BE49-F238E27FC236}">
                <a16:creationId xmlns:a16="http://schemas.microsoft.com/office/drawing/2014/main" id="{65607DFB-3A61-4341-9AFC-6410597B69E4}"/>
              </a:ext>
            </a:extLst>
          </p:cNvPr>
          <p:cNvSpPr txBox="1"/>
          <p:nvPr/>
        </p:nvSpPr>
        <p:spPr>
          <a:xfrm>
            <a:off x="609599" y="587829"/>
            <a:ext cx="1262743" cy="830997"/>
          </a:xfrm>
          <a:prstGeom prst="rect">
            <a:avLst/>
          </a:prstGeom>
          <a:noFill/>
        </p:spPr>
        <p:txBody>
          <a:bodyPr wrap="square" rtlCol="0">
            <a:spAutoFit/>
          </a:bodyPr>
          <a:lstStyle/>
          <a:p>
            <a:r>
              <a:rPr lang="en-US" sz="1600" dirty="0"/>
              <a:t>DOAS w/ Heat Recovery</a:t>
            </a:r>
          </a:p>
        </p:txBody>
      </p:sp>
      <p:sp>
        <p:nvSpPr>
          <p:cNvPr id="21" name="TextBox 20">
            <a:extLst>
              <a:ext uri="{FF2B5EF4-FFF2-40B4-BE49-F238E27FC236}">
                <a16:creationId xmlns:a16="http://schemas.microsoft.com/office/drawing/2014/main" id="{E96AB5A9-8A35-481B-A4F8-01EE8D4E24B4}"/>
              </a:ext>
            </a:extLst>
          </p:cNvPr>
          <p:cNvSpPr txBox="1"/>
          <p:nvPr/>
        </p:nvSpPr>
        <p:spPr>
          <a:xfrm>
            <a:off x="10711543" y="587829"/>
            <a:ext cx="1055914" cy="1077218"/>
          </a:xfrm>
          <a:prstGeom prst="rect">
            <a:avLst/>
          </a:prstGeom>
          <a:noFill/>
        </p:spPr>
        <p:txBody>
          <a:bodyPr wrap="square" rtlCol="0">
            <a:spAutoFit/>
          </a:bodyPr>
          <a:lstStyle/>
          <a:p>
            <a:r>
              <a:rPr lang="en-US" sz="1600" dirty="0"/>
              <a:t>Reduced Lighting Power Density</a:t>
            </a:r>
          </a:p>
        </p:txBody>
      </p:sp>
      <p:sp>
        <p:nvSpPr>
          <p:cNvPr id="22" name="TextBox 21">
            <a:extLst>
              <a:ext uri="{FF2B5EF4-FFF2-40B4-BE49-F238E27FC236}">
                <a16:creationId xmlns:a16="http://schemas.microsoft.com/office/drawing/2014/main" id="{5F5AE329-D53C-43EA-BB8A-34CEF3A2DD4B}"/>
              </a:ext>
            </a:extLst>
          </p:cNvPr>
          <p:cNvSpPr txBox="1"/>
          <p:nvPr/>
        </p:nvSpPr>
        <p:spPr>
          <a:xfrm>
            <a:off x="9040097" y="6248400"/>
            <a:ext cx="2041560" cy="338554"/>
          </a:xfrm>
          <a:prstGeom prst="rect">
            <a:avLst/>
          </a:prstGeom>
          <a:noFill/>
        </p:spPr>
        <p:txBody>
          <a:bodyPr wrap="square" rtlCol="0">
            <a:spAutoFit/>
          </a:bodyPr>
          <a:lstStyle/>
          <a:p>
            <a:r>
              <a:rPr lang="en-US" sz="1600" dirty="0"/>
              <a:t>On-Site Renewables</a:t>
            </a:r>
          </a:p>
        </p:txBody>
      </p:sp>
      <p:sp>
        <p:nvSpPr>
          <p:cNvPr id="2" name="Footer Placeholder 1">
            <a:extLst>
              <a:ext uri="{FF2B5EF4-FFF2-40B4-BE49-F238E27FC236}">
                <a16:creationId xmlns:a16="http://schemas.microsoft.com/office/drawing/2014/main" id="{123EC972-C6C7-4948-B355-E45F33479496}"/>
              </a:ext>
            </a:extLst>
          </p:cNvPr>
          <p:cNvSpPr>
            <a:spLocks noGrp="1"/>
          </p:cNvSpPr>
          <p:nvPr>
            <p:ph type="ftr" sz="quarter" idx="11"/>
          </p:nvPr>
        </p:nvSpPr>
        <p:spPr>
          <a:xfrm>
            <a:off x="164474" y="6356350"/>
            <a:ext cx="2709355" cy="365125"/>
          </a:xfrm>
        </p:spPr>
        <p:txBody>
          <a:bodyPr/>
          <a:lstStyle/>
          <a:p>
            <a:r>
              <a:rPr lang="en-US" dirty="0">
                <a:solidFill>
                  <a:schemeClr val="tx1"/>
                </a:solidFill>
              </a:rPr>
              <a:t>SCO Conference 2018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4">
                    <a:lumMod val="75000"/>
                  </a:schemeClr>
                </a:solidFill>
              </a:rPr>
              <a:t>HVAC Mandatory Requirements</a:t>
            </a:r>
          </a:p>
        </p:txBody>
      </p:sp>
      <p:sp>
        <p:nvSpPr>
          <p:cNvPr id="3" name="Content Placeholder 2"/>
          <p:cNvSpPr>
            <a:spLocks noGrp="1"/>
          </p:cNvSpPr>
          <p:nvPr>
            <p:ph idx="1"/>
          </p:nvPr>
        </p:nvSpPr>
        <p:spPr>
          <a:xfrm>
            <a:off x="609600" y="1600200"/>
            <a:ext cx="10972800" cy="4674870"/>
          </a:xfrm>
        </p:spPr>
        <p:txBody>
          <a:bodyPr/>
          <a:lstStyle/>
          <a:p>
            <a:pPr marL="0" indent="0">
              <a:buNone/>
            </a:pPr>
            <a:r>
              <a:rPr lang="en-US" dirty="0">
                <a:solidFill>
                  <a:schemeClr val="accent1">
                    <a:lumMod val="75000"/>
                  </a:schemeClr>
                </a:solidFill>
              </a:rPr>
              <a:t>C403.2.4</a:t>
            </a:r>
            <a:r>
              <a:rPr lang="en-US" dirty="0">
                <a:solidFill>
                  <a:schemeClr val="accent4">
                    <a:lumMod val="50000"/>
                  </a:schemeClr>
                </a:solidFill>
              </a:rPr>
              <a:t> HVAC System Controls</a:t>
            </a:r>
          </a:p>
          <a:p>
            <a:pPr lvl="1"/>
            <a:r>
              <a:rPr lang="en-US" dirty="0">
                <a:solidFill>
                  <a:schemeClr val="accent4">
                    <a:lumMod val="50000"/>
                  </a:schemeClr>
                </a:solidFill>
              </a:rPr>
              <a:t>Thermostat </a:t>
            </a:r>
            <a:r>
              <a:rPr lang="en-US" dirty="0" err="1">
                <a:solidFill>
                  <a:schemeClr val="accent4">
                    <a:lumMod val="50000"/>
                  </a:schemeClr>
                </a:solidFill>
              </a:rPr>
              <a:t>Deadbands</a:t>
            </a:r>
            <a:endParaRPr lang="en-US" dirty="0">
              <a:solidFill>
                <a:schemeClr val="accent4">
                  <a:lumMod val="50000"/>
                </a:schemeClr>
              </a:solidFill>
            </a:endParaRPr>
          </a:p>
          <a:p>
            <a:pPr lvl="1"/>
            <a:r>
              <a:rPr lang="en-US" dirty="0">
                <a:solidFill>
                  <a:schemeClr val="accent4">
                    <a:lumMod val="50000"/>
                  </a:schemeClr>
                </a:solidFill>
              </a:rPr>
              <a:t>Thermostat Setbacks</a:t>
            </a:r>
          </a:p>
          <a:p>
            <a:pPr marL="0" indent="0">
              <a:buNone/>
            </a:pPr>
            <a:r>
              <a:rPr lang="en-US" dirty="0">
                <a:solidFill>
                  <a:schemeClr val="accent1">
                    <a:lumMod val="75000"/>
                  </a:schemeClr>
                </a:solidFill>
              </a:rPr>
              <a:t>C403.2.5</a:t>
            </a:r>
            <a:r>
              <a:rPr lang="en-US" dirty="0">
                <a:solidFill>
                  <a:schemeClr val="accent4">
                    <a:lumMod val="50000"/>
                  </a:schemeClr>
                </a:solidFill>
              </a:rPr>
              <a:t> Hot Water Boiler Outdoor Temp Setback</a:t>
            </a:r>
          </a:p>
          <a:p>
            <a:pPr marL="0" indent="0">
              <a:buNone/>
            </a:pPr>
            <a:r>
              <a:rPr lang="en-US" dirty="0">
                <a:solidFill>
                  <a:schemeClr val="accent1">
                    <a:lumMod val="75000"/>
                  </a:schemeClr>
                </a:solidFill>
              </a:rPr>
              <a:t>C403.2.6.1</a:t>
            </a:r>
            <a:r>
              <a:rPr lang="en-US" dirty="0">
                <a:solidFill>
                  <a:schemeClr val="accent4">
                    <a:lumMod val="50000"/>
                  </a:schemeClr>
                </a:solidFill>
              </a:rPr>
              <a:t> Demand Controlled Ventilation – Now all spaces &gt; 500 sq ft and occupancy load of 25 people per 1000 sq ft or greater.  Also, any system with OA &gt; 3000 CFM. </a:t>
            </a:r>
          </a:p>
          <a:p>
            <a:pPr lvl="1"/>
            <a:endParaRPr lang="en-US" dirty="0"/>
          </a:p>
          <a:p>
            <a:pPr lvl="1"/>
            <a:endParaRPr lang="en-US" dirty="0"/>
          </a:p>
          <a:p>
            <a:pPr lvl="1"/>
            <a:endParaRPr lang="en-US" dirty="0"/>
          </a:p>
        </p:txBody>
      </p:sp>
      <p:sp>
        <p:nvSpPr>
          <p:cNvPr id="4" name="Rectangle: Rounded Corners 3">
            <a:extLst>
              <a:ext uri="{FF2B5EF4-FFF2-40B4-BE49-F238E27FC236}">
                <a16:creationId xmlns:a16="http://schemas.microsoft.com/office/drawing/2014/main" id="{CB8F5337-CC55-4274-834A-3F175B12D652}"/>
              </a:ext>
            </a:extLst>
          </p:cNvPr>
          <p:cNvSpPr/>
          <p:nvPr/>
        </p:nvSpPr>
        <p:spPr>
          <a:xfrm>
            <a:off x="2948940" y="5006340"/>
            <a:ext cx="6263640" cy="1119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Demand Controlled Ventilation is intended to conserve energy by the reduction of ventilation air below design during periods when occupancy is below design. </a:t>
            </a:r>
          </a:p>
        </p:txBody>
      </p:sp>
      <p:sp>
        <p:nvSpPr>
          <p:cNvPr id="5" name="Footer Placeholder 4">
            <a:extLst>
              <a:ext uri="{FF2B5EF4-FFF2-40B4-BE49-F238E27FC236}">
                <a16:creationId xmlns:a16="http://schemas.microsoft.com/office/drawing/2014/main" id="{91F7BF00-DBCE-41C0-B651-F156C1DB11F2}"/>
              </a:ext>
            </a:extLst>
          </p:cNvPr>
          <p:cNvSpPr>
            <a:spLocks noGrp="1"/>
          </p:cNvSpPr>
          <p:nvPr>
            <p:ph type="ftr" sz="quarter" idx="11"/>
          </p:nvPr>
        </p:nvSpPr>
        <p:spPr>
          <a:xfrm>
            <a:off x="239486" y="6356350"/>
            <a:ext cx="1883228" cy="365125"/>
          </a:xfrm>
        </p:spPr>
        <p:txBody>
          <a:bodyPr/>
          <a:lstStyle/>
          <a:p>
            <a:r>
              <a:rPr lang="en-US" dirty="0">
                <a:solidFill>
                  <a:schemeClr val="tx1"/>
                </a:solidFill>
              </a:rPr>
              <a:t>SCO Conference 2018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62303"/>
            <a:ext cx="9601200" cy="739987"/>
          </a:xfrm>
        </p:spPr>
        <p:txBody>
          <a:bodyPr/>
          <a:lstStyle/>
          <a:p>
            <a:pPr algn="ctr"/>
            <a:r>
              <a:rPr lang="en-US" dirty="0"/>
              <a:t>Condensate Discharge</a:t>
            </a:r>
          </a:p>
        </p:txBody>
      </p:sp>
      <p:pic>
        <p:nvPicPr>
          <p:cNvPr id="4" name="Content Placeholder 3" descr="cassette condensate.png"/>
          <p:cNvPicPr>
            <a:picLocks noGrp="1" noChangeAspect="1"/>
          </p:cNvPicPr>
          <p:nvPr>
            <p:ph idx="1"/>
          </p:nvPr>
        </p:nvPicPr>
        <p:blipFill>
          <a:blip r:embed="rId3"/>
          <a:stretch>
            <a:fillRect/>
          </a:stretch>
        </p:blipFill>
        <p:spPr>
          <a:xfrm>
            <a:off x="1320452" y="1390623"/>
            <a:ext cx="9601200" cy="3871704"/>
          </a:xfrm>
        </p:spPr>
      </p:pic>
      <p:sp>
        <p:nvSpPr>
          <p:cNvPr id="6" name="TextBox 5"/>
          <p:cNvSpPr txBox="1"/>
          <p:nvPr/>
        </p:nvSpPr>
        <p:spPr>
          <a:xfrm>
            <a:off x="2492679" y="5649238"/>
            <a:ext cx="4484318" cy="646331"/>
          </a:xfrm>
          <a:prstGeom prst="rect">
            <a:avLst/>
          </a:prstGeom>
          <a:noFill/>
        </p:spPr>
        <p:txBody>
          <a:bodyPr wrap="square" rtlCol="0">
            <a:spAutoFit/>
          </a:bodyPr>
          <a:lstStyle/>
          <a:p>
            <a:r>
              <a:rPr lang="en-US" dirty="0"/>
              <a:t>Include Means to Clean out condensate piping without cutting pipe.</a:t>
            </a:r>
          </a:p>
        </p:txBody>
      </p:sp>
      <p:sp>
        <p:nvSpPr>
          <p:cNvPr id="3" name="Explosion: 8 Points 2">
            <a:extLst>
              <a:ext uri="{FF2B5EF4-FFF2-40B4-BE49-F238E27FC236}">
                <a16:creationId xmlns:a16="http://schemas.microsoft.com/office/drawing/2014/main" id="{C6236571-2761-40C4-AF6E-B0683992CA33}"/>
              </a:ext>
            </a:extLst>
          </p:cNvPr>
          <p:cNvSpPr/>
          <p:nvPr/>
        </p:nvSpPr>
        <p:spPr>
          <a:xfrm>
            <a:off x="1109784" y="5649238"/>
            <a:ext cx="1180123" cy="64633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a:t>
            </a:r>
          </a:p>
        </p:txBody>
      </p:sp>
      <p:sp>
        <p:nvSpPr>
          <p:cNvPr id="5" name="Footer Placeholder 4">
            <a:extLst>
              <a:ext uri="{FF2B5EF4-FFF2-40B4-BE49-F238E27FC236}">
                <a16:creationId xmlns:a16="http://schemas.microsoft.com/office/drawing/2014/main" id="{E1F01D80-A0BF-41FD-877E-0F5C5E24EE61}"/>
              </a:ext>
            </a:extLst>
          </p:cNvPr>
          <p:cNvSpPr>
            <a:spLocks noGrp="1"/>
          </p:cNvSpPr>
          <p:nvPr>
            <p:ph type="ftr" sz="quarter" idx="11"/>
          </p:nvPr>
        </p:nvSpPr>
        <p:spPr/>
        <p:txBody>
          <a:bodyPr/>
          <a:lstStyle/>
          <a:p>
            <a:r>
              <a:rPr lang="en-US"/>
              <a:t>SCO Conference 2018</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840B-8631-4BC7-863A-3A2C6CC70F3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3292D8-8DB7-44B2-AF40-4B2851FB037D}"/>
              </a:ext>
            </a:extLst>
          </p:cNvPr>
          <p:cNvPicPr>
            <a:picLocks noGrp="1" noChangeAspect="1"/>
          </p:cNvPicPr>
          <p:nvPr>
            <p:ph idx="1"/>
          </p:nvPr>
        </p:nvPicPr>
        <p:blipFill>
          <a:blip r:embed="rId2"/>
          <a:stretch>
            <a:fillRect/>
          </a:stretch>
        </p:blipFill>
        <p:spPr>
          <a:xfrm>
            <a:off x="1337936" y="1600200"/>
            <a:ext cx="9516127" cy="4525963"/>
          </a:xfrm>
        </p:spPr>
      </p:pic>
      <p:sp>
        <p:nvSpPr>
          <p:cNvPr id="3" name="Rectangle 2">
            <a:extLst>
              <a:ext uri="{FF2B5EF4-FFF2-40B4-BE49-F238E27FC236}">
                <a16:creationId xmlns:a16="http://schemas.microsoft.com/office/drawing/2014/main" id="{E4275D79-2D4E-4FFD-93AD-5185A379E83C}"/>
              </a:ext>
            </a:extLst>
          </p:cNvPr>
          <p:cNvSpPr/>
          <p:nvPr/>
        </p:nvSpPr>
        <p:spPr>
          <a:xfrm>
            <a:off x="2423160" y="4754880"/>
            <a:ext cx="662940" cy="28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CO2 Sen</a:t>
            </a:r>
          </a:p>
        </p:txBody>
      </p:sp>
    </p:spTree>
    <p:extLst>
      <p:ext uri="{BB962C8B-B14F-4D97-AF65-F5344CB8AC3E}">
        <p14:creationId xmlns:p14="http://schemas.microsoft.com/office/powerpoint/2010/main" val="2747809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HVAC Mandatory Requirements (Cont’d)</a:t>
            </a:r>
          </a:p>
        </p:txBody>
      </p:sp>
      <p:sp>
        <p:nvSpPr>
          <p:cNvPr id="3" name="Content Placeholder 2"/>
          <p:cNvSpPr>
            <a:spLocks noGrp="1"/>
          </p:cNvSpPr>
          <p:nvPr>
            <p:ph idx="1"/>
          </p:nvPr>
        </p:nvSpPr>
        <p:spPr/>
        <p:txBody>
          <a:bodyPr/>
          <a:lstStyle/>
          <a:p>
            <a:pPr marL="0" indent="0">
              <a:buNone/>
            </a:pPr>
            <a:r>
              <a:rPr lang="en-US" dirty="0">
                <a:solidFill>
                  <a:schemeClr val="accent1">
                    <a:lumMod val="75000"/>
                  </a:schemeClr>
                </a:solidFill>
              </a:rPr>
              <a:t>C403.2.7</a:t>
            </a:r>
            <a:r>
              <a:rPr lang="en-US" dirty="0">
                <a:solidFill>
                  <a:schemeClr val="accent4">
                    <a:lumMod val="50000"/>
                  </a:schemeClr>
                </a:solidFill>
              </a:rPr>
              <a:t> Energy Recovery</a:t>
            </a:r>
          </a:p>
          <a:p>
            <a:pPr>
              <a:buNone/>
            </a:pPr>
            <a:endParaRPr lang="en-US" dirty="0"/>
          </a:p>
        </p:txBody>
      </p:sp>
      <p:pic>
        <p:nvPicPr>
          <p:cNvPr id="4" name="Content Placeholder 4" descr="ERU.jpg"/>
          <p:cNvPicPr>
            <a:picLocks noChangeAspect="1"/>
          </p:cNvPicPr>
          <p:nvPr/>
        </p:nvPicPr>
        <p:blipFill>
          <a:blip r:embed="rId3"/>
          <a:stretch>
            <a:fillRect/>
          </a:stretch>
        </p:blipFill>
        <p:spPr>
          <a:xfrm>
            <a:off x="6581775" y="1790700"/>
            <a:ext cx="4591050" cy="3822700"/>
          </a:xfrm>
          <a:prstGeom prst="rect">
            <a:avLst/>
          </a:prstGeom>
        </p:spPr>
      </p:pic>
      <p:sp>
        <p:nvSpPr>
          <p:cNvPr id="5" name="Rounded Rectangle 4"/>
          <p:cNvSpPr/>
          <p:nvPr/>
        </p:nvSpPr>
        <p:spPr>
          <a:xfrm>
            <a:off x="1415441" y="2680570"/>
            <a:ext cx="2868460" cy="1578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 Threshold still &gt; 5000 CFM and &gt; 70% OA</a:t>
            </a:r>
          </a:p>
        </p:txBody>
      </p:sp>
      <p:sp>
        <p:nvSpPr>
          <p:cNvPr id="6" name="Footer Placeholder 5">
            <a:extLst>
              <a:ext uri="{FF2B5EF4-FFF2-40B4-BE49-F238E27FC236}">
                <a16:creationId xmlns:a16="http://schemas.microsoft.com/office/drawing/2014/main" id="{DCF848C9-770D-4272-A74F-C3EE03D31F39}"/>
              </a:ext>
            </a:extLst>
          </p:cNvPr>
          <p:cNvSpPr>
            <a:spLocks noGrp="1"/>
          </p:cNvSpPr>
          <p:nvPr>
            <p:ph type="ftr" sz="quarter" idx="11"/>
          </p:nvPr>
        </p:nvSpPr>
        <p:spPr>
          <a:xfrm>
            <a:off x="272143" y="6356350"/>
            <a:ext cx="1872343" cy="365125"/>
          </a:xfrm>
        </p:spPr>
        <p:txBody>
          <a:bodyPr/>
          <a:lstStyle/>
          <a:p>
            <a:r>
              <a:rPr lang="en-US" dirty="0">
                <a:solidFill>
                  <a:schemeClr val="tx1"/>
                </a:solidFill>
              </a:rPr>
              <a:t>SCO Conference 2018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4215" y="351692"/>
            <a:ext cx="4145259" cy="1614894"/>
          </a:xfrm>
        </p:spPr>
        <p:txBody>
          <a:bodyPr>
            <a:normAutofit/>
          </a:bodyPr>
          <a:lstStyle/>
          <a:p>
            <a:pPr algn="ctr"/>
            <a:r>
              <a:rPr lang="en-US" sz="2800" b="0" dirty="0">
                <a:solidFill>
                  <a:schemeClr val="accent1">
                    <a:lumMod val="75000"/>
                  </a:schemeClr>
                </a:solidFill>
              </a:rPr>
              <a:t>C403.2.9</a:t>
            </a:r>
            <a:r>
              <a:rPr lang="en-US" sz="3200" b="0" dirty="0"/>
              <a:t> </a:t>
            </a:r>
            <a:br>
              <a:rPr lang="en-US" sz="3200" b="0" dirty="0"/>
            </a:br>
            <a:r>
              <a:rPr lang="en-US" sz="3200" b="0" dirty="0"/>
              <a:t>Ductwork Insulation </a:t>
            </a:r>
            <a:br>
              <a:rPr lang="en-US" sz="3200" b="0" dirty="0"/>
            </a:br>
            <a:r>
              <a:rPr lang="en-US" sz="3200" b="0" dirty="0"/>
              <a:t>(Mandatory)</a:t>
            </a:r>
          </a:p>
        </p:txBody>
      </p:sp>
      <p:pic>
        <p:nvPicPr>
          <p:cNvPr id="7" name="Content Placeholder 6" descr="duct pic.jpg"/>
          <p:cNvPicPr>
            <a:picLocks noGrp="1" noChangeAspect="1"/>
          </p:cNvPicPr>
          <p:nvPr>
            <p:ph idx="1"/>
          </p:nvPr>
        </p:nvPicPr>
        <p:blipFill>
          <a:blip r:embed="rId3"/>
          <a:srcRect b="21631"/>
          <a:stretch>
            <a:fillRect/>
          </a:stretch>
        </p:blipFill>
        <p:spPr>
          <a:xfrm>
            <a:off x="4734838" y="626302"/>
            <a:ext cx="6375748" cy="5987440"/>
          </a:xfrm>
        </p:spPr>
      </p:pic>
      <p:sp>
        <p:nvSpPr>
          <p:cNvPr id="6" name="Text Placeholder 5"/>
          <p:cNvSpPr>
            <a:spLocks noGrp="1"/>
          </p:cNvSpPr>
          <p:nvPr>
            <p:ph type="body" sz="half" idx="2"/>
          </p:nvPr>
        </p:nvSpPr>
        <p:spPr>
          <a:xfrm>
            <a:off x="609600" y="2743200"/>
            <a:ext cx="2734849" cy="3382963"/>
          </a:xfrm>
        </p:spPr>
        <p:txBody>
          <a:bodyPr/>
          <a:lstStyle/>
          <a:p>
            <a:endParaRPr lang="en-US" dirty="0"/>
          </a:p>
        </p:txBody>
      </p:sp>
      <p:sp>
        <p:nvSpPr>
          <p:cNvPr id="8" name="Rectangle 7"/>
          <p:cNvSpPr/>
          <p:nvPr/>
        </p:nvSpPr>
        <p:spPr>
          <a:xfrm>
            <a:off x="5073041" y="1565753"/>
            <a:ext cx="814192" cy="450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R-8</a:t>
            </a:r>
          </a:p>
        </p:txBody>
      </p:sp>
      <p:sp>
        <p:nvSpPr>
          <p:cNvPr id="9" name="Rectangle 8"/>
          <p:cNvSpPr/>
          <p:nvPr/>
        </p:nvSpPr>
        <p:spPr>
          <a:xfrm>
            <a:off x="3519813" y="2922953"/>
            <a:ext cx="989557" cy="621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R-6 (new) </a:t>
            </a:r>
          </a:p>
          <a:p>
            <a:pPr algn="ctr"/>
            <a:r>
              <a:rPr lang="en-US" sz="1400" dirty="0"/>
              <a:t>R-5 (old)</a:t>
            </a:r>
          </a:p>
        </p:txBody>
      </p:sp>
      <p:sp>
        <p:nvSpPr>
          <p:cNvPr id="11" name="Rectangle 10"/>
          <p:cNvSpPr/>
          <p:nvPr/>
        </p:nvSpPr>
        <p:spPr>
          <a:xfrm>
            <a:off x="9619989" y="2843408"/>
            <a:ext cx="588723" cy="275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NR</a:t>
            </a:r>
          </a:p>
        </p:txBody>
      </p:sp>
      <p:cxnSp>
        <p:nvCxnSpPr>
          <p:cNvPr id="13" name="Elbow Connector 12"/>
          <p:cNvCxnSpPr>
            <a:stCxn id="8" idx="3"/>
          </p:cNvCxnSpPr>
          <p:nvPr/>
        </p:nvCxnSpPr>
        <p:spPr>
          <a:xfrm flipV="1">
            <a:off x="5887233" y="1352811"/>
            <a:ext cx="1139868" cy="43841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stCxn id="9" idx="3"/>
          </p:cNvCxnSpPr>
          <p:nvPr/>
        </p:nvCxnSpPr>
        <p:spPr>
          <a:xfrm flipV="1">
            <a:off x="4509370" y="2642994"/>
            <a:ext cx="2542783" cy="5909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8442543" y="3169085"/>
            <a:ext cx="1315233" cy="12651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5400000" flipH="1" flipV="1">
            <a:off x="9945666" y="2505206"/>
            <a:ext cx="425885" cy="17536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6901B96-F6AA-42EB-89E1-8A02FD1703C5}"/>
              </a:ext>
            </a:extLst>
          </p:cNvPr>
          <p:cNvSpPr>
            <a:spLocks noGrp="1"/>
          </p:cNvSpPr>
          <p:nvPr>
            <p:ph type="ftr" sz="quarter" idx="11"/>
          </p:nvPr>
        </p:nvSpPr>
        <p:spPr>
          <a:xfrm>
            <a:off x="250372" y="6356350"/>
            <a:ext cx="1926772" cy="365125"/>
          </a:xfrm>
        </p:spPr>
        <p:txBody>
          <a:bodyPr/>
          <a:lstStyle/>
          <a:p>
            <a:r>
              <a:rPr lang="en-US" dirty="0">
                <a:solidFill>
                  <a:schemeClr val="tx1"/>
                </a:solidFill>
              </a:rPr>
              <a:t>SCO Conference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C403.3 Economizer Requirements (Prescriptive)</a:t>
            </a:r>
          </a:p>
        </p:txBody>
      </p:sp>
      <p:sp>
        <p:nvSpPr>
          <p:cNvPr id="3" name="Content Placeholder 2"/>
          <p:cNvSpPr>
            <a:spLocks noGrp="1"/>
          </p:cNvSpPr>
          <p:nvPr>
            <p:ph sz="half" idx="1"/>
          </p:nvPr>
        </p:nvSpPr>
        <p:spPr/>
        <p:txBody>
          <a:bodyPr/>
          <a:lstStyle/>
          <a:p>
            <a:r>
              <a:rPr lang="en-US" dirty="0">
                <a:solidFill>
                  <a:schemeClr val="accent4">
                    <a:lumMod val="50000"/>
                  </a:schemeClr>
                </a:solidFill>
              </a:rPr>
              <a:t>Prescriptive Requirements for Economizers are Expanded</a:t>
            </a:r>
          </a:p>
          <a:p>
            <a:r>
              <a:rPr lang="en-US" dirty="0">
                <a:solidFill>
                  <a:schemeClr val="accent4">
                    <a:lumMod val="50000"/>
                  </a:schemeClr>
                </a:solidFill>
              </a:rPr>
              <a:t>NC Maintains 65,000 </a:t>
            </a:r>
            <a:r>
              <a:rPr lang="en-US" dirty="0" err="1">
                <a:solidFill>
                  <a:schemeClr val="accent4">
                    <a:lumMod val="50000"/>
                  </a:schemeClr>
                </a:solidFill>
              </a:rPr>
              <a:t>btuh</a:t>
            </a:r>
            <a:r>
              <a:rPr lang="en-US" dirty="0">
                <a:solidFill>
                  <a:schemeClr val="accent4">
                    <a:lumMod val="50000"/>
                  </a:schemeClr>
                </a:solidFill>
              </a:rPr>
              <a:t> or less Economizer Exemption</a:t>
            </a:r>
          </a:p>
          <a:p>
            <a:r>
              <a:rPr lang="en-US" dirty="0">
                <a:solidFill>
                  <a:schemeClr val="accent4">
                    <a:lumMod val="50000"/>
                  </a:schemeClr>
                </a:solidFill>
              </a:rPr>
              <a:t>Efficiency Exemption now for zones 3A and 4A (finally makes sense)</a:t>
            </a:r>
          </a:p>
          <a:p>
            <a:pPr marL="0" indent="0">
              <a:buNone/>
            </a:pPr>
            <a:endParaRPr lang="en-US" dirty="0"/>
          </a:p>
        </p:txBody>
      </p:sp>
      <p:pic>
        <p:nvPicPr>
          <p:cNvPr id="5" name="Content Placeholder 4" descr="economizer-2.png"/>
          <p:cNvPicPr>
            <a:picLocks noGrp="1" noChangeAspect="1"/>
          </p:cNvPicPr>
          <p:nvPr>
            <p:ph sz="half" idx="2"/>
          </p:nvPr>
        </p:nvPicPr>
        <p:blipFill>
          <a:blip r:embed="rId3"/>
          <a:stretch>
            <a:fillRect/>
          </a:stretch>
        </p:blipFill>
        <p:spPr>
          <a:xfrm>
            <a:off x="6191738" y="2087889"/>
            <a:ext cx="5410200" cy="3457320"/>
          </a:xfrm>
        </p:spPr>
      </p:pic>
      <p:sp>
        <p:nvSpPr>
          <p:cNvPr id="4" name="TextBox 3">
            <a:extLst>
              <a:ext uri="{FF2B5EF4-FFF2-40B4-BE49-F238E27FC236}">
                <a16:creationId xmlns:a16="http://schemas.microsoft.com/office/drawing/2014/main" id="{C527C164-952D-4C0E-A2BD-39ACA917A435}"/>
              </a:ext>
            </a:extLst>
          </p:cNvPr>
          <p:cNvSpPr txBox="1"/>
          <p:nvPr/>
        </p:nvSpPr>
        <p:spPr>
          <a:xfrm>
            <a:off x="2250831" y="4923692"/>
            <a:ext cx="687754" cy="646331"/>
          </a:xfrm>
          <a:prstGeom prst="rect">
            <a:avLst/>
          </a:prstGeom>
          <a:noFill/>
        </p:spPr>
        <p:txBody>
          <a:bodyPr wrap="square" rtlCol="0">
            <a:spAutoFit/>
          </a:bodyPr>
          <a:lstStyle/>
          <a:p>
            <a:endParaRPr lang="en-US" dirty="0"/>
          </a:p>
          <a:p>
            <a:endParaRPr lang="en-US" dirty="0"/>
          </a:p>
        </p:txBody>
      </p:sp>
      <p:sp>
        <p:nvSpPr>
          <p:cNvPr id="6" name="TextBox 5">
            <a:extLst>
              <a:ext uri="{FF2B5EF4-FFF2-40B4-BE49-F238E27FC236}">
                <a16:creationId xmlns:a16="http://schemas.microsoft.com/office/drawing/2014/main" id="{00FDAF9E-F216-4B90-ADEB-1209334B2A05}"/>
              </a:ext>
            </a:extLst>
          </p:cNvPr>
          <p:cNvSpPr txBox="1"/>
          <p:nvPr/>
        </p:nvSpPr>
        <p:spPr>
          <a:xfrm>
            <a:off x="2250831" y="4798646"/>
            <a:ext cx="1039446" cy="369332"/>
          </a:xfrm>
          <a:prstGeom prst="rect">
            <a:avLst/>
          </a:prstGeom>
          <a:noFill/>
        </p:spPr>
        <p:txBody>
          <a:bodyPr wrap="square" rtlCol="0">
            <a:spAutoFit/>
          </a:bodyPr>
          <a:lstStyle/>
          <a:p>
            <a:r>
              <a:rPr lang="en-US" dirty="0"/>
              <a:t>27%</a:t>
            </a:r>
          </a:p>
        </p:txBody>
      </p:sp>
      <p:sp>
        <p:nvSpPr>
          <p:cNvPr id="7" name="TextBox 6">
            <a:extLst>
              <a:ext uri="{FF2B5EF4-FFF2-40B4-BE49-F238E27FC236}">
                <a16:creationId xmlns:a16="http://schemas.microsoft.com/office/drawing/2014/main" id="{FC8287EF-D58F-4D76-9F4D-E17977D3EF36}"/>
              </a:ext>
            </a:extLst>
          </p:cNvPr>
          <p:cNvSpPr txBox="1"/>
          <p:nvPr/>
        </p:nvSpPr>
        <p:spPr>
          <a:xfrm>
            <a:off x="3743570" y="4856813"/>
            <a:ext cx="664307" cy="369332"/>
          </a:xfrm>
          <a:prstGeom prst="rect">
            <a:avLst/>
          </a:prstGeom>
          <a:noFill/>
        </p:spPr>
        <p:txBody>
          <a:bodyPr wrap="square" rtlCol="0">
            <a:spAutoFit/>
          </a:bodyPr>
          <a:lstStyle/>
          <a:p>
            <a:r>
              <a:rPr lang="en-US" dirty="0">
                <a:solidFill>
                  <a:schemeClr val="bg2">
                    <a:lumMod val="10000"/>
                  </a:schemeClr>
                </a:solidFill>
              </a:rPr>
              <a:t>42%</a:t>
            </a:r>
          </a:p>
        </p:txBody>
      </p:sp>
      <p:cxnSp>
        <p:nvCxnSpPr>
          <p:cNvPr id="9" name="Straight Arrow Connector 8">
            <a:extLst>
              <a:ext uri="{FF2B5EF4-FFF2-40B4-BE49-F238E27FC236}">
                <a16:creationId xmlns:a16="http://schemas.microsoft.com/office/drawing/2014/main" id="{EC64728F-9F6D-4490-9225-729C8294FCDF}"/>
              </a:ext>
            </a:extLst>
          </p:cNvPr>
          <p:cNvCxnSpPr/>
          <p:nvPr/>
        </p:nvCxnSpPr>
        <p:spPr>
          <a:xfrm>
            <a:off x="2250831" y="4400062"/>
            <a:ext cx="211015" cy="45675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003C0DE6-36D4-40E1-AF07-85F0E2E173BF}"/>
              </a:ext>
            </a:extLst>
          </p:cNvPr>
          <p:cNvCxnSpPr/>
          <p:nvPr/>
        </p:nvCxnSpPr>
        <p:spPr>
          <a:xfrm>
            <a:off x="3462215" y="4400062"/>
            <a:ext cx="468923" cy="45675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253D9D31-6FC8-4E30-9C4E-111CEBE12184}"/>
              </a:ext>
            </a:extLst>
          </p:cNvPr>
          <p:cNvSpPr/>
          <p:nvPr/>
        </p:nvSpPr>
        <p:spPr>
          <a:xfrm>
            <a:off x="7474458" y="4200144"/>
            <a:ext cx="822960" cy="25146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95000"/>
                    <a:lumOff val="5000"/>
                  </a:schemeClr>
                </a:solidFill>
              </a:rPr>
              <a:t>Actuator</a:t>
            </a:r>
          </a:p>
        </p:txBody>
      </p:sp>
      <p:sp>
        <p:nvSpPr>
          <p:cNvPr id="10" name="Rectangle 9">
            <a:extLst>
              <a:ext uri="{FF2B5EF4-FFF2-40B4-BE49-F238E27FC236}">
                <a16:creationId xmlns:a16="http://schemas.microsoft.com/office/drawing/2014/main" id="{C99AC258-1D74-480B-B814-1E55540B04F1}"/>
              </a:ext>
            </a:extLst>
          </p:cNvPr>
          <p:cNvSpPr/>
          <p:nvPr/>
        </p:nvSpPr>
        <p:spPr>
          <a:xfrm>
            <a:off x="10447020" y="3827820"/>
            <a:ext cx="662940" cy="2286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DB7A097-A830-4207-9508-63766D375D31}"/>
              </a:ext>
            </a:extLst>
          </p:cNvPr>
          <p:cNvSpPr/>
          <p:nvPr/>
        </p:nvSpPr>
        <p:spPr>
          <a:xfrm>
            <a:off x="10392156" y="5102074"/>
            <a:ext cx="937260" cy="44313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11">
            <a:extLst>
              <a:ext uri="{FF2B5EF4-FFF2-40B4-BE49-F238E27FC236}">
                <a16:creationId xmlns:a16="http://schemas.microsoft.com/office/drawing/2014/main" id="{29A286DF-DBD2-4CC7-AD1B-86FB3B7C85CC}"/>
              </a:ext>
            </a:extLst>
          </p:cNvPr>
          <p:cNvSpPr>
            <a:spLocks noGrp="1"/>
          </p:cNvSpPr>
          <p:nvPr>
            <p:ph type="ftr" sz="quarter" idx="11"/>
          </p:nvPr>
        </p:nvSpPr>
        <p:spPr>
          <a:xfrm>
            <a:off x="304800" y="6356350"/>
            <a:ext cx="1796143" cy="365125"/>
          </a:xfrm>
        </p:spPr>
        <p:txBody>
          <a:bodyPr/>
          <a:lstStyle/>
          <a:p>
            <a:r>
              <a:rPr lang="en-US" dirty="0">
                <a:solidFill>
                  <a:schemeClr val="tx1"/>
                </a:solidFill>
              </a:rPr>
              <a:t>SCO Conference 2018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VAV Systems (Prescriptive)</a:t>
            </a:r>
          </a:p>
        </p:txBody>
      </p:sp>
      <p:sp>
        <p:nvSpPr>
          <p:cNvPr id="9" name="Content Placeholder 8">
            <a:extLst>
              <a:ext uri="{FF2B5EF4-FFF2-40B4-BE49-F238E27FC236}">
                <a16:creationId xmlns:a16="http://schemas.microsoft.com/office/drawing/2014/main" id="{781C228D-352D-49BC-8D4F-C6FF8DCF8F04}"/>
              </a:ext>
            </a:extLst>
          </p:cNvPr>
          <p:cNvSpPr>
            <a:spLocks noGrp="1"/>
          </p:cNvSpPr>
          <p:nvPr>
            <p:ph sz="half" idx="2"/>
          </p:nvPr>
        </p:nvSpPr>
        <p:spPr>
          <a:xfrm>
            <a:off x="6172200" y="1600200"/>
            <a:ext cx="5410200" cy="4917141"/>
          </a:xfrm>
        </p:spPr>
        <p:txBody>
          <a:bodyPr/>
          <a:lstStyle/>
          <a:p>
            <a:endParaRPr lang="en-US" dirty="0"/>
          </a:p>
        </p:txBody>
      </p:sp>
      <p:pic>
        <p:nvPicPr>
          <p:cNvPr id="4" name="Picture 3" descr="vav.PNG"/>
          <p:cNvPicPr>
            <a:picLocks noChangeAspect="1"/>
          </p:cNvPicPr>
          <p:nvPr/>
        </p:nvPicPr>
        <p:blipFill>
          <a:blip r:embed="rId3"/>
          <a:stretch>
            <a:fillRect/>
          </a:stretch>
        </p:blipFill>
        <p:spPr>
          <a:xfrm>
            <a:off x="6172200" y="1346812"/>
            <a:ext cx="5632475" cy="5019697"/>
          </a:xfrm>
          <a:prstGeom prst="rect">
            <a:avLst/>
          </a:prstGeom>
        </p:spPr>
      </p:pic>
      <p:sp>
        <p:nvSpPr>
          <p:cNvPr id="11" name="Content Placeholder 10">
            <a:extLst>
              <a:ext uri="{FF2B5EF4-FFF2-40B4-BE49-F238E27FC236}">
                <a16:creationId xmlns:a16="http://schemas.microsoft.com/office/drawing/2014/main" id="{BC353546-1C0B-4322-8F3A-F9DBFA995F98}"/>
              </a:ext>
            </a:extLst>
          </p:cNvPr>
          <p:cNvSpPr>
            <a:spLocks noGrp="1"/>
          </p:cNvSpPr>
          <p:nvPr>
            <p:ph sz="half" idx="1"/>
          </p:nvPr>
        </p:nvSpPr>
        <p:spPr>
          <a:xfrm>
            <a:off x="514350" y="1346812"/>
            <a:ext cx="5505450" cy="5170529"/>
          </a:xfrm>
        </p:spPr>
        <p:txBody>
          <a:bodyPr>
            <a:normAutofit/>
          </a:bodyPr>
          <a:lstStyle/>
          <a:p>
            <a:pPr marL="0" indent="0">
              <a:buNone/>
            </a:pPr>
            <a:r>
              <a:rPr lang="en-US" sz="2000" dirty="0"/>
              <a:t>C403.4.4  Reduce Primary Airflow before reheating to one of the following:</a:t>
            </a:r>
          </a:p>
          <a:p>
            <a:pPr marL="0" indent="0">
              <a:buNone/>
            </a:pPr>
            <a:endParaRPr lang="en-US" sz="2000" dirty="0"/>
          </a:p>
          <a:p>
            <a:pPr marL="457200" indent="-457200">
              <a:buFont typeface="+mj-lt"/>
              <a:buAutoNum type="arabicPeriod"/>
            </a:pPr>
            <a:r>
              <a:rPr lang="en-US" sz="1600" dirty="0"/>
              <a:t>30% of max supply to the zone.</a:t>
            </a:r>
          </a:p>
          <a:p>
            <a:pPr marL="457200" indent="-457200">
              <a:buFont typeface="+mj-lt"/>
              <a:buAutoNum type="arabicPeriod"/>
            </a:pPr>
            <a:r>
              <a:rPr lang="en-US" sz="1600" dirty="0"/>
              <a:t>300 CFM or less where the max flow rate is less than 10% of the total system flow rate.</a:t>
            </a:r>
          </a:p>
          <a:p>
            <a:pPr marL="457200" indent="-457200">
              <a:buFont typeface="+mj-lt"/>
              <a:buAutoNum type="arabicPeriod"/>
            </a:pPr>
            <a:r>
              <a:rPr lang="en-US" sz="1600" dirty="0"/>
              <a:t>Min ventilation requirements of </a:t>
            </a:r>
            <a:r>
              <a:rPr lang="en-US" sz="1600" dirty="0" err="1"/>
              <a:t>chpt</a:t>
            </a:r>
            <a:r>
              <a:rPr lang="en-US" sz="1600" dirty="0"/>
              <a:t> 4 of the IMC.</a:t>
            </a:r>
          </a:p>
          <a:p>
            <a:pPr marL="457200" indent="-457200">
              <a:buFont typeface="+mj-lt"/>
              <a:buAutoNum type="arabicPeriod"/>
            </a:pPr>
            <a:r>
              <a:rPr lang="en-US" sz="2000" dirty="0">
                <a:solidFill>
                  <a:schemeClr val="tx2">
                    <a:lumMod val="50000"/>
                  </a:schemeClr>
                </a:solidFill>
                <a:highlight>
                  <a:srgbClr val="00FFFF"/>
                </a:highlight>
              </a:rPr>
              <a:t>Any higher rate that can be demonstrated to reduce overall system annual energy use by offsetting reheat losses through a reduction in outdoor air intake for the system.</a:t>
            </a:r>
          </a:p>
          <a:p>
            <a:pPr marL="457200" indent="-457200">
              <a:buFont typeface="+mj-lt"/>
              <a:buAutoNum type="arabicPeriod"/>
            </a:pPr>
            <a:r>
              <a:rPr lang="en-US" sz="2000" dirty="0">
                <a:solidFill>
                  <a:schemeClr val="tx2">
                    <a:lumMod val="50000"/>
                  </a:schemeClr>
                </a:solidFill>
                <a:highlight>
                  <a:srgbClr val="00FFFF"/>
                </a:highlight>
              </a:rPr>
              <a:t>The airflow rate required to comply with applicable codes or accreditation standards, such as pressure relationships or minimum air changes.</a:t>
            </a:r>
          </a:p>
          <a:p>
            <a:pPr marL="0" indent="0">
              <a:buNone/>
            </a:pPr>
            <a:endParaRPr lang="en-US" sz="2000" dirty="0"/>
          </a:p>
        </p:txBody>
      </p:sp>
      <p:sp>
        <p:nvSpPr>
          <p:cNvPr id="3" name="Explosion: 8 Points 2">
            <a:extLst>
              <a:ext uri="{FF2B5EF4-FFF2-40B4-BE49-F238E27FC236}">
                <a16:creationId xmlns:a16="http://schemas.microsoft.com/office/drawing/2014/main" id="{6AF09F26-A03E-4FA2-B47C-7899856C42B9}"/>
              </a:ext>
            </a:extLst>
          </p:cNvPr>
          <p:cNvSpPr/>
          <p:nvPr/>
        </p:nvSpPr>
        <p:spPr>
          <a:xfrm>
            <a:off x="80010" y="3623310"/>
            <a:ext cx="948690" cy="98298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New</a:t>
            </a:r>
          </a:p>
        </p:txBody>
      </p:sp>
      <p:sp>
        <p:nvSpPr>
          <p:cNvPr id="5" name="Explosion: 8 Points 4">
            <a:extLst>
              <a:ext uri="{FF2B5EF4-FFF2-40B4-BE49-F238E27FC236}">
                <a16:creationId xmlns:a16="http://schemas.microsoft.com/office/drawing/2014/main" id="{42E64900-244C-4FDD-B287-1EC4853EA325}"/>
              </a:ext>
            </a:extLst>
          </p:cNvPr>
          <p:cNvSpPr/>
          <p:nvPr/>
        </p:nvSpPr>
        <p:spPr>
          <a:xfrm>
            <a:off x="80010" y="4709160"/>
            <a:ext cx="948690" cy="106299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New</a:t>
            </a:r>
          </a:p>
        </p:txBody>
      </p:sp>
      <p:sp>
        <p:nvSpPr>
          <p:cNvPr id="6" name="Footer Placeholder 5">
            <a:extLst>
              <a:ext uri="{FF2B5EF4-FFF2-40B4-BE49-F238E27FC236}">
                <a16:creationId xmlns:a16="http://schemas.microsoft.com/office/drawing/2014/main" id="{37CBB3ED-6B3A-428D-BB65-9A4CCA8BAE40}"/>
              </a:ext>
            </a:extLst>
          </p:cNvPr>
          <p:cNvSpPr>
            <a:spLocks noGrp="1"/>
          </p:cNvSpPr>
          <p:nvPr>
            <p:ph type="ftr" sz="quarter" idx="11"/>
          </p:nvPr>
        </p:nvSpPr>
        <p:spPr>
          <a:xfrm>
            <a:off x="80010" y="6356350"/>
            <a:ext cx="1988276" cy="365125"/>
          </a:xfrm>
        </p:spPr>
        <p:txBody>
          <a:bodyPr/>
          <a:lstStyle/>
          <a:p>
            <a:r>
              <a:rPr lang="en-US" dirty="0">
                <a:solidFill>
                  <a:schemeClr val="tx1"/>
                </a:solidFill>
              </a:rPr>
              <a:t>SCO Conference 2018</a:t>
            </a:r>
          </a:p>
        </p:txBody>
      </p:sp>
    </p:spTree>
    <p:extLst>
      <p:ext uri="{BB962C8B-B14F-4D97-AF65-F5344CB8AC3E}">
        <p14:creationId xmlns:p14="http://schemas.microsoft.com/office/powerpoint/2010/main" val="3184599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8520"/>
          </a:xfrm>
        </p:spPr>
        <p:txBody>
          <a:bodyPr/>
          <a:lstStyle/>
          <a:p>
            <a:r>
              <a:rPr lang="en-US" dirty="0"/>
              <a:t>VAV Systems (Prescriptive)</a:t>
            </a:r>
          </a:p>
        </p:txBody>
      </p:sp>
      <p:sp>
        <p:nvSpPr>
          <p:cNvPr id="9" name="Content Placeholder 8">
            <a:extLst>
              <a:ext uri="{FF2B5EF4-FFF2-40B4-BE49-F238E27FC236}">
                <a16:creationId xmlns:a16="http://schemas.microsoft.com/office/drawing/2014/main" id="{781C228D-352D-49BC-8D4F-C6FF8DCF8F04}"/>
              </a:ext>
            </a:extLst>
          </p:cNvPr>
          <p:cNvSpPr>
            <a:spLocks noGrp="1"/>
          </p:cNvSpPr>
          <p:nvPr>
            <p:ph sz="half" idx="2"/>
          </p:nvPr>
        </p:nvSpPr>
        <p:spPr>
          <a:xfrm>
            <a:off x="6355080" y="1600200"/>
            <a:ext cx="5227320" cy="4917141"/>
          </a:xfrm>
        </p:spPr>
        <p:txBody>
          <a:bodyPr/>
          <a:lstStyle/>
          <a:p>
            <a:endParaRPr lang="en-US" dirty="0"/>
          </a:p>
        </p:txBody>
      </p:sp>
      <p:pic>
        <p:nvPicPr>
          <p:cNvPr id="4" name="Picture 3" descr="vav.PNG"/>
          <p:cNvPicPr>
            <a:picLocks noChangeAspect="1"/>
          </p:cNvPicPr>
          <p:nvPr/>
        </p:nvPicPr>
        <p:blipFill>
          <a:blip r:embed="rId3"/>
          <a:stretch>
            <a:fillRect/>
          </a:stretch>
        </p:blipFill>
        <p:spPr>
          <a:xfrm>
            <a:off x="6480810" y="1223158"/>
            <a:ext cx="5473684" cy="5070764"/>
          </a:xfrm>
          <a:prstGeom prst="rect">
            <a:avLst/>
          </a:prstGeom>
        </p:spPr>
      </p:pic>
      <p:sp>
        <p:nvSpPr>
          <p:cNvPr id="11" name="Content Placeholder 10">
            <a:extLst>
              <a:ext uri="{FF2B5EF4-FFF2-40B4-BE49-F238E27FC236}">
                <a16:creationId xmlns:a16="http://schemas.microsoft.com/office/drawing/2014/main" id="{BC353546-1C0B-4322-8F3A-F9DBFA995F98}"/>
              </a:ext>
            </a:extLst>
          </p:cNvPr>
          <p:cNvSpPr>
            <a:spLocks noGrp="1"/>
          </p:cNvSpPr>
          <p:nvPr>
            <p:ph sz="half" idx="1"/>
          </p:nvPr>
        </p:nvSpPr>
        <p:spPr>
          <a:xfrm>
            <a:off x="237506" y="1223158"/>
            <a:ext cx="6117574" cy="5294183"/>
          </a:xfrm>
        </p:spPr>
        <p:txBody>
          <a:bodyPr>
            <a:normAutofit lnSpcReduction="10000"/>
          </a:bodyPr>
          <a:lstStyle/>
          <a:p>
            <a:pPr marL="0" indent="0">
              <a:buNone/>
            </a:pPr>
            <a:r>
              <a:rPr lang="en-US" sz="2000" dirty="0"/>
              <a:t>C403.4.4 Exceptions:</a:t>
            </a:r>
          </a:p>
          <a:p>
            <a:pPr marL="457200" indent="-457200">
              <a:buFont typeface="+mj-lt"/>
              <a:buAutoNum type="arabicPeriod"/>
            </a:pPr>
            <a:r>
              <a:rPr lang="en-US" sz="2000" dirty="0"/>
              <a:t>Zones where special pressure relationships make VAV systems impractical.</a:t>
            </a:r>
          </a:p>
          <a:p>
            <a:pPr marL="457200" indent="-457200">
              <a:buFont typeface="+mj-lt"/>
              <a:buAutoNum type="arabicPeriod"/>
            </a:pPr>
            <a:r>
              <a:rPr lang="en-US" sz="2000" dirty="0"/>
              <a:t>Zones where not less than 75% of the reheating is from site recovered or site solar energy source.</a:t>
            </a:r>
          </a:p>
          <a:p>
            <a:pPr marL="457200" indent="-457200">
              <a:buFont typeface="+mj-lt"/>
              <a:buAutoNum type="arabicPeriod"/>
            </a:pPr>
            <a:r>
              <a:rPr lang="en-US" sz="2000" dirty="0"/>
              <a:t>Zones where special humidity levels are required for process needs.</a:t>
            </a:r>
          </a:p>
          <a:p>
            <a:pPr marL="457200" indent="-457200">
              <a:buFont typeface="+mj-lt"/>
              <a:buAutoNum type="arabicPeriod"/>
            </a:pPr>
            <a:r>
              <a:rPr lang="en-US" sz="2000" dirty="0"/>
              <a:t>Zones with a peak supply flow of 300 CFM or less.</a:t>
            </a:r>
          </a:p>
          <a:p>
            <a:pPr marL="457200" indent="-457200">
              <a:buFont typeface="+mj-lt"/>
              <a:buAutoNum type="arabicPeriod"/>
            </a:pPr>
            <a:r>
              <a:rPr lang="en-US" sz="2000" dirty="0"/>
              <a:t>Zones where reheat volume is not greater than ventilation requirement of chapter 4 of the IMC.</a:t>
            </a:r>
          </a:p>
          <a:p>
            <a:pPr marL="457200" indent="-457200">
              <a:buFont typeface="+mj-lt"/>
              <a:buAutoNum type="arabicPeriod"/>
            </a:pPr>
            <a:r>
              <a:rPr lang="en-US" sz="2000" dirty="0"/>
              <a:t>Zones or supply air systems with controls capable of operating in sequence the supply of heating and cooling to the zones and which are capable of preventing reheating air that has been previously cooled either mechanically or through the use of an economizer.</a:t>
            </a:r>
          </a:p>
        </p:txBody>
      </p:sp>
      <p:cxnSp>
        <p:nvCxnSpPr>
          <p:cNvPr id="5" name="Straight Connector 4">
            <a:extLst>
              <a:ext uri="{FF2B5EF4-FFF2-40B4-BE49-F238E27FC236}">
                <a16:creationId xmlns:a16="http://schemas.microsoft.com/office/drawing/2014/main" id="{E798FF06-7FA9-462B-8463-ADAE7E82EB7F}"/>
              </a:ext>
            </a:extLst>
          </p:cNvPr>
          <p:cNvCxnSpPr/>
          <p:nvPr/>
        </p:nvCxnSpPr>
        <p:spPr>
          <a:xfrm>
            <a:off x="800100" y="1748790"/>
            <a:ext cx="49834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113A199-27DD-4F3D-9C9F-166735F4AB22}"/>
              </a:ext>
            </a:extLst>
          </p:cNvPr>
          <p:cNvCxnSpPr/>
          <p:nvPr/>
        </p:nvCxnSpPr>
        <p:spPr>
          <a:xfrm>
            <a:off x="800100" y="2000250"/>
            <a:ext cx="26631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025024C-7AEB-4304-9DDC-92EA7B5E06A5}"/>
              </a:ext>
            </a:extLst>
          </p:cNvPr>
          <p:cNvSpPr>
            <a:spLocks noGrp="1"/>
          </p:cNvSpPr>
          <p:nvPr>
            <p:ph type="ftr" sz="quarter" idx="11"/>
          </p:nvPr>
        </p:nvSpPr>
        <p:spPr>
          <a:xfrm>
            <a:off x="237506" y="6356350"/>
            <a:ext cx="1787237" cy="365125"/>
          </a:xfrm>
        </p:spPr>
        <p:txBody>
          <a:bodyPr/>
          <a:lstStyle/>
          <a:p>
            <a:r>
              <a:rPr lang="en-US" dirty="0">
                <a:solidFill>
                  <a:schemeClr val="tx1"/>
                </a:solidFill>
              </a:rPr>
              <a:t>SCO Conference 2018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VAV Systems (Prescriptive)</a:t>
            </a:r>
          </a:p>
        </p:txBody>
      </p:sp>
      <p:sp>
        <p:nvSpPr>
          <p:cNvPr id="11" name="Content Placeholder 10">
            <a:extLst>
              <a:ext uri="{FF2B5EF4-FFF2-40B4-BE49-F238E27FC236}">
                <a16:creationId xmlns:a16="http://schemas.microsoft.com/office/drawing/2014/main" id="{BC353546-1C0B-4322-8F3A-F9DBFA995F98}"/>
              </a:ext>
            </a:extLst>
          </p:cNvPr>
          <p:cNvSpPr>
            <a:spLocks noGrp="1"/>
          </p:cNvSpPr>
          <p:nvPr>
            <p:ph sz="half" idx="1"/>
          </p:nvPr>
        </p:nvSpPr>
        <p:spPr>
          <a:xfrm>
            <a:off x="609601" y="1417638"/>
            <a:ext cx="4648200" cy="4708525"/>
          </a:xfrm>
        </p:spPr>
        <p:txBody>
          <a:bodyPr>
            <a:normAutofit/>
          </a:bodyPr>
          <a:lstStyle/>
          <a:p>
            <a:pPr marL="0" indent="0">
              <a:buNone/>
            </a:pPr>
            <a:r>
              <a:rPr lang="en-US" sz="2000" dirty="0"/>
              <a:t>C403.4.4.6 VAV System ventilation optimization Control.  ICC requirement not adopted in NC.  </a:t>
            </a:r>
          </a:p>
        </p:txBody>
      </p:sp>
      <p:sp>
        <p:nvSpPr>
          <p:cNvPr id="13" name="Rectangle: Rounded Corners 12">
            <a:extLst>
              <a:ext uri="{FF2B5EF4-FFF2-40B4-BE49-F238E27FC236}">
                <a16:creationId xmlns:a16="http://schemas.microsoft.com/office/drawing/2014/main" id="{A15E3572-6506-4784-B15A-FE3F25D1FA17}"/>
              </a:ext>
            </a:extLst>
          </p:cNvPr>
          <p:cNvSpPr/>
          <p:nvPr/>
        </p:nvSpPr>
        <p:spPr>
          <a:xfrm>
            <a:off x="609600" y="3028791"/>
            <a:ext cx="4103914" cy="8343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However, demand controlled ventilation still required on many VAV systems (&gt;3000 CFM of OA)</a:t>
            </a:r>
          </a:p>
        </p:txBody>
      </p:sp>
      <p:pic>
        <p:nvPicPr>
          <p:cNvPr id="21" name="Content Placeholder 20">
            <a:extLst>
              <a:ext uri="{FF2B5EF4-FFF2-40B4-BE49-F238E27FC236}">
                <a16:creationId xmlns:a16="http://schemas.microsoft.com/office/drawing/2014/main" id="{D14B2534-6888-408B-85EF-6DD62968865B}"/>
              </a:ext>
            </a:extLst>
          </p:cNvPr>
          <p:cNvPicPr>
            <a:picLocks noGrp="1" noChangeAspect="1"/>
          </p:cNvPicPr>
          <p:nvPr>
            <p:ph sz="half" idx="2"/>
          </p:nvPr>
        </p:nvPicPr>
        <p:blipFill>
          <a:blip r:embed="rId3"/>
          <a:stretch>
            <a:fillRect/>
          </a:stretch>
        </p:blipFill>
        <p:spPr>
          <a:xfrm>
            <a:off x="5486401" y="1417638"/>
            <a:ext cx="6357256" cy="4708525"/>
          </a:xfrm>
        </p:spPr>
      </p:pic>
      <p:sp>
        <p:nvSpPr>
          <p:cNvPr id="22" name="Rectangle: Rounded Corners 21">
            <a:extLst>
              <a:ext uri="{FF2B5EF4-FFF2-40B4-BE49-F238E27FC236}">
                <a16:creationId xmlns:a16="http://schemas.microsoft.com/office/drawing/2014/main" id="{2E39BF80-4298-46B4-A70D-976F6D9F5F78}"/>
              </a:ext>
            </a:extLst>
          </p:cNvPr>
          <p:cNvSpPr/>
          <p:nvPr/>
        </p:nvSpPr>
        <p:spPr>
          <a:xfrm>
            <a:off x="609601" y="4876800"/>
            <a:ext cx="41910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Outside air at air handler based on space with highest outdoor air percentage.  Each space outdoor air requirement changes with occupancy.  Constantly recalculating total OA requirement.</a:t>
            </a:r>
          </a:p>
        </p:txBody>
      </p:sp>
    </p:spTree>
    <p:extLst>
      <p:ext uri="{BB962C8B-B14F-4D97-AF65-F5344CB8AC3E}">
        <p14:creationId xmlns:p14="http://schemas.microsoft.com/office/powerpoint/2010/main" val="4105794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accent4">
                    <a:lumMod val="75000"/>
                  </a:schemeClr>
                </a:solidFill>
              </a:rPr>
              <a:t>C403.4.5 Condenser Heat Recovery for </a:t>
            </a:r>
            <a:br>
              <a:rPr lang="en-US" sz="3200" dirty="0">
                <a:solidFill>
                  <a:schemeClr val="accent4">
                    <a:lumMod val="75000"/>
                  </a:schemeClr>
                </a:solidFill>
              </a:rPr>
            </a:br>
            <a:r>
              <a:rPr lang="en-US" sz="3200" dirty="0">
                <a:solidFill>
                  <a:schemeClr val="accent4">
                    <a:lumMod val="75000"/>
                  </a:schemeClr>
                </a:solidFill>
              </a:rPr>
              <a:t>Service Water Heating (Prescriptive)</a:t>
            </a:r>
          </a:p>
        </p:txBody>
      </p:sp>
      <p:pic>
        <p:nvPicPr>
          <p:cNvPr id="4" name="Content Placeholder 3" descr="waste heat recovery for swh.PNG"/>
          <p:cNvPicPr>
            <a:picLocks noGrp="1" noChangeAspect="1"/>
          </p:cNvPicPr>
          <p:nvPr>
            <p:ph idx="1"/>
          </p:nvPr>
        </p:nvPicPr>
        <p:blipFill>
          <a:blip r:embed="rId3"/>
          <a:stretch>
            <a:fillRect/>
          </a:stretch>
        </p:blipFill>
        <p:spPr>
          <a:xfrm>
            <a:off x="2766754" y="1600200"/>
            <a:ext cx="8136563" cy="4525963"/>
          </a:xfrm>
        </p:spPr>
      </p:pic>
      <p:sp>
        <p:nvSpPr>
          <p:cNvPr id="5" name="Rounded Rectangle 4"/>
          <p:cNvSpPr/>
          <p:nvPr/>
        </p:nvSpPr>
        <p:spPr>
          <a:xfrm>
            <a:off x="701457" y="2492679"/>
            <a:ext cx="1615857" cy="1240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&gt; 400 tons and 24 hour HW need</a:t>
            </a:r>
          </a:p>
        </p:txBody>
      </p:sp>
      <p:sp>
        <p:nvSpPr>
          <p:cNvPr id="3" name="Footer Placeholder 2">
            <a:extLst>
              <a:ext uri="{FF2B5EF4-FFF2-40B4-BE49-F238E27FC236}">
                <a16:creationId xmlns:a16="http://schemas.microsoft.com/office/drawing/2014/main" id="{1CB83C20-696B-4546-BCE0-5B7080BFCFB3}"/>
              </a:ext>
            </a:extLst>
          </p:cNvPr>
          <p:cNvSpPr>
            <a:spLocks noGrp="1"/>
          </p:cNvSpPr>
          <p:nvPr>
            <p:ph type="ftr" sz="quarter" idx="11"/>
          </p:nvPr>
        </p:nvSpPr>
        <p:spPr>
          <a:xfrm>
            <a:off x="163286" y="6356350"/>
            <a:ext cx="1741714" cy="365125"/>
          </a:xfrm>
        </p:spPr>
        <p:txBody>
          <a:bodyPr/>
          <a:lstStyle/>
          <a:p>
            <a:r>
              <a:rPr lang="en-US" dirty="0">
                <a:solidFill>
                  <a:schemeClr val="tx1"/>
                </a:solidFill>
              </a:rPr>
              <a:t>SCO Conference 2018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0D062F-44CF-4178-9091-B1D9CDF71BDD}"/>
              </a:ext>
            </a:extLst>
          </p:cNvPr>
          <p:cNvSpPr>
            <a:spLocks noGrp="1"/>
          </p:cNvSpPr>
          <p:nvPr>
            <p:ph sz="half" idx="1"/>
          </p:nvPr>
        </p:nvSpPr>
        <p:spPr>
          <a:xfrm>
            <a:off x="781538" y="1600200"/>
            <a:ext cx="5238262" cy="4525963"/>
          </a:xfrm>
        </p:spPr>
        <p:txBody>
          <a:bodyPr/>
          <a:lstStyle/>
          <a:p>
            <a:pPr marL="0" indent="0">
              <a:buNone/>
            </a:pPr>
            <a:r>
              <a:rPr lang="en-US" dirty="0">
                <a:solidFill>
                  <a:schemeClr val="accent1">
                    <a:lumMod val="75000"/>
                  </a:schemeClr>
                </a:solidFill>
              </a:rPr>
              <a:t>C405.2</a:t>
            </a:r>
            <a:r>
              <a:rPr lang="en-US" dirty="0"/>
              <a:t> Interior Lighting Controls: </a:t>
            </a:r>
          </a:p>
          <a:p>
            <a:pPr lvl="1"/>
            <a:r>
              <a:rPr lang="en-US" dirty="0"/>
              <a:t>Now apply to more spaces including:</a:t>
            </a:r>
          </a:p>
          <a:p>
            <a:pPr lvl="2"/>
            <a:r>
              <a:rPr lang="en-US" dirty="0"/>
              <a:t>Copy/Print Rooms</a:t>
            </a:r>
          </a:p>
          <a:p>
            <a:pPr lvl="2"/>
            <a:r>
              <a:rPr lang="en-US" dirty="0"/>
              <a:t>Lounges</a:t>
            </a:r>
          </a:p>
          <a:p>
            <a:pPr lvl="2"/>
            <a:r>
              <a:rPr lang="en-US" dirty="0"/>
              <a:t>Restrooms</a:t>
            </a:r>
          </a:p>
          <a:p>
            <a:pPr lvl="2"/>
            <a:r>
              <a:rPr lang="en-US" dirty="0"/>
              <a:t>Janitorial Closets</a:t>
            </a:r>
          </a:p>
          <a:p>
            <a:pPr lvl="2"/>
            <a:r>
              <a:rPr lang="en-US" dirty="0"/>
              <a:t>Mech/Elec Rooms</a:t>
            </a:r>
          </a:p>
          <a:p>
            <a:pPr lvl="2"/>
            <a:r>
              <a:rPr lang="en-US" dirty="0"/>
              <a:t>Warehouses</a:t>
            </a:r>
          </a:p>
          <a:p>
            <a:endParaRPr lang="en-US" dirty="0"/>
          </a:p>
          <a:p>
            <a:endParaRPr lang="en-US" dirty="0"/>
          </a:p>
          <a:p>
            <a:endParaRPr lang="en-US" dirty="0"/>
          </a:p>
          <a:p>
            <a:pPr lvl="1"/>
            <a:endParaRPr lang="en-US" dirty="0"/>
          </a:p>
        </p:txBody>
      </p:sp>
      <p:sp>
        <p:nvSpPr>
          <p:cNvPr id="4" name="Oval 3">
            <a:extLst>
              <a:ext uri="{FF2B5EF4-FFF2-40B4-BE49-F238E27FC236}">
                <a16:creationId xmlns:a16="http://schemas.microsoft.com/office/drawing/2014/main" id="{C1F0628E-E87C-4D6A-BEA6-1A4BFD83218F}"/>
              </a:ext>
            </a:extLst>
          </p:cNvPr>
          <p:cNvSpPr/>
          <p:nvPr/>
        </p:nvSpPr>
        <p:spPr>
          <a:xfrm>
            <a:off x="3112475" y="5219002"/>
            <a:ext cx="1551355" cy="593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Mandatory</a:t>
            </a:r>
          </a:p>
        </p:txBody>
      </p:sp>
      <p:sp>
        <p:nvSpPr>
          <p:cNvPr id="11" name="Title 10">
            <a:extLst>
              <a:ext uri="{FF2B5EF4-FFF2-40B4-BE49-F238E27FC236}">
                <a16:creationId xmlns:a16="http://schemas.microsoft.com/office/drawing/2014/main" id="{FF6C25A8-2658-4EBE-AC2B-10B4C0C68F00}"/>
              </a:ext>
            </a:extLst>
          </p:cNvPr>
          <p:cNvSpPr>
            <a:spLocks noGrp="1"/>
          </p:cNvSpPr>
          <p:nvPr>
            <p:ph type="title"/>
          </p:nvPr>
        </p:nvSpPr>
        <p:spPr/>
        <p:txBody>
          <a:bodyPr/>
          <a:lstStyle/>
          <a:p>
            <a:r>
              <a:rPr lang="en-US" dirty="0"/>
              <a:t>Electrical Changes</a:t>
            </a:r>
          </a:p>
        </p:txBody>
      </p:sp>
      <p:pic>
        <p:nvPicPr>
          <p:cNvPr id="15" name="Content Placeholder 14">
            <a:extLst>
              <a:ext uri="{FF2B5EF4-FFF2-40B4-BE49-F238E27FC236}">
                <a16:creationId xmlns:a16="http://schemas.microsoft.com/office/drawing/2014/main" id="{604CD221-E86E-48A8-8A41-3D6A38561F54}"/>
              </a:ext>
            </a:extLst>
          </p:cNvPr>
          <p:cNvPicPr>
            <a:picLocks noGrp="1" noChangeAspect="1"/>
          </p:cNvPicPr>
          <p:nvPr>
            <p:ph sz="half" idx="2"/>
          </p:nvPr>
        </p:nvPicPr>
        <p:blipFill>
          <a:blip r:embed="rId3"/>
          <a:stretch>
            <a:fillRect/>
          </a:stretch>
        </p:blipFill>
        <p:spPr>
          <a:xfrm>
            <a:off x="6172200" y="2109093"/>
            <a:ext cx="5410200" cy="3508176"/>
          </a:xfrm>
        </p:spPr>
      </p:pic>
      <p:sp>
        <p:nvSpPr>
          <p:cNvPr id="2" name="Footer Placeholder 1">
            <a:extLst>
              <a:ext uri="{FF2B5EF4-FFF2-40B4-BE49-F238E27FC236}">
                <a16:creationId xmlns:a16="http://schemas.microsoft.com/office/drawing/2014/main" id="{33957B6B-628C-499E-ACC0-EBC087DAE276}"/>
              </a:ext>
            </a:extLst>
          </p:cNvPr>
          <p:cNvSpPr>
            <a:spLocks noGrp="1"/>
          </p:cNvSpPr>
          <p:nvPr>
            <p:ph type="ftr" sz="quarter" idx="11"/>
          </p:nvPr>
        </p:nvSpPr>
        <p:spPr>
          <a:xfrm>
            <a:off x="304800" y="6356350"/>
            <a:ext cx="1632857" cy="365125"/>
          </a:xfrm>
        </p:spPr>
        <p:txBody>
          <a:bodyPr/>
          <a:lstStyle/>
          <a:p>
            <a:r>
              <a:rPr lang="en-US" dirty="0">
                <a:solidFill>
                  <a:schemeClr val="tx1"/>
                </a:solidFill>
              </a:rPr>
              <a:t>SCO Conference 2018</a:t>
            </a:r>
          </a:p>
        </p:txBody>
      </p:sp>
    </p:spTree>
    <p:extLst>
      <p:ext uri="{BB962C8B-B14F-4D97-AF65-F5344CB8AC3E}">
        <p14:creationId xmlns:p14="http://schemas.microsoft.com/office/powerpoint/2010/main" val="1708951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6230-3EDD-4B26-B49A-96C2F5317D5F}"/>
              </a:ext>
            </a:extLst>
          </p:cNvPr>
          <p:cNvSpPr>
            <a:spLocks noGrp="1"/>
          </p:cNvSpPr>
          <p:nvPr>
            <p:ph type="title"/>
          </p:nvPr>
        </p:nvSpPr>
        <p:spPr/>
        <p:txBody>
          <a:bodyPr/>
          <a:lstStyle/>
          <a:p>
            <a:r>
              <a:rPr lang="en-US" dirty="0"/>
              <a:t>Electrical Changes</a:t>
            </a:r>
          </a:p>
        </p:txBody>
      </p:sp>
      <p:sp>
        <p:nvSpPr>
          <p:cNvPr id="3" name="Content Placeholder 2">
            <a:extLst>
              <a:ext uri="{FF2B5EF4-FFF2-40B4-BE49-F238E27FC236}">
                <a16:creationId xmlns:a16="http://schemas.microsoft.com/office/drawing/2014/main" id="{5A0D062F-44CF-4178-9091-B1D9CDF71BDD}"/>
              </a:ext>
            </a:extLst>
          </p:cNvPr>
          <p:cNvSpPr>
            <a:spLocks noGrp="1"/>
          </p:cNvSpPr>
          <p:nvPr>
            <p:ph sz="half" idx="1"/>
          </p:nvPr>
        </p:nvSpPr>
        <p:spPr>
          <a:xfrm>
            <a:off x="781538" y="1600200"/>
            <a:ext cx="5238262" cy="4525963"/>
          </a:xfrm>
        </p:spPr>
        <p:txBody>
          <a:bodyPr/>
          <a:lstStyle/>
          <a:p>
            <a:pPr marL="0" indent="0">
              <a:buNone/>
            </a:pPr>
            <a:r>
              <a:rPr lang="en-US" dirty="0">
                <a:solidFill>
                  <a:schemeClr val="accent1">
                    <a:lumMod val="75000"/>
                  </a:schemeClr>
                </a:solidFill>
              </a:rPr>
              <a:t>C405.4</a:t>
            </a:r>
            <a:r>
              <a:rPr lang="en-US" dirty="0"/>
              <a:t> Interior Lighting Power Allowances (watts/</a:t>
            </a:r>
            <a:r>
              <a:rPr lang="en-US" dirty="0" err="1"/>
              <a:t>sq</a:t>
            </a:r>
            <a:r>
              <a:rPr lang="en-US" dirty="0"/>
              <a:t> </a:t>
            </a:r>
            <a:r>
              <a:rPr lang="en-US" dirty="0" err="1"/>
              <a:t>ft</a:t>
            </a:r>
            <a:r>
              <a:rPr lang="en-US" dirty="0"/>
              <a:t>) </a:t>
            </a:r>
          </a:p>
          <a:p>
            <a:pPr lvl="1"/>
            <a:r>
              <a:rPr lang="en-US" dirty="0"/>
              <a:t>Decreased for both Building Area Method and Space by Space Method in accordance with ASHRAE</a:t>
            </a:r>
          </a:p>
          <a:p>
            <a:endParaRPr lang="en-US" dirty="0"/>
          </a:p>
          <a:p>
            <a:pPr lvl="1"/>
            <a:endParaRPr lang="en-US" dirty="0"/>
          </a:p>
        </p:txBody>
      </p:sp>
      <p:sp>
        <p:nvSpPr>
          <p:cNvPr id="6" name="Content Placeholder 5">
            <a:extLst>
              <a:ext uri="{FF2B5EF4-FFF2-40B4-BE49-F238E27FC236}">
                <a16:creationId xmlns:a16="http://schemas.microsoft.com/office/drawing/2014/main" id="{E0E97F80-C758-4AB7-A1C4-85DE3B9294D3}"/>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13D1B179-30EF-43A3-ACD3-FFA4A6EAB499}"/>
              </a:ext>
            </a:extLst>
          </p:cNvPr>
          <p:cNvPicPr>
            <a:picLocks noChangeAspect="1"/>
          </p:cNvPicPr>
          <p:nvPr/>
        </p:nvPicPr>
        <p:blipFill>
          <a:blip r:embed="rId3"/>
          <a:stretch>
            <a:fillRect/>
          </a:stretch>
        </p:blipFill>
        <p:spPr>
          <a:xfrm>
            <a:off x="6019800" y="1520930"/>
            <a:ext cx="5859585" cy="4605233"/>
          </a:xfrm>
          <a:prstGeom prst="rect">
            <a:avLst/>
          </a:prstGeom>
        </p:spPr>
      </p:pic>
      <p:sp>
        <p:nvSpPr>
          <p:cNvPr id="7" name="Oval 6">
            <a:extLst>
              <a:ext uri="{FF2B5EF4-FFF2-40B4-BE49-F238E27FC236}">
                <a16:creationId xmlns:a16="http://schemas.microsoft.com/office/drawing/2014/main" id="{05CF08D6-CD11-48C3-87B8-DFE2FC422AF0}"/>
              </a:ext>
            </a:extLst>
          </p:cNvPr>
          <p:cNvSpPr/>
          <p:nvPr/>
        </p:nvSpPr>
        <p:spPr>
          <a:xfrm>
            <a:off x="2405186" y="4275138"/>
            <a:ext cx="1680307" cy="679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Prescriptive</a:t>
            </a:r>
          </a:p>
        </p:txBody>
      </p:sp>
      <p:sp>
        <p:nvSpPr>
          <p:cNvPr id="4" name="Footer Placeholder 3">
            <a:extLst>
              <a:ext uri="{FF2B5EF4-FFF2-40B4-BE49-F238E27FC236}">
                <a16:creationId xmlns:a16="http://schemas.microsoft.com/office/drawing/2014/main" id="{2BD44B0F-5C60-4426-9674-E6EA58E3422D}"/>
              </a:ext>
            </a:extLst>
          </p:cNvPr>
          <p:cNvSpPr>
            <a:spLocks noGrp="1"/>
          </p:cNvSpPr>
          <p:nvPr>
            <p:ph type="ftr" sz="quarter" idx="11"/>
          </p:nvPr>
        </p:nvSpPr>
        <p:spPr>
          <a:xfrm>
            <a:off x="413658" y="6356350"/>
            <a:ext cx="1665514" cy="365125"/>
          </a:xfrm>
        </p:spPr>
        <p:txBody>
          <a:bodyPr/>
          <a:lstStyle/>
          <a:p>
            <a:r>
              <a:rPr lang="en-US" dirty="0">
                <a:solidFill>
                  <a:schemeClr val="tx1"/>
                </a:solidFill>
              </a:rPr>
              <a:t>SCO Conference 2018</a:t>
            </a:r>
          </a:p>
        </p:txBody>
      </p:sp>
    </p:spTree>
    <p:extLst>
      <p:ext uri="{BB962C8B-B14F-4D97-AF65-F5344CB8AC3E}">
        <p14:creationId xmlns:p14="http://schemas.microsoft.com/office/powerpoint/2010/main" val="3085333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12648" y="265178"/>
            <a:ext cx="8229600" cy="616567"/>
          </a:xfrm>
        </p:spPr>
        <p:txBody>
          <a:bodyPr>
            <a:normAutofit/>
          </a:bodyPr>
          <a:lstStyle/>
          <a:p>
            <a:r>
              <a:rPr lang="en-US" sz="2800" dirty="0"/>
              <a:t> CARBON MONOXIDE DETECTORS</a:t>
            </a:r>
          </a:p>
        </p:txBody>
      </p:sp>
      <p:sp>
        <p:nvSpPr>
          <p:cNvPr id="2" name="Text Placeholder 1"/>
          <p:cNvSpPr>
            <a:spLocks noGrp="1"/>
          </p:cNvSpPr>
          <p:nvPr>
            <p:ph type="body" idx="1"/>
          </p:nvPr>
        </p:nvSpPr>
        <p:spPr>
          <a:xfrm>
            <a:off x="758092" y="968829"/>
            <a:ext cx="10269417" cy="5323114"/>
          </a:xfrm>
        </p:spPr>
        <p:txBody>
          <a:bodyPr/>
          <a:lstStyle/>
          <a:p>
            <a:r>
              <a:rPr lang="en-US" sz="2000" u="sng" dirty="0"/>
              <a:t>313 Where required. Carbon monoxide detection shall be provided in Group I-1, I-2, I-4 and R</a:t>
            </a:r>
            <a:r>
              <a:rPr lang="en-US" sz="2000" u="sng" dirty="0">
                <a:solidFill>
                  <a:schemeClr val="tx2">
                    <a:lumMod val="50000"/>
                  </a:schemeClr>
                </a:solidFill>
              </a:rPr>
              <a:t> </a:t>
            </a:r>
            <a:r>
              <a:rPr lang="en-US" sz="2000" u="sng" dirty="0"/>
              <a:t>occupancies (Except R-3)</a:t>
            </a:r>
          </a:p>
          <a:p>
            <a:endParaRPr lang="en-US" sz="1600" u="sng" dirty="0"/>
          </a:p>
          <a:p>
            <a:endParaRPr lang="en-US" sz="1600" u="sng" dirty="0"/>
          </a:p>
          <a:p>
            <a:endParaRPr lang="en-US" dirty="0"/>
          </a:p>
        </p:txBody>
      </p:sp>
      <p:pic>
        <p:nvPicPr>
          <p:cNvPr id="5" name="Picture 4">
            <a:extLst>
              <a:ext uri="{FF2B5EF4-FFF2-40B4-BE49-F238E27FC236}">
                <a16:creationId xmlns:a16="http://schemas.microsoft.com/office/drawing/2014/main" id="{151AF39A-5E42-49E4-A47F-7B446D848C68}"/>
              </a:ext>
            </a:extLst>
          </p:cNvPr>
          <p:cNvPicPr>
            <a:picLocks noChangeAspect="1"/>
          </p:cNvPicPr>
          <p:nvPr/>
        </p:nvPicPr>
        <p:blipFill>
          <a:blip r:embed="rId3"/>
          <a:stretch>
            <a:fillRect/>
          </a:stretch>
        </p:blipFill>
        <p:spPr>
          <a:xfrm>
            <a:off x="3483601" y="2183924"/>
            <a:ext cx="3286584" cy="3334215"/>
          </a:xfrm>
          <a:prstGeom prst="rect">
            <a:avLst/>
          </a:prstGeom>
        </p:spPr>
      </p:pic>
      <p:sp>
        <p:nvSpPr>
          <p:cNvPr id="6" name="TextBox 5">
            <a:extLst>
              <a:ext uri="{FF2B5EF4-FFF2-40B4-BE49-F238E27FC236}">
                <a16:creationId xmlns:a16="http://schemas.microsoft.com/office/drawing/2014/main" id="{0D415B37-EB18-40AB-AB12-4E28F8C0BF5C}"/>
              </a:ext>
            </a:extLst>
          </p:cNvPr>
          <p:cNvSpPr txBox="1"/>
          <p:nvPr/>
        </p:nvSpPr>
        <p:spPr>
          <a:xfrm>
            <a:off x="8081108" y="3524739"/>
            <a:ext cx="3024555" cy="923330"/>
          </a:xfrm>
          <a:prstGeom prst="rect">
            <a:avLst/>
          </a:prstGeom>
          <a:noFill/>
        </p:spPr>
        <p:txBody>
          <a:bodyPr wrap="square" rtlCol="0">
            <a:spAutoFit/>
          </a:bodyPr>
          <a:lstStyle/>
          <a:p>
            <a:r>
              <a:rPr lang="en-US" dirty="0"/>
              <a:t>Combination CO and Smoke alarms listed per UL 2034 and UL 217</a:t>
            </a:r>
          </a:p>
        </p:txBody>
      </p:sp>
      <p:sp>
        <p:nvSpPr>
          <p:cNvPr id="3" name="Footer Placeholder 2">
            <a:extLst>
              <a:ext uri="{FF2B5EF4-FFF2-40B4-BE49-F238E27FC236}">
                <a16:creationId xmlns:a16="http://schemas.microsoft.com/office/drawing/2014/main" id="{B23F4F0B-2DDE-403C-AD96-AEB62136BA40}"/>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399975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9EB3-1E8A-4717-B0FF-6003C2B10A16}"/>
              </a:ext>
            </a:extLst>
          </p:cNvPr>
          <p:cNvSpPr>
            <a:spLocks noGrp="1"/>
          </p:cNvSpPr>
          <p:nvPr>
            <p:ph type="title"/>
          </p:nvPr>
        </p:nvSpPr>
        <p:spPr/>
        <p:txBody>
          <a:bodyPr/>
          <a:lstStyle/>
          <a:p>
            <a:r>
              <a:rPr lang="en-US" dirty="0"/>
              <a:t>New in Electrical</a:t>
            </a:r>
          </a:p>
        </p:txBody>
      </p:sp>
      <p:sp>
        <p:nvSpPr>
          <p:cNvPr id="3" name="Content Placeholder 2">
            <a:extLst>
              <a:ext uri="{FF2B5EF4-FFF2-40B4-BE49-F238E27FC236}">
                <a16:creationId xmlns:a16="http://schemas.microsoft.com/office/drawing/2014/main" id="{4AB647D7-5B54-468A-8ECF-3831C492DC60}"/>
              </a:ext>
            </a:extLst>
          </p:cNvPr>
          <p:cNvSpPr>
            <a:spLocks noGrp="1"/>
          </p:cNvSpPr>
          <p:nvPr>
            <p:ph sz="half" idx="1"/>
          </p:nvPr>
        </p:nvSpPr>
        <p:spPr>
          <a:xfrm>
            <a:off x="609600" y="1328616"/>
            <a:ext cx="5410200" cy="4978400"/>
          </a:xfrm>
        </p:spPr>
        <p:txBody>
          <a:bodyPr>
            <a:normAutofit fontScale="92500" lnSpcReduction="20000"/>
          </a:bodyPr>
          <a:lstStyle/>
          <a:p>
            <a:pPr marL="0" indent="0">
              <a:buNone/>
            </a:pPr>
            <a:r>
              <a:rPr lang="en-US" dirty="0">
                <a:solidFill>
                  <a:schemeClr val="accent1">
                    <a:lumMod val="75000"/>
                  </a:schemeClr>
                </a:solidFill>
              </a:rPr>
              <a:t>C405.6</a:t>
            </a:r>
            <a:r>
              <a:rPr lang="en-US" dirty="0"/>
              <a:t> Electric Metering (Mandatory)</a:t>
            </a:r>
          </a:p>
          <a:p>
            <a:pPr lvl="1"/>
            <a:r>
              <a:rPr lang="en-US" dirty="0"/>
              <a:t>Dwellings in R-2 require separate electric meters</a:t>
            </a:r>
          </a:p>
          <a:p>
            <a:pPr lvl="1"/>
            <a:endParaRPr lang="en-US" dirty="0"/>
          </a:p>
          <a:p>
            <a:pPr lvl="1"/>
            <a:endParaRPr lang="en-US" dirty="0"/>
          </a:p>
          <a:p>
            <a:pPr marL="0" indent="0">
              <a:buNone/>
            </a:pPr>
            <a:r>
              <a:rPr lang="en-US" dirty="0">
                <a:solidFill>
                  <a:schemeClr val="accent1">
                    <a:lumMod val="75000"/>
                  </a:schemeClr>
                </a:solidFill>
              </a:rPr>
              <a:t>C405.7</a:t>
            </a:r>
            <a:r>
              <a:rPr lang="en-US" dirty="0"/>
              <a:t> Electrical Transformers and Motors (Mandatory)</a:t>
            </a:r>
          </a:p>
          <a:p>
            <a:pPr lvl="1"/>
            <a:r>
              <a:rPr lang="en-US" dirty="0"/>
              <a:t>New Efficiency requirements</a:t>
            </a:r>
          </a:p>
          <a:p>
            <a:endParaRPr lang="en-US" dirty="0"/>
          </a:p>
          <a:p>
            <a:pPr marL="0" indent="0">
              <a:buNone/>
            </a:pPr>
            <a:r>
              <a:rPr lang="en-US" dirty="0">
                <a:solidFill>
                  <a:schemeClr val="accent1">
                    <a:lumMod val="75000"/>
                  </a:schemeClr>
                </a:solidFill>
              </a:rPr>
              <a:t>C405.9</a:t>
            </a:r>
            <a:r>
              <a:rPr lang="en-US" dirty="0"/>
              <a:t> Vertical/Horizontal Transportation Equipment (prescriptive)</a:t>
            </a:r>
          </a:p>
          <a:p>
            <a:pPr lvl="1"/>
            <a:r>
              <a:rPr lang="en-US" dirty="0"/>
              <a:t>Lighting Control and power density requirements</a:t>
            </a:r>
          </a:p>
        </p:txBody>
      </p:sp>
      <p:sp>
        <p:nvSpPr>
          <p:cNvPr id="6" name="Content Placeholder 5">
            <a:extLst>
              <a:ext uri="{FF2B5EF4-FFF2-40B4-BE49-F238E27FC236}">
                <a16:creationId xmlns:a16="http://schemas.microsoft.com/office/drawing/2014/main" id="{5F5D6C78-0473-4E01-9BE2-B4BFA11AE685}"/>
              </a:ext>
            </a:extLst>
          </p:cNvPr>
          <p:cNvSpPr>
            <a:spLocks noGrp="1"/>
          </p:cNvSpPr>
          <p:nvPr>
            <p:ph sz="half" idx="2"/>
          </p:nvPr>
        </p:nvSpPr>
        <p:spPr>
          <a:xfrm>
            <a:off x="6172200" y="1328616"/>
            <a:ext cx="5410200" cy="4978400"/>
          </a:xfrm>
        </p:spPr>
        <p:txBody>
          <a:bodyPr/>
          <a:lstStyle/>
          <a:p>
            <a:endParaRPr lang="en-US" dirty="0"/>
          </a:p>
        </p:txBody>
      </p:sp>
      <p:pic>
        <p:nvPicPr>
          <p:cNvPr id="5" name="Picture 4">
            <a:extLst>
              <a:ext uri="{FF2B5EF4-FFF2-40B4-BE49-F238E27FC236}">
                <a16:creationId xmlns:a16="http://schemas.microsoft.com/office/drawing/2014/main" id="{CF5FD248-3B4F-412B-9AE2-C972F458358A}"/>
              </a:ext>
            </a:extLst>
          </p:cNvPr>
          <p:cNvPicPr>
            <a:picLocks noChangeAspect="1"/>
          </p:cNvPicPr>
          <p:nvPr/>
        </p:nvPicPr>
        <p:blipFill>
          <a:blip r:embed="rId3"/>
          <a:stretch>
            <a:fillRect/>
          </a:stretch>
        </p:blipFill>
        <p:spPr>
          <a:xfrm>
            <a:off x="6635261" y="1328616"/>
            <a:ext cx="3938953" cy="2086707"/>
          </a:xfrm>
          <a:prstGeom prst="rect">
            <a:avLst/>
          </a:prstGeom>
        </p:spPr>
      </p:pic>
    </p:spTree>
    <p:extLst>
      <p:ext uri="{BB962C8B-B14F-4D97-AF65-F5344CB8AC3E}">
        <p14:creationId xmlns:p14="http://schemas.microsoft.com/office/powerpoint/2010/main" val="3556943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97C10-D045-480E-BE4E-0E7ADF1D9822}"/>
              </a:ext>
            </a:extLst>
          </p:cNvPr>
          <p:cNvSpPr>
            <a:spLocks noGrp="1"/>
          </p:cNvSpPr>
          <p:nvPr>
            <p:ph type="title"/>
          </p:nvPr>
        </p:nvSpPr>
        <p:spPr>
          <a:xfrm>
            <a:off x="609600" y="274638"/>
            <a:ext cx="10972800" cy="827331"/>
          </a:xfrm>
        </p:spPr>
        <p:txBody>
          <a:bodyPr/>
          <a:lstStyle/>
          <a:p>
            <a:r>
              <a:rPr lang="en-US" dirty="0">
                <a:solidFill>
                  <a:schemeClr val="accent4">
                    <a:lumMod val="75000"/>
                  </a:schemeClr>
                </a:solidFill>
              </a:rPr>
              <a:t>Commissioning</a:t>
            </a:r>
          </a:p>
        </p:txBody>
      </p:sp>
      <p:graphicFrame>
        <p:nvGraphicFramePr>
          <p:cNvPr id="4" name="Content Placeholder 3">
            <a:extLst>
              <a:ext uri="{FF2B5EF4-FFF2-40B4-BE49-F238E27FC236}">
                <a16:creationId xmlns:a16="http://schemas.microsoft.com/office/drawing/2014/main" id="{65B64EB3-FABD-4B19-9A33-89E3ED496908}"/>
              </a:ext>
            </a:extLst>
          </p:cNvPr>
          <p:cNvGraphicFramePr>
            <a:graphicFrameLocks noGrp="1"/>
          </p:cNvGraphicFramePr>
          <p:nvPr>
            <p:ph idx="1"/>
            <p:extLst>
              <p:ext uri="{D42A27DB-BD31-4B8C-83A1-F6EECF244321}">
                <p14:modId xmlns:p14="http://schemas.microsoft.com/office/powerpoint/2010/main" val="1290227547"/>
              </p:ext>
            </p:extLst>
          </p:nvPr>
        </p:nvGraphicFramePr>
        <p:xfrm>
          <a:off x="609600" y="2142564"/>
          <a:ext cx="10972800" cy="4007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xplosion: 8 Points 2">
            <a:extLst>
              <a:ext uri="{FF2B5EF4-FFF2-40B4-BE49-F238E27FC236}">
                <a16:creationId xmlns:a16="http://schemas.microsoft.com/office/drawing/2014/main" id="{1CEB31ED-B126-4265-A145-487AFB500470}"/>
              </a:ext>
            </a:extLst>
          </p:cNvPr>
          <p:cNvSpPr/>
          <p:nvPr/>
        </p:nvSpPr>
        <p:spPr>
          <a:xfrm>
            <a:off x="10128279" y="3200400"/>
            <a:ext cx="1454121" cy="1254369"/>
          </a:xfrm>
          <a:prstGeom prst="irregularSeal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 to NC</a:t>
            </a:r>
          </a:p>
        </p:txBody>
      </p:sp>
      <p:sp>
        <p:nvSpPr>
          <p:cNvPr id="5" name="Rectangle: Rounded Corners 4">
            <a:extLst>
              <a:ext uri="{FF2B5EF4-FFF2-40B4-BE49-F238E27FC236}">
                <a16:creationId xmlns:a16="http://schemas.microsoft.com/office/drawing/2014/main" id="{801DA2AF-B28D-4A93-989C-5C2521E07993}"/>
              </a:ext>
            </a:extLst>
          </p:cNvPr>
          <p:cNvSpPr/>
          <p:nvPr/>
        </p:nvSpPr>
        <p:spPr>
          <a:xfrm>
            <a:off x="2566186" y="1334791"/>
            <a:ext cx="6861907" cy="961292"/>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C408.1  Prior to a Certificate of Occupancy, a registered design professional shall provide a statement of system commissioning.</a:t>
            </a:r>
          </a:p>
        </p:txBody>
      </p:sp>
      <p:sp>
        <p:nvSpPr>
          <p:cNvPr id="7" name="Explosion: 8 Points 6">
            <a:extLst>
              <a:ext uri="{FF2B5EF4-FFF2-40B4-BE49-F238E27FC236}">
                <a16:creationId xmlns:a16="http://schemas.microsoft.com/office/drawing/2014/main" id="{2AB5CAC1-049B-4B05-8ACE-B27A108427DA}"/>
              </a:ext>
            </a:extLst>
          </p:cNvPr>
          <p:cNvSpPr/>
          <p:nvPr/>
        </p:nvSpPr>
        <p:spPr>
          <a:xfrm>
            <a:off x="7808259" y="119044"/>
            <a:ext cx="1174376" cy="1138518"/>
          </a:xfrm>
          <a:prstGeom prst="irregularSeal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New</a:t>
            </a:r>
          </a:p>
        </p:txBody>
      </p:sp>
      <p:sp>
        <p:nvSpPr>
          <p:cNvPr id="6" name="Footer Placeholder 5">
            <a:extLst>
              <a:ext uri="{FF2B5EF4-FFF2-40B4-BE49-F238E27FC236}">
                <a16:creationId xmlns:a16="http://schemas.microsoft.com/office/drawing/2014/main" id="{D3F99AD7-37FA-47DD-8FD2-72023B1CBAC4}"/>
              </a:ext>
            </a:extLst>
          </p:cNvPr>
          <p:cNvSpPr>
            <a:spLocks noGrp="1"/>
          </p:cNvSpPr>
          <p:nvPr>
            <p:ph type="ftr" sz="quarter" idx="11"/>
          </p:nvPr>
        </p:nvSpPr>
        <p:spPr>
          <a:xfrm>
            <a:off x="217714" y="6356350"/>
            <a:ext cx="1763486" cy="365125"/>
          </a:xfrm>
        </p:spPr>
        <p:txBody>
          <a:bodyPr/>
          <a:lstStyle/>
          <a:p>
            <a:r>
              <a:rPr lang="en-US" dirty="0">
                <a:solidFill>
                  <a:schemeClr val="tx1"/>
                </a:solidFill>
              </a:rPr>
              <a:t>SCO Conference 2018</a:t>
            </a:r>
          </a:p>
        </p:txBody>
      </p:sp>
    </p:spTree>
    <p:extLst>
      <p:ext uri="{BB962C8B-B14F-4D97-AF65-F5344CB8AC3E}">
        <p14:creationId xmlns:p14="http://schemas.microsoft.com/office/powerpoint/2010/main" val="1981041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560347-C1AC-4448-9412-50A6EB10B2CD}"/>
              </a:ext>
            </a:extLst>
          </p:cNvPr>
          <p:cNvSpPr>
            <a:spLocks noGrp="1"/>
          </p:cNvSpPr>
          <p:nvPr>
            <p:ph type="title"/>
          </p:nvPr>
        </p:nvSpPr>
        <p:spPr>
          <a:xfrm>
            <a:off x="609600" y="274638"/>
            <a:ext cx="10972800" cy="842962"/>
          </a:xfrm>
        </p:spPr>
        <p:txBody>
          <a:bodyPr/>
          <a:lstStyle/>
          <a:p>
            <a:r>
              <a:rPr lang="en-US" dirty="0"/>
              <a:t>Lighting System Functional Testing</a:t>
            </a:r>
          </a:p>
        </p:txBody>
      </p:sp>
      <p:sp>
        <p:nvSpPr>
          <p:cNvPr id="5" name="Content Placeholder 4">
            <a:extLst>
              <a:ext uri="{FF2B5EF4-FFF2-40B4-BE49-F238E27FC236}">
                <a16:creationId xmlns:a16="http://schemas.microsoft.com/office/drawing/2014/main" id="{DBB383A6-0F72-4609-A89F-9E0736A8CB79}"/>
              </a:ext>
            </a:extLst>
          </p:cNvPr>
          <p:cNvSpPr>
            <a:spLocks noGrp="1"/>
          </p:cNvSpPr>
          <p:nvPr>
            <p:ph sz="half" idx="1"/>
          </p:nvPr>
        </p:nvSpPr>
        <p:spPr/>
        <p:txBody>
          <a:bodyPr/>
          <a:lstStyle/>
          <a:p>
            <a:pPr marL="0" indent="0">
              <a:buNone/>
            </a:pPr>
            <a:r>
              <a:rPr lang="en-US" sz="2400" dirty="0">
                <a:solidFill>
                  <a:schemeClr val="accent1">
                    <a:lumMod val="75000"/>
                  </a:schemeClr>
                </a:solidFill>
              </a:rPr>
              <a:t>C408.3 </a:t>
            </a:r>
            <a:r>
              <a:rPr lang="en-US" sz="2400" dirty="0"/>
              <a:t> Lighting Control Systems calibrated, adjusted, programmed per Construction Documents and Manufacturer Instructions.</a:t>
            </a:r>
          </a:p>
          <a:p>
            <a:pPr lvl="1"/>
            <a:r>
              <a:rPr lang="en-US" sz="2000" dirty="0"/>
              <a:t>Occupant Sensor Controls</a:t>
            </a:r>
          </a:p>
          <a:p>
            <a:pPr lvl="1"/>
            <a:r>
              <a:rPr lang="en-US" sz="2000" dirty="0"/>
              <a:t>Time Switch Controls</a:t>
            </a:r>
          </a:p>
          <a:p>
            <a:pPr lvl="1"/>
            <a:r>
              <a:rPr lang="en-US" sz="2000" dirty="0"/>
              <a:t>Daylighting Controls</a:t>
            </a:r>
          </a:p>
          <a:p>
            <a:pPr lvl="1"/>
            <a:r>
              <a:rPr lang="en-US" sz="2000" dirty="0"/>
              <a:t>O&amp;M Manual for Lighting Controls</a:t>
            </a:r>
          </a:p>
        </p:txBody>
      </p:sp>
      <p:pic>
        <p:nvPicPr>
          <p:cNvPr id="8" name="Content Placeholder 7">
            <a:extLst>
              <a:ext uri="{FF2B5EF4-FFF2-40B4-BE49-F238E27FC236}">
                <a16:creationId xmlns:a16="http://schemas.microsoft.com/office/drawing/2014/main" id="{924DF0AC-8307-44CD-9590-DF17BC3EC1F4}"/>
              </a:ext>
            </a:extLst>
          </p:cNvPr>
          <p:cNvPicPr>
            <a:picLocks noGrp="1" noChangeAspect="1"/>
          </p:cNvPicPr>
          <p:nvPr>
            <p:ph sz="half" idx="2"/>
          </p:nvPr>
        </p:nvPicPr>
        <p:blipFill>
          <a:blip r:embed="rId2"/>
          <a:stretch>
            <a:fillRect/>
          </a:stretch>
        </p:blipFill>
        <p:spPr>
          <a:xfrm>
            <a:off x="7158893" y="1678354"/>
            <a:ext cx="4200220" cy="3417277"/>
          </a:xfrm>
        </p:spPr>
      </p:pic>
      <p:pic>
        <p:nvPicPr>
          <p:cNvPr id="10" name="Picture 9">
            <a:extLst>
              <a:ext uri="{FF2B5EF4-FFF2-40B4-BE49-F238E27FC236}">
                <a16:creationId xmlns:a16="http://schemas.microsoft.com/office/drawing/2014/main" id="{3D5394C3-CFBB-477F-8534-036B3DE6597F}"/>
              </a:ext>
            </a:extLst>
          </p:cNvPr>
          <p:cNvPicPr>
            <a:picLocks noChangeAspect="1"/>
          </p:cNvPicPr>
          <p:nvPr/>
        </p:nvPicPr>
        <p:blipFill>
          <a:blip r:embed="rId3"/>
          <a:stretch>
            <a:fillRect/>
          </a:stretch>
        </p:blipFill>
        <p:spPr>
          <a:xfrm>
            <a:off x="1031478" y="4853354"/>
            <a:ext cx="3684405" cy="1438275"/>
          </a:xfrm>
          <a:prstGeom prst="rect">
            <a:avLst/>
          </a:prstGeom>
        </p:spPr>
      </p:pic>
    </p:spTree>
    <p:extLst>
      <p:ext uri="{BB962C8B-B14F-4D97-AF65-F5344CB8AC3E}">
        <p14:creationId xmlns:p14="http://schemas.microsoft.com/office/powerpoint/2010/main" val="2704137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A673A-A71E-4790-90C4-9C04C5FDA9CB}"/>
              </a:ext>
            </a:extLst>
          </p:cNvPr>
          <p:cNvSpPr>
            <a:spLocks noGrp="1"/>
          </p:cNvSpPr>
          <p:nvPr>
            <p:ph type="title"/>
          </p:nvPr>
        </p:nvSpPr>
        <p:spPr/>
        <p:txBody>
          <a:bodyPr/>
          <a:lstStyle/>
          <a:p>
            <a:r>
              <a:rPr lang="en-US" dirty="0">
                <a:solidFill>
                  <a:schemeClr val="accent4">
                    <a:lumMod val="75000"/>
                  </a:schemeClr>
                </a:solidFill>
              </a:rPr>
              <a:t>Existing Buildings</a:t>
            </a:r>
          </a:p>
        </p:txBody>
      </p:sp>
      <p:sp>
        <p:nvSpPr>
          <p:cNvPr id="3" name="Content Placeholder 2">
            <a:extLst>
              <a:ext uri="{FF2B5EF4-FFF2-40B4-BE49-F238E27FC236}">
                <a16:creationId xmlns:a16="http://schemas.microsoft.com/office/drawing/2014/main" id="{139A982A-28CF-42D0-B20C-9454030F3CB5}"/>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6BBA7230-29D9-44FA-8D0D-F0665C5A0423}"/>
              </a:ext>
            </a:extLst>
          </p:cNvPr>
          <p:cNvSpPr/>
          <p:nvPr/>
        </p:nvSpPr>
        <p:spPr>
          <a:xfrm>
            <a:off x="1305169" y="2063262"/>
            <a:ext cx="2157046" cy="51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Repairs</a:t>
            </a:r>
          </a:p>
        </p:txBody>
      </p:sp>
      <p:sp>
        <p:nvSpPr>
          <p:cNvPr id="5" name="Rectangle 4">
            <a:extLst>
              <a:ext uri="{FF2B5EF4-FFF2-40B4-BE49-F238E27FC236}">
                <a16:creationId xmlns:a16="http://schemas.microsoft.com/office/drawing/2014/main" id="{C7FF4A0C-EA55-4BAB-A5C6-F294F316E911}"/>
              </a:ext>
            </a:extLst>
          </p:cNvPr>
          <p:cNvSpPr/>
          <p:nvPr/>
        </p:nvSpPr>
        <p:spPr>
          <a:xfrm>
            <a:off x="4865076" y="2063261"/>
            <a:ext cx="2282093" cy="515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Alterations</a:t>
            </a:r>
          </a:p>
        </p:txBody>
      </p:sp>
      <p:sp>
        <p:nvSpPr>
          <p:cNvPr id="6" name="Rectangle 5">
            <a:extLst>
              <a:ext uri="{FF2B5EF4-FFF2-40B4-BE49-F238E27FC236}">
                <a16:creationId xmlns:a16="http://schemas.microsoft.com/office/drawing/2014/main" id="{4B183F57-198A-4A7B-B662-15AD9BD943CF}"/>
              </a:ext>
            </a:extLst>
          </p:cNvPr>
          <p:cNvSpPr/>
          <p:nvPr/>
        </p:nvSpPr>
        <p:spPr>
          <a:xfrm>
            <a:off x="8550031" y="2063262"/>
            <a:ext cx="2196123" cy="515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Additions</a:t>
            </a:r>
          </a:p>
        </p:txBody>
      </p:sp>
      <p:sp>
        <p:nvSpPr>
          <p:cNvPr id="7" name="Rectangle: Rounded Corners 6">
            <a:extLst>
              <a:ext uri="{FF2B5EF4-FFF2-40B4-BE49-F238E27FC236}">
                <a16:creationId xmlns:a16="http://schemas.microsoft.com/office/drawing/2014/main" id="{1B791C2C-79CE-4BA3-87FB-6FB8C43FED15}"/>
              </a:ext>
            </a:extLst>
          </p:cNvPr>
          <p:cNvSpPr/>
          <p:nvPr/>
        </p:nvSpPr>
        <p:spPr>
          <a:xfrm>
            <a:off x="1305170" y="2876062"/>
            <a:ext cx="2157046" cy="49236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Don’t Make Less Conforming</a:t>
            </a:r>
          </a:p>
        </p:txBody>
      </p:sp>
      <p:sp>
        <p:nvSpPr>
          <p:cNvPr id="8" name="Rectangle: Rounded Corners 7">
            <a:extLst>
              <a:ext uri="{FF2B5EF4-FFF2-40B4-BE49-F238E27FC236}">
                <a16:creationId xmlns:a16="http://schemas.microsoft.com/office/drawing/2014/main" id="{615DDFB6-CC70-4D11-8C80-483C2A690C0E}"/>
              </a:ext>
            </a:extLst>
          </p:cNvPr>
          <p:cNvSpPr/>
          <p:nvPr/>
        </p:nvSpPr>
        <p:spPr>
          <a:xfrm>
            <a:off x="4865075" y="2876063"/>
            <a:ext cx="2282093" cy="53785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Code w/Exceptions</a:t>
            </a:r>
          </a:p>
        </p:txBody>
      </p:sp>
      <p:sp>
        <p:nvSpPr>
          <p:cNvPr id="9" name="Rectangle: Rounded Corners 8">
            <a:extLst>
              <a:ext uri="{FF2B5EF4-FFF2-40B4-BE49-F238E27FC236}">
                <a16:creationId xmlns:a16="http://schemas.microsoft.com/office/drawing/2014/main" id="{2179ABA2-8494-42DE-9A67-89AB15CAF541}"/>
              </a:ext>
            </a:extLst>
          </p:cNvPr>
          <p:cNvSpPr/>
          <p:nvPr/>
        </p:nvSpPr>
        <p:spPr>
          <a:xfrm>
            <a:off x="8550026" y="2876062"/>
            <a:ext cx="2196127" cy="53785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Work New Code</a:t>
            </a:r>
          </a:p>
        </p:txBody>
      </p:sp>
      <p:sp>
        <p:nvSpPr>
          <p:cNvPr id="11" name="TextBox 10">
            <a:extLst>
              <a:ext uri="{FF2B5EF4-FFF2-40B4-BE49-F238E27FC236}">
                <a16:creationId xmlns:a16="http://schemas.microsoft.com/office/drawing/2014/main" id="{890E2E72-C067-48A0-99FC-656546682E00}"/>
              </a:ext>
            </a:extLst>
          </p:cNvPr>
          <p:cNvSpPr txBox="1"/>
          <p:nvPr/>
        </p:nvSpPr>
        <p:spPr>
          <a:xfrm>
            <a:off x="4462585" y="3704492"/>
            <a:ext cx="3399692" cy="2277547"/>
          </a:xfrm>
          <a:prstGeom prst="rect">
            <a:avLst/>
          </a:prstGeom>
          <a:noFill/>
        </p:spPr>
        <p:txBody>
          <a:bodyPr wrap="square" rtlCol="0">
            <a:spAutoFit/>
          </a:bodyPr>
          <a:lstStyle/>
          <a:p>
            <a:pPr marL="285750" indent="-285750">
              <a:buFont typeface="Arial" panose="020B0604020202020204" pitchFamily="34" charset="0"/>
              <a:buChar char="•"/>
            </a:pPr>
            <a:r>
              <a:rPr lang="en-US" sz="1600" dirty="0"/>
              <a:t>Air Barriers not required for new roofs.</a:t>
            </a:r>
          </a:p>
          <a:p>
            <a:pPr marL="285750" indent="-285750">
              <a:buFont typeface="Arial" panose="020B0604020202020204" pitchFamily="34" charset="0"/>
              <a:buChar char="•"/>
            </a:pPr>
            <a:r>
              <a:rPr lang="en-US" sz="1600" dirty="0"/>
              <a:t>Replace 50% of Luminaires if don’t increase lighting power.</a:t>
            </a:r>
          </a:p>
          <a:p>
            <a:pPr marL="285750" indent="-285750">
              <a:buFont typeface="Arial" panose="020B0604020202020204" pitchFamily="34" charset="0"/>
              <a:buChar char="•"/>
            </a:pPr>
            <a:r>
              <a:rPr lang="en-US" sz="1600" dirty="0"/>
              <a:t>AHU’s not </a:t>
            </a:r>
            <a:r>
              <a:rPr lang="en-US" sz="1600" dirty="0" err="1"/>
              <a:t>req’d</a:t>
            </a:r>
            <a:r>
              <a:rPr lang="en-US" sz="1600" dirty="0"/>
              <a:t> to comply with fan HP limitations.</a:t>
            </a:r>
          </a:p>
          <a:p>
            <a:pPr marL="285750" indent="-285750">
              <a:buFont typeface="Arial" panose="020B0604020202020204" pitchFamily="34" charset="0"/>
              <a:buChar char="•"/>
            </a:pPr>
            <a:r>
              <a:rPr lang="en-US" sz="1600" dirty="0"/>
              <a:t>Economizers not </a:t>
            </a:r>
            <a:r>
              <a:rPr lang="en-US" sz="1600" dirty="0" err="1"/>
              <a:t>req’d</a:t>
            </a:r>
            <a:r>
              <a:rPr lang="en-US" sz="1600" dirty="0"/>
              <a:t> where mod’s to roof, floor, walls needed.</a:t>
            </a:r>
          </a:p>
          <a:p>
            <a:endParaRPr lang="en-US" sz="1400" dirty="0"/>
          </a:p>
        </p:txBody>
      </p:sp>
      <p:sp>
        <p:nvSpPr>
          <p:cNvPr id="10" name="Footer Placeholder 9">
            <a:extLst>
              <a:ext uri="{FF2B5EF4-FFF2-40B4-BE49-F238E27FC236}">
                <a16:creationId xmlns:a16="http://schemas.microsoft.com/office/drawing/2014/main" id="{B43FE568-CB17-486A-82C4-97D478A40D14}"/>
              </a:ext>
            </a:extLst>
          </p:cNvPr>
          <p:cNvSpPr>
            <a:spLocks noGrp="1"/>
          </p:cNvSpPr>
          <p:nvPr>
            <p:ph type="ftr" sz="quarter" idx="11"/>
          </p:nvPr>
        </p:nvSpPr>
        <p:spPr>
          <a:xfrm>
            <a:off x="119744" y="6356350"/>
            <a:ext cx="1752600" cy="365125"/>
          </a:xfrm>
        </p:spPr>
        <p:txBody>
          <a:bodyPr/>
          <a:lstStyle/>
          <a:p>
            <a:r>
              <a:rPr lang="en-US" dirty="0">
                <a:solidFill>
                  <a:schemeClr val="tx1"/>
                </a:solidFill>
              </a:rPr>
              <a:t>SCO Conference 2018</a:t>
            </a:r>
          </a:p>
        </p:txBody>
      </p:sp>
    </p:spTree>
    <p:extLst>
      <p:ext uri="{BB962C8B-B14F-4D97-AF65-F5344CB8AC3E}">
        <p14:creationId xmlns:p14="http://schemas.microsoft.com/office/powerpoint/2010/main" val="1783146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a:p>
            <a:pPr marL="0" indent="0">
              <a:buNone/>
            </a:pPr>
            <a:r>
              <a:rPr lang="en-US" dirty="0">
                <a:solidFill>
                  <a:schemeClr val="tx2"/>
                </a:solidFill>
              </a:rPr>
              <a:t>Category:  The 2018 NCECC</a:t>
            </a:r>
          </a:p>
          <a:p>
            <a:pPr marL="0" indent="0">
              <a:buNone/>
            </a:pPr>
            <a:r>
              <a:rPr lang="en-US" dirty="0">
                <a:solidFill>
                  <a:schemeClr val="tx2"/>
                </a:solidFill>
              </a:rPr>
              <a:t>This Construction project is </a:t>
            </a:r>
            <a:r>
              <a:rPr lang="en-US" b="1" dirty="0">
                <a:solidFill>
                  <a:schemeClr val="tx2"/>
                </a:solidFill>
              </a:rPr>
              <a:t>NOT</a:t>
            </a:r>
            <a:r>
              <a:rPr lang="en-US" dirty="0">
                <a:solidFill>
                  <a:schemeClr val="tx2"/>
                </a:solidFill>
              </a:rPr>
              <a:t> subject to the Energy Code material of this presentation.</a:t>
            </a:r>
          </a:p>
          <a:p>
            <a:pPr marL="0" indent="0">
              <a:buNone/>
            </a:pPr>
            <a:r>
              <a:rPr lang="en-US" dirty="0">
                <a:solidFill>
                  <a:schemeClr val="tx2"/>
                </a:solidFill>
              </a:rPr>
              <a:t>What is a …</a:t>
            </a:r>
          </a:p>
          <a:p>
            <a:endParaRPr lang="en-US" dirty="0"/>
          </a:p>
          <a:p>
            <a:endParaRPr lang="en-US" dirty="0"/>
          </a:p>
        </p:txBody>
      </p:sp>
      <p:sp>
        <p:nvSpPr>
          <p:cNvPr id="4" name="Rounded Rectangle 3"/>
          <p:cNvSpPr/>
          <p:nvPr/>
        </p:nvSpPr>
        <p:spPr>
          <a:xfrm>
            <a:off x="1177447" y="4634630"/>
            <a:ext cx="1753643" cy="1390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Heated Only </a:t>
            </a:r>
          </a:p>
          <a:p>
            <a:pPr algn="ctr"/>
            <a:r>
              <a:rPr lang="en-US" dirty="0"/>
              <a:t>S-2 Repair Garage</a:t>
            </a:r>
          </a:p>
        </p:txBody>
      </p:sp>
      <p:sp>
        <p:nvSpPr>
          <p:cNvPr id="5" name="Rounded Rectangle 4"/>
          <p:cNvSpPr/>
          <p:nvPr/>
        </p:nvSpPr>
        <p:spPr>
          <a:xfrm>
            <a:off x="5148197" y="4672207"/>
            <a:ext cx="1816274" cy="1365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R-2 Residence Hall 3 stories</a:t>
            </a:r>
          </a:p>
        </p:txBody>
      </p:sp>
      <p:sp>
        <p:nvSpPr>
          <p:cNvPr id="6" name="Rounded Rectangle 5"/>
          <p:cNvSpPr/>
          <p:nvPr/>
        </p:nvSpPr>
        <p:spPr>
          <a:xfrm>
            <a:off x="9118948" y="4647156"/>
            <a:ext cx="1728806" cy="1290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1600" dirty="0"/>
              <a:t>Conversion of Unconditioned warehouse to office space</a:t>
            </a:r>
          </a:p>
        </p:txBody>
      </p:sp>
      <p:pic>
        <p:nvPicPr>
          <p:cNvPr id="7" name="Picture 6" descr="final jeopardy.jpg"/>
          <p:cNvPicPr>
            <a:picLocks noChangeAspect="1"/>
          </p:cNvPicPr>
          <p:nvPr/>
        </p:nvPicPr>
        <p:blipFill>
          <a:blip r:embed="rId3"/>
          <a:stretch>
            <a:fillRect/>
          </a:stretch>
        </p:blipFill>
        <p:spPr>
          <a:xfrm>
            <a:off x="2329841" y="215749"/>
            <a:ext cx="7402882" cy="2264404"/>
          </a:xfrm>
          <a:prstGeom prst="rect">
            <a:avLst/>
          </a:prstGeom>
        </p:spPr>
      </p:pic>
      <p:sp>
        <p:nvSpPr>
          <p:cNvPr id="8" name="Frame 7">
            <a:extLst>
              <a:ext uri="{FF2B5EF4-FFF2-40B4-BE49-F238E27FC236}">
                <a16:creationId xmlns:a16="http://schemas.microsoft.com/office/drawing/2014/main" id="{F83445BF-DC3D-4A0B-B97E-72E17A8C42ED}"/>
              </a:ext>
            </a:extLst>
          </p:cNvPr>
          <p:cNvSpPr/>
          <p:nvPr/>
        </p:nvSpPr>
        <p:spPr>
          <a:xfrm>
            <a:off x="5057322" y="4516369"/>
            <a:ext cx="2077356" cy="1626909"/>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ooter Placeholder 8">
            <a:extLst>
              <a:ext uri="{FF2B5EF4-FFF2-40B4-BE49-F238E27FC236}">
                <a16:creationId xmlns:a16="http://schemas.microsoft.com/office/drawing/2014/main" id="{0E11FFB4-B76C-4CC9-8C52-08729243EB25}"/>
              </a:ext>
            </a:extLst>
          </p:cNvPr>
          <p:cNvSpPr>
            <a:spLocks noGrp="1"/>
          </p:cNvSpPr>
          <p:nvPr>
            <p:ph type="ftr" sz="quarter" idx="11"/>
          </p:nvPr>
        </p:nvSpPr>
        <p:spPr>
          <a:xfrm>
            <a:off x="185058" y="6356350"/>
            <a:ext cx="1665514" cy="365125"/>
          </a:xfrm>
        </p:spPr>
        <p:txBody>
          <a:bodyPr/>
          <a:lstStyle/>
          <a:p>
            <a:r>
              <a:rPr lang="en-US" dirty="0">
                <a:solidFill>
                  <a:schemeClr val="tx1"/>
                </a:solidFill>
              </a:rPr>
              <a:t>SCO Conference 2018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3170155" y="5555989"/>
            <a:ext cx="6100176" cy="646331"/>
          </a:xfrm>
          <a:prstGeom prst="rect">
            <a:avLst/>
          </a:prstGeom>
          <a:noFill/>
        </p:spPr>
        <p:txBody>
          <a:bodyPr wrap="square" rtlCol="0">
            <a:spAutoFit/>
          </a:bodyPr>
          <a:lstStyle/>
          <a:p>
            <a:r>
              <a:rPr lang="en-US" dirty="0"/>
              <a:t>R-2 Residence Halls 3 stories or less are subject to the Residential Code.</a:t>
            </a:r>
          </a:p>
        </p:txBody>
      </p:sp>
      <p:sp>
        <p:nvSpPr>
          <p:cNvPr id="3" name="Pentagon 2">
            <a:extLst>
              <a:ext uri="{FF2B5EF4-FFF2-40B4-BE49-F238E27FC236}">
                <a16:creationId xmlns:a16="http://schemas.microsoft.com/office/drawing/2014/main" id="{FA1F60F8-6719-440D-A274-CAB21836F7ED}"/>
              </a:ext>
            </a:extLst>
          </p:cNvPr>
          <p:cNvSpPr/>
          <p:nvPr/>
        </p:nvSpPr>
        <p:spPr>
          <a:xfrm>
            <a:off x="484094" y="3774141"/>
            <a:ext cx="2087168" cy="1781848"/>
          </a:xfrm>
          <a:prstGeom prst="pen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Coming Soon:  F, U, S Occupancies to be exempt (SB-131,</a:t>
            </a:r>
          </a:p>
          <a:p>
            <a:pPr algn="ctr"/>
            <a:r>
              <a:rPr lang="en-US" sz="1400" dirty="0"/>
              <a:t> SL 2017-10)</a:t>
            </a:r>
          </a:p>
        </p:txBody>
      </p:sp>
      <p:pic>
        <p:nvPicPr>
          <p:cNvPr id="8" name="Content Placeholder 7">
            <a:extLst>
              <a:ext uri="{FF2B5EF4-FFF2-40B4-BE49-F238E27FC236}">
                <a16:creationId xmlns:a16="http://schemas.microsoft.com/office/drawing/2014/main" id="{40BD56E3-46BC-474C-B34E-5A484577D817}"/>
              </a:ext>
            </a:extLst>
          </p:cNvPr>
          <p:cNvPicPr>
            <a:picLocks noGrp="1" noChangeAspect="1"/>
          </p:cNvPicPr>
          <p:nvPr>
            <p:ph idx="1"/>
          </p:nvPr>
        </p:nvPicPr>
        <p:blipFill rotWithShape="1">
          <a:blip r:embed="rId3"/>
          <a:srcRect l="17220"/>
          <a:stretch/>
        </p:blipFill>
        <p:spPr>
          <a:xfrm>
            <a:off x="2819818" y="1657350"/>
            <a:ext cx="6800850" cy="3898639"/>
          </a:xfrm>
        </p:spPr>
      </p:pic>
      <p:sp>
        <p:nvSpPr>
          <p:cNvPr id="4" name="Footer Placeholder 3">
            <a:extLst>
              <a:ext uri="{FF2B5EF4-FFF2-40B4-BE49-F238E27FC236}">
                <a16:creationId xmlns:a16="http://schemas.microsoft.com/office/drawing/2014/main" id="{0650A6BA-5A47-4613-AC47-DF125DF8098A}"/>
              </a:ext>
            </a:extLst>
          </p:cNvPr>
          <p:cNvSpPr>
            <a:spLocks noGrp="1"/>
          </p:cNvSpPr>
          <p:nvPr>
            <p:ph type="ftr" sz="quarter" idx="11"/>
          </p:nvPr>
        </p:nvSpPr>
        <p:spPr>
          <a:xfrm>
            <a:off x="130630" y="6356350"/>
            <a:ext cx="1665514" cy="365125"/>
          </a:xfrm>
        </p:spPr>
        <p:txBody>
          <a:bodyPr/>
          <a:lstStyle/>
          <a:p>
            <a:r>
              <a:rPr lang="en-US" dirty="0">
                <a:solidFill>
                  <a:schemeClr val="tx1"/>
                </a:solidFill>
              </a:rPr>
              <a:t>SCO Conference 2018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solidFill>
                <a:schemeClr val="tx2"/>
              </a:solidFill>
            </a:endParaRPr>
          </a:p>
          <a:p>
            <a:pPr marL="0" indent="0">
              <a:buNone/>
            </a:pPr>
            <a:endParaRPr lang="en-US" dirty="0">
              <a:solidFill>
                <a:schemeClr val="tx2"/>
              </a:solidFill>
            </a:endParaRPr>
          </a:p>
          <a:p>
            <a:endParaRPr lang="en-US" sz="1600" dirty="0"/>
          </a:p>
        </p:txBody>
      </p:sp>
      <p:sp>
        <p:nvSpPr>
          <p:cNvPr id="4" name="Rounded Rectangle 3"/>
          <p:cNvSpPr/>
          <p:nvPr/>
        </p:nvSpPr>
        <p:spPr>
          <a:xfrm>
            <a:off x="2374900" y="2168426"/>
            <a:ext cx="7442200" cy="1991003"/>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accent3">
                    <a:lumMod val="50000"/>
                  </a:schemeClr>
                </a:solidFill>
                <a:latin typeface="Harlow Solid Italic" panose="04030604020F02020D02" pitchFamily="82" charset="0"/>
              </a:rPr>
              <a:t>The                 End</a:t>
            </a:r>
          </a:p>
        </p:txBody>
      </p:sp>
      <p:pic>
        <p:nvPicPr>
          <p:cNvPr id="6" name="Picture 5">
            <a:extLst>
              <a:ext uri="{FF2B5EF4-FFF2-40B4-BE49-F238E27FC236}">
                <a16:creationId xmlns:a16="http://schemas.microsoft.com/office/drawing/2014/main" id="{928E5031-D539-4CFC-BA7F-5E904C4BA288}"/>
              </a:ext>
            </a:extLst>
          </p:cNvPr>
          <p:cNvPicPr>
            <a:picLocks noChangeAspect="1"/>
          </p:cNvPicPr>
          <p:nvPr/>
        </p:nvPicPr>
        <p:blipFill>
          <a:blip r:embed="rId2"/>
          <a:stretch>
            <a:fillRect/>
          </a:stretch>
        </p:blipFill>
        <p:spPr>
          <a:xfrm>
            <a:off x="5000152" y="2168425"/>
            <a:ext cx="1991003" cy="1991003"/>
          </a:xfrm>
          <a:prstGeom prst="rect">
            <a:avLst/>
          </a:prstGeom>
        </p:spPr>
      </p:pic>
      <p:sp>
        <p:nvSpPr>
          <p:cNvPr id="5" name="Footer Placeholder 4">
            <a:extLst>
              <a:ext uri="{FF2B5EF4-FFF2-40B4-BE49-F238E27FC236}">
                <a16:creationId xmlns:a16="http://schemas.microsoft.com/office/drawing/2014/main" id="{243BB63C-155E-4597-8FEC-3107DD974EBD}"/>
              </a:ext>
            </a:extLst>
          </p:cNvPr>
          <p:cNvSpPr>
            <a:spLocks noGrp="1"/>
          </p:cNvSpPr>
          <p:nvPr>
            <p:ph type="ftr" sz="quarter" idx="11"/>
          </p:nvPr>
        </p:nvSpPr>
        <p:spPr>
          <a:xfrm>
            <a:off x="228600" y="6356350"/>
            <a:ext cx="1665514" cy="365125"/>
          </a:xfrm>
        </p:spPr>
        <p:txBody>
          <a:bodyPr/>
          <a:lstStyle/>
          <a:p>
            <a:r>
              <a:rPr lang="en-US" dirty="0">
                <a:solidFill>
                  <a:schemeClr val="tx1"/>
                </a:solidFill>
              </a:rPr>
              <a:t>SCO Conference 2018</a:t>
            </a:r>
          </a:p>
        </p:txBody>
      </p:sp>
      <p:sp>
        <p:nvSpPr>
          <p:cNvPr id="7" name="TextBox 6">
            <a:extLst>
              <a:ext uri="{FF2B5EF4-FFF2-40B4-BE49-F238E27FC236}">
                <a16:creationId xmlns:a16="http://schemas.microsoft.com/office/drawing/2014/main" id="{28B7F44C-CC30-4ED3-96F7-0F4602A96D87}"/>
              </a:ext>
            </a:extLst>
          </p:cNvPr>
          <p:cNvSpPr txBox="1"/>
          <p:nvPr/>
        </p:nvSpPr>
        <p:spPr>
          <a:xfrm>
            <a:off x="4808220" y="5036820"/>
            <a:ext cx="4472940" cy="1015663"/>
          </a:xfrm>
          <a:prstGeom prst="rect">
            <a:avLst/>
          </a:prstGeom>
          <a:noFill/>
        </p:spPr>
        <p:txBody>
          <a:bodyPr wrap="square" rtlCol="0">
            <a:spAutoFit/>
          </a:bodyPr>
          <a:lstStyle/>
          <a:p>
            <a:r>
              <a:rPr lang="en-US" sz="2000" dirty="0"/>
              <a:t>For Questions</a:t>
            </a:r>
            <a:r>
              <a:rPr lang="en-US" sz="2000"/>
              <a:t>, </a:t>
            </a:r>
            <a:endParaRPr lang="en-US" sz="2000" dirty="0"/>
          </a:p>
          <a:p>
            <a:r>
              <a:rPr lang="en-US" sz="2000" dirty="0"/>
              <a:t>Tom Galdi, PE</a:t>
            </a:r>
          </a:p>
          <a:p>
            <a:r>
              <a:rPr lang="en-US" sz="2000" dirty="0"/>
              <a:t>E-mail:  tom.galdi@doa.nc.gov</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12648" y="265178"/>
            <a:ext cx="8229600" cy="616567"/>
          </a:xfrm>
        </p:spPr>
        <p:txBody>
          <a:bodyPr>
            <a:normAutofit/>
          </a:bodyPr>
          <a:lstStyle/>
          <a:p>
            <a:r>
              <a:rPr lang="en-US" sz="2800" dirty="0"/>
              <a:t>CARBON MONOXIDE DETECTION</a:t>
            </a:r>
          </a:p>
        </p:txBody>
      </p:sp>
      <p:sp>
        <p:nvSpPr>
          <p:cNvPr id="2" name="Text Placeholder 1"/>
          <p:cNvSpPr>
            <a:spLocks noGrp="1"/>
          </p:cNvSpPr>
          <p:nvPr>
            <p:ph type="body" idx="1"/>
          </p:nvPr>
        </p:nvSpPr>
        <p:spPr>
          <a:xfrm>
            <a:off x="612649" y="968829"/>
            <a:ext cx="9902953" cy="5323114"/>
          </a:xfrm>
        </p:spPr>
        <p:txBody>
          <a:bodyPr>
            <a:normAutofit/>
          </a:bodyPr>
          <a:lstStyle/>
          <a:p>
            <a:pPr marL="285750" indent="-285750">
              <a:buFont typeface="Arial" panose="020B0604020202020204" pitchFamily="34" charset="0"/>
              <a:buChar char="•"/>
            </a:pPr>
            <a:r>
              <a:rPr lang="en-US" sz="2000" u="sng" dirty="0"/>
              <a:t>Carbon monoxide detection shall not be required in dwelling units, sleeping units and classrooms if carbon monoxide detection is provided in one of the following locations: </a:t>
            </a:r>
            <a:endParaRPr lang="en-US" sz="2000" dirty="0"/>
          </a:p>
          <a:p>
            <a:pPr marL="742950" lvl="1" indent="-285750">
              <a:buFont typeface="Arial" panose="020B0604020202020204" pitchFamily="34" charset="0"/>
              <a:buChar char="•"/>
            </a:pPr>
            <a:r>
              <a:rPr lang="en-US" u="sng" dirty="0"/>
              <a:t>In an approved location between the fuel-burning appliance or fuel-burning fireplace and the dwelling unit, sleeping unit or classroom. </a:t>
            </a:r>
            <a:endParaRPr lang="en-US" dirty="0"/>
          </a:p>
          <a:p>
            <a:pPr marL="742950" lvl="1" indent="-285750">
              <a:buFont typeface="Arial" panose="020B0604020202020204" pitchFamily="34" charset="0"/>
              <a:buChar char="•"/>
            </a:pPr>
            <a:r>
              <a:rPr lang="en-US" u="sng" dirty="0"/>
              <a:t>On the ceiling of the room containing the fuel-burning appliance or fuel-burning fireplace. </a:t>
            </a:r>
            <a:endParaRPr lang="en-US" dirty="0"/>
          </a:p>
          <a:p>
            <a:endParaRPr lang="en-US" dirty="0"/>
          </a:p>
        </p:txBody>
      </p:sp>
      <p:sp>
        <p:nvSpPr>
          <p:cNvPr id="3" name="TextBox 2">
            <a:extLst>
              <a:ext uri="{FF2B5EF4-FFF2-40B4-BE49-F238E27FC236}">
                <a16:creationId xmlns:a16="http://schemas.microsoft.com/office/drawing/2014/main" id="{2AFD0BCE-5531-4165-8A18-846BF0016F1A}"/>
              </a:ext>
            </a:extLst>
          </p:cNvPr>
          <p:cNvSpPr txBox="1"/>
          <p:nvPr/>
        </p:nvSpPr>
        <p:spPr>
          <a:xfrm>
            <a:off x="1930400" y="3868616"/>
            <a:ext cx="6925501" cy="735747"/>
          </a:xfrm>
          <a:prstGeom prst="roundRect">
            <a:avLst>
              <a:gd name="adj" fmla="val 50000"/>
            </a:avLst>
          </a:prstGeom>
          <a:solidFill>
            <a:schemeClr val="accent1">
              <a:lumMod val="50000"/>
            </a:schemeClr>
          </a:solidFill>
        </p:spPr>
        <p:txBody>
          <a:bodyPr wrap="square" rtlCol="0">
            <a:spAutoFit/>
          </a:bodyPr>
          <a:lstStyle/>
          <a:p>
            <a:r>
              <a:rPr lang="en-US" sz="2800" dirty="0"/>
              <a:t>Maintain in accordance with NFPA 720</a:t>
            </a:r>
          </a:p>
        </p:txBody>
      </p:sp>
      <p:sp>
        <p:nvSpPr>
          <p:cNvPr id="5" name="Footer Placeholder 4">
            <a:extLst>
              <a:ext uri="{FF2B5EF4-FFF2-40B4-BE49-F238E27FC236}">
                <a16:creationId xmlns:a16="http://schemas.microsoft.com/office/drawing/2014/main" id="{DBA66623-07F4-4126-9539-053490B627AC}"/>
              </a:ext>
            </a:extLst>
          </p:cNvPr>
          <p:cNvSpPr>
            <a:spLocks noGrp="1"/>
          </p:cNvSpPr>
          <p:nvPr>
            <p:ph type="ftr" sz="quarter" idx="11"/>
          </p:nvPr>
        </p:nvSpPr>
        <p:spPr/>
        <p:txBody>
          <a:bodyPr/>
          <a:lstStyle/>
          <a:p>
            <a:r>
              <a:rPr lang="en-US"/>
              <a:t>SCO Conference 2018</a:t>
            </a:r>
            <a:endParaRPr lang="en-US" dirty="0"/>
          </a:p>
        </p:txBody>
      </p:sp>
    </p:spTree>
    <p:extLst>
      <p:ext uri="{BB962C8B-B14F-4D97-AF65-F5344CB8AC3E}">
        <p14:creationId xmlns:p14="http://schemas.microsoft.com/office/powerpoint/2010/main" val="219457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 floor plan.jpg"/>
          <p:cNvPicPr>
            <a:picLocks noChangeAspect="1"/>
          </p:cNvPicPr>
          <p:nvPr/>
        </p:nvPicPr>
        <p:blipFill>
          <a:blip r:embed="rId2"/>
          <a:stretch>
            <a:fillRect/>
          </a:stretch>
        </p:blipFill>
        <p:spPr>
          <a:xfrm>
            <a:off x="404224" y="870559"/>
            <a:ext cx="11140075" cy="5587391"/>
          </a:xfrm>
          <a:prstGeom prst="rect">
            <a:avLst/>
          </a:prstGeom>
        </p:spPr>
      </p:pic>
      <p:sp>
        <p:nvSpPr>
          <p:cNvPr id="8" name="Oval 7"/>
          <p:cNvSpPr/>
          <p:nvPr/>
        </p:nvSpPr>
        <p:spPr>
          <a:xfrm>
            <a:off x="4105275" y="2547938"/>
            <a:ext cx="10477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095750" y="4438650"/>
            <a:ext cx="104775" cy="90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62275" y="37052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495800" y="1123950"/>
            <a:ext cx="1771650" cy="59055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 Detector at Fireplace</a:t>
            </a:r>
          </a:p>
        </p:txBody>
      </p:sp>
      <p:sp>
        <p:nvSpPr>
          <p:cNvPr id="13" name="Rounded Rectangle 12"/>
          <p:cNvSpPr/>
          <p:nvPr/>
        </p:nvSpPr>
        <p:spPr>
          <a:xfrm>
            <a:off x="1390650" y="4533900"/>
            <a:ext cx="1638300" cy="66675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 Detector at Water </a:t>
            </a:r>
            <a:r>
              <a:rPr lang="en-US" dirty="0" err="1"/>
              <a:t>Htr</a:t>
            </a:r>
            <a:endParaRPr lang="en-US" dirty="0"/>
          </a:p>
        </p:txBody>
      </p:sp>
      <p:sp>
        <p:nvSpPr>
          <p:cNvPr id="14" name="Rounded Rectangle 13"/>
          <p:cNvSpPr/>
          <p:nvPr/>
        </p:nvSpPr>
        <p:spPr>
          <a:xfrm>
            <a:off x="5410200" y="5105400"/>
            <a:ext cx="1847850" cy="5715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 Detector at Gas Range</a:t>
            </a:r>
          </a:p>
        </p:txBody>
      </p:sp>
      <p:cxnSp>
        <p:nvCxnSpPr>
          <p:cNvPr id="16" name="Straight Arrow Connector 15"/>
          <p:cNvCxnSpPr/>
          <p:nvPr/>
        </p:nvCxnSpPr>
        <p:spPr>
          <a:xfrm flipV="1">
            <a:off x="2609850" y="3790950"/>
            <a:ext cx="285750" cy="6286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286250" y="1771650"/>
            <a:ext cx="342900" cy="7239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286250" y="4552950"/>
            <a:ext cx="1028700" cy="533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423F14-D14C-437E-AEA7-87DC1F8819E6}"/>
              </a:ext>
            </a:extLst>
          </p:cNvPr>
          <p:cNvSpPr>
            <a:spLocks noGrp="1"/>
          </p:cNvSpPr>
          <p:nvPr>
            <p:ph type="title"/>
          </p:nvPr>
        </p:nvSpPr>
        <p:spPr>
          <a:xfrm>
            <a:off x="1358031" y="362304"/>
            <a:ext cx="9601200" cy="682726"/>
          </a:xfrm>
        </p:spPr>
        <p:txBody>
          <a:bodyPr/>
          <a:lstStyle/>
          <a:p>
            <a:pPr algn="ctr"/>
            <a:r>
              <a:rPr lang="en-US" dirty="0"/>
              <a:t>New in Commercial Kitchens</a:t>
            </a:r>
          </a:p>
        </p:txBody>
      </p:sp>
      <p:pic>
        <p:nvPicPr>
          <p:cNvPr id="8" name="Content Placeholder 7">
            <a:extLst>
              <a:ext uri="{FF2B5EF4-FFF2-40B4-BE49-F238E27FC236}">
                <a16:creationId xmlns:a16="http://schemas.microsoft.com/office/drawing/2014/main" id="{E6807DB3-9C63-4AEE-9131-821A48AF1DA9}"/>
              </a:ext>
            </a:extLst>
          </p:cNvPr>
          <p:cNvPicPr>
            <a:picLocks noGrp="1" noChangeAspect="1"/>
          </p:cNvPicPr>
          <p:nvPr>
            <p:ph idx="1"/>
          </p:nvPr>
        </p:nvPicPr>
        <p:blipFill>
          <a:blip r:embed="rId3"/>
          <a:stretch>
            <a:fillRect/>
          </a:stretch>
        </p:blipFill>
        <p:spPr>
          <a:xfrm>
            <a:off x="1781908" y="1194799"/>
            <a:ext cx="9177323" cy="5040923"/>
          </a:xfrm>
        </p:spPr>
      </p:pic>
      <p:sp>
        <p:nvSpPr>
          <p:cNvPr id="4" name="Explosion: 8 Points 3">
            <a:extLst>
              <a:ext uri="{FF2B5EF4-FFF2-40B4-BE49-F238E27FC236}">
                <a16:creationId xmlns:a16="http://schemas.microsoft.com/office/drawing/2014/main" id="{3B89C9D2-6E8F-48DC-96FF-17AA99AB33B8}"/>
              </a:ext>
            </a:extLst>
          </p:cNvPr>
          <p:cNvSpPr/>
          <p:nvPr/>
        </p:nvSpPr>
        <p:spPr>
          <a:xfrm>
            <a:off x="149995" y="2819400"/>
            <a:ext cx="1981200" cy="287382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New:  Include air balance schedule or diagram</a:t>
            </a:r>
          </a:p>
        </p:txBody>
      </p:sp>
    </p:spTree>
    <p:extLst>
      <p:ext uri="{BB962C8B-B14F-4D97-AF65-F5344CB8AC3E}">
        <p14:creationId xmlns:p14="http://schemas.microsoft.com/office/powerpoint/2010/main" val="363318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ushed Metal 16x9">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brushed metal presentation (widescreen).potx" id="{DA9951C7-4320-4495-9FC1-E63CCA4172C0}" vid="{B4FD8286-12BA-4ECE-B80E-03C93BD82B0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61EA76-1630-4788-A629-8FDAFC9205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A16170-AED4-43FB-90C7-1F1653EBFACC}">
  <ds:schemaRefs>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40262f94-9f35-4ac3-9a90-690165a166b7"/>
    <ds:schemaRef ds:uri="http://purl.org/dc/terms/"/>
    <ds:schemaRef ds:uri="http://purl.org/dc/dcmitype/"/>
    <ds:schemaRef ds:uri="http://schemas.microsoft.com/office/infopath/2007/PartnerControls"/>
    <ds:schemaRef ds:uri="a4f35948-e619-41b3-aa29-22878b09cfd2"/>
    <ds:schemaRef ds:uri="http://www.w3.org/XML/1998/namespace"/>
  </ds:schemaRefs>
</ds:datastoreItem>
</file>

<file path=customXml/itemProps3.xml><?xml version="1.0" encoding="utf-8"?>
<ds:datastoreItem xmlns:ds="http://schemas.openxmlformats.org/officeDocument/2006/customXml" ds:itemID="{31C05A15-2C36-4B2C-9ED7-7313D59409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13170</TotalTime>
  <Words>5267</Words>
  <Application>Microsoft Office PowerPoint</Application>
  <PresentationFormat>Widescreen</PresentationFormat>
  <Paragraphs>727</Paragraphs>
  <Slides>66</Slides>
  <Notes>53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66</vt:i4>
      </vt:variant>
    </vt:vector>
  </HeadingPairs>
  <TitlesOfParts>
    <vt:vector size="75" baseType="lpstr">
      <vt:lpstr>GungsuhChe</vt:lpstr>
      <vt:lpstr>Arial</vt:lpstr>
      <vt:lpstr>Georgia</vt:lpstr>
      <vt:lpstr>Harlow Solid Italic</vt:lpstr>
      <vt:lpstr>Lucida Handwriting</vt:lpstr>
      <vt:lpstr>Nirmala UI</vt:lpstr>
      <vt:lpstr>Times New Roman</vt:lpstr>
      <vt:lpstr>Brushed Metal 16x9</vt:lpstr>
      <vt:lpstr>Custom Design</vt:lpstr>
      <vt:lpstr>37th Annual  State Construction Conference</vt:lpstr>
      <vt:lpstr>PowerPoint Presentation</vt:lpstr>
      <vt:lpstr>Alternate Materials and Methods</vt:lpstr>
      <vt:lpstr>Condensate Drainage</vt:lpstr>
      <vt:lpstr>Condensate Discharge</vt:lpstr>
      <vt:lpstr> CARBON MONOXIDE DETECTORS</vt:lpstr>
      <vt:lpstr>CARBON MONOXIDE DETECTION</vt:lpstr>
      <vt:lpstr>PowerPoint Presentation</vt:lpstr>
      <vt:lpstr>New in Commercial Kitchens</vt:lpstr>
      <vt:lpstr>Grease Reservoirs</vt:lpstr>
      <vt:lpstr>Commercial Kitchens</vt:lpstr>
      <vt:lpstr>Type 1 Hood Question</vt:lpstr>
      <vt:lpstr>505 Domestic Cooking Appliances</vt:lpstr>
      <vt:lpstr> Hazardous Exhausts</vt:lpstr>
      <vt:lpstr>Exception for Labs Where All These Apply</vt:lpstr>
      <vt:lpstr>Separate Exhaust per Fire Area</vt:lpstr>
      <vt:lpstr>Manifolding Lab Exhausts with Sub Ducts</vt:lpstr>
      <vt:lpstr>Sub Ducts</vt:lpstr>
      <vt:lpstr>Sub Duct</vt:lpstr>
      <vt:lpstr>607.5.3 Fire Damper Exceptions in Fire Partitions</vt:lpstr>
      <vt:lpstr>Can This Meet FD Exemption?</vt:lpstr>
      <vt:lpstr> Duct Penetration Without a Fire Damper</vt:lpstr>
      <vt:lpstr>Pressurized Elevator and Stair Shafts</vt:lpstr>
      <vt:lpstr>Smoke Control Requirements Apply</vt:lpstr>
      <vt:lpstr>Duct Detectors</vt:lpstr>
      <vt:lpstr>6.7.3.3.2 Smoke Damper Actuation</vt:lpstr>
      <vt:lpstr>1001.1 Boilers, Water Heaters, and Pressure Vessels</vt:lpstr>
      <vt:lpstr>PowerPoint Presentation</vt:lpstr>
      <vt:lpstr>Chapter 11 Refrigeration (Chiller Controls)</vt:lpstr>
      <vt:lpstr>Chapter 11 Refrigeration (Chiller Controls)</vt:lpstr>
      <vt:lpstr>2015 NC Existing Building Code</vt:lpstr>
      <vt:lpstr>PowerPoint Presentation</vt:lpstr>
      <vt:lpstr>PowerPoint Presentation</vt:lpstr>
      <vt:lpstr>Ducts n Things</vt:lpstr>
      <vt:lpstr>PowerPoint Presentation</vt:lpstr>
      <vt:lpstr>Chapter 1 Admin</vt:lpstr>
      <vt:lpstr>PowerPoint Presentation</vt:lpstr>
      <vt:lpstr>In The Kitchen</vt:lpstr>
      <vt:lpstr>PowerPoint Presentation</vt:lpstr>
      <vt:lpstr>History</vt:lpstr>
      <vt:lpstr>History</vt:lpstr>
      <vt:lpstr>History</vt:lpstr>
      <vt:lpstr>History</vt:lpstr>
      <vt:lpstr>History</vt:lpstr>
      <vt:lpstr>37th ANNUAL State Construction Conference</vt:lpstr>
      <vt:lpstr>PowerPoint Presentation</vt:lpstr>
      <vt:lpstr>Paths to Compliance</vt:lpstr>
      <vt:lpstr>PowerPoint Presentation</vt:lpstr>
      <vt:lpstr>HVAC Mandatory Requirements</vt:lpstr>
      <vt:lpstr>PowerPoint Presentation</vt:lpstr>
      <vt:lpstr>HVAC Mandatory Requirements (Cont’d)</vt:lpstr>
      <vt:lpstr>C403.2.9  Ductwork Insulation  (Mandatory)</vt:lpstr>
      <vt:lpstr>C403.3 Economizer Requirements (Prescriptive)</vt:lpstr>
      <vt:lpstr>VAV Systems (Prescriptive)</vt:lpstr>
      <vt:lpstr>VAV Systems (Prescriptive)</vt:lpstr>
      <vt:lpstr> VAV Systems (Prescriptive)</vt:lpstr>
      <vt:lpstr>C403.4.5 Condenser Heat Recovery for  Service Water Heating (Prescriptive)</vt:lpstr>
      <vt:lpstr>Electrical Changes</vt:lpstr>
      <vt:lpstr>Electrical Changes</vt:lpstr>
      <vt:lpstr>New in Electrical</vt:lpstr>
      <vt:lpstr>Commissioning</vt:lpstr>
      <vt:lpstr>Lighting System Functional Testing</vt:lpstr>
      <vt:lpstr>Existing Buildings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Galdi, Thomas J</dc:creator>
  <cp:lastModifiedBy>Galdi, Thomas J</cp:lastModifiedBy>
  <cp:revision>377</cp:revision>
  <dcterms:created xsi:type="dcterms:W3CDTF">2017-11-30T20:20:00Z</dcterms:created>
  <dcterms:modified xsi:type="dcterms:W3CDTF">2018-03-27T12:35:22Z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