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3644E-DC01-4044-A0D1-9F35BA225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D30A9-A34D-4727-9D26-2F0E69F9A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B05C9-1F4B-44C3-9B9D-42977491D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9C70-7153-4DD0-8536-E760F19DFC9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F889A-0778-41D0-B8B9-1476381F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0F30E-E1CC-4106-AA95-CF62834A0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857-F350-4A9A-9218-4A14C56A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1096-09CC-4630-B7FC-967222D8F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2717F5-77B6-4EAA-B15D-3B4E5E837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4718C-D724-4E98-B0FC-50F30F1D5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9C70-7153-4DD0-8536-E760F19DFC9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48E82-C7E2-47A5-89C2-23F38F5F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0EB74-4881-4200-B371-75CCC325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857-F350-4A9A-9218-4A14C56A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8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99AFA6-046A-46A6-A4AE-F7C10A193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44FC4-A222-44A5-8225-E2539EE6B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7C00E-7112-40B0-AF9A-CA102420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9C70-7153-4DD0-8536-E760F19DFC9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5CD6D-CB03-42B3-93D0-EEF00B243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8C539-F825-4BCA-A4C8-46977F67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857-F350-4A9A-9218-4A14C56A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5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CD8E6-2C99-47B7-A3E0-5F1FE023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C10B6-3DA0-4F78-9076-85406479F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0C2C2-E84C-4E0F-9F5B-115A4FD2B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9C70-7153-4DD0-8536-E760F19DFC9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60BB1-1BAD-4BBA-8134-B95719308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C7E29-A81B-45B2-88EF-2AC132FC5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857-F350-4A9A-9218-4A14C56A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5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FAF28-5099-4051-B36F-ECBA07FD7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67A16-D09D-43FE-A8E6-C97E6031A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9D949-3335-429F-8DE0-B4EDC7DF7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9C70-7153-4DD0-8536-E760F19DFC9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5135F-2CFD-4817-8EB2-A4C25CFF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77D1F-B321-4393-9B8D-0CAE7E0E2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857-F350-4A9A-9218-4A14C56A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3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DB751-5EE1-4007-A69C-8BD77E6A0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0B0DE-945A-4E8A-81F7-8E5DF449B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3A314-C595-4A60-B354-4EE3E52A9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4031A-425F-4C8B-81CD-AED491801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9C70-7153-4DD0-8536-E760F19DFC9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9C56B-13F7-4921-A8DB-85E740B0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0DB4D-3449-481F-A3C1-8690CF601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857-F350-4A9A-9218-4A14C56A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0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06253-3788-45CB-ADC8-7BD3D06FC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1B4F3-BC29-4F1E-A315-17AA20875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FE2CC-32AD-4DC1-BBEF-116D6B730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71FDE-F142-4508-84A1-1971D08A2F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618760-D1D1-40BA-A02C-EE65B6B40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3213D1-7E62-425E-96B5-A3BE12A1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9C70-7153-4DD0-8536-E760F19DFC9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886830-234B-44D6-82CD-6F9D5A713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D2CBB8-54E9-4D95-8CC6-79EDF29D5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857-F350-4A9A-9218-4A14C56A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9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052E6-DAE0-4484-8A46-52EF77B46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5DF80-EBB7-459E-AD7B-12C58BC4A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9C70-7153-4DD0-8536-E760F19DFC9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82397E-34FA-4E98-8037-214324DD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6798A-92AA-45B4-8821-FB585748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857-F350-4A9A-9218-4A14C56A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9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1C017A-98C5-4C06-B207-7F3ACD9A3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9C70-7153-4DD0-8536-E760F19DFC9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4A977F-6DAA-4393-83D4-599BC4A3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2E5C3-AADD-43E1-99F8-9481B53D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857-F350-4A9A-9218-4A14C56A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55621-DE88-4BC7-9769-1A1C67B6C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5ACC3-7FA2-4B2F-B4B3-E58833AB8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EF06D-708C-4FE8-82FB-5E2DA8152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88816-122E-4E5B-BA2C-A9542F22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9C70-7153-4DD0-8536-E760F19DFC9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39007-2CE4-4F56-A001-5FE1869B0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9DDBD-733D-4DB8-8FA1-9BFDB1E4D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857-F350-4A9A-9218-4A14C56A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00F75-5A17-4CAD-B9BB-3252A47D3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2ED066-5A72-4EDE-B18B-D4CA4CA8C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3FC29-5E02-4DB9-8A20-9A377EED4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B089D-27DC-4FCA-A113-F99938C1E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9C70-7153-4DD0-8536-E760F19DFC9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7E5A7-B1CE-4DDD-B5AF-6BECD8FC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A087F-B680-45ED-B1A3-877262E3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857-F350-4A9A-9218-4A14C56A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7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624EB2-7F1B-4415-A26D-9BDEE48F3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8EA69-FB16-45C1-8DB4-1BB07A0C0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9933E-010F-436F-A8A2-01C7FDF692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69C70-7153-4DD0-8536-E760F19DFC9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0FD8C-C7FE-4EED-BF0E-484FEC31E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C20A8-C8C5-4125-A077-859A22F7D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EF857-F350-4A9A-9218-4A14C56A2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9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://commons.wikimedia.org/wiki/File:Smart_Car,_are_they_easy_to_park_on_the_door_handles_-_Flickr_-_mick_-_Lumix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reestockphotos.biz/stockphoto/15685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719D-7C57-4F12-92B9-31F6C5D7E0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Motor Fleet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97C4F-10E8-4267-B056-E60BA7CD1A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haroni" panose="020B0604020202020204" pitchFamily="2" charset="-79"/>
                <a:cs typeface="Aharoni" panose="020B0604020202020204" pitchFamily="2" charset="-79"/>
              </a:rPr>
              <a:t>VEHICLE SERVICES</a:t>
            </a:r>
          </a:p>
          <a:p>
            <a:endParaRPr lang="en-US" sz="4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50BAB2-05F0-408D-B90A-2B066802E920}"/>
              </a:ext>
            </a:extLst>
          </p:cNvPr>
          <p:cNvSpPr txBox="1"/>
          <p:nvPr/>
        </p:nvSpPr>
        <p:spPr>
          <a:xfrm>
            <a:off x="7667625" y="7043112"/>
            <a:ext cx="3397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://commons.wikimedia.org/wiki/File:Smart_Car,_are_they_easy_to_park_on_the_door_handles_-_Flickr_-_mick_-_Lumix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5AD4C9-F2A9-468B-B61C-666D81CDE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10075" y="3602038"/>
            <a:ext cx="32194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4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11232-4272-4190-8350-E070FA4B2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Road Service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EE832-996F-4B71-91FA-269BEE68B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Contact ARI Maintenance Line 24 hours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Life Threatening Situation call 911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83D2F0-557B-40A0-8C80-0AE06B97B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137" y="312371"/>
            <a:ext cx="45148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8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BECAA-465E-40A8-AB43-9466E3E24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End of Life Vehicle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B632E-747E-418C-B720-B09C907D8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Vehicle must have all special equipment removed </a:t>
            </a:r>
            <a:r>
              <a:rPr lang="en-US" i="1" dirty="0"/>
              <a:t>prior </a:t>
            </a:r>
            <a:r>
              <a:rPr lang="en-US" dirty="0"/>
              <a:t>to transport to MFM</a:t>
            </a:r>
          </a:p>
          <a:p>
            <a:endParaRPr lang="en-US" dirty="0"/>
          </a:p>
          <a:p>
            <a:r>
              <a:rPr lang="en-US" dirty="0"/>
              <a:t>In the event of a totaled or unrepairable vehicle; the vehicle will be towed to MFM and equipment removed there.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72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068DD-0640-4AF1-AB26-AE304EEA6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</a:t>
            </a:r>
            <a:r>
              <a:rPr lang="en-US" dirty="0">
                <a:latin typeface="Britannic Bold" panose="020B0903060703020204" pitchFamily="34" charset="0"/>
              </a:rPr>
              <a:t>Remember: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5F500-DE6A-4A93-9480-FB0F115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50FA3-9BE0-4747-8BCD-764D746D5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337" y="1450487"/>
            <a:ext cx="2867025" cy="1790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8D299B-D436-4469-84D2-8D6E637EA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254" y="4001294"/>
            <a:ext cx="2894543" cy="241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1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E5451-C85A-4447-80EE-7D0DA5729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	</a:t>
            </a:r>
            <a:r>
              <a:rPr lang="en-US" sz="6600" dirty="0"/>
              <a:t>Questions?</a:t>
            </a:r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r>
              <a:rPr lang="en-US" sz="6600" dirty="0"/>
              <a:t>				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A9424D-D7E9-413D-A16E-B72C11C26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30" y="2936630"/>
            <a:ext cx="2492619" cy="249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8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D7080-6947-42BC-A15A-DA18F9242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</a:t>
            </a:r>
            <a:r>
              <a:rPr lang="en-US" dirty="0">
                <a:solidFill>
                  <a:srgbClr val="0070C0"/>
                </a:solidFill>
              </a:rPr>
              <a:t>We Keep You On The Road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830FE0-8B1E-4099-8741-F0BDF835C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30" y="2094001"/>
            <a:ext cx="1818152" cy="226511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138D65-51DC-4714-A0A6-BF6808BB4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87" y="1866691"/>
            <a:ext cx="3736159" cy="23164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4C3C31-192D-4D2A-A53C-846C56D75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340" y="2411403"/>
            <a:ext cx="2895363" cy="166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4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9C0D-2749-4937-AAAF-47CEC7D20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Fleet/Driver Partnership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4921-23D9-4CB4-A02B-8448A3C02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558"/>
            <a:ext cx="10515600" cy="4821405"/>
          </a:xfrm>
        </p:spPr>
        <p:txBody>
          <a:bodyPr/>
          <a:lstStyle/>
          <a:p>
            <a:endParaRPr lang="en-US" dirty="0"/>
          </a:p>
          <a:p>
            <a:pPr lvl="1"/>
            <a:r>
              <a:rPr lang="en-US" dirty="0"/>
              <a:t>Motor Fleet: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Insure vehicles are properly maintained and are safe to operate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Repair vehicles in a timely manner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Communicate important information with the vehicle opera</a:t>
            </a:r>
            <a:r>
              <a:rPr lang="en-US" dirty="0">
                <a:solidFill>
                  <a:srgbClr val="0070C0"/>
                </a:solidFill>
              </a:rPr>
              <a:t>tor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Vehicle Operator: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Insure vehicle is serviced at the designated intervals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Report all mechanical issues 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Respond to all safety recall notices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Drive it like you own it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58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805DA-9A97-4BA5-8ABD-6F9224C5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900"/>
          </a:xfrm>
        </p:spPr>
        <p:txBody>
          <a:bodyPr/>
          <a:lstStyle/>
          <a:p>
            <a:r>
              <a:rPr lang="en-US" dirty="0"/>
              <a:t>                          Vehicle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6D5E3-8030-41CC-9D5E-5CC861982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Vehicle Repair and Service  </a:t>
            </a:r>
          </a:p>
          <a:p>
            <a:endParaRPr lang="en-US" dirty="0"/>
          </a:p>
          <a:p>
            <a:r>
              <a:rPr lang="en-US" dirty="0"/>
              <a:t>Vendor Management                                    </a:t>
            </a:r>
          </a:p>
          <a:p>
            <a:endParaRPr lang="en-US" dirty="0"/>
          </a:p>
          <a:p>
            <a:r>
              <a:rPr lang="en-US" dirty="0"/>
              <a:t>Accident Reporting and Management      </a:t>
            </a:r>
          </a:p>
          <a:p>
            <a:endParaRPr lang="en-US" dirty="0"/>
          </a:p>
          <a:p>
            <a:r>
              <a:rPr lang="en-US" dirty="0"/>
              <a:t>Vehicle End of Life processing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E4EEC6-BFE2-4044-9F8D-1A43841A5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150" y="1343026"/>
            <a:ext cx="1275700" cy="15012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73D345-9A97-49FA-8EEE-10FE8D192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27" y="2895677"/>
            <a:ext cx="1523297" cy="11180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DF96AF-A9D6-46B5-8BBA-F77714A8B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368" y="2673399"/>
            <a:ext cx="1829644" cy="12953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49DE0AF-7752-4F4B-95A5-E263CD7F8B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082" y="3598472"/>
            <a:ext cx="2118930" cy="12180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97B32D-E00F-441D-A4A9-E77FF2851B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575" y="4981724"/>
            <a:ext cx="1681396" cy="84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9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C2A9D-25BC-4C29-97E8-D6BF9EBF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DACA1-A9B2-4E46-9562-CC8BFB7AA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Motor Fleet Vehicle Services staff</a:t>
            </a:r>
          </a:p>
          <a:p>
            <a:pPr lvl="1"/>
            <a:r>
              <a:rPr lang="en-US" dirty="0"/>
              <a:t>Karl Vogeley:  Fleet Systems and Repair Administrator</a:t>
            </a:r>
          </a:p>
          <a:p>
            <a:pPr lvl="1"/>
            <a:r>
              <a:rPr lang="en-US" dirty="0"/>
              <a:t>David Denton:  Fleet Shop Manager</a:t>
            </a:r>
          </a:p>
          <a:p>
            <a:pPr lvl="1"/>
            <a:endParaRPr lang="en-US" dirty="0"/>
          </a:p>
          <a:p>
            <a:r>
              <a:rPr lang="en-US" dirty="0"/>
              <a:t>Motor Fleet Garage</a:t>
            </a:r>
          </a:p>
          <a:p>
            <a:pPr lvl="1"/>
            <a:r>
              <a:rPr lang="en-US" dirty="0"/>
              <a:t>Corey Brandon:  Parts Supervisor</a:t>
            </a:r>
          </a:p>
          <a:p>
            <a:pPr lvl="1"/>
            <a:r>
              <a:rPr lang="en-US" dirty="0"/>
              <a:t>Greg Dunn and George Partin  Fleet Shop Service Writers</a:t>
            </a:r>
          </a:p>
          <a:p>
            <a:endParaRPr lang="en-US" dirty="0"/>
          </a:p>
          <a:p>
            <a:r>
              <a:rPr lang="en-US" dirty="0"/>
              <a:t>Vendors via ARI</a:t>
            </a:r>
          </a:p>
        </p:txBody>
      </p:sp>
    </p:spTree>
    <p:extLst>
      <p:ext uri="{BB962C8B-B14F-4D97-AF65-F5344CB8AC3E}">
        <p14:creationId xmlns:p14="http://schemas.microsoft.com/office/powerpoint/2010/main" val="416090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F83AD-48A2-41D3-9EAD-2000FFEE7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Vehicle maintenance and Repair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66BE5-B529-41AE-BF1D-563461247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 miles or less from MFM = Blue Ridge shop for all vehicle needs</a:t>
            </a:r>
          </a:p>
          <a:p>
            <a:r>
              <a:rPr lang="en-US" dirty="0"/>
              <a:t>20 miles to 30 miles = Heavy work comes to Blue Ridge shop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40D8D-D958-44A8-865C-9DF6E0054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2922401"/>
            <a:ext cx="5261420" cy="370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5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8C967-1F58-48BB-A68F-E2F47C80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Vehicle Service at Blue Ridge 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457E2-3B27-4B42-BA77-11AF34611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Appointments office via phone or email:</a:t>
            </a:r>
          </a:p>
          <a:p>
            <a:pPr lvl="1"/>
            <a:r>
              <a:rPr lang="en-US" dirty="0"/>
              <a:t>919-857-4046/4047</a:t>
            </a:r>
          </a:p>
          <a:p>
            <a:pPr lvl="1"/>
            <a:r>
              <a:rPr lang="en-US" dirty="0" err="1"/>
              <a:t>SVC_service@mfm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PM Services</a:t>
            </a:r>
          </a:p>
          <a:p>
            <a:pPr lvl="1"/>
            <a:r>
              <a:rPr lang="en-US" dirty="0"/>
              <a:t>Repairs						</a:t>
            </a:r>
          </a:p>
          <a:p>
            <a:pPr lvl="1"/>
            <a:r>
              <a:rPr lang="en-US" dirty="0"/>
              <a:t>Tires</a:t>
            </a:r>
          </a:p>
          <a:p>
            <a:pPr lvl="1"/>
            <a:r>
              <a:rPr lang="en-US" dirty="0"/>
              <a:t>Warranty work</a:t>
            </a:r>
          </a:p>
          <a:p>
            <a:pPr lvl="1"/>
            <a:r>
              <a:rPr lang="en-US" dirty="0"/>
              <a:t>Recalls</a:t>
            </a:r>
          </a:p>
          <a:p>
            <a:pPr lvl="1"/>
            <a:r>
              <a:rPr lang="en-US" dirty="0"/>
              <a:t>Loaner Vehicle (limited Availability)   </a:t>
            </a:r>
          </a:p>
          <a:p>
            <a:pPr marL="3657600" lvl="8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E466B3-749E-4AF3-BD8F-FFE06236B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69670" y="394860"/>
            <a:ext cx="1016261" cy="1266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CD62DF-C280-4D1C-B455-C7EB663DC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69" y="4986620"/>
            <a:ext cx="2614246" cy="150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6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1B4F-E461-464B-A91F-D5F94304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Vehicle Service and Repair Outside of Bullseye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501F-F780-43E1-83B9-F6B836FD6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ARI hotline</a:t>
            </a:r>
          </a:p>
          <a:p>
            <a:pPr lvl="1"/>
            <a:r>
              <a:rPr lang="en-US" dirty="0"/>
              <a:t>800-227-2273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Have Vehicle Number ready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 specific on needs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ARI will direct driver to authorized vendor		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E1F14E-C3E2-4E76-AB1B-BC8CD4811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19" y="3429001"/>
            <a:ext cx="2755223" cy="240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4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DDE91-CED2-4E03-B388-43C70637F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Accidents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1E67E-0A46-4A4A-BA36-FDF933F4C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Secure accident scene</a:t>
            </a:r>
          </a:p>
          <a:p>
            <a:r>
              <a:rPr lang="en-US" dirty="0"/>
              <a:t>Call 911 if injuries</a:t>
            </a:r>
          </a:p>
          <a:p>
            <a:r>
              <a:rPr lang="en-US" dirty="0"/>
              <a:t>Call Police and get report #</a:t>
            </a:r>
          </a:p>
          <a:p>
            <a:r>
              <a:rPr lang="en-US" dirty="0"/>
              <a:t>Take pictures of immediate scene</a:t>
            </a:r>
          </a:p>
          <a:p>
            <a:r>
              <a:rPr lang="en-US" dirty="0"/>
              <a:t>Exchange information</a:t>
            </a:r>
          </a:p>
          <a:p>
            <a:r>
              <a:rPr lang="en-US" dirty="0"/>
              <a:t>Call ARI and report accident</a:t>
            </a:r>
          </a:p>
          <a:p>
            <a:r>
              <a:rPr lang="en-US" dirty="0"/>
              <a:t>Only if </a:t>
            </a:r>
            <a:r>
              <a:rPr lang="en-US" u="sng" dirty="0"/>
              <a:t>we</a:t>
            </a:r>
            <a:r>
              <a:rPr lang="en-US" dirty="0"/>
              <a:t> damaged other property: file on-line Travelers report</a:t>
            </a:r>
          </a:p>
          <a:p>
            <a:r>
              <a:rPr lang="en-US" dirty="0"/>
              <a:t>Submit FM-16 MFM accident report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B193F1-79B7-4B97-A9BA-0C0EA9145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606" y="681037"/>
            <a:ext cx="45148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8702</TotalTime>
  <Words>314</Words>
  <Application>Microsoft Office PowerPoint</Application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Aharoni</vt:lpstr>
      <vt:lpstr>Arial</vt:lpstr>
      <vt:lpstr>Britannic Bold</vt:lpstr>
      <vt:lpstr>Calibri</vt:lpstr>
      <vt:lpstr>Calibri Light</vt:lpstr>
      <vt:lpstr>Office Theme</vt:lpstr>
      <vt:lpstr>Motor Fleet Management</vt:lpstr>
      <vt:lpstr>             We Keep You On The Road</vt:lpstr>
      <vt:lpstr>Motor Fleet/Driver Partnership</vt:lpstr>
      <vt:lpstr>                          Vehicle Services</vt:lpstr>
      <vt:lpstr>                                Resources</vt:lpstr>
      <vt:lpstr>  Vehicle maintenance and Repair </vt:lpstr>
      <vt:lpstr>Vehicle Service at Blue Ridge Road</vt:lpstr>
      <vt:lpstr>Vehicle Service and Repair Outside of Bullseye</vt:lpstr>
      <vt:lpstr>Accidents            </vt:lpstr>
      <vt:lpstr>Emergency Road Service  </vt:lpstr>
      <vt:lpstr>    End of Life Vehicle Processing</vt:lpstr>
      <vt:lpstr>    Remember: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 Fleet Management</dc:title>
  <dc:creator>Vogeley, Karl</dc:creator>
  <cp:lastModifiedBy>Riddle, Robert</cp:lastModifiedBy>
  <cp:revision>19</cp:revision>
  <dcterms:created xsi:type="dcterms:W3CDTF">2019-05-03T13:01:41Z</dcterms:created>
  <dcterms:modified xsi:type="dcterms:W3CDTF">2019-05-13T13:06:51Z</dcterms:modified>
</cp:coreProperties>
</file>