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tags/tag1.xml" ContentType="application/vnd.openxmlformats-officedocument.presentationml.tags+xml"/>
  <Override PartName="/ppt/notesSlides/notesSlide1.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tags/tag2.xml" ContentType="application/vnd.openxmlformats-officedocument.presentationml.tags+xml"/>
  <Override PartName="/ppt/notesSlides/notesSlide2.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tags/tag3.xml" ContentType="application/vnd.openxmlformats-officedocument.presentationml.tags+xml"/>
  <Override PartName="/ppt/notesSlides/notesSlide3.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tags/tag4.xml" ContentType="application/vnd.openxmlformats-officedocument.presentationml.tags+xml"/>
  <Override PartName="/ppt/notesSlides/notesSlide4.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tags/tag5.xml" ContentType="application/vnd.openxmlformats-officedocument.presentationml.tags+xml"/>
  <Override PartName="/ppt/notesSlides/notesSlide5.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tags/tag6.xml" ContentType="application/vnd.openxmlformats-officedocument.presentationml.tags+xml"/>
  <Override PartName="/ppt/notesSlides/notesSlide6.xml" ContentType="application/vnd.openxmlformats-officedocument.presentationml.notesSlide+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diagrams/data144.xml" ContentType="application/vnd.openxmlformats-officedocument.drawingml.diagramData+xml"/>
  <Override PartName="/ppt/diagrams/layout144.xml" ContentType="application/vnd.openxmlformats-officedocument.drawingml.diagramLayout+xml"/>
  <Override PartName="/ppt/diagrams/quickStyle144.xml" ContentType="application/vnd.openxmlformats-officedocument.drawingml.diagramStyle+xml"/>
  <Override PartName="/ppt/diagrams/colors144.xml" ContentType="application/vnd.openxmlformats-officedocument.drawingml.diagramColors+xml"/>
  <Override PartName="/ppt/diagrams/drawing144.xml" ContentType="application/vnd.ms-office.drawingml.diagramDrawing+xml"/>
  <Override PartName="/ppt/diagrams/data145.xml" ContentType="application/vnd.openxmlformats-officedocument.drawingml.diagramData+xml"/>
  <Override PartName="/ppt/diagrams/layout145.xml" ContentType="application/vnd.openxmlformats-officedocument.drawingml.diagramLayout+xml"/>
  <Override PartName="/ppt/diagrams/quickStyle145.xml" ContentType="application/vnd.openxmlformats-officedocument.drawingml.diagramStyle+xml"/>
  <Override PartName="/ppt/diagrams/colors145.xml" ContentType="application/vnd.openxmlformats-officedocument.drawingml.diagramColors+xml"/>
  <Override PartName="/ppt/diagrams/drawing145.xml" ContentType="application/vnd.ms-office.drawingml.diagramDrawing+xml"/>
  <Override PartName="/ppt/diagrams/data146.xml" ContentType="application/vnd.openxmlformats-officedocument.drawingml.diagramData+xml"/>
  <Override PartName="/ppt/diagrams/layout146.xml" ContentType="application/vnd.openxmlformats-officedocument.drawingml.diagramLayout+xml"/>
  <Override PartName="/ppt/diagrams/quickStyle146.xml" ContentType="application/vnd.openxmlformats-officedocument.drawingml.diagramStyle+xml"/>
  <Override PartName="/ppt/diagrams/colors146.xml" ContentType="application/vnd.openxmlformats-officedocument.drawingml.diagramColors+xml"/>
  <Override PartName="/ppt/diagrams/drawing146.xml" ContentType="application/vnd.ms-office.drawingml.diagramDrawing+xml"/>
  <Override PartName="/ppt/diagrams/data147.xml" ContentType="application/vnd.openxmlformats-officedocument.drawingml.diagramData+xml"/>
  <Override PartName="/ppt/diagrams/layout147.xml" ContentType="application/vnd.openxmlformats-officedocument.drawingml.diagramLayout+xml"/>
  <Override PartName="/ppt/diagrams/quickStyle147.xml" ContentType="application/vnd.openxmlformats-officedocument.drawingml.diagramStyle+xml"/>
  <Override PartName="/ppt/diagrams/colors147.xml" ContentType="application/vnd.openxmlformats-officedocument.drawingml.diagramColors+xml"/>
  <Override PartName="/ppt/diagrams/drawing147.xml" ContentType="application/vnd.ms-office.drawingml.diagramDrawing+xml"/>
  <Override PartName="/ppt/diagrams/data148.xml" ContentType="application/vnd.openxmlformats-officedocument.drawingml.diagramData+xml"/>
  <Override PartName="/ppt/diagrams/layout148.xml" ContentType="application/vnd.openxmlformats-officedocument.drawingml.diagramLayout+xml"/>
  <Override PartName="/ppt/diagrams/quickStyle148.xml" ContentType="application/vnd.openxmlformats-officedocument.drawingml.diagramStyle+xml"/>
  <Override PartName="/ppt/diagrams/colors148.xml" ContentType="application/vnd.openxmlformats-officedocument.drawingml.diagramColors+xml"/>
  <Override PartName="/ppt/diagrams/drawing148.xml" ContentType="application/vnd.ms-office.drawingml.diagramDrawing+xml"/>
  <Override PartName="/ppt/diagrams/data149.xml" ContentType="application/vnd.openxmlformats-officedocument.drawingml.diagramData+xml"/>
  <Override PartName="/ppt/diagrams/layout149.xml" ContentType="application/vnd.openxmlformats-officedocument.drawingml.diagramLayout+xml"/>
  <Override PartName="/ppt/diagrams/quickStyle149.xml" ContentType="application/vnd.openxmlformats-officedocument.drawingml.diagramStyle+xml"/>
  <Override PartName="/ppt/diagrams/colors149.xml" ContentType="application/vnd.openxmlformats-officedocument.drawingml.diagramColors+xml"/>
  <Override PartName="/ppt/diagrams/drawing149.xml" ContentType="application/vnd.ms-office.drawingml.diagramDrawing+xml"/>
  <Override PartName="/ppt/diagrams/data150.xml" ContentType="application/vnd.openxmlformats-officedocument.drawingml.diagramData+xml"/>
  <Override PartName="/ppt/diagrams/layout150.xml" ContentType="application/vnd.openxmlformats-officedocument.drawingml.diagramLayout+xml"/>
  <Override PartName="/ppt/diagrams/quickStyle150.xml" ContentType="application/vnd.openxmlformats-officedocument.drawingml.diagramStyle+xml"/>
  <Override PartName="/ppt/diagrams/colors150.xml" ContentType="application/vnd.openxmlformats-officedocument.drawingml.diagramColors+xml"/>
  <Override PartName="/ppt/diagrams/drawing150.xml" ContentType="application/vnd.ms-office.drawingml.diagramDrawing+xml"/>
  <Override PartName="/ppt/diagrams/data151.xml" ContentType="application/vnd.openxmlformats-officedocument.drawingml.diagramData+xml"/>
  <Override PartName="/ppt/diagrams/layout151.xml" ContentType="application/vnd.openxmlformats-officedocument.drawingml.diagramLayout+xml"/>
  <Override PartName="/ppt/diagrams/quickStyle151.xml" ContentType="application/vnd.openxmlformats-officedocument.drawingml.diagramStyle+xml"/>
  <Override PartName="/ppt/diagrams/colors151.xml" ContentType="application/vnd.openxmlformats-officedocument.drawingml.diagramColors+xml"/>
  <Override PartName="/ppt/diagrams/drawing151.xml" ContentType="application/vnd.ms-office.drawingml.diagramDrawing+xml"/>
  <Override PartName="/ppt/diagrams/data152.xml" ContentType="application/vnd.openxmlformats-officedocument.drawingml.diagramData+xml"/>
  <Override PartName="/ppt/diagrams/layout152.xml" ContentType="application/vnd.openxmlformats-officedocument.drawingml.diagramLayout+xml"/>
  <Override PartName="/ppt/diagrams/quickStyle152.xml" ContentType="application/vnd.openxmlformats-officedocument.drawingml.diagramStyle+xml"/>
  <Override PartName="/ppt/diagrams/colors152.xml" ContentType="application/vnd.openxmlformats-officedocument.drawingml.diagramColors+xml"/>
  <Override PartName="/ppt/diagrams/drawing152.xml" ContentType="application/vnd.ms-office.drawingml.diagramDrawing+xml"/>
  <Override PartName="/ppt/diagrams/data153.xml" ContentType="application/vnd.openxmlformats-officedocument.drawingml.diagramData+xml"/>
  <Override PartName="/ppt/diagrams/layout153.xml" ContentType="application/vnd.openxmlformats-officedocument.drawingml.diagramLayout+xml"/>
  <Override PartName="/ppt/diagrams/quickStyle153.xml" ContentType="application/vnd.openxmlformats-officedocument.drawingml.diagramStyle+xml"/>
  <Override PartName="/ppt/diagrams/colors153.xml" ContentType="application/vnd.openxmlformats-officedocument.drawingml.diagramColors+xml"/>
  <Override PartName="/ppt/diagrams/drawing153.xml" ContentType="application/vnd.ms-office.drawingml.diagramDrawing+xml"/>
  <Override PartName="/ppt/diagrams/data154.xml" ContentType="application/vnd.openxmlformats-officedocument.drawingml.diagramData+xml"/>
  <Override PartName="/ppt/diagrams/layout154.xml" ContentType="application/vnd.openxmlformats-officedocument.drawingml.diagramLayout+xml"/>
  <Override PartName="/ppt/diagrams/quickStyle154.xml" ContentType="application/vnd.openxmlformats-officedocument.drawingml.diagramStyle+xml"/>
  <Override PartName="/ppt/diagrams/colors154.xml" ContentType="application/vnd.openxmlformats-officedocument.drawingml.diagramColors+xml"/>
  <Override PartName="/ppt/diagrams/drawing154.xml" ContentType="application/vnd.ms-office.drawingml.diagramDrawing+xml"/>
  <Override PartName="/ppt/diagrams/data155.xml" ContentType="application/vnd.openxmlformats-officedocument.drawingml.diagramData+xml"/>
  <Override PartName="/ppt/diagrams/layout155.xml" ContentType="application/vnd.openxmlformats-officedocument.drawingml.diagramLayout+xml"/>
  <Override PartName="/ppt/diagrams/quickStyle155.xml" ContentType="application/vnd.openxmlformats-officedocument.drawingml.diagramStyle+xml"/>
  <Override PartName="/ppt/diagrams/colors155.xml" ContentType="application/vnd.openxmlformats-officedocument.drawingml.diagramColors+xml"/>
  <Override PartName="/ppt/diagrams/drawing155.xml" ContentType="application/vnd.ms-office.drawingml.diagramDrawing+xml"/>
  <Override PartName="/ppt/diagrams/data156.xml" ContentType="application/vnd.openxmlformats-officedocument.drawingml.diagramData+xml"/>
  <Override PartName="/ppt/diagrams/layout156.xml" ContentType="application/vnd.openxmlformats-officedocument.drawingml.diagramLayout+xml"/>
  <Override PartName="/ppt/diagrams/quickStyle156.xml" ContentType="application/vnd.openxmlformats-officedocument.drawingml.diagramStyle+xml"/>
  <Override PartName="/ppt/diagrams/colors156.xml" ContentType="application/vnd.openxmlformats-officedocument.drawingml.diagramColors+xml"/>
  <Override PartName="/ppt/diagrams/drawing156.xml" ContentType="application/vnd.ms-office.drawingml.diagramDrawing+xml"/>
  <Override PartName="/ppt/diagrams/data157.xml" ContentType="application/vnd.openxmlformats-officedocument.drawingml.diagramData+xml"/>
  <Override PartName="/ppt/diagrams/layout157.xml" ContentType="application/vnd.openxmlformats-officedocument.drawingml.diagramLayout+xml"/>
  <Override PartName="/ppt/diagrams/quickStyle157.xml" ContentType="application/vnd.openxmlformats-officedocument.drawingml.diagramStyle+xml"/>
  <Override PartName="/ppt/diagrams/colors157.xml" ContentType="application/vnd.openxmlformats-officedocument.drawingml.diagramColors+xml"/>
  <Override PartName="/ppt/diagrams/drawing157.xml" ContentType="application/vnd.ms-office.drawingml.diagramDrawing+xml"/>
  <Override PartName="/ppt/diagrams/data158.xml" ContentType="application/vnd.openxmlformats-officedocument.drawingml.diagramData+xml"/>
  <Override PartName="/ppt/diagrams/layout158.xml" ContentType="application/vnd.openxmlformats-officedocument.drawingml.diagramLayout+xml"/>
  <Override PartName="/ppt/diagrams/quickStyle158.xml" ContentType="application/vnd.openxmlformats-officedocument.drawingml.diagramStyle+xml"/>
  <Override PartName="/ppt/diagrams/colors158.xml" ContentType="application/vnd.openxmlformats-officedocument.drawingml.diagramColors+xml"/>
  <Override PartName="/ppt/diagrams/drawing158.xml" ContentType="application/vnd.ms-office.drawingml.diagramDrawing+xml"/>
  <Override PartName="/ppt/diagrams/data159.xml" ContentType="application/vnd.openxmlformats-officedocument.drawingml.diagramData+xml"/>
  <Override PartName="/ppt/diagrams/layout159.xml" ContentType="application/vnd.openxmlformats-officedocument.drawingml.diagramLayout+xml"/>
  <Override PartName="/ppt/diagrams/quickStyle159.xml" ContentType="application/vnd.openxmlformats-officedocument.drawingml.diagramStyle+xml"/>
  <Override PartName="/ppt/diagrams/colors159.xml" ContentType="application/vnd.openxmlformats-officedocument.drawingml.diagramColors+xml"/>
  <Override PartName="/ppt/diagrams/drawing159.xml" ContentType="application/vnd.ms-office.drawingml.diagramDrawing+xml"/>
  <Override PartName="/ppt/diagrams/data160.xml" ContentType="application/vnd.openxmlformats-officedocument.drawingml.diagramData+xml"/>
  <Override PartName="/ppt/diagrams/layout160.xml" ContentType="application/vnd.openxmlformats-officedocument.drawingml.diagramLayout+xml"/>
  <Override PartName="/ppt/diagrams/quickStyle160.xml" ContentType="application/vnd.openxmlformats-officedocument.drawingml.diagramStyle+xml"/>
  <Override PartName="/ppt/diagrams/colors160.xml" ContentType="application/vnd.openxmlformats-officedocument.drawingml.diagramColors+xml"/>
  <Override PartName="/ppt/diagrams/drawing160.xml" ContentType="application/vnd.ms-office.drawingml.diagramDrawing+xml"/>
  <Override PartName="/ppt/diagrams/data161.xml" ContentType="application/vnd.openxmlformats-officedocument.drawingml.diagramData+xml"/>
  <Override PartName="/ppt/diagrams/layout161.xml" ContentType="application/vnd.openxmlformats-officedocument.drawingml.diagramLayout+xml"/>
  <Override PartName="/ppt/diagrams/quickStyle161.xml" ContentType="application/vnd.openxmlformats-officedocument.drawingml.diagramStyle+xml"/>
  <Override PartName="/ppt/diagrams/colors161.xml" ContentType="application/vnd.openxmlformats-officedocument.drawingml.diagramColors+xml"/>
  <Override PartName="/ppt/diagrams/drawing161.xml" ContentType="application/vnd.ms-office.drawingml.diagramDrawing+xml"/>
  <Override PartName="/ppt/diagrams/data162.xml" ContentType="application/vnd.openxmlformats-officedocument.drawingml.diagramData+xml"/>
  <Override PartName="/ppt/diagrams/layout162.xml" ContentType="application/vnd.openxmlformats-officedocument.drawingml.diagramLayout+xml"/>
  <Override PartName="/ppt/diagrams/quickStyle162.xml" ContentType="application/vnd.openxmlformats-officedocument.drawingml.diagramStyle+xml"/>
  <Override PartName="/ppt/diagrams/colors162.xml" ContentType="application/vnd.openxmlformats-officedocument.drawingml.diagramColors+xml"/>
  <Override PartName="/ppt/diagrams/drawing162.xml" ContentType="application/vnd.ms-office.drawingml.diagramDrawing+xml"/>
  <Override PartName="/ppt/diagrams/data163.xml" ContentType="application/vnd.openxmlformats-officedocument.drawingml.diagramData+xml"/>
  <Override PartName="/ppt/diagrams/layout163.xml" ContentType="application/vnd.openxmlformats-officedocument.drawingml.diagramLayout+xml"/>
  <Override PartName="/ppt/diagrams/quickStyle163.xml" ContentType="application/vnd.openxmlformats-officedocument.drawingml.diagramStyle+xml"/>
  <Override PartName="/ppt/diagrams/colors163.xml" ContentType="application/vnd.openxmlformats-officedocument.drawingml.diagramColors+xml"/>
  <Override PartName="/ppt/diagrams/drawing163.xml" ContentType="application/vnd.ms-office.drawingml.diagramDrawing+xml"/>
  <Override PartName="/ppt/diagrams/data164.xml" ContentType="application/vnd.openxmlformats-officedocument.drawingml.diagramData+xml"/>
  <Override PartName="/ppt/diagrams/layout164.xml" ContentType="application/vnd.openxmlformats-officedocument.drawingml.diagramLayout+xml"/>
  <Override PartName="/ppt/diagrams/quickStyle164.xml" ContentType="application/vnd.openxmlformats-officedocument.drawingml.diagramStyle+xml"/>
  <Override PartName="/ppt/diagrams/colors164.xml" ContentType="application/vnd.openxmlformats-officedocument.drawingml.diagramColors+xml"/>
  <Override PartName="/ppt/diagrams/drawing164.xml" ContentType="application/vnd.ms-office.drawingml.diagramDrawing+xml"/>
  <Override PartName="/ppt/diagrams/data165.xml" ContentType="application/vnd.openxmlformats-officedocument.drawingml.diagramData+xml"/>
  <Override PartName="/ppt/diagrams/layout165.xml" ContentType="application/vnd.openxmlformats-officedocument.drawingml.diagramLayout+xml"/>
  <Override PartName="/ppt/diagrams/quickStyle165.xml" ContentType="application/vnd.openxmlformats-officedocument.drawingml.diagramStyle+xml"/>
  <Override PartName="/ppt/diagrams/colors165.xml" ContentType="application/vnd.openxmlformats-officedocument.drawingml.diagramColors+xml"/>
  <Override PartName="/ppt/diagrams/drawing165.xml" ContentType="application/vnd.ms-office.drawingml.diagramDrawing+xml"/>
  <Override PartName="/ppt/diagrams/data166.xml" ContentType="application/vnd.openxmlformats-officedocument.drawingml.diagramData+xml"/>
  <Override PartName="/ppt/diagrams/layout166.xml" ContentType="application/vnd.openxmlformats-officedocument.drawingml.diagramLayout+xml"/>
  <Override PartName="/ppt/diagrams/quickStyle166.xml" ContentType="application/vnd.openxmlformats-officedocument.drawingml.diagramStyle+xml"/>
  <Override PartName="/ppt/diagrams/colors166.xml" ContentType="application/vnd.openxmlformats-officedocument.drawingml.diagramColors+xml"/>
  <Override PartName="/ppt/diagrams/drawing166.xml" ContentType="application/vnd.ms-office.drawingml.diagramDrawing+xml"/>
  <Override PartName="/ppt/diagrams/data167.xml" ContentType="application/vnd.openxmlformats-officedocument.drawingml.diagramData+xml"/>
  <Override PartName="/ppt/diagrams/layout167.xml" ContentType="application/vnd.openxmlformats-officedocument.drawingml.diagramLayout+xml"/>
  <Override PartName="/ppt/diagrams/quickStyle167.xml" ContentType="application/vnd.openxmlformats-officedocument.drawingml.diagramStyle+xml"/>
  <Override PartName="/ppt/diagrams/colors167.xml" ContentType="application/vnd.openxmlformats-officedocument.drawingml.diagramColors+xml"/>
  <Override PartName="/ppt/diagrams/drawing167.xml" ContentType="application/vnd.ms-office.drawingml.diagramDrawing+xml"/>
  <Override PartName="/ppt/diagrams/data168.xml" ContentType="application/vnd.openxmlformats-officedocument.drawingml.diagramData+xml"/>
  <Override PartName="/ppt/diagrams/layout168.xml" ContentType="application/vnd.openxmlformats-officedocument.drawingml.diagramLayout+xml"/>
  <Override PartName="/ppt/diagrams/quickStyle168.xml" ContentType="application/vnd.openxmlformats-officedocument.drawingml.diagramStyle+xml"/>
  <Override PartName="/ppt/diagrams/colors168.xml" ContentType="application/vnd.openxmlformats-officedocument.drawingml.diagramColors+xml"/>
  <Override PartName="/ppt/diagrams/drawing168.xml" ContentType="application/vnd.ms-office.drawingml.diagramDrawing+xml"/>
  <Override PartName="/ppt/diagrams/data169.xml" ContentType="application/vnd.openxmlformats-officedocument.drawingml.diagramData+xml"/>
  <Override PartName="/ppt/diagrams/layout169.xml" ContentType="application/vnd.openxmlformats-officedocument.drawingml.diagramLayout+xml"/>
  <Override PartName="/ppt/diagrams/quickStyle169.xml" ContentType="application/vnd.openxmlformats-officedocument.drawingml.diagramStyle+xml"/>
  <Override PartName="/ppt/diagrams/colors169.xml" ContentType="application/vnd.openxmlformats-officedocument.drawingml.diagramColors+xml"/>
  <Override PartName="/ppt/diagrams/drawing169.xml" ContentType="application/vnd.ms-office.drawingml.diagramDrawing+xml"/>
  <Override PartName="/ppt/diagrams/data170.xml" ContentType="application/vnd.openxmlformats-officedocument.drawingml.diagramData+xml"/>
  <Override PartName="/ppt/diagrams/layout170.xml" ContentType="application/vnd.openxmlformats-officedocument.drawingml.diagramLayout+xml"/>
  <Override PartName="/ppt/diagrams/quickStyle170.xml" ContentType="application/vnd.openxmlformats-officedocument.drawingml.diagramStyle+xml"/>
  <Override PartName="/ppt/diagrams/colors170.xml" ContentType="application/vnd.openxmlformats-officedocument.drawingml.diagramColors+xml"/>
  <Override PartName="/ppt/diagrams/drawing170.xml" ContentType="application/vnd.ms-office.drawingml.diagramDrawing+xml"/>
  <Override PartName="/ppt/diagrams/data171.xml" ContentType="application/vnd.openxmlformats-officedocument.drawingml.diagramData+xml"/>
  <Override PartName="/ppt/diagrams/layout171.xml" ContentType="application/vnd.openxmlformats-officedocument.drawingml.diagramLayout+xml"/>
  <Override PartName="/ppt/diagrams/quickStyle171.xml" ContentType="application/vnd.openxmlformats-officedocument.drawingml.diagramStyle+xml"/>
  <Override PartName="/ppt/diagrams/colors171.xml" ContentType="application/vnd.openxmlformats-officedocument.drawingml.diagramColors+xml"/>
  <Override PartName="/ppt/diagrams/drawing171.xml" ContentType="application/vnd.ms-office.drawingml.diagramDrawing+xml"/>
  <Override PartName="/ppt/diagrams/data172.xml" ContentType="application/vnd.openxmlformats-officedocument.drawingml.diagramData+xml"/>
  <Override PartName="/ppt/diagrams/layout172.xml" ContentType="application/vnd.openxmlformats-officedocument.drawingml.diagramLayout+xml"/>
  <Override PartName="/ppt/diagrams/quickStyle172.xml" ContentType="application/vnd.openxmlformats-officedocument.drawingml.diagramStyle+xml"/>
  <Override PartName="/ppt/diagrams/colors172.xml" ContentType="application/vnd.openxmlformats-officedocument.drawingml.diagramColors+xml"/>
  <Override PartName="/ppt/diagrams/drawing172.xml" ContentType="application/vnd.ms-office.drawingml.diagramDrawing+xml"/>
  <Override PartName="/ppt/diagrams/data173.xml" ContentType="application/vnd.openxmlformats-officedocument.drawingml.diagramData+xml"/>
  <Override PartName="/ppt/diagrams/layout173.xml" ContentType="application/vnd.openxmlformats-officedocument.drawingml.diagramLayout+xml"/>
  <Override PartName="/ppt/diagrams/quickStyle173.xml" ContentType="application/vnd.openxmlformats-officedocument.drawingml.diagramStyle+xml"/>
  <Override PartName="/ppt/diagrams/colors173.xml" ContentType="application/vnd.openxmlformats-officedocument.drawingml.diagramColors+xml"/>
  <Override PartName="/ppt/diagrams/drawing173.xml" ContentType="application/vnd.ms-office.drawingml.diagramDrawing+xml"/>
  <Override PartName="/ppt/diagrams/data174.xml" ContentType="application/vnd.openxmlformats-officedocument.drawingml.diagramData+xml"/>
  <Override PartName="/ppt/diagrams/layout174.xml" ContentType="application/vnd.openxmlformats-officedocument.drawingml.diagramLayout+xml"/>
  <Override PartName="/ppt/diagrams/quickStyle174.xml" ContentType="application/vnd.openxmlformats-officedocument.drawingml.diagramStyle+xml"/>
  <Override PartName="/ppt/diagrams/colors174.xml" ContentType="application/vnd.openxmlformats-officedocument.drawingml.diagramColors+xml"/>
  <Override PartName="/ppt/diagrams/drawing174.xml" ContentType="application/vnd.ms-office.drawingml.diagramDrawing+xml"/>
  <Override PartName="/ppt/diagrams/data175.xml" ContentType="application/vnd.openxmlformats-officedocument.drawingml.diagramData+xml"/>
  <Override PartName="/ppt/diagrams/layout175.xml" ContentType="application/vnd.openxmlformats-officedocument.drawingml.diagramLayout+xml"/>
  <Override PartName="/ppt/diagrams/quickStyle175.xml" ContentType="application/vnd.openxmlformats-officedocument.drawingml.diagramStyle+xml"/>
  <Override PartName="/ppt/diagrams/colors175.xml" ContentType="application/vnd.openxmlformats-officedocument.drawingml.diagramColors+xml"/>
  <Override PartName="/ppt/diagrams/drawing175.xml" ContentType="application/vnd.ms-office.drawingml.diagramDrawing+xml"/>
  <Override PartName="/ppt/diagrams/data176.xml" ContentType="application/vnd.openxmlformats-officedocument.drawingml.diagramData+xml"/>
  <Override PartName="/ppt/diagrams/layout176.xml" ContentType="application/vnd.openxmlformats-officedocument.drawingml.diagramLayout+xml"/>
  <Override PartName="/ppt/diagrams/quickStyle176.xml" ContentType="application/vnd.openxmlformats-officedocument.drawingml.diagramStyle+xml"/>
  <Override PartName="/ppt/diagrams/colors176.xml" ContentType="application/vnd.openxmlformats-officedocument.drawingml.diagramColors+xml"/>
  <Override PartName="/ppt/diagrams/drawing176.xml" ContentType="application/vnd.ms-office.drawingml.diagramDrawing+xml"/>
  <Override PartName="/ppt/diagrams/data177.xml" ContentType="application/vnd.openxmlformats-officedocument.drawingml.diagramData+xml"/>
  <Override PartName="/ppt/diagrams/layout177.xml" ContentType="application/vnd.openxmlformats-officedocument.drawingml.diagramLayout+xml"/>
  <Override PartName="/ppt/diagrams/quickStyle177.xml" ContentType="application/vnd.openxmlformats-officedocument.drawingml.diagramStyle+xml"/>
  <Override PartName="/ppt/diagrams/colors177.xml" ContentType="application/vnd.openxmlformats-officedocument.drawingml.diagramColors+xml"/>
  <Override PartName="/ppt/diagrams/drawing177.xml" ContentType="application/vnd.ms-office.drawingml.diagramDrawing+xml"/>
  <Override PartName="/ppt/diagrams/data178.xml" ContentType="application/vnd.openxmlformats-officedocument.drawingml.diagramData+xml"/>
  <Override PartName="/ppt/diagrams/layout178.xml" ContentType="application/vnd.openxmlformats-officedocument.drawingml.diagramLayout+xml"/>
  <Override PartName="/ppt/diagrams/quickStyle178.xml" ContentType="application/vnd.openxmlformats-officedocument.drawingml.diagramStyle+xml"/>
  <Override PartName="/ppt/diagrams/colors178.xml" ContentType="application/vnd.openxmlformats-officedocument.drawingml.diagramColors+xml"/>
  <Override PartName="/ppt/diagrams/drawing178.xml" ContentType="application/vnd.ms-office.drawingml.diagramDrawing+xml"/>
  <Override PartName="/ppt/diagrams/data179.xml" ContentType="application/vnd.openxmlformats-officedocument.drawingml.diagramData+xml"/>
  <Override PartName="/ppt/diagrams/layout179.xml" ContentType="application/vnd.openxmlformats-officedocument.drawingml.diagramLayout+xml"/>
  <Override PartName="/ppt/diagrams/quickStyle179.xml" ContentType="application/vnd.openxmlformats-officedocument.drawingml.diagramStyle+xml"/>
  <Override PartName="/ppt/diagrams/colors179.xml" ContentType="application/vnd.openxmlformats-officedocument.drawingml.diagramColors+xml"/>
  <Override PartName="/ppt/diagrams/drawing179.xml" ContentType="application/vnd.ms-office.drawingml.diagramDrawing+xml"/>
  <Override PartName="/ppt/diagrams/data180.xml" ContentType="application/vnd.openxmlformats-officedocument.drawingml.diagramData+xml"/>
  <Override PartName="/ppt/diagrams/layout180.xml" ContentType="application/vnd.openxmlformats-officedocument.drawingml.diagramLayout+xml"/>
  <Override PartName="/ppt/diagrams/quickStyle180.xml" ContentType="application/vnd.openxmlformats-officedocument.drawingml.diagramStyle+xml"/>
  <Override PartName="/ppt/diagrams/colors180.xml" ContentType="application/vnd.openxmlformats-officedocument.drawingml.diagramColors+xml"/>
  <Override PartName="/ppt/diagrams/drawing180.xml" ContentType="application/vnd.ms-office.drawingml.diagramDrawing+xml"/>
  <Override PartName="/ppt/diagrams/data181.xml" ContentType="application/vnd.openxmlformats-officedocument.drawingml.diagramData+xml"/>
  <Override PartName="/ppt/diagrams/layout181.xml" ContentType="application/vnd.openxmlformats-officedocument.drawingml.diagramLayout+xml"/>
  <Override PartName="/ppt/diagrams/quickStyle181.xml" ContentType="application/vnd.openxmlformats-officedocument.drawingml.diagramStyle+xml"/>
  <Override PartName="/ppt/diagrams/colors181.xml" ContentType="application/vnd.openxmlformats-officedocument.drawingml.diagramColors+xml"/>
  <Override PartName="/ppt/diagrams/drawing181.xml" ContentType="application/vnd.ms-office.drawingml.diagramDrawing+xml"/>
  <Override PartName="/ppt/diagrams/data182.xml" ContentType="application/vnd.openxmlformats-officedocument.drawingml.diagramData+xml"/>
  <Override PartName="/ppt/diagrams/layout182.xml" ContentType="application/vnd.openxmlformats-officedocument.drawingml.diagramLayout+xml"/>
  <Override PartName="/ppt/diagrams/quickStyle182.xml" ContentType="application/vnd.openxmlformats-officedocument.drawingml.diagramStyle+xml"/>
  <Override PartName="/ppt/diagrams/colors182.xml" ContentType="application/vnd.openxmlformats-officedocument.drawingml.diagramColors+xml"/>
  <Override PartName="/ppt/diagrams/drawing182.xml" ContentType="application/vnd.ms-office.drawingml.diagramDrawing+xml"/>
  <Override PartName="/ppt/diagrams/data183.xml" ContentType="application/vnd.openxmlformats-officedocument.drawingml.diagramData+xml"/>
  <Override PartName="/ppt/diagrams/layout183.xml" ContentType="application/vnd.openxmlformats-officedocument.drawingml.diagramLayout+xml"/>
  <Override PartName="/ppt/diagrams/quickStyle183.xml" ContentType="application/vnd.openxmlformats-officedocument.drawingml.diagramStyle+xml"/>
  <Override PartName="/ppt/diagrams/colors183.xml" ContentType="application/vnd.openxmlformats-officedocument.drawingml.diagramColors+xml"/>
  <Override PartName="/ppt/diagrams/drawing183.xml" ContentType="application/vnd.ms-office.drawingml.diagramDrawing+xml"/>
  <Override PartName="/ppt/diagrams/data184.xml" ContentType="application/vnd.openxmlformats-officedocument.drawingml.diagramData+xml"/>
  <Override PartName="/ppt/diagrams/layout184.xml" ContentType="application/vnd.openxmlformats-officedocument.drawingml.diagramLayout+xml"/>
  <Override PartName="/ppt/diagrams/quickStyle184.xml" ContentType="application/vnd.openxmlformats-officedocument.drawingml.diagramStyle+xml"/>
  <Override PartName="/ppt/diagrams/colors184.xml" ContentType="application/vnd.openxmlformats-officedocument.drawingml.diagramColors+xml"/>
  <Override PartName="/ppt/diagrams/drawing184.xml" ContentType="application/vnd.ms-office.drawingml.diagramDrawing+xml"/>
  <Override PartName="/ppt/diagrams/data185.xml" ContentType="application/vnd.openxmlformats-officedocument.drawingml.diagramData+xml"/>
  <Override PartName="/ppt/diagrams/layout185.xml" ContentType="application/vnd.openxmlformats-officedocument.drawingml.diagramLayout+xml"/>
  <Override PartName="/ppt/diagrams/quickStyle185.xml" ContentType="application/vnd.openxmlformats-officedocument.drawingml.diagramStyle+xml"/>
  <Override PartName="/ppt/diagrams/colors185.xml" ContentType="application/vnd.openxmlformats-officedocument.drawingml.diagramColors+xml"/>
  <Override PartName="/ppt/diagrams/drawing185.xml" ContentType="application/vnd.ms-office.drawingml.diagramDrawing+xml"/>
  <Override PartName="/ppt/diagrams/data186.xml" ContentType="application/vnd.openxmlformats-officedocument.drawingml.diagramData+xml"/>
  <Override PartName="/ppt/diagrams/layout186.xml" ContentType="application/vnd.openxmlformats-officedocument.drawingml.diagramLayout+xml"/>
  <Override PartName="/ppt/diagrams/quickStyle186.xml" ContentType="application/vnd.openxmlformats-officedocument.drawingml.diagramStyle+xml"/>
  <Override PartName="/ppt/diagrams/colors186.xml" ContentType="application/vnd.openxmlformats-officedocument.drawingml.diagramColors+xml"/>
  <Override PartName="/ppt/diagrams/drawing186.xml" ContentType="application/vnd.ms-office.drawingml.diagramDrawing+xml"/>
  <Override PartName="/ppt/diagrams/data187.xml" ContentType="application/vnd.openxmlformats-officedocument.drawingml.diagramData+xml"/>
  <Override PartName="/ppt/diagrams/layout187.xml" ContentType="application/vnd.openxmlformats-officedocument.drawingml.diagramLayout+xml"/>
  <Override PartName="/ppt/diagrams/quickStyle187.xml" ContentType="application/vnd.openxmlformats-officedocument.drawingml.diagramStyle+xml"/>
  <Override PartName="/ppt/diagrams/colors187.xml" ContentType="application/vnd.openxmlformats-officedocument.drawingml.diagramColors+xml"/>
  <Override PartName="/ppt/diagrams/drawing187.xml" ContentType="application/vnd.ms-office.drawingml.diagramDrawing+xml"/>
  <Override PartName="/ppt/diagrams/data188.xml" ContentType="application/vnd.openxmlformats-officedocument.drawingml.diagramData+xml"/>
  <Override PartName="/ppt/diagrams/layout188.xml" ContentType="application/vnd.openxmlformats-officedocument.drawingml.diagramLayout+xml"/>
  <Override PartName="/ppt/diagrams/quickStyle188.xml" ContentType="application/vnd.openxmlformats-officedocument.drawingml.diagramStyle+xml"/>
  <Override PartName="/ppt/diagrams/colors188.xml" ContentType="application/vnd.openxmlformats-officedocument.drawingml.diagramColors+xml"/>
  <Override PartName="/ppt/diagrams/drawing188.xml" ContentType="application/vnd.ms-office.drawingml.diagramDrawing+xml"/>
  <Override PartName="/ppt/diagrams/data189.xml" ContentType="application/vnd.openxmlformats-officedocument.drawingml.diagramData+xml"/>
  <Override PartName="/ppt/diagrams/layout189.xml" ContentType="application/vnd.openxmlformats-officedocument.drawingml.diagramLayout+xml"/>
  <Override PartName="/ppt/diagrams/quickStyle189.xml" ContentType="application/vnd.openxmlformats-officedocument.drawingml.diagramStyle+xml"/>
  <Override PartName="/ppt/diagrams/colors189.xml" ContentType="application/vnd.openxmlformats-officedocument.drawingml.diagramColors+xml"/>
  <Override PartName="/ppt/diagrams/drawing189.xml" ContentType="application/vnd.ms-office.drawingml.diagramDrawing+xml"/>
  <Override PartName="/ppt/diagrams/data190.xml" ContentType="application/vnd.openxmlformats-officedocument.drawingml.diagramData+xml"/>
  <Override PartName="/ppt/diagrams/layout190.xml" ContentType="application/vnd.openxmlformats-officedocument.drawingml.diagramLayout+xml"/>
  <Override PartName="/ppt/diagrams/quickStyle190.xml" ContentType="application/vnd.openxmlformats-officedocument.drawingml.diagramStyle+xml"/>
  <Override PartName="/ppt/diagrams/colors190.xml" ContentType="application/vnd.openxmlformats-officedocument.drawingml.diagramColors+xml"/>
  <Override PartName="/ppt/diagrams/drawing190.xml" ContentType="application/vnd.ms-office.drawingml.diagramDrawing+xml"/>
  <Override PartName="/ppt/diagrams/data191.xml" ContentType="application/vnd.openxmlformats-officedocument.drawingml.diagramData+xml"/>
  <Override PartName="/ppt/diagrams/layout191.xml" ContentType="application/vnd.openxmlformats-officedocument.drawingml.diagramLayout+xml"/>
  <Override PartName="/ppt/diagrams/quickStyle191.xml" ContentType="application/vnd.openxmlformats-officedocument.drawingml.diagramStyle+xml"/>
  <Override PartName="/ppt/diagrams/colors191.xml" ContentType="application/vnd.openxmlformats-officedocument.drawingml.diagramColors+xml"/>
  <Override PartName="/ppt/diagrams/drawing191.xml" ContentType="application/vnd.ms-office.drawingml.diagramDrawing+xml"/>
  <Override PartName="/ppt/diagrams/data192.xml" ContentType="application/vnd.openxmlformats-officedocument.drawingml.diagramData+xml"/>
  <Override PartName="/ppt/diagrams/layout192.xml" ContentType="application/vnd.openxmlformats-officedocument.drawingml.diagramLayout+xml"/>
  <Override PartName="/ppt/diagrams/quickStyle192.xml" ContentType="application/vnd.openxmlformats-officedocument.drawingml.diagramStyle+xml"/>
  <Override PartName="/ppt/diagrams/colors192.xml" ContentType="application/vnd.openxmlformats-officedocument.drawingml.diagramColors+xml"/>
  <Override PartName="/ppt/diagrams/drawing192.xml" ContentType="application/vnd.ms-office.drawingml.diagramDrawing+xml"/>
  <Override PartName="/ppt/diagrams/data193.xml" ContentType="application/vnd.openxmlformats-officedocument.drawingml.diagramData+xml"/>
  <Override PartName="/ppt/diagrams/layout193.xml" ContentType="application/vnd.openxmlformats-officedocument.drawingml.diagramLayout+xml"/>
  <Override PartName="/ppt/diagrams/quickStyle193.xml" ContentType="application/vnd.openxmlformats-officedocument.drawingml.diagramStyle+xml"/>
  <Override PartName="/ppt/diagrams/colors193.xml" ContentType="application/vnd.openxmlformats-officedocument.drawingml.diagramColors+xml"/>
  <Override PartName="/ppt/diagrams/drawing193.xml" ContentType="application/vnd.ms-office.drawingml.diagramDrawing+xml"/>
  <Override PartName="/ppt/diagrams/data194.xml" ContentType="application/vnd.openxmlformats-officedocument.drawingml.diagramData+xml"/>
  <Override PartName="/ppt/diagrams/layout194.xml" ContentType="application/vnd.openxmlformats-officedocument.drawingml.diagramLayout+xml"/>
  <Override PartName="/ppt/diagrams/quickStyle194.xml" ContentType="application/vnd.openxmlformats-officedocument.drawingml.diagramStyle+xml"/>
  <Override PartName="/ppt/diagrams/colors194.xml" ContentType="application/vnd.openxmlformats-officedocument.drawingml.diagramColors+xml"/>
  <Override PartName="/ppt/diagrams/drawing194.xml" ContentType="application/vnd.ms-office.drawingml.diagramDrawing+xml"/>
  <Override PartName="/ppt/diagrams/data195.xml" ContentType="application/vnd.openxmlformats-officedocument.drawingml.diagramData+xml"/>
  <Override PartName="/ppt/diagrams/layout195.xml" ContentType="application/vnd.openxmlformats-officedocument.drawingml.diagramLayout+xml"/>
  <Override PartName="/ppt/diagrams/quickStyle195.xml" ContentType="application/vnd.openxmlformats-officedocument.drawingml.diagramStyle+xml"/>
  <Override PartName="/ppt/diagrams/colors195.xml" ContentType="application/vnd.openxmlformats-officedocument.drawingml.diagramColors+xml"/>
  <Override PartName="/ppt/diagrams/drawing195.xml" ContentType="application/vnd.ms-office.drawingml.diagramDrawing+xml"/>
  <Override PartName="/ppt/diagrams/data196.xml" ContentType="application/vnd.openxmlformats-officedocument.drawingml.diagramData+xml"/>
  <Override PartName="/ppt/diagrams/layout196.xml" ContentType="application/vnd.openxmlformats-officedocument.drawingml.diagramLayout+xml"/>
  <Override PartName="/ppt/diagrams/quickStyle196.xml" ContentType="application/vnd.openxmlformats-officedocument.drawingml.diagramStyle+xml"/>
  <Override PartName="/ppt/diagrams/colors196.xml" ContentType="application/vnd.openxmlformats-officedocument.drawingml.diagramColors+xml"/>
  <Override PartName="/ppt/diagrams/drawing196.xml" ContentType="application/vnd.ms-office.drawingml.diagramDrawing+xml"/>
  <Override PartName="/ppt/diagrams/data197.xml" ContentType="application/vnd.openxmlformats-officedocument.drawingml.diagramData+xml"/>
  <Override PartName="/ppt/diagrams/layout197.xml" ContentType="application/vnd.openxmlformats-officedocument.drawingml.diagramLayout+xml"/>
  <Override PartName="/ppt/diagrams/quickStyle197.xml" ContentType="application/vnd.openxmlformats-officedocument.drawingml.diagramStyle+xml"/>
  <Override PartName="/ppt/diagrams/colors197.xml" ContentType="application/vnd.openxmlformats-officedocument.drawingml.diagramColors+xml"/>
  <Override PartName="/ppt/diagrams/drawing197.xml" ContentType="application/vnd.ms-office.drawingml.diagramDrawing+xml"/>
  <Override PartName="/ppt/diagrams/data198.xml" ContentType="application/vnd.openxmlformats-officedocument.drawingml.diagramData+xml"/>
  <Override PartName="/ppt/diagrams/layout198.xml" ContentType="application/vnd.openxmlformats-officedocument.drawingml.diagramLayout+xml"/>
  <Override PartName="/ppt/diagrams/quickStyle198.xml" ContentType="application/vnd.openxmlformats-officedocument.drawingml.diagramStyle+xml"/>
  <Override PartName="/ppt/diagrams/colors198.xml" ContentType="application/vnd.openxmlformats-officedocument.drawingml.diagramColors+xml"/>
  <Override PartName="/ppt/diagrams/drawing198.xml" ContentType="application/vnd.ms-office.drawingml.diagramDrawing+xml"/>
  <Override PartName="/ppt/diagrams/data199.xml" ContentType="application/vnd.openxmlformats-officedocument.drawingml.diagramData+xml"/>
  <Override PartName="/ppt/diagrams/layout199.xml" ContentType="application/vnd.openxmlformats-officedocument.drawingml.diagramLayout+xml"/>
  <Override PartName="/ppt/diagrams/quickStyle199.xml" ContentType="application/vnd.openxmlformats-officedocument.drawingml.diagramStyle+xml"/>
  <Override PartName="/ppt/diagrams/colors199.xml" ContentType="application/vnd.openxmlformats-officedocument.drawingml.diagramColors+xml"/>
  <Override PartName="/ppt/diagrams/drawing199.xml" ContentType="application/vnd.ms-office.drawingml.diagramDrawing+xml"/>
  <Override PartName="/ppt/diagrams/data200.xml" ContentType="application/vnd.openxmlformats-officedocument.drawingml.diagramData+xml"/>
  <Override PartName="/ppt/diagrams/layout200.xml" ContentType="application/vnd.openxmlformats-officedocument.drawingml.diagramLayout+xml"/>
  <Override PartName="/ppt/diagrams/quickStyle200.xml" ContentType="application/vnd.openxmlformats-officedocument.drawingml.diagramStyle+xml"/>
  <Override PartName="/ppt/diagrams/colors200.xml" ContentType="application/vnd.openxmlformats-officedocument.drawingml.diagramColors+xml"/>
  <Override PartName="/ppt/diagrams/drawing200.xml" ContentType="application/vnd.ms-office.drawingml.diagramDrawing+xml"/>
  <Override PartName="/ppt/diagrams/data201.xml" ContentType="application/vnd.openxmlformats-officedocument.drawingml.diagramData+xml"/>
  <Override PartName="/ppt/diagrams/layout201.xml" ContentType="application/vnd.openxmlformats-officedocument.drawingml.diagramLayout+xml"/>
  <Override PartName="/ppt/diagrams/quickStyle201.xml" ContentType="application/vnd.openxmlformats-officedocument.drawingml.diagramStyle+xml"/>
  <Override PartName="/ppt/diagrams/colors201.xml" ContentType="application/vnd.openxmlformats-officedocument.drawingml.diagramColors+xml"/>
  <Override PartName="/ppt/diagrams/drawing201.xml" ContentType="application/vnd.ms-office.drawingml.diagramDrawing+xml"/>
  <Override PartName="/ppt/diagrams/data202.xml" ContentType="application/vnd.openxmlformats-officedocument.drawingml.diagramData+xml"/>
  <Override PartName="/ppt/diagrams/layout202.xml" ContentType="application/vnd.openxmlformats-officedocument.drawingml.diagramLayout+xml"/>
  <Override PartName="/ppt/diagrams/quickStyle202.xml" ContentType="application/vnd.openxmlformats-officedocument.drawingml.diagramStyle+xml"/>
  <Override PartName="/ppt/diagrams/colors202.xml" ContentType="application/vnd.openxmlformats-officedocument.drawingml.diagramColors+xml"/>
  <Override PartName="/ppt/diagrams/drawing202.xml" ContentType="application/vnd.ms-office.drawingml.diagramDrawing+xml"/>
  <Override PartName="/ppt/diagrams/data203.xml" ContentType="application/vnd.openxmlformats-officedocument.drawingml.diagramData+xml"/>
  <Override PartName="/ppt/diagrams/layout203.xml" ContentType="application/vnd.openxmlformats-officedocument.drawingml.diagramLayout+xml"/>
  <Override PartName="/ppt/diagrams/quickStyle203.xml" ContentType="application/vnd.openxmlformats-officedocument.drawingml.diagramStyle+xml"/>
  <Override PartName="/ppt/diagrams/colors203.xml" ContentType="application/vnd.openxmlformats-officedocument.drawingml.diagramColors+xml"/>
  <Override PartName="/ppt/diagrams/drawing203.xml" ContentType="application/vnd.ms-office.drawingml.diagramDrawing+xml"/>
  <Override PartName="/ppt/diagrams/data204.xml" ContentType="application/vnd.openxmlformats-officedocument.drawingml.diagramData+xml"/>
  <Override PartName="/ppt/diagrams/layout204.xml" ContentType="application/vnd.openxmlformats-officedocument.drawingml.diagramLayout+xml"/>
  <Override PartName="/ppt/diagrams/quickStyle204.xml" ContentType="application/vnd.openxmlformats-officedocument.drawingml.diagramStyle+xml"/>
  <Override PartName="/ppt/diagrams/colors204.xml" ContentType="application/vnd.openxmlformats-officedocument.drawingml.diagramColors+xml"/>
  <Override PartName="/ppt/diagrams/drawing204.xml" ContentType="application/vnd.ms-office.drawingml.diagramDrawing+xml"/>
  <Override PartName="/ppt/diagrams/data205.xml" ContentType="application/vnd.openxmlformats-officedocument.drawingml.diagramData+xml"/>
  <Override PartName="/ppt/diagrams/layout205.xml" ContentType="application/vnd.openxmlformats-officedocument.drawingml.diagramLayout+xml"/>
  <Override PartName="/ppt/diagrams/quickStyle205.xml" ContentType="application/vnd.openxmlformats-officedocument.drawingml.diagramStyle+xml"/>
  <Override PartName="/ppt/diagrams/colors205.xml" ContentType="application/vnd.openxmlformats-officedocument.drawingml.diagramColors+xml"/>
  <Override PartName="/ppt/diagrams/drawing205.xml" ContentType="application/vnd.ms-office.drawingml.diagramDrawing+xml"/>
  <Override PartName="/ppt/diagrams/data206.xml" ContentType="application/vnd.openxmlformats-officedocument.drawingml.diagramData+xml"/>
  <Override PartName="/ppt/diagrams/layout206.xml" ContentType="application/vnd.openxmlformats-officedocument.drawingml.diagramLayout+xml"/>
  <Override PartName="/ppt/diagrams/quickStyle206.xml" ContentType="application/vnd.openxmlformats-officedocument.drawingml.diagramStyle+xml"/>
  <Override PartName="/ppt/diagrams/colors206.xml" ContentType="application/vnd.openxmlformats-officedocument.drawingml.diagramColors+xml"/>
  <Override PartName="/ppt/diagrams/drawing206.xml" ContentType="application/vnd.ms-office.drawingml.diagramDrawing+xml"/>
  <Override PartName="/ppt/diagrams/data207.xml" ContentType="application/vnd.openxmlformats-officedocument.drawingml.diagramData+xml"/>
  <Override PartName="/ppt/diagrams/layout207.xml" ContentType="application/vnd.openxmlformats-officedocument.drawingml.diagramLayout+xml"/>
  <Override PartName="/ppt/diagrams/quickStyle207.xml" ContentType="application/vnd.openxmlformats-officedocument.drawingml.diagramStyle+xml"/>
  <Override PartName="/ppt/diagrams/colors207.xml" ContentType="application/vnd.openxmlformats-officedocument.drawingml.diagramColors+xml"/>
  <Override PartName="/ppt/diagrams/drawing207.xml" ContentType="application/vnd.ms-office.drawingml.diagramDrawing+xml"/>
  <Override PartName="/ppt/diagrams/data208.xml" ContentType="application/vnd.openxmlformats-officedocument.drawingml.diagramData+xml"/>
  <Override PartName="/ppt/diagrams/layout208.xml" ContentType="application/vnd.openxmlformats-officedocument.drawingml.diagramLayout+xml"/>
  <Override PartName="/ppt/diagrams/quickStyle208.xml" ContentType="application/vnd.openxmlformats-officedocument.drawingml.diagramStyle+xml"/>
  <Override PartName="/ppt/diagrams/colors208.xml" ContentType="application/vnd.openxmlformats-officedocument.drawingml.diagramColors+xml"/>
  <Override PartName="/ppt/diagrams/drawing208.xml" ContentType="application/vnd.ms-office.drawingml.diagramDrawing+xml"/>
  <Override PartName="/ppt/diagrams/data209.xml" ContentType="application/vnd.openxmlformats-officedocument.drawingml.diagramData+xml"/>
  <Override PartName="/ppt/diagrams/layout209.xml" ContentType="application/vnd.openxmlformats-officedocument.drawingml.diagramLayout+xml"/>
  <Override PartName="/ppt/diagrams/quickStyle209.xml" ContentType="application/vnd.openxmlformats-officedocument.drawingml.diagramStyle+xml"/>
  <Override PartName="/ppt/diagrams/colors209.xml" ContentType="application/vnd.openxmlformats-officedocument.drawingml.diagramColors+xml"/>
  <Override PartName="/ppt/diagrams/drawing209.xml" ContentType="application/vnd.ms-office.drawingml.diagramDrawing+xml"/>
  <Override PartName="/ppt/diagrams/data210.xml" ContentType="application/vnd.openxmlformats-officedocument.drawingml.diagramData+xml"/>
  <Override PartName="/ppt/diagrams/layout210.xml" ContentType="application/vnd.openxmlformats-officedocument.drawingml.diagramLayout+xml"/>
  <Override PartName="/ppt/diagrams/quickStyle210.xml" ContentType="application/vnd.openxmlformats-officedocument.drawingml.diagramStyle+xml"/>
  <Override PartName="/ppt/diagrams/colors210.xml" ContentType="application/vnd.openxmlformats-officedocument.drawingml.diagramColors+xml"/>
  <Override PartName="/ppt/diagrams/drawing210.xml" ContentType="application/vnd.ms-office.drawingml.diagramDrawing+xml"/>
  <Override PartName="/ppt/diagrams/data211.xml" ContentType="application/vnd.openxmlformats-officedocument.drawingml.diagramData+xml"/>
  <Override PartName="/ppt/diagrams/layout211.xml" ContentType="application/vnd.openxmlformats-officedocument.drawingml.diagramLayout+xml"/>
  <Override PartName="/ppt/diagrams/quickStyle211.xml" ContentType="application/vnd.openxmlformats-officedocument.drawingml.diagramStyle+xml"/>
  <Override PartName="/ppt/diagrams/colors211.xml" ContentType="application/vnd.openxmlformats-officedocument.drawingml.diagramColors+xml"/>
  <Override PartName="/ppt/diagrams/drawing211.xml" ContentType="application/vnd.ms-office.drawingml.diagramDrawing+xml"/>
  <Override PartName="/ppt/diagrams/data212.xml" ContentType="application/vnd.openxmlformats-officedocument.drawingml.diagramData+xml"/>
  <Override PartName="/ppt/diagrams/layout212.xml" ContentType="application/vnd.openxmlformats-officedocument.drawingml.diagramLayout+xml"/>
  <Override PartName="/ppt/diagrams/quickStyle212.xml" ContentType="application/vnd.openxmlformats-officedocument.drawingml.diagramStyle+xml"/>
  <Override PartName="/ppt/diagrams/colors212.xml" ContentType="application/vnd.openxmlformats-officedocument.drawingml.diagramColors+xml"/>
  <Override PartName="/ppt/diagrams/drawing212.xml" ContentType="application/vnd.ms-office.drawingml.diagramDrawing+xml"/>
  <Override PartName="/ppt/diagrams/data213.xml" ContentType="application/vnd.openxmlformats-officedocument.drawingml.diagramData+xml"/>
  <Override PartName="/ppt/diagrams/layout213.xml" ContentType="application/vnd.openxmlformats-officedocument.drawingml.diagramLayout+xml"/>
  <Override PartName="/ppt/diagrams/quickStyle213.xml" ContentType="application/vnd.openxmlformats-officedocument.drawingml.diagramStyle+xml"/>
  <Override PartName="/ppt/diagrams/colors213.xml" ContentType="application/vnd.openxmlformats-officedocument.drawingml.diagramColors+xml"/>
  <Override PartName="/ppt/diagrams/drawing213.xml" ContentType="application/vnd.ms-office.drawingml.diagramDrawing+xml"/>
  <Override PartName="/ppt/diagrams/data214.xml" ContentType="application/vnd.openxmlformats-officedocument.drawingml.diagramData+xml"/>
  <Override PartName="/ppt/diagrams/layout214.xml" ContentType="application/vnd.openxmlformats-officedocument.drawingml.diagramLayout+xml"/>
  <Override PartName="/ppt/diagrams/quickStyle214.xml" ContentType="application/vnd.openxmlformats-officedocument.drawingml.diagramStyle+xml"/>
  <Override PartName="/ppt/diagrams/colors214.xml" ContentType="application/vnd.openxmlformats-officedocument.drawingml.diagramColors+xml"/>
  <Override PartName="/ppt/diagrams/drawing214.xml" ContentType="application/vnd.ms-office.drawingml.diagramDrawing+xml"/>
  <Override PartName="/ppt/diagrams/data215.xml" ContentType="application/vnd.openxmlformats-officedocument.drawingml.diagramData+xml"/>
  <Override PartName="/ppt/diagrams/layout215.xml" ContentType="application/vnd.openxmlformats-officedocument.drawingml.diagramLayout+xml"/>
  <Override PartName="/ppt/diagrams/quickStyle215.xml" ContentType="application/vnd.openxmlformats-officedocument.drawingml.diagramStyle+xml"/>
  <Override PartName="/ppt/diagrams/colors215.xml" ContentType="application/vnd.openxmlformats-officedocument.drawingml.diagramColors+xml"/>
  <Override PartName="/ppt/diagrams/drawing215.xml" ContentType="application/vnd.ms-office.drawingml.diagramDrawing+xml"/>
  <Override PartName="/ppt/diagrams/data216.xml" ContentType="application/vnd.openxmlformats-officedocument.drawingml.diagramData+xml"/>
  <Override PartName="/ppt/diagrams/layout216.xml" ContentType="application/vnd.openxmlformats-officedocument.drawingml.diagramLayout+xml"/>
  <Override PartName="/ppt/diagrams/quickStyle216.xml" ContentType="application/vnd.openxmlformats-officedocument.drawingml.diagramStyle+xml"/>
  <Override PartName="/ppt/diagrams/colors216.xml" ContentType="application/vnd.openxmlformats-officedocument.drawingml.diagramColors+xml"/>
  <Override PartName="/ppt/diagrams/drawing216.xml" ContentType="application/vnd.ms-office.drawingml.diagramDrawing+xml"/>
  <Override PartName="/ppt/diagrams/data217.xml" ContentType="application/vnd.openxmlformats-officedocument.drawingml.diagramData+xml"/>
  <Override PartName="/ppt/diagrams/layout217.xml" ContentType="application/vnd.openxmlformats-officedocument.drawingml.diagramLayout+xml"/>
  <Override PartName="/ppt/diagrams/quickStyle217.xml" ContentType="application/vnd.openxmlformats-officedocument.drawingml.diagramStyle+xml"/>
  <Override PartName="/ppt/diagrams/colors217.xml" ContentType="application/vnd.openxmlformats-officedocument.drawingml.diagramColors+xml"/>
  <Override PartName="/ppt/diagrams/drawing217.xml" ContentType="application/vnd.ms-office.drawingml.diagramDrawing+xml"/>
  <Override PartName="/ppt/diagrams/data218.xml" ContentType="application/vnd.openxmlformats-officedocument.drawingml.diagramData+xml"/>
  <Override PartName="/ppt/diagrams/layout218.xml" ContentType="application/vnd.openxmlformats-officedocument.drawingml.diagramLayout+xml"/>
  <Override PartName="/ppt/diagrams/quickStyle218.xml" ContentType="application/vnd.openxmlformats-officedocument.drawingml.diagramStyle+xml"/>
  <Override PartName="/ppt/diagrams/colors218.xml" ContentType="application/vnd.openxmlformats-officedocument.drawingml.diagramColors+xml"/>
  <Override PartName="/ppt/diagrams/drawing218.xml" ContentType="application/vnd.ms-office.drawingml.diagramDrawing+xml"/>
  <Override PartName="/ppt/diagrams/data219.xml" ContentType="application/vnd.openxmlformats-officedocument.drawingml.diagramData+xml"/>
  <Override PartName="/ppt/diagrams/layout219.xml" ContentType="application/vnd.openxmlformats-officedocument.drawingml.diagramLayout+xml"/>
  <Override PartName="/ppt/diagrams/quickStyle219.xml" ContentType="application/vnd.openxmlformats-officedocument.drawingml.diagramStyle+xml"/>
  <Override PartName="/ppt/diagrams/colors219.xml" ContentType="application/vnd.openxmlformats-officedocument.drawingml.diagramColors+xml"/>
  <Override PartName="/ppt/diagrams/drawing219.xml" ContentType="application/vnd.ms-office.drawingml.diagramDrawing+xml"/>
  <Override PartName="/ppt/diagrams/data220.xml" ContentType="application/vnd.openxmlformats-officedocument.drawingml.diagramData+xml"/>
  <Override PartName="/ppt/diagrams/layout220.xml" ContentType="application/vnd.openxmlformats-officedocument.drawingml.diagramLayout+xml"/>
  <Override PartName="/ppt/diagrams/quickStyle220.xml" ContentType="application/vnd.openxmlformats-officedocument.drawingml.diagramStyle+xml"/>
  <Override PartName="/ppt/diagrams/colors220.xml" ContentType="application/vnd.openxmlformats-officedocument.drawingml.diagramColors+xml"/>
  <Override PartName="/ppt/diagrams/drawing220.xml" ContentType="application/vnd.ms-office.drawingml.diagramDrawing+xml"/>
  <Override PartName="/ppt/diagrams/data221.xml" ContentType="application/vnd.openxmlformats-officedocument.drawingml.diagramData+xml"/>
  <Override PartName="/ppt/diagrams/layout221.xml" ContentType="application/vnd.openxmlformats-officedocument.drawingml.diagramLayout+xml"/>
  <Override PartName="/ppt/diagrams/quickStyle221.xml" ContentType="application/vnd.openxmlformats-officedocument.drawingml.diagramStyle+xml"/>
  <Override PartName="/ppt/diagrams/colors221.xml" ContentType="application/vnd.openxmlformats-officedocument.drawingml.diagramColors+xml"/>
  <Override PartName="/ppt/diagrams/drawing221.xml" ContentType="application/vnd.ms-office.drawingml.diagramDrawing+xml"/>
  <Override PartName="/ppt/diagrams/data222.xml" ContentType="application/vnd.openxmlformats-officedocument.drawingml.diagramData+xml"/>
  <Override PartName="/ppt/diagrams/layout222.xml" ContentType="application/vnd.openxmlformats-officedocument.drawingml.diagramLayout+xml"/>
  <Override PartName="/ppt/diagrams/quickStyle222.xml" ContentType="application/vnd.openxmlformats-officedocument.drawingml.diagramStyle+xml"/>
  <Override PartName="/ppt/diagrams/colors222.xml" ContentType="application/vnd.openxmlformats-officedocument.drawingml.diagramColors+xml"/>
  <Override PartName="/ppt/diagrams/drawing222.xml" ContentType="application/vnd.ms-office.drawingml.diagramDrawing+xml"/>
  <Override PartName="/ppt/diagrams/data223.xml" ContentType="application/vnd.openxmlformats-officedocument.drawingml.diagramData+xml"/>
  <Override PartName="/ppt/diagrams/layout223.xml" ContentType="application/vnd.openxmlformats-officedocument.drawingml.diagramLayout+xml"/>
  <Override PartName="/ppt/diagrams/quickStyle223.xml" ContentType="application/vnd.openxmlformats-officedocument.drawingml.diagramStyle+xml"/>
  <Override PartName="/ppt/diagrams/colors223.xml" ContentType="application/vnd.openxmlformats-officedocument.drawingml.diagramColors+xml"/>
  <Override PartName="/ppt/diagrams/drawing223.xml" ContentType="application/vnd.ms-office.drawingml.diagramDrawing+xml"/>
  <Override PartName="/ppt/diagrams/data224.xml" ContentType="application/vnd.openxmlformats-officedocument.drawingml.diagramData+xml"/>
  <Override PartName="/ppt/diagrams/layout224.xml" ContentType="application/vnd.openxmlformats-officedocument.drawingml.diagramLayout+xml"/>
  <Override PartName="/ppt/diagrams/quickStyle224.xml" ContentType="application/vnd.openxmlformats-officedocument.drawingml.diagramStyle+xml"/>
  <Override PartName="/ppt/diagrams/colors224.xml" ContentType="application/vnd.openxmlformats-officedocument.drawingml.diagramColors+xml"/>
  <Override PartName="/ppt/diagrams/drawing224.xml" ContentType="application/vnd.ms-office.drawingml.diagramDrawing+xml"/>
  <Override PartName="/ppt/diagrams/data225.xml" ContentType="application/vnd.openxmlformats-officedocument.drawingml.diagramData+xml"/>
  <Override PartName="/ppt/diagrams/layout225.xml" ContentType="application/vnd.openxmlformats-officedocument.drawingml.diagramLayout+xml"/>
  <Override PartName="/ppt/diagrams/quickStyle225.xml" ContentType="application/vnd.openxmlformats-officedocument.drawingml.diagramStyle+xml"/>
  <Override PartName="/ppt/diagrams/colors225.xml" ContentType="application/vnd.openxmlformats-officedocument.drawingml.diagramColors+xml"/>
  <Override PartName="/ppt/diagrams/drawing225.xml" ContentType="application/vnd.ms-office.drawingml.diagramDrawing+xml"/>
  <Override PartName="/ppt/diagrams/data226.xml" ContentType="application/vnd.openxmlformats-officedocument.drawingml.diagramData+xml"/>
  <Override PartName="/ppt/diagrams/layout226.xml" ContentType="application/vnd.openxmlformats-officedocument.drawingml.diagramLayout+xml"/>
  <Override PartName="/ppt/diagrams/quickStyle226.xml" ContentType="application/vnd.openxmlformats-officedocument.drawingml.diagramStyle+xml"/>
  <Override PartName="/ppt/diagrams/colors226.xml" ContentType="application/vnd.openxmlformats-officedocument.drawingml.diagramColors+xml"/>
  <Override PartName="/ppt/diagrams/drawing226.xml" ContentType="application/vnd.ms-office.drawingml.diagramDrawing+xml"/>
  <Override PartName="/ppt/diagrams/data227.xml" ContentType="application/vnd.openxmlformats-officedocument.drawingml.diagramData+xml"/>
  <Override PartName="/ppt/diagrams/layout227.xml" ContentType="application/vnd.openxmlformats-officedocument.drawingml.diagramLayout+xml"/>
  <Override PartName="/ppt/diagrams/quickStyle227.xml" ContentType="application/vnd.openxmlformats-officedocument.drawingml.diagramStyle+xml"/>
  <Override PartName="/ppt/diagrams/colors227.xml" ContentType="application/vnd.openxmlformats-officedocument.drawingml.diagramColors+xml"/>
  <Override PartName="/ppt/diagrams/drawing227.xml" ContentType="application/vnd.ms-office.drawingml.diagramDrawing+xml"/>
  <Override PartName="/ppt/diagrams/data228.xml" ContentType="application/vnd.openxmlformats-officedocument.drawingml.diagramData+xml"/>
  <Override PartName="/ppt/diagrams/layout228.xml" ContentType="application/vnd.openxmlformats-officedocument.drawingml.diagramLayout+xml"/>
  <Override PartName="/ppt/diagrams/quickStyle228.xml" ContentType="application/vnd.openxmlformats-officedocument.drawingml.diagramStyle+xml"/>
  <Override PartName="/ppt/diagrams/colors228.xml" ContentType="application/vnd.openxmlformats-officedocument.drawingml.diagramColors+xml"/>
  <Override PartName="/ppt/diagrams/drawing228.xml" ContentType="application/vnd.ms-office.drawingml.diagramDrawing+xml"/>
  <Override PartName="/ppt/diagrams/data229.xml" ContentType="application/vnd.openxmlformats-officedocument.drawingml.diagramData+xml"/>
  <Override PartName="/ppt/diagrams/layout229.xml" ContentType="application/vnd.openxmlformats-officedocument.drawingml.diagramLayout+xml"/>
  <Override PartName="/ppt/diagrams/quickStyle229.xml" ContentType="application/vnd.openxmlformats-officedocument.drawingml.diagramStyle+xml"/>
  <Override PartName="/ppt/diagrams/colors229.xml" ContentType="application/vnd.openxmlformats-officedocument.drawingml.diagramColors+xml"/>
  <Override PartName="/ppt/diagrams/drawing229.xml" ContentType="application/vnd.ms-office.drawingml.diagramDrawing+xml"/>
  <Override PartName="/ppt/diagrams/data230.xml" ContentType="application/vnd.openxmlformats-officedocument.drawingml.diagramData+xml"/>
  <Override PartName="/ppt/diagrams/layout230.xml" ContentType="application/vnd.openxmlformats-officedocument.drawingml.diagramLayout+xml"/>
  <Override PartName="/ppt/diagrams/quickStyle230.xml" ContentType="application/vnd.openxmlformats-officedocument.drawingml.diagramStyle+xml"/>
  <Override PartName="/ppt/diagrams/colors230.xml" ContentType="application/vnd.openxmlformats-officedocument.drawingml.diagramColors+xml"/>
  <Override PartName="/ppt/diagrams/drawing230.xml" ContentType="application/vnd.ms-office.drawingml.diagramDrawing+xml"/>
  <Override PartName="/ppt/diagrams/data231.xml" ContentType="application/vnd.openxmlformats-officedocument.drawingml.diagramData+xml"/>
  <Override PartName="/ppt/diagrams/layout231.xml" ContentType="application/vnd.openxmlformats-officedocument.drawingml.diagramLayout+xml"/>
  <Override PartName="/ppt/diagrams/quickStyle231.xml" ContentType="application/vnd.openxmlformats-officedocument.drawingml.diagramStyle+xml"/>
  <Override PartName="/ppt/diagrams/colors231.xml" ContentType="application/vnd.openxmlformats-officedocument.drawingml.diagramColors+xml"/>
  <Override PartName="/ppt/diagrams/drawing231.xml" ContentType="application/vnd.ms-office.drawingml.diagramDrawing+xml"/>
  <Override PartName="/ppt/diagrams/data232.xml" ContentType="application/vnd.openxmlformats-officedocument.drawingml.diagramData+xml"/>
  <Override PartName="/ppt/diagrams/layout232.xml" ContentType="application/vnd.openxmlformats-officedocument.drawingml.diagramLayout+xml"/>
  <Override PartName="/ppt/diagrams/quickStyle232.xml" ContentType="application/vnd.openxmlformats-officedocument.drawingml.diagramStyle+xml"/>
  <Override PartName="/ppt/diagrams/colors232.xml" ContentType="application/vnd.openxmlformats-officedocument.drawingml.diagramColors+xml"/>
  <Override PartName="/ppt/diagrams/drawing232.xml" ContentType="application/vnd.ms-office.drawingml.diagramDrawing+xml"/>
  <Override PartName="/ppt/diagrams/data233.xml" ContentType="application/vnd.openxmlformats-officedocument.drawingml.diagramData+xml"/>
  <Override PartName="/ppt/diagrams/layout233.xml" ContentType="application/vnd.openxmlformats-officedocument.drawingml.diagramLayout+xml"/>
  <Override PartName="/ppt/diagrams/quickStyle233.xml" ContentType="application/vnd.openxmlformats-officedocument.drawingml.diagramStyle+xml"/>
  <Override PartName="/ppt/diagrams/colors233.xml" ContentType="application/vnd.openxmlformats-officedocument.drawingml.diagramColors+xml"/>
  <Override PartName="/ppt/diagrams/drawing233.xml" ContentType="application/vnd.ms-office.drawingml.diagramDrawing+xml"/>
  <Override PartName="/ppt/diagrams/data234.xml" ContentType="application/vnd.openxmlformats-officedocument.drawingml.diagramData+xml"/>
  <Override PartName="/ppt/diagrams/layout234.xml" ContentType="application/vnd.openxmlformats-officedocument.drawingml.diagramLayout+xml"/>
  <Override PartName="/ppt/diagrams/quickStyle234.xml" ContentType="application/vnd.openxmlformats-officedocument.drawingml.diagramStyle+xml"/>
  <Override PartName="/ppt/diagrams/colors234.xml" ContentType="application/vnd.openxmlformats-officedocument.drawingml.diagramColors+xml"/>
  <Override PartName="/ppt/diagrams/drawing234.xml" ContentType="application/vnd.ms-office.drawingml.diagramDrawing+xml"/>
  <Override PartName="/ppt/diagrams/data235.xml" ContentType="application/vnd.openxmlformats-officedocument.drawingml.diagramData+xml"/>
  <Override PartName="/ppt/diagrams/layout235.xml" ContentType="application/vnd.openxmlformats-officedocument.drawingml.diagramLayout+xml"/>
  <Override PartName="/ppt/diagrams/quickStyle235.xml" ContentType="application/vnd.openxmlformats-officedocument.drawingml.diagramStyle+xml"/>
  <Override PartName="/ppt/diagrams/colors235.xml" ContentType="application/vnd.openxmlformats-officedocument.drawingml.diagramColors+xml"/>
  <Override PartName="/ppt/diagrams/drawing235.xml" ContentType="application/vnd.ms-office.drawingml.diagramDrawing+xml"/>
  <Override PartName="/ppt/diagrams/data236.xml" ContentType="application/vnd.openxmlformats-officedocument.drawingml.diagramData+xml"/>
  <Override PartName="/ppt/diagrams/layout236.xml" ContentType="application/vnd.openxmlformats-officedocument.drawingml.diagramLayout+xml"/>
  <Override PartName="/ppt/diagrams/quickStyle236.xml" ContentType="application/vnd.openxmlformats-officedocument.drawingml.diagramStyle+xml"/>
  <Override PartName="/ppt/diagrams/colors236.xml" ContentType="application/vnd.openxmlformats-officedocument.drawingml.diagramColors+xml"/>
  <Override PartName="/ppt/diagrams/drawing236.xml" ContentType="application/vnd.ms-office.drawingml.diagramDrawing+xml"/>
  <Override PartName="/ppt/diagrams/data237.xml" ContentType="application/vnd.openxmlformats-officedocument.drawingml.diagramData+xml"/>
  <Override PartName="/ppt/diagrams/layout237.xml" ContentType="application/vnd.openxmlformats-officedocument.drawingml.diagramLayout+xml"/>
  <Override PartName="/ppt/diagrams/quickStyle237.xml" ContentType="application/vnd.openxmlformats-officedocument.drawingml.diagramStyle+xml"/>
  <Override PartName="/ppt/diagrams/colors237.xml" ContentType="application/vnd.openxmlformats-officedocument.drawingml.diagramColors+xml"/>
  <Override PartName="/ppt/diagrams/drawing237.xml" ContentType="application/vnd.ms-office.drawingml.diagramDrawing+xml"/>
  <Override PartName="/ppt/diagrams/data238.xml" ContentType="application/vnd.openxmlformats-officedocument.drawingml.diagramData+xml"/>
  <Override PartName="/ppt/diagrams/layout238.xml" ContentType="application/vnd.openxmlformats-officedocument.drawingml.diagramLayout+xml"/>
  <Override PartName="/ppt/diagrams/quickStyle238.xml" ContentType="application/vnd.openxmlformats-officedocument.drawingml.diagramStyle+xml"/>
  <Override PartName="/ppt/diagrams/colors238.xml" ContentType="application/vnd.openxmlformats-officedocument.drawingml.diagramColors+xml"/>
  <Override PartName="/ppt/diagrams/drawing238.xml" ContentType="application/vnd.ms-office.drawingml.diagramDrawing+xml"/>
  <Override PartName="/ppt/diagrams/data239.xml" ContentType="application/vnd.openxmlformats-officedocument.drawingml.diagramData+xml"/>
  <Override PartName="/ppt/diagrams/layout239.xml" ContentType="application/vnd.openxmlformats-officedocument.drawingml.diagramLayout+xml"/>
  <Override PartName="/ppt/diagrams/quickStyle239.xml" ContentType="application/vnd.openxmlformats-officedocument.drawingml.diagramStyle+xml"/>
  <Override PartName="/ppt/diagrams/colors239.xml" ContentType="application/vnd.openxmlformats-officedocument.drawingml.diagramColors+xml"/>
  <Override PartName="/ppt/diagrams/drawing239.xml" ContentType="application/vnd.ms-office.drawingml.diagramDrawing+xml"/>
  <Override PartName="/ppt/diagrams/data240.xml" ContentType="application/vnd.openxmlformats-officedocument.drawingml.diagramData+xml"/>
  <Override PartName="/ppt/diagrams/layout240.xml" ContentType="application/vnd.openxmlformats-officedocument.drawingml.diagramLayout+xml"/>
  <Override PartName="/ppt/diagrams/quickStyle240.xml" ContentType="application/vnd.openxmlformats-officedocument.drawingml.diagramStyle+xml"/>
  <Override PartName="/ppt/diagrams/colors240.xml" ContentType="application/vnd.openxmlformats-officedocument.drawingml.diagramColors+xml"/>
  <Override PartName="/ppt/diagrams/drawing240.xml" ContentType="application/vnd.ms-office.drawingml.diagramDrawing+xml"/>
  <Override PartName="/ppt/diagrams/data241.xml" ContentType="application/vnd.openxmlformats-officedocument.drawingml.diagramData+xml"/>
  <Override PartName="/ppt/diagrams/layout241.xml" ContentType="application/vnd.openxmlformats-officedocument.drawingml.diagramLayout+xml"/>
  <Override PartName="/ppt/diagrams/quickStyle241.xml" ContentType="application/vnd.openxmlformats-officedocument.drawingml.diagramStyle+xml"/>
  <Override PartName="/ppt/diagrams/colors241.xml" ContentType="application/vnd.openxmlformats-officedocument.drawingml.diagramColors+xml"/>
  <Override PartName="/ppt/diagrams/drawing241.xml" ContentType="application/vnd.ms-office.drawingml.diagramDrawing+xml"/>
  <Override PartName="/ppt/diagrams/data242.xml" ContentType="application/vnd.openxmlformats-officedocument.drawingml.diagramData+xml"/>
  <Override PartName="/ppt/diagrams/layout242.xml" ContentType="application/vnd.openxmlformats-officedocument.drawingml.diagramLayout+xml"/>
  <Override PartName="/ppt/diagrams/quickStyle242.xml" ContentType="application/vnd.openxmlformats-officedocument.drawingml.diagramStyle+xml"/>
  <Override PartName="/ppt/diagrams/colors242.xml" ContentType="application/vnd.openxmlformats-officedocument.drawingml.diagramColors+xml"/>
  <Override PartName="/ppt/diagrams/drawing242.xml" ContentType="application/vnd.ms-office.drawingml.diagramDrawing+xml"/>
  <Override PartName="/ppt/diagrams/data243.xml" ContentType="application/vnd.openxmlformats-officedocument.drawingml.diagramData+xml"/>
  <Override PartName="/ppt/diagrams/layout243.xml" ContentType="application/vnd.openxmlformats-officedocument.drawingml.diagramLayout+xml"/>
  <Override PartName="/ppt/diagrams/quickStyle243.xml" ContentType="application/vnd.openxmlformats-officedocument.drawingml.diagramStyle+xml"/>
  <Override PartName="/ppt/diagrams/colors243.xml" ContentType="application/vnd.openxmlformats-officedocument.drawingml.diagramColors+xml"/>
  <Override PartName="/ppt/diagrams/drawing243.xml" ContentType="application/vnd.ms-office.drawingml.diagramDrawing+xml"/>
  <Override PartName="/ppt/diagrams/data244.xml" ContentType="application/vnd.openxmlformats-officedocument.drawingml.diagramData+xml"/>
  <Override PartName="/ppt/diagrams/layout244.xml" ContentType="application/vnd.openxmlformats-officedocument.drawingml.diagramLayout+xml"/>
  <Override PartName="/ppt/diagrams/quickStyle244.xml" ContentType="application/vnd.openxmlformats-officedocument.drawingml.diagramStyle+xml"/>
  <Override PartName="/ppt/diagrams/colors244.xml" ContentType="application/vnd.openxmlformats-officedocument.drawingml.diagramColors+xml"/>
  <Override PartName="/ppt/diagrams/drawing244.xml" ContentType="application/vnd.ms-office.drawingml.diagramDrawing+xml"/>
  <Override PartName="/ppt/diagrams/data245.xml" ContentType="application/vnd.openxmlformats-officedocument.drawingml.diagramData+xml"/>
  <Override PartName="/ppt/diagrams/layout245.xml" ContentType="application/vnd.openxmlformats-officedocument.drawingml.diagramLayout+xml"/>
  <Override PartName="/ppt/diagrams/quickStyle245.xml" ContentType="application/vnd.openxmlformats-officedocument.drawingml.diagramStyle+xml"/>
  <Override PartName="/ppt/diagrams/colors245.xml" ContentType="application/vnd.openxmlformats-officedocument.drawingml.diagramColors+xml"/>
  <Override PartName="/ppt/diagrams/drawing245.xml" ContentType="application/vnd.ms-office.drawingml.diagramDrawing+xml"/>
  <Override PartName="/ppt/diagrams/data246.xml" ContentType="application/vnd.openxmlformats-officedocument.drawingml.diagramData+xml"/>
  <Override PartName="/ppt/diagrams/layout246.xml" ContentType="application/vnd.openxmlformats-officedocument.drawingml.diagramLayout+xml"/>
  <Override PartName="/ppt/diagrams/quickStyle246.xml" ContentType="application/vnd.openxmlformats-officedocument.drawingml.diagramStyle+xml"/>
  <Override PartName="/ppt/diagrams/colors246.xml" ContentType="application/vnd.openxmlformats-officedocument.drawingml.diagramColors+xml"/>
  <Override PartName="/ppt/diagrams/drawing246.xml" ContentType="application/vnd.ms-office.drawingml.diagramDrawing+xml"/>
  <Override PartName="/ppt/diagrams/data247.xml" ContentType="application/vnd.openxmlformats-officedocument.drawingml.diagramData+xml"/>
  <Override PartName="/ppt/diagrams/layout247.xml" ContentType="application/vnd.openxmlformats-officedocument.drawingml.diagramLayout+xml"/>
  <Override PartName="/ppt/diagrams/quickStyle247.xml" ContentType="application/vnd.openxmlformats-officedocument.drawingml.diagramStyle+xml"/>
  <Override PartName="/ppt/diagrams/colors247.xml" ContentType="application/vnd.openxmlformats-officedocument.drawingml.diagramColors+xml"/>
  <Override PartName="/ppt/diagrams/drawing247.xml" ContentType="application/vnd.ms-office.drawingml.diagramDrawing+xml"/>
  <Override PartName="/ppt/diagrams/data248.xml" ContentType="application/vnd.openxmlformats-officedocument.drawingml.diagramData+xml"/>
  <Override PartName="/ppt/diagrams/layout248.xml" ContentType="application/vnd.openxmlformats-officedocument.drawingml.diagramLayout+xml"/>
  <Override PartName="/ppt/diagrams/quickStyle248.xml" ContentType="application/vnd.openxmlformats-officedocument.drawingml.diagramStyle+xml"/>
  <Override PartName="/ppt/diagrams/colors248.xml" ContentType="application/vnd.openxmlformats-officedocument.drawingml.diagramColors+xml"/>
  <Override PartName="/ppt/diagrams/drawing248.xml" ContentType="application/vnd.ms-office.drawingml.diagramDrawing+xml"/>
  <Override PartName="/ppt/diagrams/data249.xml" ContentType="application/vnd.openxmlformats-officedocument.drawingml.diagramData+xml"/>
  <Override PartName="/ppt/diagrams/layout249.xml" ContentType="application/vnd.openxmlformats-officedocument.drawingml.diagramLayout+xml"/>
  <Override PartName="/ppt/diagrams/quickStyle249.xml" ContentType="application/vnd.openxmlformats-officedocument.drawingml.diagramStyle+xml"/>
  <Override PartName="/ppt/diagrams/colors249.xml" ContentType="application/vnd.openxmlformats-officedocument.drawingml.diagramColors+xml"/>
  <Override PartName="/ppt/diagrams/drawing249.xml" ContentType="application/vnd.ms-office.drawingml.diagramDrawing+xml"/>
  <Override PartName="/ppt/diagrams/data250.xml" ContentType="application/vnd.openxmlformats-officedocument.drawingml.diagramData+xml"/>
  <Override PartName="/ppt/diagrams/layout250.xml" ContentType="application/vnd.openxmlformats-officedocument.drawingml.diagramLayout+xml"/>
  <Override PartName="/ppt/diagrams/quickStyle250.xml" ContentType="application/vnd.openxmlformats-officedocument.drawingml.diagramStyle+xml"/>
  <Override PartName="/ppt/diagrams/colors250.xml" ContentType="application/vnd.openxmlformats-officedocument.drawingml.diagramColors+xml"/>
  <Override PartName="/ppt/diagrams/drawing250.xml" ContentType="application/vnd.ms-office.drawingml.diagramDrawing+xml"/>
  <Override PartName="/ppt/diagrams/data251.xml" ContentType="application/vnd.openxmlformats-officedocument.drawingml.diagramData+xml"/>
  <Override PartName="/ppt/diagrams/layout251.xml" ContentType="application/vnd.openxmlformats-officedocument.drawingml.diagramLayout+xml"/>
  <Override PartName="/ppt/diagrams/quickStyle251.xml" ContentType="application/vnd.openxmlformats-officedocument.drawingml.diagramStyle+xml"/>
  <Override PartName="/ppt/diagrams/colors251.xml" ContentType="application/vnd.openxmlformats-officedocument.drawingml.diagramColors+xml"/>
  <Override PartName="/ppt/diagrams/drawing251.xml" ContentType="application/vnd.ms-office.drawingml.diagramDrawing+xml"/>
  <Override PartName="/ppt/diagrams/data252.xml" ContentType="application/vnd.openxmlformats-officedocument.drawingml.diagramData+xml"/>
  <Override PartName="/ppt/diagrams/layout252.xml" ContentType="application/vnd.openxmlformats-officedocument.drawingml.diagramLayout+xml"/>
  <Override PartName="/ppt/diagrams/quickStyle252.xml" ContentType="application/vnd.openxmlformats-officedocument.drawingml.diagramStyle+xml"/>
  <Override PartName="/ppt/diagrams/colors252.xml" ContentType="application/vnd.openxmlformats-officedocument.drawingml.diagramColors+xml"/>
  <Override PartName="/ppt/diagrams/drawing252.xml" ContentType="application/vnd.ms-office.drawingml.diagramDrawing+xml"/>
  <Override PartName="/ppt/diagrams/data253.xml" ContentType="application/vnd.openxmlformats-officedocument.drawingml.diagramData+xml"/>
  <Override PartName="/ppt/diagrams/layout253.xml" ContentType="application/vnd.openxmlformats-officedocument.drawingml.diagramLayout+xml"/>
  <Override PartName="/ppt/diagrams/quickStyle253.xml" ContentType="application/vnd.openxmlformats-officedocument.drawingml.diagramStyle+xml"/>
  <Override PartName="/ppt/diagrams/colors253.xml" ContentType="application/vnd.openxmlformats-officedocument.drawingml.diagramColors+xml"/>
  <Override PartName="/ppt/diagrams/drawing253.xml" ContentType="application/vnd.ms-office.drawingml.diagramDrawing+xml"/>
  <Override PartName="/ppt/diagrams/data254.xml" ContentType="application/vnd.openxmlformats-officedocument.drawingml.diagramData+xml"/>
  <Override PartName="/ppt/diagrams/layout254.xml" ContentType="application/vnd.openxmlformats-officedocument.drawingml.diagramLayout+xml"/>
  <Override PartName="/ppt/diagrams/quickStyle254.xml" ContentType="application/vnd.openxmlformats-officedocument.drawingml.diagramStyle+xml"/>
  <Override PartName="/ppt/diagrams/colors254.xml" ContentType="application/vnd.openxmlformats-officedocument.drawingml.diagramColors+xml"/>
  <Override PartName="/ppt/diagrams/drawing254.xml" ContentType="application/vnd.ms-office.drawingml.diagramDrawing+xml"/>
  <Override PartName="/ppt/diagrams/data255.xml" ContentType="application/vnd.openxmlformats-officedocument.drawingml.diagramData+xml"/>
  <Override PartName="/ppt/diagrams/layout255.xml" ContentType="application/vnd.openxmlformats-officedocument.drawingml.diagramLayout+xml"/>
  <Override PartName="/ppt/diagrams/quickStyle255.xml" ContentType="application/vnd.openxmlformats-officedocument.drawingml.diagramStyle+xml"/>
  <Override PartName="/ppt/diagrams/colors255.xml" ContentType="application/vnd.openxmlformats-officedocument.drawingml.diagramColors+xml"/>
  <Override PartName="/ppt/diagrams/drawing255.xml" ContentType="application/vnd.ms-office.drawingml.diagramDrawing+xml"/>
  <Override PartName="/ppt/diagrams/data256.xml" ContentType="application/vnd.openxmlformats-officedocument.drawingml.diagramData+xml"/>
  <Override PartName="/ppt/diagrams/layout256.xml" ContentType="application/vnd.openxmlformats-officedocument.drawingml.diagramLayout+xml"/>
  <Override PartName="/ppt/diagrams/quickStyle256.xml" ContentType="application/vnd.openxmlformats-officedocument.drawingml.diagramStyle+xml"/>
  <Override PartName="/ppt/diagrams/colors256.xml" ContentType="application/vnd.openxmlformats-officedocument.drawingml.diagramColors+xml"/>
  <Override PartName="/ppt/diagrams/drawing256.xml" ContentType="application/vnd.ms-office.drawingml.diagramDrawing+xml"/>
  <Override PartName="/ppt/diagrams/data257.xml" ContentType="application/vnd.openxmlformats-officedocument.drawingml.diagramData+xml"/>
  <Override PartName="/ppt/diagrams/layout257.xml" ContentType="application/vnd.openxmlformats-officedocument.drawingml.diagramLayout+xml"/>
  <Override PartName="/ppt/diagrams/quickStyle257.xml" ContentType="application/vnd.openxmlformats-officedocument.drawingml.diagramStyle+xml"/>
  <Override PartName="/ppt/diagrams/colors257.xml" ContentType="application/vnd.openxmlformats-officedocument.drawingml.diagramColors+xml"/>
  <Override PartName="/ppt/diagrams/drawing257.xml" ContentType="application/vnd.ms-office.drawingml.diagramDrawing+xml"/>
  <Override PartName="/ppt/diagrams/data258.xml" ContentType="application/vnd.openxmlformats-officedocument.drawingml.diagramData+xml"/>
  <Override PartName="/ppt/diagrams/layout258.xml" ContentType="application/vnd.openxmlformats-officedocument.drawingml.diagramLayout+xml"/>
  <Override PartName="/ppt/diagrams/quickStyle258.xml" ContentType="application/vnd.openxmlformats-officedocument.drawingml.diagramStyle+xml"/>
  <Override PartName="/ppt/diagrams/colors258.xml" ContentType="application/vnd.openxmlformats-officedocument.drawingml.diagramColors+xml"/>
  <Override PartName="/ppt/diagrams/drawing258.xml" ContentType="application/vnd.ms-office.drawingml.diagramDrawing+xml"/>
  <Override PartName="/ppt/diagrams/data259.xml" ContentType="application/vnd.openxmlformats-officedocument.drawingml.diagramData+xml"/>
  <Override PartName="/ppt/diagrams/layout259.xml" ContentType="application/vnd.openxmlformats-officedocument.drawingml.diagramLayout+xml"/>
  <Override PartName="/ppt/diagrams/quickStyle259.xml" ContentType="application/vnd.openxmlformats-officedocument.drawingml.diagramStyle+xml"/>
  <Override PartName="/ppt/diagrams/colors259.xml" ContentType="application/vnd.openxmlformats-officedocument.drawingml.diagramColors+xml"/>
  <Override PartName="/ppt/diagrams/drawing259.xml" ContentType="application/vnd.ms-office.drawingml.diagramDrawing+xml"/>
  <Override PartName="/ppt/diagrams/data260.xml" ContentType="application/vnd.openxmlformats-officedocument.drawingml.diagramData+xml"/>
  <Override PartName="/ppt/diagrams/layout260.xml" ContentType="application/vnd.openxmlformats-officedocument.drawingml.diagramLayout+xml"/>
  <Override PartName="/ppt/diagrams/quickStyle260.xml" ContentType="application/vnd.openxmlformats-officedocument.drawingml.diagramStyle+xml"/>
  <Override PartName="/ppt/diagrams/colors260.xml" ContentType="application/vnd.openxmlformats-officedocument.drawingml.diagramColors+xml"/>
  <Override PartName="/ppt/diagrams/drawing260.xml" ContentType="application/vnd.ms-office.drawingml.diagramDrawing+xml"/>
  <Override PartName="/ppt/diagrams/data261.xml" ContentType="application/vnd.openxmlformats-officedocument.drawingml.diagramData+xml"/>
  <Override PartName="/ppt/diagrams/layout261.xml" ContentType="application/vnd.openxmlformats-officedocument.drawingml.diagramLayout+xml"/>
  <Override PartName="/ppt/diagrams/quickStyle261.xml" ContentType="application/vnd.openxmlformats-officedocument.drawingml.diagramStyle+xml"/>
  <Override PartName="/ppt/diagrams/colors261.xml" ContentType="application/vnd.openxmlformats-officedocument.drawingml.diagramColors+xml"/>
  <Override PartName="/ppt/diagrams/drawing261.xml" ContentType="application/vnd.ms-office.drawingml.diagramDrawing+xml"/>
  <Override PartName="/ppt/diagrams/data262.xml" ContentType="application/vnd.openxmlformats-officedocument.drawingml.diagramData+xml"/>
  <Override PartName="/ppt/diagrams/layout262.xml" ContentType="application/vnd.openxmlformats-officedocument.drawingml.diagramLayout+xml"/>
  <Override PartName="/ppt/diagrams/quickStyle262.xml" ContentType="application/vnd.openxmlformats-officedocument.drawingml.diagramStyle+xml"/>
  <Override PartName="/ppt/diagrams/colors262.xml" ContentType="application/vnd.openxmlformats-officedocument.drawingml.diagramColors+xml"/>
  <Override PartName="/ppt/diagrams/drawing262.xml" ContentType="application/vnd.ms-office.drawingml.diagramDrawing+xml"/>
  <Override PartName="/ppt/diagrams/data263.xml" ContentType="application/vnd.openxmlformats-officedocument.drawingml.diagramData+xml"/>
  <Override PartName="/ppt/diagrams/layout263.xml" ContentType="application/vnd.openxmlformats-officedocument.drawingml.diagramLayout+xml"/>
  <Override PartName="/ppt/diagrams/quickStyle263.xml" ContentType="application/vnd.openxmlformats-officedocument.drawingml.diagramStyle+xml"/>
  <Override PartName="/ppt/diagrams/colors263.xml" ContentType="application/vnd.openxmlformats-officedocument.drawingml.diagramColors+xml"/>
  <Override PartName="/ppt/diagrams/drawing263.xml" ContentType="application/vnd.ms-office.drawingml.diagramDrawing+xml"/>
  <Override PartName="/ppt/diagrams/data264.xml" ContentType="application/vnd.openxmlformats-officedocument.drawingml.diagramData+xml"/>
  <Override PartName="/ppt/diagrams/layout264.xml" ContentType="application/vnd.openxmlformats-officedocument.drawingml.diagramLayout+xml"/>
  <Override PartName="/ppt/diagrams/quickStyle264.xml" ContentType="application/vnd.openxmlformats-officedocument.drawingml.diagramStyle+xml"/>
  <Override PartName="/ppt/diagrams/colors264.xml" ContentType="application/vnd.openxmlformats-officedocument.drawingml.diagramColors+xml"/>
  <Override PartName="/ppt/diagrams/drawing264.xml" ContentType="application/vnd.ms-office.drawingml.diagramDrawing+xml"/>
  <Override PartName="/ppt/diagrams/data265.xml" ContentType="application/vnd.openxmlformats-officedocument.drawingml.diagramData+xml"/>
  <Override PartName="/ppt/diagrams/layout265.xml" ContentType="application/vnd.openxmlformats-officedocument.drawingml.diagramLayout+xml"/>
  <Override PartName="/ppt/diagrams/quickStyle265.xml" ContentType="application/vnd.openxmlformats-officedocument.drawingml.diagramStyle+xml"/>
  <Override PartName="/ppt/diagrams/colors265.xml" ContentType="application/vnd.openxmlformats-officedocument.drawingml.diagramColors+xml"/>
  <Override PartName="/ppt/diagrams/drawing265.xml" ContentType="application/vnd.ms-office.drawingml.diagramDrawing+xml"/>
  <Override PartName="/ppt/diagrams/data266.xml" ContentType="application/vnd.openxmlformats-officedocument.drawingml.diagramData+xml"/>
  <Override PartName="/ppt/diagrams/layout266.xml" ContentType="application/vnd.openxmlformats-officedocument.drawingml.diagramLayout+xml"/>
  <Override PartName="/ppt/diagrams/quickStyle266.xml" ContentType="application/vnd.openxmlformats-officedocument.drawingml.diagramStyle+xml"/>
  <Override PartName="/ppt/diagrams/colors266.xml" ContentType="application/vnd.openxmlformats-officedocument.drawingml.diagramColors+xml"/>
  <Override PartName="/ppt/diagrams/drawing266.xml" ContentType="application/vnd.ms-office.drawingml.diagramDrawing+xml"/>
  <Override PartName="/ppt/diagrams/data267.xml" ContentType="application/vnd.openxmlformats-officedocument.drawingml.diagramData+xml"/>
  <Override PartName="/ppt/diagrams/layout267.xml" ContentType="application/vnd.openxmlformats-officedocument.drawingml.diagramLayout+xml"/>
  <Override PartName="/ppt/diagrams/quickStyle267.xml" ContentType="application/vnd.openxmlformats-officedocument.drawingml.diagramStyle+xml"/>
  <Override PartName="/ppt/diagrams/colors267.xml" ContentType="application/vnd.openxmlformats-officedocument.drawingml.diagramColors+xml"/>
  <Override PartName="/ppt/diagrams/drawing267.xml" ContentType="application/vnd.ms-office.drawingml.diagramDrawing+xml"/>
  <Override PartName="/ppt/diagrams/data268.xml" ContentType="application/vnd.openxmlformats-officedocument.drawingml.diagramData+xml"/>
  <Override PartName="/ppt/diagrams/layout268.xml" ContentType="application/vnd.openxmlformats-officedocument.drawingml.diagramLayout+xml"/>
  <Override PartName="/ppt/diagrams/quickStyle268.xml" ContentType="application/vnd.openxmlformats-officedocument.drawingml.diagramStyle+xml"/>
  <Override PartName="/ppt/diagrams/colors268.xml" ContentType="application/vnd.openxmlformats-officedocument.drawingml.diagramColors+xml"/>
  <Override PartName="/ppt/diagrams/drawing268.xml" ContentType="application/vnd.ms-office.drawingml.diagramDrawing+xml"/>
  <Override PartName="/ppt/diagrams/data269.xml" ContentType="application/vnd.openxmlformats-officedocument.drawingml.diagramData+xml"/>
  <Override PartName="/ppt/diagrams/layout269.xml" ContentType="application/vnd.openxmlformats-officedocument.drawingml.diagramLayout+xml"/>
  <Override PartName="/ppt/diagrams/quickStyle269.xml" ContentType="application/vnd.openxmlformats-officedocument.drawingml.diagramStyle+xml"/>
  <Override PartName="/ppt/diagrams/colors269.xml" ContentType="application/vnd.openxmlformats-officedocument.drawingml.diagramColors+xml"/>
  <Override PartName="/ppt/diagrams/drawing269.xml" ContentType="application/vnd.ms-office.drawingml.diagramDrawing+xml"/>
  <Override PartName="/ppt/diagrams/data270.xml" ContentType="application/vnd.openxmlformats-officedocument.drawingml.diagramData+xml"/>
  <Override PartName="/ppt/diagrams/layout270.xml" ContentType="application/vnd.openxmlformats-officedocument.drawingml.diagramLayout+xml"/>
  <Override PartName="/ppt/diagrams/quickStyle270.xml" ContentType="application/vnd.openxmlformats-officedocument.drawingml.diagramStyle+xml"/>
  <Override PartName="/ppt/diagrams/colors270.xml" ContentType="application/vnd.openxmlformats-officedocument.drawingml.diagramColors+xml"/>
  <Override PartName="/ppt/diagrams/drawing270.xml" ContentType="application/vnd.ms-office.drawingml.diagramDrawing+xml"/>
  <Override PartName="/ppt/diagrams/data271.xml" ContentType="application/vnd.openxmlformats-officedocument.drawingml.diagramData+xml"/>
  <Override PartName="/ppt/diagrams/layout271.xml" ContentType="application/vnd.openxmlformats-officedocument.drawingml.diagramLayout+xml"/>
  <Override PartName="/ppt/diagrams/quickStyle271.xml" ContentType="application/vnd.openxmlformats-officedocument.drawingml.diagramStyle+xml"/>
  <Override PartName="/ppt/diagrams/colors271.xml" ContentType="application/vnd.openxmlformats-officedocument.drawingml.diagramColors+xml"/>
  <Override PartName="/ppt/diagrams/drawing271.xml" ContentType="application/vnd.ms-office.drawingml.diagramDrawing+xml"/>
  <Override PartName="/ppt/diagrams/data272.xml" ContentType="application/vnd.openxmlformats-officedocument.drawingml.diagramData+xml"/>
  <Override PartName="/ppt/diagrams/layout272.xml" ContentType="application/vnd.openxmlformats-officedocument.drawingml.diagramLayout+xml"/>
  <Override PartName="/ppt/diagrams/quickStyle272.xml" ContentType="application/vnd.openxmlformats-officedocument.drawingml.diagramStyle+xml"/>
  <Override PartName="/ppt/diagrams/colors272.xml" ContentType="application/vnd.openxmlformats-officedocument.drawingml.diagramColors+xml"/>
  <Override PartName="/ppt/diagrams/drawing272.xml" ContentType="application/vnd.ms-office.drawingml.diagramDrawing+xml"/>
  <Override PartName="/ppt/diagrams/data273.xml" ContentType="application/vnd.openxmlformats-officedocument.drawingml.diagramData+xml"/>
  <Override PartName="/ppt/diagrams/layout273.xml" ContentType="application/vnd.openxmlformats-officedocument.drawingml.diagramLayout+xml"/>
  <Override PartName="/ppt/diagrams/quickStyle273.xml" ContentType="application/vnd.openxmlformats-officedocument.drawingml.diagramStyle+xml"/>
  <Override PartName="/ppt/diagrams/colors273.xml" ContentType="application/vnd.openxmlformats-officedocument.drawingml.diagramColors+xml"/>
  <Override PartName="/ppt/diagrams/drawing273.xml" ContentType="application/vnd.ms-office.drawingml.diagramDrawing+xml"/>
  <Override PartName="/ppt/diagrams/data274.xml" ContentType="application/vnd.openxmlformats-officedocument.drawingml.diagramData+xml"/>
  <Override PartName="/ppt/diagrams/layout274.xml" ContentType="application/vnd.openxmlformats-officedocument.drawingml.diagramLayout+xml"/>
  <Override PartName="/ppt/diagrams/quickStyle274.xml" ContentType="application/vnd.openxmlformats-officedocument.drawingml.diagramStyle+xml"/>
  <Override PartName="/ppt/diagrams/colors274.xml" ContentType="application/vnd.openxmlformats-officedocument.drawingml.diagramColors+xml"/>
  <Override PartName="/ppt/diagrams/drawing274.xml" ContentType="application/vnd.ms-office.drawingml.diagramDrawing+xml"/>
  <Override PartName="/ppt/diagrams/data275.xml" ContentType="application/vnd.openxmlformats-officedocument.drawingml.diagramData+xml"/>
  <Override PartName="/ppt/diagrams/layout275.xml" ContentType="application/vnd.openxmlformats-officedocument.drawingml.diagramLayout+xml"/>
  <Override PartName="/ppt/diagrams/quickStyle275.xml" ContentType="application/vnd.openxmlformats-officedocument.drawingml.diagramStyle+xml"/>
  <Override PartName="/ppt/diagrams/colors275.xml" ContentType="application/vnd.openxmlformats-officedocument.drawingml.diagramColors+xml"/>
  <Override PartName="/ppt/diagrams/drawing275.xml" ContentType="application/vnd.ms-office.drawingml.diagramDrawing+xml"/>
  <Override PartName="/ppt/diagrams/data276.xml" ContentType="application/vnd.openxmlformats-officedocument.drawingml.diagramData+xml"/>
  <Override PartName="/ppt/diagrams/layout276.xml" ContentType="application/vnd.openxmlformats-officedocument.drawingml.diagramLayout+xml"/>
  <Override PartName="/ppt/diagrams/quickStyle276.xml" ContentType="application/vnd.openxmlformats-officedocument.drawingml.diagramStyle+xml"/>
  <Override PartName="/ppt/diagrams/colors276.xml" ContentType="application/vnd.openxmlformats-officedocument.drawingml.diagramColors+xml"/>
  <Override PartName="/ppt/diagrams/drawing276.xml" ContentType="application/vnd.ms-office.drawingml.diagramDrawing+xml"/>
  <Override PartName="/ppt/diagrams/data277.xml" ContentType="application/vnd.openxmlformats-officedocument.drawingml.diagramData+xml"/>
  <Override PartName="/ppt/diagrams/layout277.xml" ContentType="application/vnd.openxmlformats-officedocument.drawingml.diagramLayout+xml"/>
  <Override PartName="/ppt/diagrams/quickStyle277.xml" ContentType="application/vnd.openxmlformats-officedocument.drawingml.diagramStyle+xml"/>
  <Override PartName="/ppt/diagrams/colors277.xml" ContentType="application/vnd.openxmlformats-officedocument.drawingml.diagramColors+xml"/>
  <Override PartName="/ppt/diagrams/drawing277.xml" ContentType="application/vnd.ms-office.drawingml.diagramDrawing+xml"/>
  <Override PartName="/ppt/diagrams/data278.xml" ContentType="application/vnd.openxmlformats-officedocument.drawingml.diagramData+xml"/>
  <Override PartName="/ppt/diagrams/layout278.xml" ContentType="application/vnd.openxmlformats-officedocument.drawingml.diagramLayout+xml"/>
  <Override PartName="/ppt/diagrams/quickStyle278.xml" ContentType="application/vnd.openxmlformats-officedocument.drawingml.diagramStyle+xml"/>
  <Override PartName="/ppt/diagrams/colors278.xml" ContentType="application/vnd.openxmlformats-officedocument.drawingml.diagramColors+xml"/>
  <Override PartName="/ppt/diagrams/drawing278.xml" ContentType="application/vnd.ms-office.drawingml.diagramDrawing+xml"/>
  <Override PartName="/ppt/diagrams/data279.xml" ContentType="application/vnd.openxmlformats-officedocument.drawingml.diagramData+xml"/>
  <Override PartName="/ppt/diagrams/layout279.xml" ContentType="application/vnd.openxmlformats-officedocument.drawingml.diagramLayout+xml"/>
  <Override PartName="/ppt/diagrams/quickStyle279.xml" ContentType="application/vnd.openxmlformats-officedocument.drawingml.diagramStyle+xml"/>
  <Override PartName="/ppt/diagrams/colors279.xml" ContentType="application/vnd.openxmlformats-officedocument.drawingml.diagramColors+xml"/>
  <Override PartName="/ppt/diagrams/drawing279.xml" ContentType="application/vnd.ms-office.drawingml.diagramDrawing+xml"/>
  <Override PartName="/ppt/diagrams/data280.xml" ContentType="application/vnd.openxmlformats-officedocument.drawingml.diagramData+xml"/>
  <Override PartName="/ppt/diagrams/layout280.xml" ContentType="application/vnd.openxmlformats-officedocument.drawingml.diagramLayout+xml"/>
  <Override PartName="/ppt/diagrams/quickStyle280.xml" ContentType="application/vnd.openxmlformats-officedocument.drawingml.diagramStyle+xml"/>
  <Override PartName="/ppt/diagrams/colors280.xml" ContentType="application/vnd.openxmlformats-officedocument.drawingml.diagramColors+xml"/>
  <Override PartName="/ppt/diagrams/drawing280.xml" ContentType="application/vnd.ms-office.drawingml.diagramDrawing+xml"/>
  <Override PartName="/ppt/diagrams/data281.xml" ContentType="application/vnd.openxmlformats-officedocument.drawingml.diagramData+xml"/>
  <Override PartName="/ppt/diagrams/layout281.xml" ContentType="application/vnd.openxmlformats-officedocument.drawingml.diagramLayout+xml"/>
  <Override PartName="/ppt/diagrams/quickStyle281.xml" ContentType="application/vnd.openxmlformats-officedocument.drawingml.diagramStyle+xml"/>
  <Override PartName="/ppt/diagrams/colors281.xml" ContentType="application/vnd.openxmlformats-officedocument.drawingml.diagramColors+xml"/>
  <Override PartName="/ppt/diagrams/drawing281.xml" ContentType="application/vnd.ms-office.drawingml.diagramDrawing+xml"/>
  <Override PartName="/ppt/diagrams/data282.xml" ContentType="application/vnd.openxmlformats-officedocument.drawingml.diagramData+xml"/>
  <Override PartName="/ppt/diagrams/layout282.xml" ContentType="application/vnd.openxmlformats-officedocument.drawingml.diagramLayout+xml"/>
  <Override PartName="/ppt/diagrams/quickStyle282.xml" ContentType="application/vnd.openxmlformats-officedocument.drawingml.diagramStyle+xml"/>
  <Override PartName="/ppt/diagrams/colors282.xml" ContentType="application/vnd.openxmlformats-officedocument.drawingml.diagramColors+xml"/>
  <Override PartName="/ppt/diagrams/drawing282.xml" ContentType="application/vnd.ms-office.drawingml.diagramDrawing+xml"/>
  <Override PartName="/ppt/diagrams/data283.xml" ContentType="application/vnd.openxmlformats-officedocument.drawingml.diagramData+xml"/>
  <Override PartName="/ppt/diagrams/layout283.xml" ContentType="application/vnd.openxmlformats-officedocument.drawingml.diagramLayout+xml"/>
  <Override PartName="/ppt/diagrams/quickStyle283.xml" ContentType="application/vnd.openxmlformats-officedocument.drawingml.diagramStyle+xml"/>
  <Override PartName="/ppt/diagrams/colors283.xml" ContentType="application/vnd.openxmlformats-officedocument.drawingml.diagramColors+xml"/>
  <Override PartName="/ppt/diagrams/drawing283.xml" ContentType="application/vnd.ms-office.drawingml.diagramDrawing+xml"/>
  <Override PartName="/ppt/diagrams/data284.xml" ContentType="application/vnd.openxmlformats-officedocument.drawingml.diagramData+xml"/>
  <Override PartName="/ppt/diagrams/layout284.xml" ContentType="application/vnd.openxmlformats-officedocument.drawingml.diagramLayout+xml"/>
  <Override PartName="/ppt/diagrams/quickStyle284.xml" ContentType="application/vnd.openxmlformats-officedocument.drawingml.diagramStyle+xml"/>
  <Override PartName="/ppt/diagrams/colors284.xml" ContentType="application/vnd.openxmlformats-officedocument.drawingml.diagramColors+xml"/>
  <Override PartName="/ppt/diagrams/drawing284.xml" ContentType="application/vnd.ms-office.drawingml.diagramDrawing+xml"/>
  <Override PartName="/ppt/diagrams/data285.xml" ContentType="application/vnd.openxmlformats-officedocument.drawingml.diagramData+xml"/>
  <Override PartName="/ppt/diagrams/layout285.xml" ContentType="application/vnd.openxmlformats-officedocument.drawingml.diagramLayout+xml"/>
  <Override PartName="/ppt/diagrams/quickStyle285.xml" ContentType="application/vnd.openxmlformats-officedocument.drawingml.diagramStyle+xml"/>
  <Override PartName="/ppt/diagrams/colors285.xml" ContentType="application/vnd.openxmlformats-officedocument.drawingml.diagramColors+xml"/>
  <Override PartName="/ppt/diagrams/drawing285.xml" ContentType="application/vnd.ms-office.drawingml.diagramDrawing+xml"/>
  <Override PartName="/ppt/diagrams/data286.xml" ContentType="application/vnd.openxmlformats-officedocument.drawingml.diagramData+xml"/>
  <Override PartName="/ppt/diagrams/layout286.xml" ContentType="application/vnd.openxmlformats-officedocument.drawingml.diagramLayout+xml"/>
  <Override PartName="/ppt/diagrams/quickStyle286.xml" ContentType="application/vnd.openxmlformats-officedocument.drawingml.diagramStyle+xml"/>
  <Override PartName="/ppt/diagrams/colors286.xml" ContentType="application/vnd.openxmlformats-officedocument.drawingml.diagramColors+xml"/>
  <Override PartName="/ppt/diagrams/drawing286.xml" ContentType="application/vnd.ms-office.drawingml.diagramDrawing+xml"/>
  <Override PartName="/ppt/diagrams/data287.xml" ContentType="application/vnd.openxmlformats-officedocument.drawingml.diagramData+xml"/>
  <Override PartName="/ppt/diagrams/layout287.xml" ContentType="application/vnd.openxmlformats-officedocument.drawingml.diagramLayout+xml"/>
  <Override PartName="/ppt/diagrams/quickStyle287.xml" ContentType="application/vnd.openxmlformats-officedocument.drawingml.diagramStyle+xml"/>
  <Override PartName="/ppt/diagrams/colors287.xml" ContentType="application/vnd.openxmlformats-officedocument.drawingml.diagramColors+xml"/>
  <Override PartName="/ppt/diagrams/drawing287.xml" ContentType="application/vnd.ms-office.drawingml.diagramDrawing+xml"/>
  <Override PartName="/ppt/diagrams/data288.xml" ContentType="application/vnd.openxmlformats-officedocument.drawingml.diagramData+xml"/>
  <Override PartName="/ppt/diagrams/layout288.xml" ContentType="application/vnd.openxmlformats-officedocument.drawingml.diagramLayout+xml"/>
  <Override PartName="/ppt/diagrams/quickStyle288.xml" ContentType="application/vnd.openxmlformats-officedocument.drawingml.diagramStyle+xml"/>
  <Override PartName="/ppt/diagrams/colors288.xml" ContentType="application/vnd.openxmlformats-officedocument.drawingml.diagramColors+xml"/>
  <Override PartName="/ppt/diagrams/drawing288.xml" ContentType="application/vnd.ms-office.drawingml.diagramDrawing+xml"/>
  <Override PartName="/ppt/diagrams/data289.xml" ContentType="application/vnd.openxmlformats-officedocument.drawingml.diagramData+xml"/>
  <Override PartName="/ppt/diagrams/layout289.xml" ContentType="application/vnd.openxmlformats-officedocument.drawingml.diagramLayout+xml"/>
  <Override PartName="/ppt/diagrams/quickStyle289.xml" ContentType="application/vnd.openxmlformats-officedocument.drawingml.diagramStyle+xml"/>
  <Override PartName="/ppt/diagrams/colors289.xml" ContentType="application/vnd.openxmlformats-officedocument.drawingml.diagramColors+xml"/>
  <Override PartName="/ppt/diagrams/drawing289.xml" ContentType="application/vnd.ms-office.drawingml.diagramDrawing+xml"/>
  <Override PartName="/ppt/diagrams/data290.xml" ContentType="application/vnd.openxmlformats-officedocument.drawingml.diagramData+xml"/>
  <Override PartName="/ppt/diagrams/layout290.xml" ContentType="application/vnd.openxmlformats-officedocument.drawingml.diagramLayout+xml"/>
  <Override PartName="/ppt/diagrams/quickStyle290.xml" ContentType="application/vnd.openxmlformats-officedocument.drawingml.diagramStyle+xml"/>
  <Override PartName="/ppt/diagrams/colors290.xml" ContentType="application/vnd.openxmlformats-officedocument.drawingml.diagramColors+xml"/>
  <Override PartName="/ppt/diagrams/drawing290.xml" ContentType="application/vnd.ms-office.drawingml.diagramDrawing+xml"/>
  <Override PartName="/ppt/diagrams/data291.xml" ContentType="application/vnd.openxmlformats-officedocument.drawingml.diagramData+xml"/>
  <Override PartName="/ppt/diagrams/layout291.xml" ContentType="application/vnd.openxmlformats-officedocument.drawingml.diagramLayout+xml"/>
  <Override PartName="/ppt/diagrams/quickStyle291.xml" ContentType="application/vnd.openxmlformats-officedocument.drawingml.diagramStyle+xml"/>
  <Override PartName="/ppt/diagrams/colors291.xml" ContentType="application/vnd.openxmlformats-officedocument.drawingml.diagramColors+xml"/>
  <Override PartName="/ppt/diagrams/drawing291.xml" ContentType="application/vnd.ms-office.drawingml.diagramDrawing+xml"/>
  <Override PartName="/ppt/diagrams/data292.xml" ContentType="application/vnd.openxmlformats-officedocument.drawingml.diagramData+xml"/>
  <Override PartName="/ppt/diagrams/layout292.xml" ContentType="application/vnd.openxmlformats-officedocument.drawingml.diagramLayout+xml"/>
  <Override PartName="/ppt/diagrams/quickStyle292.xml" ContentType="application/vnd.openxmlformats-officedocument.drawingml.diagramStyle+xml"/>
  <Override PartName="/ppt/diagrams/colors292.xml" ContentType="application/vnd.openxmlformats-officedocument.drawingml.diagramColors+xml"/>
  <Override PartName="/ppt/diagrams/drawing292.xml" ContentType="application/vnd.ms-office.drawingml.diagramDrawing+xml"/>
  <Override PartName="/ppt/diagrams/data293.xml" ContentType="application/vnd.openxmlformats-officedocument.drawingml.diagramData+xml"/>
  <Override PartName="/ppt/diagrams/layout293.xml" ContentType="application/vnd.openxmlformats-officedocument.drawingml.diagramLayout+xml"/>
  <Override PartName="/ppt/diagrams/quickStyle293.xml" ContentType="application/vnd.openxmlformats-officedocument.drawingml.diagramStyle+xml"/>
  <Override PartName="/ppt/diagrams/colors293.xml" ContentType="application/vnd.openxmlformats-officedocument.drawingml.diagramColors+xml"/>
  <Override PartName="/ppt/diagrams/drawing293.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87" r:id="rId1"/>
  </p:sldMasterIdLst>
  <p:notesMasterIdLst>
    <p:notesMasterId r:id="rId293"/>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581" r:id="rId20"/>
    <p:sldId id="275" r:id="rId21"/>
    <p:sldId id="276" r:id="rId22"/>
    <p:sldId id="582"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583"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9" r:id="rId66"/>
    <p:sldId id="320" r:id="rId67"/>
    <p:sldId id="321" r:id="rId68"/>
    <p:sldId id="322" r:id="rId69"/>
    <p:sldId id="323" r:id="rId70"/>
    <p:sldId id="324" r:id="rId71"/>
    <p:sldId id="325" r:id="rId72"/>
    <p:sldId id="326" r:id="rId73"/>
    <p:sldId id="327" r:id="rId74"/>
    <p:sldId id="328" r:id="rId75"/>
    <p:sldId id="330" r:id="rId76"/>
    <p:sldId id="331" r:id="rId77"/>
    <p:sldId id="329" r:id="rId78"/>
    <p:sldId id="332" r:id="rId79"/>
    <p:sldId id="333" r:id="rId80"/>
    <p:sldId id="336" r:id="rId81"/>
    <p:sldId id="338" r:id="rId82"/>
    <p:sldId id="339" r:id="rId83"/>
    <p:sldId id="340" r:id="rId84"/>
    <p:sldId id="341" r:id="rId85"/>
    <p:sldId id="342" r:id="rId86"/>
    <p:sldId id="343" r:id="rId87"/>
    <p:sldId id="344" r:id="rId88"/>
    <p:sldId id="345" r:id="rId89"/>
    <p:sldId id="346" r:id="rId90"/>
    <p:sldId id="347" r:id="rId91"/>
    <p:sldId id="348" r:id="rId92"/>
    <p:sldId id="349" r:id="rId93"/>
    <p:sldId id="350" r:id="rId94"/>
    <p:sldId id="351" r:id="rId95"/>
    <p:sldId id="352" r:id="rId96"/>
    <p:sldId id="353" r:id="rId97"/>
    <p:sldId id="354" r:id="rId98"/>
    <p:sldId id="355" r:id="rId99"/>
    <p:sldId id="356" r:id="rId100"/>
    <p:sldId id="357" r:id="rId101"/>
    <p:sldId id="358" r:id="rId102"/>
    <p:sldId id="359" r:id="rId103"/>
    <p:sldId id="360" r:id="rId104"/>
    <p:sldId id="361" r:id="rId105"/>
    <p:sldId id="362" r:id="rId106"/>
    <p:sldId id="363" r:id="rId107"/>
    <p:sldId id="364" r:id="rId108"/>
    <p:sldId id="365" r:id="rId109"/>
    <p:sldId id="366" r:id="rId110"/>
    <p:sldId id="367" r:id="rId111"/>
    <p:sldId id="368" r:id="rId112"/>
    <p:sldId id="369" r:id="rId113"/>
    <p:sldId id="370" r:id="rId114"/>
    <p:sldId id="371" r:id="rId115"/>
    <p:sldId id="372" r:id="rId116"/>
    <p:sldId id="374" r:id="rId117"/>
    <p:sldId id="373" r:id="rId118"/>
    <p:sldId id="375" r:id="rId119"/>
    <p:sldId id="376" r:id="rId120"/>
    <p:sldId id="377" r:id="rId121"/>
    <p:sldId id="378" r:id="rId122"/>
    <p:sldId id="379" r:id="rId123"/>
    <p:sldId id="380" r:id="rId124"/>
    <p:sldId id="381" r:id="rId125"/>
    <p:sldId id="382" r:id="rId126"/>
    <p:sldId id="584" r:id="rId127"/>
    <p:sldId id="383" r:id="rId128"/>
    <p:sldId id="384" r:id="rId129"/>
    <p:sldId id="387" r:id="rId130"/>
    <p:sldId id="389" r:id="rId131"/>
    <p:sldId id="390" r:id="rId132"/>
    <p:sldId id="388" r:id="rId133"/>
    <p:sldId id="391" r:id="rId134"/>
    <p:sldId id="394" r:id="rId135"/>
    <p:sldId id="395" r:id="rId136"/>
    <p:sldId id="396" r:id="rId137"/>
    <p:sldId id="397" r:id="rId138"/>
    <p:sldId id="398" r:id="rId139"/>
    <p:sldId id="399" r:id="rId140"/>
    <p:sldId id="400" r:id="rId141"/>
    <p:sldId id="401" r:id="rId142"/>
    <p:sldId id="402" r:id="rId143"/>
    <p:sldId id="403" r:id="rId144"/>
    <p:sldId id="405" r:id="rId145"/>
    <p:sldId id="408" r:id="rId146"/>
    <p:sldId id="409" r:id="rId147"/>
    <p:sldId id="414" r:id="rId148"/>
    <p:sldId id="585" r:id="rId149"/>
    <p:sldId id="416" r:id="rId150"/>
    <p:sldId id="419" r:id="rId151"/>
    <p:sldId id="426" r:id="rId152"/>
    <p:sldId id="430" r:id="rId153"/>
    <p:sldId id="434" r:id="rId154"/>
    <p:sldId id="438" r:id="rId155"/>
    <p:sldId id="439" r:id="rId156"/>
    <p:sldId id="440" r:id="rId157"/>
    <p:sldId id="441" r:id="rId158"/>
    <p:sldId id="443" r:id="rId159"/>
    <p:sldId id="444" r:id="rId160"/>
    <p:sldId id="445" r:id="rId161"/>
    <p:sldId id="446" r:id="rId162"/>
    <p:sldId id="447" r:id="rId163"/>
    <p:sldId id="448" r:id="rId164"/>
    <p:sldId id="449" r:id="rId165"/>
    <p:sldId id="450" r:id="rId166"/>
    <p:sldId id="451" r:id="rId167"/>
    <p:sldId id="452" r:id="rId168"/>
    <p:sldId id="453" r:id="rId169"/>
    <p:sldId id="454" r:id="rId170"/>
    <p:sldId id="457" r:id="rId171"/>
    <p:sldId id="458" r:id="rId172"/>
    <p:sldId id="459" r:id="rId173"/>
    <p:sldId id="461" r:id="rId174"/>
    <p:sldId id="462" r:id="rId175"/>
    <p:sldId id="463" r:id="rId176"/>
    <p:sldId id="464" r:id="rId177"/>
    <p:sldId id="465" r:id="rId178"/>
    <p:sldId id="466" r:id="rId179"/>
    <p:sldId id="467" r:id="rId180"/>
    <p:sldId id="468" r:id="rId181"/>
    <p:sldId id="469" r:id="rId182"/>
    <p:sldId id="470" r:id="rId183"/>
    <p:sldId id="471" r:id="rId184"/>
    <p:sldId id="472" r:id="rId185"/>
    <p:sldId id="473" r:id="rId186"/>
    <p:sldId id="474" r:id="rId187"/>
    <p:sldId id="475" r:id="rId188"/>
    <p:sldId id="476" r:id="rId189"/>
    <p:sldId id="477" r:id="rId190"/>
    <p:sldId id="478" r:id="rId191"/>
    <p:sldId id="479" r:id="rId192"/>
    <p:sldId id="480" r:id="rId193"/>
    <p:sldId id="481" r:id="rId194"/>
    <p:sldId id="482" r:id="rId195"/>
    <p:sldId id="483" r:id="rId196"/>
    <p:sldId id="484" r:id="rId197"/>
    <p:sldId id="485" r:id="rId198"/>
    <p:sldId id="486" r:id="rId199"/>
    <p:sldId id="487" r:id="rId200"/>
    <p:sldId id="488" r:id="rId201"/>
    <p:sldId id="489" r:id="rId202"/>
    <p:sldId id="490" r:id="rId203"/>
    <p:sldId id="491" r:id="rId204"/>
    <p:sldId id="492" r:id="rId205"/>
    <p:sldId id="493" r:id="rId206"/>
    <p:sldId id="494" r:id="rId207"/>
    <p:sldId id="495" r:id="rId208"/>
    <p:sldId id="496" r:id="rId209"/>
    <p:sldId id="497" r:id="rId210"/>
    <p:sldId id="498" r:id="rId211"/>
    <p:sldId id="499" r:id="rId212"/>
    <p:sldId id="500" r:id="rId213"/>
    <p:sldId id="501" r:id="rId214"/>
    <p:sldId id="502" r:id="rId215"/>
    <p:sldId id="503" r:id="rId216"/>
    <p:sldId id="504" r:id="rId217"/>
    <p:sldId id="505" r:id="rId218"/>
    <p:sldId id="506" r:id="rId219"/>
    <p:sldId id="507" r:id="rId220"/>
    <p:sldId id="508" r:id="rId221"/>
    <p:sldId id="509" r:id="rId222"/>
    <p:sldId id="510" r:id="rId223"/>
    <p:sldId id="511" r:id="rId224"/>
    <p:sldId id="512" r:id="rId225"/>
    <p:sldId id="513" r:id="rId226"/>
    <p:sldId id="514" r:id="rId227"/>
    <p:sldId id="515" r:id="rId228"/>
    <p:sldId id="516" r:id="rId229"/>
    <p:sldId id="517" r:id="rId230"/>
    <p:sldId id="518" r:id="rId231"/>
    <p:sldId id="519" r:id="rId232"/>
    <p:sldId id="520" r:id="rId233"/>
    <p:sldId id="521" r:id="rId234"/>
    <p:sldId id="522" r:id="rId235"/>
    <p:sldId id="523" r:id="rId236"/>
    <p:sldId id="524" r:id="rId237"/>
    <p:sldId id="525" r:id="rId238"/>
    <p:sldId id="526" r:id="rId239"/>
    <p:sldId id="527" r:id="rId240"/>
    <p:sldId id="528" r:id="rId241"/>
    <p:sldId id="529" r:id="rId242"/>
    <p:sldId id="530" r:id="rId243"/>
    <p:sldId id="531" r:id="rId244"/>
    <p:sldId id="532" r:id="rId245"/>
    <p:sldId id="533" r:id="rId246"/>
    <p:sldId id="534" r:id="rId247"/>
    <p:sldId id="535" r:id="rId248"/>
    <p:sldId id="536" r:id="rId249"/>
    <p:sldId id="537" r:id="rId250"/>
    <p:sldId id="538" r:id="rId251"/>
    <p:sldId id="539" r:id="rId252"/>
    <p:sldId id="540" r:id="rId253"/>
    <p:sldId id="541" r:id="rId254"/>
    <p:sldId id="542" r:id="rId255"/>
    <p:sldId id="543" r:id="rId256"/>
    <p:sldId id="544" r:id="rId257"/>
    <p:sldId id="545" r:id="rId258"/>
    <p:sldId id="546" r:id="rId259"/>
    <p:sldId id="547" r:id="rId260"/>
    <p:sldId id="548" r:id="rId261"/>
    <p:sldId id="549" r:id="rId262"/>
    <p:sldId id="550" r:id="rId263"/>
    <p:sldId id="551" r:id="rId264"/>
    <p:sldId id="552" r:id="rId265"/>
    <p:sldId id="553" r:id="rId266"/>
    <p:sldId id="554" r:id="rId267"/>
    <p:sldId id="555" r:id="rId268"/>
    <p:sldId id="556" r:id="rId269"/>
    <p:sldId id="557" r:id="rId270"/>
    <p:sldId id="558" r:id="rId271"/>
    <p:sldId id="559" r:id="rId272"/>
    <p:sldId id="560" r:id="rId273"/>
    <p:sldId id="561" r:id="rId274"/>
    <p:sldId id="562" r:id="rId275"/>
    <p:sldId id="563" r:id="rId276"/>
    <p:sldId id="564" r:id="rId277"/>
    <p:sldId id="565" r:id="rId278"/>
    <p:sldId id="566" r:id="rId279"/>
    <p:sldId id="567" r:id="rId280"/>
    <p:sldId id="568" r:id="rId281"/>
    <p:sldId id="569" r:id="rId282"/>
    <p:sldId id="570" r:id="rId283"/>
    <p:sldId id="571" r:id="rId284"/>
    <p:sldId id="572" r:id="rId285"/>
    <p:sldId id="580" r:id="rId286"/>
    <p:sldId id="579" r:id="rId287"/>
    <p:sldId id="578" r:id="rId288"/>
    <p:sldId id="577" r:id="rId289"/>
    <p:sldId id="576" r:id="rId290"/>
    <p:sldId id="575" r:id="rId291"/>
    <p:sldId id="574" r:id="rId292"/>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p:scale>
          <a:sx n="100" d="100"/>
          <a:sy n="100" d="100"/>
        </p:scale>
        <p:origin x="300" y="348"/>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slide" Target="slides/slide249.xml"/><Relationship Id="rId255" Type="http://schemas.openxmlformats.org/officeDocument/2006/relationships/slide" Target="slides/slide254.xml"/><Relationship Id="rId271" Type="http://schemas.openxmlformats.org/officeDocument/2006/relationships/slide" Target="slides/slide270.xml"/><Relationship Id="rId276" Type="http://schemas.openxmlformats.org/officeDocument/2006/relationships/slide" Target="slides/slide275.xml"/><Relationship Id="rId292" Type="http://schemas.openxmlformats.org/officeDocument/2006/relationships/slide" Target="slides/slide291.xml"/><Relationship Id="rId297" Type="http://schemas.openxmlformats.org/officeDocument/2006/relationships/tableStyles" Target="tableStyles.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slide" Target="slides/slide260.xml"/><Relationship Id="rId266" Type="http://schemas.openxmlformats.org/officeDocument/2006/relationships/slide" Target="slides/slide265.xml"/><Relationship Id="rId287" Type="http://schemas.openxmlformats.org/officeDocument/2006/relationships/slide" Target="slides/slide286.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282" Type="http://schemas.openxmlformats.org/officeDocument/2006/relationships/slide" Target="slides/slide28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presProps" Target="presProp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viewProps" Target="viewProp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theme" Target="theme/theme1.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s>
</file>

<file path=ppt/diagrams/_rels/data108.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47/GS_147-33.82.html" TargetMode="External"/></Relationships>
</file>

<file path=ppt/diagrams/_rels/data113.xml.rels><?xml version="1.0" encoding="UTF-8" standalone="yes"?>
<Relationships xmlns="http://schemas.openxmlformats.org/package/2006/relationships"><Relationship Id="rId1" Type="http://schemas.openxmlformats.org/officeDocument/2006/relationships/hyperlink" Target="https://www.ncdot.gov/" TargetMode="External"/></Relationships>
</file>

<file path=ppt/diagrams/_rels/data114.xml.rels><?xml version="1.0" encoding="UTF-8" standalone="yes"?>
<Relationships xmlns="http://schemas.openxmlformats.org/package/2006/relationships"><Relationship Id="rId1" Type="http://schemas.openxmlformats.org/officeDocument/2006/relationships/hyperlink" Target="https://www.ncdot.gov/board/bot/" TargetMode="External"/></Relationships>
</file>

<file path=ppt/diagrams/_rels/data124.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131.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170.xml.rels><?xml version="1.0" encoding="UTF-8" standalone="yes"?>
<Relationships xmlns="http://schemas.openxmlformats.org/package/2006/relationships"><Relationship Id="rId1" Type="http://schemas.openxmlformats.org/officeDocument/2006/relationships/hyperlink" Target="mailto:scoreview@doa.nc.gov" TargetMode="External"/></Relationships>
</file>

<file path=ppt/diagrams/_rels/data172.xml.rels><?xml version="1.0" encoding="UTF-8" standalone="yes"?>
<Relationships xmlns="http://schemas.openxmlformats.org/package/2006/relationships"><Relationship Id="rId1" Type="http://schemas.openxmlformats.org/officeDocument/2006/relationships/hyperlink" Target="mailto:scoads@doa.nc.gov" TargetMode="External"/></Relationships>
</file>

<file path=ppt/diagrams/_rels/data183.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43/GS_143-129.html" TargetMode="External"/><Relationship Id="rId1" Type="http://schemas.openxmlformats.org/officeDocument/2006/relationships/hyperlink" Target="https://www.ncleg.net/EnactedLegislation/Statutes/HTML/BySection/Chapter_143/GS_143-128.html" TargetMode="External"/></Relationships>
</file>

<file path=ppt/diagrams/_rels/data184.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43/GS_143-133.html" TargetMode="External"/></Relationships>
</file>

<file path=ppt/diagrams/_rels/data186.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190.xml.rels><?xml version="1.0" encoding="UTF-8" standalone="yes"?>
<Relationships xmlns="http://schemas.openxmlformats.org/package/2006/relationships"><Relationship Id="rId2" Type="http://schemas.openxmlformats.org/officeDocument/2006/relationships/hyperlink" Target="https://ncadmin.nc.gov/businesses/hub" TargetMode="External"/><Relationship Id="rId1" Type="http://schemas.openxmlformats.org/officeDocument/2006/relationships/hyperlink" Target="https://www.ncleg.net/EnactedLegislation/Statutes/HTML/BySection/Chapter_143/GS_143-131.html" TargetMode="External"/></Relationships>
</file>

<file path=ppt/diagrams/_rels/data197.xml.rels><?xml version="1.0" encoding="UTF-8" standalone="yes"?>
<Relationships xmlns="http://schemas.openxmlformats.org/package/2006/relationships"><Relationship Id="rId2" Type="http://schemas.openxmlformats.org/officeDocument/2006/relationships/hyperlink" Target="https://ncadmin.nc.gov/businesses/construction/forms-documents" TargetMode="External"/><Relationship Id="rId1" Type="http://schemas.openxmlformats.org/officeDocument/2006/relationships/hyperlink" Target="https://www.ncleg.net/EnactedLegislation/Statutes/HTML/BySection/Chapter_143/GS_143-135.8.html" TargetMode="External"/></Relationships>
</file>

<file path=ppt/diagrams/_rels/data199.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201.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33/GS_133-3.html" TargetMode="External"/></Relationships>
</file>

<file path=ppt/diagrams/_rels/data205.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21.xml.rels><?xml version="1.0" encoding="UTF-8" standalone="yes"?>
<Relationships xmlns="http://schemas.openxmlformats.org/package/2006/relationships"><Relationship Id="rId3" Type="http://schemas.openxmlformats.org/officeDocument/2006/relationships/hyperlink" Target="http://www.ncleg.net/EnactedLegislation/Statutes/PDF/BySection/Chapter_143/GS_143-341.pdf" TargetMode="External"/><Relationship Id="rId2" Type="http://schemas.openxmlformats.org/officeDocument/2006/relationships/hyperlink" Target="https://ncadmin.nc.gov/businesses/construction/forms-documents" TargetMode="External"/><Relationship Id="rId1" Type="http://schemas.openxmlformats.org/officeDocument/2006/relationships/hyperlink" Target="http://reports.oah.state.nc.us/ncac/title%2001%20-%20administration/chapter%2030%20-%20state%20construction/subchapter%20g/subchapter%20g%20rules.pdf" TargetMode="External"/></Relationships>
</file>

<file path=ppt/diagrams/_rels/data212.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43/GS_143-128.html" TargetMode="External"/></Relationships>
</file>

<file path=ppt/diagrams/_rels/data222.xml.rels><?xml version="1.0" encoding="UTF-8" standalone="yes"?>
<Relationships xmlns="http://schemas.openxmlformats.org/package/2006/relationships"><Relationship Id="rId1" Type="http://schemas.openxmlformats.org/officeDocument/2006/relationships/hyperlink" Target="https://www.ncga.state.nc.us/EnactedLegislation/Statutes/HTML/BySection/Chapter_143/GS_143-129.html" TargetMode="External"/></Relationships>
</file>

<file path=ppt/diagrams/_rels/data228.xml.rels><?xml version="1.0" encoding="UTF-8" standalone="yes"?>
<Relationships xmlns="http://schemas.openxmlformats.org/package/2006/relationships"><Relationship Id="rId1" Type="http://schemas.openxmlformats.org/officeDocument/2006/relationships/hyperlink" Target="https://www.ncga.state.nc.us/EnactedLegislation/Statutes/HTML/BySection/Chapter_143/GS_143-129.html" TargetMode="External"/></Relationships>
</file>

<file path=ppt/diagrams/_rels/data23.xml.rels><?xml version="1.0" encoding="UTF-8" standalone="yes"?>
<Relationships xmlns="http://schemas.openxmlformats.org/package/2006/relationships"><Relationship Id="rId1" Type="http://schemas.openxmlformats.org/officeDocument/2006/relationships/hyperlink" Target="https://ncadmin.nc.gov/businesses/construction/staff-listing" TargetMode="External"/></Relationships>
</file>

<file path=ppt/diagrams/_rels/data232.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233.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234.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235.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237.xml.rels><?xml version="1.0" encoding="UTF-8" standalone="yes"?>
<Relationships xmlns="http://schemas.openxmlformats.org/package/2006/relationships"><Relationship Id="rId1" Type="http://schemas.openxmlformats.org/officeDocument/2006/relationships/hyperlink" Target="https://ncadmin.nc.gov/document/const-contract-checklist" TargetMode="External"/></Relationships>
</file>

<file path=ppt/diagrams/_rels/data239.xml.rels><?xml version="1.0" encoding="UTF-8" standalone="yes"?>
<Relationships xmlns="http://schemas.openxmlformats.org/package/2006/relationships"><Relationship Id="rId1" Type="http://schemas.openxmlformats.org/officeDocument/2006/relationships/hyperlink" Target="https://www.ncga.state.nc.us/EnactedLegislation/Statutes/HTML/BySection/Chapter_143/GS_143-129.html" TargetMode="External"/></Relationships>
</file>

<file path=ppt/diagrams/_rels/data249.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43/GS_143-341.html" TargetMode="External"/></Relationships>
</file>

<file path=ppt/diagrams/_rels/data250.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16/GS_116-31.11.html" TargetMode="External"/><Relationship Id="rId1" Type="http://schemas.openxmlformats.org/officeDocument/2006/relationships/hyperlink" Target="https://www.ncleg.net/EnactedLegislation/Statutes/HTML/BySection/Chapter_143/GS_143-139.html" TargetMode="External"/></Relationships>
</file>

<file path=ppt/diagrams/_rels/data251.xml.rels><?xml version="1.0" encoding="UTF-8" standalone="yes"?>
<Relationships xmlns="http://schemas.openxmlformats.org/package/2006/relationships"><Relationship Id="rId3" Type="http://schemas.openxmlformats.org/officeDocument/2006/relationships/hyperlink" Target="https://ncadmin.nc.gov/node/7330" TargetMode="External"/><Relationship Id="rId2" Type="http://schemas.openxmlformats.org/officeDocument/2006/relationships/hyperlink" Target="https://www.ncleg.net/EnactedLegislation/Statutes/HTML/BySection/Chapter_143/GS_143-143.2.html" TargetMode="External"/><Relationship Id="rId1" Type="http://schemas.openxmlformats.org/officeDocument/2006/relationships/hyperlink" Target="https://www.ncleg.net/EnactedLegislation/Statutes/HTML/BySection/Chapter_143/GS_143-341.html" TargetMode="External"/></Relationships>
</file>

<file path=ppt/diagrams/_rels/data254.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16/GS_116-31.11.html" TargetMode="External"/></Relationships>
</file>

<file path=ppt/diagrams/_rels/data263.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43/GS_143-341.html" TargetMode="External"/><Relationship Id="rId1" Type="http://schemas.openxmlformats.org/officeDocument/2006/relationships/hyperlink" Target="https://www.ncleg.net/EnactedLegislation/Statutes/HTML/BySection/Chapter_143/GS_143-143.2.html" TargetMode="External"/></Relationships>
</file>

<file path=ppt/diagrams/_rels/data264.xml.rels><?xml version="1.0" encoding="UTF-8" standalone="yes"?>
<Relationships xmlns="http://schemas.openxmlformats.org/package/2006/relationships"><Relationship Id="rId1" Type="http://schemas.openxmlformats.org/officeDocument/2006/relationships/hyperlink" Target="https://files.nc.gov/ncdoa/documents/files/Territory%20Map_Inspectors_101717_1.pdf?2bna06J0wYxRJwrimbxcrobQ5W9EU.p4" TargetMode="External"/></Relationships>
</file>

<file path=ppt/diagrams/_rels/data278.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16/GS_116-31.11.html" TargetMode="External"/><Relationship Id="rId1" Type="http://schemas.openxmlformats.org/officeDocument/2006/relationships/hyperlink" Target="https://www.ncleg.net/EnactedLegislation/Statutes/HTML/BySection/Chapter_143/GS_143-135.3.html" TargetMode="External"/></Relationships>
</file>

<file path=ppt/diagrams/_rels/data279.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16/GS_116-31.11.html" TargetMode="External"/><Relationship Id="rId1" Type="http://schemas.openxmlformats.org/officeDocument/2006/relationships/hyperlink" Target="https://www.ncleg.net/EnactedLegislation/Statutes/HTML/BySection/Chapter_143/GS_143-135.3.html" TargetMode="External"/></Relationships>
</file>

<file path=ppt/diagrams/_rels/data285.xml.rels><?xml version="1.0" encoding="UTF-8" standalone="yes"?>
<Relationships xmlns="http://schemas.openxmlformats.org/package/2006/relationships"><Relationship Id="rId1" Type="http://schemas.openxmlformats.org/officeDocument/2006/relationships/hyperlink" Target="https://www.ncga.state.nc.us/EnactedLegislation/Statutes/HTML/BySection/Chapter_143/GS_143-135.html" TargetMode="External"/></Relationships>
</file>

<file path=ppt/diagrams/_rels/data292.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16/GS_116-31.11.html" TargetMode="External"/></Relationships>
</file>

<file path=ppt/diagrams/_rels/data293.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16/GS_116-31.11.html" TargetMode="External"/></Relationships>
</file>

<file path=ppt/diagrams/_rels/data30.xml.rels><?xml version="1.0" encoding="UTF-8" standalone="yes"?>
<Relationships xmlns="http://schemas.openxmlformats.org/package/2006/relationships"><Relationship Id="rId2" Type="http://schemas.openxmlformats.org/officeDocument/2006/relationships/hyperlink" Target="http://reports.oah.state.nc.us/ncac.asp?folderName=/Title%2030%20-%20State%20Ethics%20Commission" TargetMode="External"/><Relationship Id="rId1" Type="http://schemas.openxmlformats.org/officeDocument/2006/relationships/hyperlink" Target="http://www.ncga.state.nc.us/EnactedLegislation/Statutes/PDF/BySection/Chapter_143/GS_143-135.25.pdf" TargetMode="External"/></Relationships>
</file>

<file path=ppt/diagrams/_rels/data32.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ata39.xml.rels><?xml version="1.0" encoding="UTF-8" standalone="yes"?>
<Relationships xmlns="http://schemas.openxmlformats.org/package/2006/relationships"><Relationship Id="rId1" Type="http://schemas.openxmlformats.org/officeDocument/2006/relationships/hyperlink" Target="http://reports.oah.state.nc.us/ncac/title%2001%20-%20administration/chapter%2030%20-%20state%20construction/subchapter%20d/01%20ncac%2030d%20.0302.html" TargetMode="External"/></Relationships>
</file>

<file path=ppt/diagrams/_rels/drawing108.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47/GS_147-33.82.html" TargetMode="External"/></Relationships>
</file>

<file path=ppt/diagrams/_rels/drawing113.xml.rels><?xml version="1.0" encoding="UTF-8" standalone="yes"?>
<Relationships xmlns="http://schemas.openxmlformats.org/package/2006/relationships"><Relationship Id="rId1" Type="http://schemas.openxmlformats.org/officeDocument/2006/relationships/hyperlink" Target="https://www.ncdot.gov/" TargetMode="External"/></Relationships>
</file>

<file path=ppt/diagrams/_rels/drawing114.xml.rels><?xml version="1.0" encoding="UTF-8" standalone="yes"?>
<Relationships xmlns="http://schemas.openxmlformats.org/package/2006/relationships"><Relationship Id="rId1" Type="http://schemas.openxmlformats.org/officeDocument/2006/relationships/hyperlink" Target="https://www.ncdot.gov/board/bot/" TargetMode="External"/></Relationships>
</file>

<file path=ppt/diagrams/_rels/drawing124.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131.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170.xml.rels><?xml version="1.0" encoding="UTF-8" standalone="yes"?>
<Relationships xmlns="http://schemas.openxmlformats.org/package/2006/relationships"><Relationship Id="rId1" Type="http://schemas.openxmlformats.org/officeDocument/2006/relationships/hyperlink" Target="mailto:scoreview@doa.nc.gov" TargetMode="External"/></Relationships>
</file>

<file path=ppt/diagrams/_rels/drawing172.xml.rels><?xml version="1.0" encoding="UTF-8" standalone="yes"?>
<Relationships xmlns="http://schemas.openxmlformats.org/package/2006/relationships"><Relationship Id="rId1" Type="http://schemas.openxmlformats.org/officeDocument/2006/relationships/hyperlink" Target="mailto:scoads@doa.nc.gov" TargetMode="External"/></Relationships>
</file>

<file path=ppt/diagrams/_rels/drawing183.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43/GS_143-129.html" TargetMode="External"/><Relationship Id="rId1" Type="http://schemas.openxmlformats.org/officeDocument/2006/relationships/hyperlink" Target="https://www.ncleg.net/EnactedLegislation/Statutes/HTML/BySection/Chapter_143/GS_143-128.html" TargetMode="External"/></Relationships>
</file>

<file path=ppt/diagrams/_rels/drawing184.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43/GS_143-133.html" TargetMode="External"/></Relationships>
</file>

<file path=ppt/diagrams/_rels/drawing186.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190.xml.rels><?xml version="1.0" encoding="UTF-8" standalone="yes"?>
<Relationships xmlns="http://schemas.openxmlformats.org/package/2006/relationships"><Relationship Id="rId2" Type="http://schemas.openxmlformats.org/officeDocument/2006/relationships/hyperlink" Target="https://ncadmin.nc.gov/businesses/hub" TargetMode="External"/><Relationship Id="rId1" Type="http://schemas.openxmlformats.org/officeDocument/2006/relationships/hyperlink" Target="https://www.ncleg.net/EnactedLegislation/Statutes/HTML/BySection/Chapter_143/GS_143-131.html" TargetMode="External"/></Relationships>
</file>

<file path=ppt/diagrams/_rels/drawing197.xml.rels><?xml version="1.0" encoding="UTF-8" standalone="yes"?>
<Relationships xmlns="http://schemas.openxmlformats.org/package/2006/relationships"><Relationship Id="rId2" Type="http://schemas.openxmlformats.org/officeDocument/2006/relationships/hyperlink" Target="https://ncadmin.nc.gov/businesses/construction/forms-documents" TargetMode="External"/><Relationship Id="rId1" Type="http://schemas.openxmlformats.org/officeDocument/2006/relationships/hyperlink" Target="https://www.ncleg.net/EnactedLegislation/Statutes/HTML/BySection/Chapter_143/GS_143-135.8.html" TargetMode="External"/></Relationships>
</file>

<file path=ppt/diagrams/_rels/drawing199.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201.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33/GS_133-3.html" TargetMode="External"/></Relationships>
</file>

<file path=ppt/diagrams/_rels/drawing205.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21.xml.rels><?xml version="1.0" encoding="UTF-8" standalone="yes"?>
<Relationships xmlns="http://schemas.openxmlformats.org/package/2006/relationships"><Relationship Id="rId3" Type="http://schemas.openxmlformats.org/officeDocument/2006/relationships/hyperlink" Target="http://www.ncleg.net/EnactedLegislation/Statutes/PDF/BySection/Chapter_143/GS_143-341.pdf" TargetMode="External"/><Relationship Id="rId2" Type="http://schemas.openxmlformats.org/officeDocument/2006/relationships/hyperlink" Target="https://ncadmin.nc.gov/businesses/construction/forms-documents" TargetMode="External"/><Relationship Id="rId1" Type="http://schemas.openxmlformats.org/officeDocument/2006/relationships/hyperlink" Target="http://reports.oah.state.nc.us/ncac/title%2001%20-%20administration/chapter%2030%20-%20state%20construction/subchapter%20g/subchapter%20g%20rules.pdf" TargetMode="External"/></Relationships>
</file>

<file path=ppt/diagrams/_rels/drawing212.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43/GS_143-128.html" TargetMode="External"/></Relationships>
</file>

<file path=ppt/diagrams/_rels/drawing222.xml.rels><?xml version="1.0" encoding="UTF-8" standalone="yes"?>
<Relationships xmlns="http://schemas.openxmlformats.org/package/2006/relationships"><Relationship Id="rId1" Type="http://schemas.openxmlformats.org/officeDocument/2006/relationships/hyperlink" Target="https://www.ncga.state.nc.us/EnactedLegislation/Statutes/HTML/BySection/Chapter_143/GS_143-129.html" TargetMode="External"/></Relationships>
</file>

<file path=ppt/diagrams/_rels/drawing228.xml.rels><?xml version="1.0" encoding="UTF-8" standalone="yes"?>
<Relationships xmlns="http://schemas.openxmlformats.org/package/2006/relationships"><Relationship Id="rId1" Type="http://schemas.openxmlformats.org/officeDocument/2006/relationships/hyperlink" Target="https://www.ncga.state.nc.us/EnactedLegislation/Statutes/HTML/BySection/Chapter_143/GS_143-129.html" TargetMode="External"/></Relationships>
</file>

<file path=ppt/diagrams/_rels/drawing23.xml.rels><?xml version="1.0" encoding="UTF-8" standalone="yes"?>
<Relationships xmlns="http://schemas.openxmlformats.org/package/2006/relationships"><Relationship Id="rId1" Type="http://schemas.openxmlformats.org/officeDocument/2006/relationships/hyperlink" Target="https://ncadmin.nc.gov/businesses/construction/staff-listing" TargetMode="External"/></Relationships>
</file>

<file path=ppt/diagrams/_rels/drawing232.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233.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234.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235.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237.xml.rels><?xml version="1.0" encoding="UTF-8" standalone="yes"?>
<Relationships xmlns="http://schemas.openxmlformats.org/package/2006/relationships"><Relationship Id="rId1" Type="http://schemas.openxmlformats.org/officeDocument/2006/relationships/hyperlink" Target="https://ncadmin.nc.gov/document/const-contract-checklist" TargetMode="External"/></Relationships>
</file>

<file path=ppt/diagrams/_rels/drawing239.xml.rels><?xml version="1.0" encoding="UTF-8" standalone="yes"?>
<Relationships xmlns="http://schemas.openxmlformats.org/package/2006/relationships"><Relationship Id="rId1" Type="http://schemas.openxmlformats.org/officeDocument/2006/relationships/hyperlink" Target="https://www.ncga.state.nc.us/EnactedLegislation/Statutes/HTML/BySection/Chapter_143/GS_143-129.html" TargetMode="External"/></Relationships>
</file>

<file path=ppt/diagrams/_rels/drawing249.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43/GS_143-341.html" TargetMode="External"/></Relationships>
</file>

<file path=ppt/diagrams/_rels/drawing250.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16/GS_116-31.11.html" TargetMode="External"/><Relationship Id="rId1" Type="http://schemas.openxmlformats.org/officeDocument/2006/relationships/hyperlink" Target="https://www.ncleg.net/EnactedLegislation/Statutes/HTML/BySection/Chapter_143/GS_143-139.html" TargetMode="External"/></Relationships>
</file>

<file path=ppt/diagrams/_rels/drawing251.xml.rels><?xml version="1.0" encoding="UTF-8" standalone="yes"?>
<Relationships xmlns="http://schemas.openxmlformats.org/package/2006/relationships"><Relationship Id="rId3" Type="http://schemas.openxmlformats.org/officeDocument/2006/relationships/hyperlink" Target="https://ncadmin.nc.gov/node/7330" TargetMode="External"/><Relationship Id="rId2" Type="http://schemas.openxmlformats.org/officeDocument/2006/relationships/hyperlink" Target="https://www.ncleg.net/EnactedLegislation/Statutes/HTML/BySection/Chapter_143/GS_143-143.2.html" TargetMode="External"/><Relationship Id="rId1" Type="http://schemas.openxmlformats.org/officeDocument/2006/relationships/hyperlink" Target="https://www.ncleg.net/EnactedLegislation/Statutes/HTML/BySection/Chapter_143/GS_143-341.html" TargetMode="External"/></Relationships>
</file>

<file path=ppt/diagrams/_rels/drawing254.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16/GS_116-31.11.html" TargetMode="External"/></Relationships>
</file>

<file path=ppt/diagrams/_rels/drawing263.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43/GS_143-341.html" TargetMode="External"/><Relationship Id="rId1" Type="http://schemas.openxmlformats.org/officeDocument/2006/relationships/hyperlink" Target="https://www.ncleg.net/EnactedLegislation/Statutes/HTML/BySection/Chapter_143/GS_143-143.2.html" TargetMode="External"/></Relationships>
</file>

<file path=ppt/diagrams/_rels/drawing264.xml.rels><?xml version="1.0" encoding="UTF-8" standalone="yes"?>
<Relationships xmlns="http://schemas.openxmlformats.org/package/2006/relationships"><Relationship Id="rId1" Type="http://schemas.openxmlformats.org/officeDocument/2006/relationships/hyperlink" Target="https://files.nc.gov/ncdoa/documents/files/Territory%20Map_Inspectors_101717_1.pdf?2bna06J0wYxRJwrimbxcrobQ5W9EU.p4" TargetMode="External"/></Relationships>
</file>

<file path=ppt/diagrams/_rels/drawing278.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16/GS_116-31.11.html" TargetMode="External"/><Relationship Id="rId1" Type="http://schemas.openxmlformats.org/officeDocument/2006/relationships/hyperlink" Target="https://www.ncleg.net/EnactedLegislation/Statutes/HTML/BySection/Chapter_143/GS_143-135.3.html" TargetMode="External"/></Relationships>
</file>

<file path=ppt/diagrams/_rels/drawing279.xml.rels><?xml version="1.0" encoding="UTF-8" standalone="yes"?>
<Relationships xmlns="http://schemas.openxmlformats.org/package/2006/relationships"><Relationship Id="rId2" Type="http://schemas.openxmlformats.org/officeDocument/2006/relationships/hyperlink" Target="https://www.ncleg.net/EnactedLegislation/Statutes/HTML/BySection/Chapter_116/GS_116-31.11.html" TargetMode="External"/><Relationship Id="rId1" Type="http://schemas.openxmlformats.org/officeDocument/2006/relationships/hyperlink" Target="https://www.ncleg.net/EnactedLegislation/Statutes/HTML/BySection/Chapter_143/GS_143-135.3.html" TargetMode="External"/></Relationships>
</file>

<file path=ppt/diagrams/_rels/drawing285.xml.rels><?xml version="1.0" encoding="UTF-8" standalone="yes"?>
<Relationships xmlns="http://schemas.openxmlformats.org/package/2006/relationships"><Relationship Id="rId1" Type="http://schemas.openxmlformats.org/officeDocument/2006/relationships/hyperlink" Target="https://www.ncga.state.nc.us/EnactedLegislation/Statutes/HTML/BySection/Chapter_143/GS_143-135.html" TargetMode="External"/></Relationships>
</file>

<file path=ppt/diagrams/_rels/drawing292.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16/GS_116-31.11.html" TargetMode="External"/></Relationships>
</file>

<file path=ppt/diagrams/_rels/drawing293.xml.rels><?xml version="1.0" encoding="UTF-8" standalone="yes"?>
<Relationships xmlns="http://schemas.openxmlformats.org/package/2006/relationships"><Relationship Id="rId1" Type="http://schemas.openxmlformats.org/officeDocument/2006/relationships/hyperlink" Target="https://www.ncleg.net/EnactedLegislation/Statutes/HTML/BySection/Chapter_116/GS_116-31.11.html" TargetMode="External"/></Relationships>
</file>

<file path=ppt/diagrams/_rels/drawing30.xml.rels><?xml version="1.0" encoding="UTF-8" standalone="yes"?>
<Relationships xmlns="http://schemas.openxmlformats.org/package/2006/relationships"><Relationship Id="rId2" Type="http://schemas.openxmlformats.org/officeDocument/2006/relationships/hyperlink" Target="http://reports.oah.state.nc.us/ncac.asp?folderName=/Title%2030%20-%20State%20Ethics%20Commission" TargetMode="External"/><Relationship Id="rId1" Type="http://schemas.openxmlformats.org/officeDocument/2006/relationships/hyperlink" Target="http://www.ncga.state.nc.us/EnactedLegislation/Statutes/PDF/BySection/Chapter_143/GS_143-135.25.pdf" TargetMode="External"/></Relationships>
</file>

<file path=ppt/diagrams/_rels/drawing32.xml.rels><?xml version="1.0" encoding="UTF-8" standalone="yes"?>
<Relationships xmlns="http://schemas.openxmlformats.org/package/2006/relationships"><Relationship Id="rId1" Type="http://schemas.openxmlformats.org/officeDocument/2006/relationships/hyperlink" Target="https://ncadmin.nc.gov/businesses/construction/forms-documents" TargetMode="External"/></Relationships>
</file>

<file path=ppt/diagrams/_rels/drawing39.xml.rels><?xml version="1.0" encoding="UTF-8" standalone="yes"?>
<Relationships xmlns="http://schemas.openxmlformats.org/package/2006/relationships"><Relationship Id="rId1" Type="http://schemas.openxmlformats.org/officeDocument/2006/relationships/hyperlink" Target="http://reports.oah.state.nc.us/ncac/title%2001%20-%20administration/chapter%2030%20-%20state%20construction/subchapter%20d/01%20ncac%2030d%20.0302.html" TargetMode="External"/></Relationships>
</file>

<file path=ppt/diagrams/colors1.xml><?xml version="1.0" encoding="utf-8"?>
<dgm:colorsDef xmlns:dgm="http://schemas.openxmlformats.org/drawingml/2006/diagram" xmlns:a="http://schemas.openxmlformats.org/drawingml/2006/main" uniqueId="urn:microsoft.com/office/officeart/2005/8/colors/accent4_3">
  <dgm:title val=""/>
  <dgm:desc val=""/>
  <dgm:catLst>
    <dgm:cat type="accent4" pri="11300"/>
  </dgm:catLst>
  <dgm:styleLbl name="node0">
    <dgm:fillClrLst meth="repeat">
      <a:schemeClr val="accent4">
        <a:shade val="80000"/>
      </a:schemeClr>
    </dgm:fillClrLst>
    <dgm:linClrLst meth="repeat">
      <a:schemeClr val="lt1"/>
    </dgm:linClrLst>
    <dgm:effectClrLst/>
    <dgm:txLinClrLst/>
    <dgm:txFillClrLst/>
    <dgm:txEffectClrLst/>
  </dgm:styleLbl>
  <dgm:styleLbl name="node1">
    <dgm:fillClrLst>
      <a:schemeClr val="accent4">
        <a:shade val="80000"/>
      </a:schemeClr>
      <a:schemeClr val="accent4">
        <a:tint val="70000"/>
      </a:schemeClr>
    </dgm:fillClrLst>
    <dgm:linClrLst meth="repeat">
      <a:schemeClr val="lt1"/>
    </dgm:linClrLst>
    <dgm:effectClrLst/>
    <dgm:txLinClrLst/>
    <dgm:txFillClrLst/>
    <dgm:txEffectClrLst/>
  </dgm:styleLbl>
  <dgm:styleLbl name="alignNode1">
    <dgm:fillClrLst>
      <a:schemeClr val="accent4">
        <a:shade val="80000"/>
      </a:schemeClr>
      <a:schemeClr val="accent4">
        <a:tint val="70000"/>
      </a:schemeClr>
    </dgm:fillClrLst>
    <dgm:linClrLst>
      <a:schemeClr val="accent4">
        <a:shade val="80000"/>
      </a:schemeClr>
      <a:schemeClr val="accent4">
        <a:tint val="70000"/>
      </a:schemeClr>
    </dgm:linClrLst>
    <dgm:effectClrLst/>
    <dgm:txLinClrLst/>
    <dgm:txFillClrLst/>
    <dgm:txEffectClrLst/>
  </dgm:styleLbl>
  <dgm:styleLbl name="lnNode1">
    <dgm:fillClrLst>
      <a:schemeClr val="accent4">
        <a:shade val="80000"/>
      </a:schemeClr>
      <a:schemeClr val="accent4">
        <a:tint val="7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tint val="70000"/>
        <a:alpha val="50000"/>
      </a:schemeClr>
    </dgm:fillClrLst>
    <dgm:linClrLst meth="repeat">
      <a:schemeClr val="lt1"/>
    </dgm:linClrLst>
    <dgm:effectClrLst/>
    <dgm:txLinClrLst/>
    <dgm:txFillClrLst/>
    <dgm:txEffectClrLst/>
  </dgm:styleLbl>
  <dgm:styleLbl name="node2">
    <dgm:fillClrLst>
      <a:schemeClr val="accent4">
        <a:tint val="99000"/>
      </a:schemeClr>
    </dgm:fillClrLst>
    <dgm:linClrLst meth="repeat">
      <a:schemeClr val="lt1"/>
    </dgm:linClrLst>
    <dgm:effectClrLst/>
    <dgm:txLinClrLst/>
    <dgm:txFillClrLst/>
    <dgm:txEffectClrLst/>
  </dgm:styleLbl>
  <dgm:styleLbl name="node3">
    <dgm:fillClrLst>
      <a:schemeClr val="accent4">
        <a:tint val="80000"/>
      </a:schemeClr>
    </dgm:fillClrLst>
    <dgm:linClrLst meth="repeat">
      <a:schemeClr val="lt1"/>
    </dgm:linClrLst>
    <dgm:effectClrLst/>
    <dgm:txLinClrLst/>
    <dgm:txFillClrLst/>
    <dgm:txEffectClrLst/>
  </dgm:styleLbl>
  <dgm:styleLbl name="node4">
    <dgm:fillClrLst>
      <a:schemeClr val="accent4">
        <a:tint val="70000"/>
      </a:schemeClr>
    </dgm:fillClrLst>
    <dgm:linClrLst meth="repeat">
      <a:schemeClr val="lt1"/>
    </dgm:linClrLst>
    <dgm:effectClrLst/>
    <dgm:txLinClrLst/>
    <dgm:txFillClrLst/>
    <dgm:txEffectClrLst/>
  </dgm:styleLbl>
  <dgm:styleLbl name="f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dgm:txEffectClrLst/>
  </dgm:styleLbl>
  <dgm:styleLbl name="f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b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sibTrans1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shade val="80000"/>
      </a:schemeClr>
    </dgm:fillClrLst>
    <dgm:linClrLst meth="repeat">
      <a:schemeClr val="lt1"/>
    </dgm:linClrLst>
    <dgm:effectClrLst/>
    <dgm:txLinClrLst/>
    <dgm:txFillClrLst/>
    <dgm:txEffectClrLst/>
  </dgm:styleLbl>
  <dgm:styleLbl name="asst1">
    <dgm:fillClrLst meth="repeat">
      <a:schemeClr val="accent4">
        <a:shade val="80000"/>
      </a:schemeClr>
    </dgm:fillClrLst>
    <dgm:linClrLst meth="repeat">
      <a:schemeClr val="lt1"/>
    </dgm:linClrLst>
    <dgm:effectClrLst/>
    <dgm:txLinClrLst/>
    <dgm:txFillClrLst/>
    <dgm:txEffectClrLst/>
  </dgm:styleLbl>
  <dgm:styleLbl name="asst2">
    <dgm:fillClrLst>
      <a:schemeClr val="accent4">
        <a:tint val="99000"/>
      </a:schemeClr>
    </dgm:fillClrLst>
    <dgm:linClrLst meth="repeat">
      <a:schemeClr val="lt1"/>
    </dgm:linClrLst>
    <dgm:effectClrLst/>
    <dgm:txLinClrLst/>
    <dgm:txFillClrLst/>
    <dgm:txEffectClrLst/>
  </dgm:styleLbl>
  <dgm:styleLbl name="asst3">
    <dgm:fillClrLst>
      <a:schemeClr val="accent4">
        <a:tint val="80000"/>
      </a:schemeClr>
    </dgm:fillClrLst>
    <dgm:linClrLst meth="repeat">
      <a:schemeClr val="lt1"/>
    </dgm:linClrLst>
    <dgm:effectClrLst/>
    <dgm:txLinClrLst/>
    <dgm:txFillClrLst/>
    <dgm:txEffectClrLst/>
  </dgm:styleLbl>
  <dgm:styleLbl name="asst4">
    <dgm:fillClrLst>
      <a:schemeClr val="accent4">
        <a:tint val="70000"/>
      </a:schemeClr>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lt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9000"/>
      </a:schemeClr>
    </dgm:fillClrLst>
    <dgm:linClrLst meth="repeat">
      <a:schemeClr val="accent4">
        <a:tint val="99000"/>
      </a:schemeClr>
    </dgm:linClrLst>
    <dgm:effectClrLst/>
    <dgm:txLinClrLst/>
    <dgm:txFillClrLst meth="repeat">
      <a:schemeClr val="tx1"/>
    </dgm:txFillClrLst>
    <dgm:txEffectClrLst/>
  </dgm:styleLbl>
  <dgm:styleLbl name="parChTrans1D3">
    <dgm:fillClrLst meth="repeat">
      <a:schemeClr val="accent4">
        <a:tint val="80000"/>
      </a:schemeClr>
    </dgm:fillClrLst>
    <dgm:linClrLst meth="repeat">
      <a:schemeClr val="accent4">
        <a:tint val="80000"/>
      </a:schemeClr>
    </dgm:linClrLst>
    <dgm:effectClrLst/>
    <dgm:txLinClrLst/>
    <dgm:txFillClrLst meth="repeat">
      <a:schemeClr val="tx1"/>
    </dgm:txFillClrLst>
    <dgm:txEffectClrLst/>
  </dgm:styleLbl>
  <dgm:styleLbl name="parChTrans1D4">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accent4_1">
  <dgm:title val=""/>
  <dgm:desc val=""/>
  <dgm:catLst>
    <dgm:cat type="accent4" pri="11100"/>
  </dgm:catLst>
  <dgm:styleLbl name="node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4">
        <a:shade val="80000"/>
      </a:schemeClr>
    </dgm:linClrLst>
    <dgm:effectClrLst/>
    <dgm:txLinClrLst/>
    <dgm:txFillClrLst/>
    <dgm:txEffectClrLst/>
  </dgm:styleLbl>
  <dgm:styleLbl name="node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f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align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b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dgm:txEffectClrLst/>
  </dgm:styleLbl>
  <dgm:styleLbl name="parChTrans2D2">
    <dgm:fillClrLst meth="repeat">
      <a:schemeClr val="accent4"/>
    </dgm:fillClrLst>
    <dgm:linClrLst meth="repeat">
      <a:schemeClr val="accent4"/>
    </dgm:linClrLst>
    <dgm:effectClrLst/>
    <dgm:txLinClrLst/>
    <dgm:txFillClrLst/>
    <dgm:txEffectClrLst/>
  </dgm:styleLbl>
  <dgm:styleLbl name="parChTrans2D3">
    <dgm:fillClrLst meth="repeat">
      <a:schemeClr val="accent4"/>
    </dgm:fillClrLst>
    <dgm:linClrLst meth="repeat">
      <a:schemeClr val="accent4"/>
    </dgm:linClrLst>
    <dgm:effectClrLst/>
    <dgm:txLinClrLst/>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con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align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trAlignAcc1">
    <dgm:fillClrLst meth="repeat">
      <a:schemeClr val="accent4">
        <a:alpha val="40000"/>
        <a:tint val="40000"/>
      </a:schemeClr>
    </dgm:fillClrLst>
    <dgm:linClrLst meth="repeat">
      <a:schemeClr val="accent4"/>
    </dgm:linClrLst>
    <dgm:effectClrLst/>
    <dgm:txLinClrLst/>
    <dgm:txFillClrLst meth="repeat">
      <a:schemeClr val="dk1"/>
    </dgm:txFillClrLst>
    <dgm:txEffectClrLst/>
  </dgm:styleLbl>
  <dgm:styleLbl name="b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fgAcc0">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2">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3">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4">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0.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5.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8.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4.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6.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8.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0.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6.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7.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8.xml><?xml version="1.0" encoding="utf-8"?>
<dgm:colorsDef xmlns:dgm="http://schemas.openxmlformats.org/drawingml/2006/diagram" xmlns:a="http://schemas.openxmlformats.org/drawingml/2006/main" uniqueId="urn:microsoft.com/office/officeart/2005/8/colors/accent4_5">
  <dgm:title val=""/>
  <dgm:desc val=""/>
  <dgm:catLst>
    <dgm:cat type="accent4" pri="11500"/>
  </dgm:catLst>
  <dgm:styleLbl name="node0">
    <dgm:fillClrLst meth="cycle">
      <a:schemeClr val="accent4">
        <a:alpha val="80000"/>
      </a:schemeClr>
    </dgm:fillClrLst>
    <dgm:linClrLst meth="repeat">
      <a:schemeClr val="lt1"/>
    </dgm:linClrLst>
    <dgm:effectClrLst/>
    <dgm:txLinClrLst/>
    <dgm:txFillClrLst/>
    <dgm:txEffectClrLst/>
  </dgm:styleLbl>
  <dgm:styleLbl name="node1">
    <dgm:fillClrLst>
      <a:schemeClr val="accent4">
        <a:alpha val="90000"/>
      </a:schemeClr>
      <a:schemeClr val="accent4">
        <a:alpha val="50000"/>
      </a:schemeClr>
    </dgm:fillClrLst>
    <dgm:linClrLst meth="repeat">
      <a:schemeClr val="lt1"/>
    </dgm:linClrLst>
    <dgm:effectClrLst/>
    <dgm:txLinClrLst/>
    <dgm:txFillClrLst/>
    <dgm:txEffectClrLst/>
  </dgm:styleLbl>
  <dgm:styleLbl name="alignNode1">
    <dgm:fillClrLst>
      <a:schemeClr val="accent4">
        <a:alpha val="90000"/>
      </a:schemeClr>
      <a:schemeClr val="accent4">
        <a:alpha val="50000"/>
      </a:schemeClr>
    </dgm:fillClrLst>
    <dgm:linClrLst>
      <a:schemeClr val="accent4">
        <a:alpha val="90000"/>
      </a:schemeClr>
      <a:schemeClr val="accent4">
        <a:alpha val="50000"/>
      </a:schemeClr>
    </dgm:linClrLst>
    <dgm:effectClrLst/>
    <dgm:txLinClrLst/>
    <dgm:txFillClrLst/>
    <dgm:txEffectClrLst/>
  </dgm:styleLbl>
  <dgm:styleLbl name="lnNode1">
    <dgm:fillClrLst>
      <a:schemeClr val="accent4">
        <a:shade val="90000"/>
      </a:schemeClr>
      <a:schemeClr val="accent4">
        <a:alpha val="50000"/>
        <a:tint val="5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alpha val="80000"/>
      </a:schemeClr>
    </dgm:fillClrLst>
    <dgm:linClrLst meth="repeat">
      <a:schemeClr val="lt1"/>
    </dgm:linClrLst>
    <dgm:effectClrLst/>
    <dgm:txLinClrLst/>
    <dgm:txFillClrLst/>
    <dgm:txEffectClrLst/>
  </dgm:styleLbl>
  <dgm:styleLbl name="node2">
    <dgm:fillClrLst>
      <a:schemeClr val="accent4">
        <a:alpha val="70000"/>
      </a:schemeClr>
    </dgm:fillClrLst>
    <dgm:linClrLst meth="repeat">
      <a:schemeClr val="lt1"/>
    </dgm:linClrLst>
    <dgm:effectClrLst/>
    <dgm:txLinClrLst/>
    <dgm:txFillClrLst/>
    <dgm:txEffectClrLst/>
  </dgm:styleLbl>
  <dgm:styleLbl name="node3">
    <dgm:fillClrLst>
      <a:schemeClr val="accent4">
        <a:alpha val="50000"/>
      </a:schemeClr>
    </dgm:fillClrLst>
    <dgm:linClrLst meth="repeat">
      <a:schemeClr val="lt1"/>
    </dgm:linClrLst>
    <dgm:effectClrLst/>
    <dgm:txLinClrLst/>
    <dgm:txFillClrLst/>
    <dgm:txEffectClrLst/>
  </dgm:styleLbl>
  <dgm:styleLbl name="node4">
    <dgm:fillClrLst>
      <a:schemeClr val="accent4">
        <a:alpha val="30000"/>
      </a:schemeClr>
    </dgm:fillClrLst>
    <dgm:linClrLst meth="repeat">
      <a:schemeClr val="lt1"/>
    </dgm:linClrLst>
    <dgm:effectClrLst/>
    <dgm:txLinClrLst/>
    <dgm:txFillClrLst/>
    <dgm:txEffectClrLst/>
  </dgm:styleLbl>
  <dgm:styleLbl name="fgImgPlace1">
    <dgm:fillClrLst>
      <a:schemeClr val="accent4">
        <a:tint val="50000"/>
        <a:alpha val="90000"/>
      </a:schemeClr>
      <a:schemeClr val="accent4">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f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b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sibTrans1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alpha val="90000"/>
      </a:schemeClr>
    </dgm:fillClrLst>
    <dgm:linClrLst meth="repeat">
      <a:schemeClr val="lt1"/>
    </dgm:linClrLst>
    <dgm:effectClrLst/>
    <dgm:txLinClrLst/>
    <dgm:txFillClrLst/>
    <dgm:txEffectClrLst/>
  </dgm:styleLbl>
  <dgm:styleLbl name="asst1">
    <dgm:fillClrLst meth="repeat">
      <a:schemeClr val="accent4">
        <a:alpha val="90000"/>
      </a:schemeClr>
    </dgm:fillClrLst>
    <dgm:linClrLst meth="repeat">
      <a:schemeClr val="lt1"/>
    </dgm:linClrLst>
    <dgm:effectClrLst/>
    <dgm:txLinClrLst/>
    <dgm:txFillClrLst/>
    <dgm:txEffectClrLst/>
  </dgm:styleLbl>
  <dgm:styleLbl name="asst2">
    <dgm:fillClrLst>
      <a:schemeClr val="accent4">
        <a:alpha val="90000"/>
      </a:schemeClr>
    </dgm:fillClrLst>
    <dgm:linClrLst meth="repeat">
      <a:schemeClr val="lt1"/>
    </dgm:linClrLst>
    <dgm:effectClrLst/>
    <dgm:txLinClrLst/>
    <dgm:txFillClrLst/>
    <dgm:txEffectClrLst/>
  </dgm:styleLbl>
  <dgm:styleLbl name="asst3">
    <dgm:fillClrLst>
      <a:schemeClr val="accent4">
        <a:alpha val="70000"/>
      </a:schemeClr>
    </dgm:fillClrLst>
    <dgm:linClrLst meth="repeat">
      <a:schemeClr val="lt1"/>
    </dgm:linClrLst>
    <dgm:effectClrLst/>
    <dgm:txLinClrLst/>
    <dgm:txFillClrLst/>
    <dgm:txEffectClrLst/>
  </dgm:styleLbl>
  <dgm:styleLbl name="asst4">
    <dgm:fillClrLst>
      <a:schemeClr val="accent4">
        <a:alpha val="50000"/>
      </a:schemeClr>
    </dgm:fillClrLst>
    <dgm:linClrLst meth="repeat">
      <a:schemeClr val="lt1"/>
    </dgm:linClrLst>
    <dgm:effectClrLst/>
    <dgm:txLinClrLst/>
    <dgm:txFillClrLst/>
    <dgm:txEffectClrLst/>
  </dgm:styleLbl>
  <dgm:styleLbl name="parChTrans2D1">
    <dgm:fillClrLst meth="repeat">
      <a:schemeClr val="accent4">
        <a:shade val="80000"/>
      </a:schemeClr>
    </dgm:fillClrLst>
    <dgm:linClrLst meth="repeat">
      <a:schemeClr val="accent4">
        <a:shade val="80000"/>
      </a:schemeClr>
    </dgm:linClrLst>
    <dgm:effectClrLst/>
    <dgm:txLinClrLst/>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dk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4">
        <a:tint val="90000"/>
      </a:schemeClr>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4">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a:schemeClr val="accent4">
        <a:alpha val="90000"/>
        <a:tint val="40000"/>
      </a:schemeClr>
      <a:schemeClr val="accent4">
        <a:alpha val="5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5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9.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210.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5.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9.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3.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5.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8.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0.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6.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0.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3.xml><?xml version="1.0" encoding="utf-8"?>
<dgm:colorsDef xmlns:dgm="http://schemas.openxmlformats.org/drawingml/2006/diagram" xmlns:a="http://schemas.openxmlformats.org/drawingml/2006/main" uniqueId="urn:microsoft.com/office/officeart/2005/8/colors/accent5_3">
  <dgm:title val=""/>
  <dgm:desc val=""/>
  <dgm:catLst>
    <dgm:cat type="accent5" pri="11300"/>
  </dgm:catLst>
  <dgm:styleLbl name="node0">
    <dgm:fillClrLst meth="repeat">
      <a:schemeClr val="accent5">
        <a:shade val="80000"/>
      </a:schemeClr>
    </dgm:fillClrLst>
    <dgm:linClrLst meth="repeat">
      <a:schemeClr val="lt1"/>
    </dgm:linClrLst>
    <dgm:effectClrLst/>
    <dgm:txLinClrLst/>
    <dgm:txFillClrLst/>
    <dgm:txEffectClrLst/>
  </dgm:styleLbl>
  <dgm:styleLbl name="node1">
    <dgm:fillClrLst>
      <a:schemeClr val="accent5">
        <a:shade val="80000"/>
      </a:schemeClr>
      <a:schemeClr val="accent5">
        <a:tint val="70000"/>
      </a:schemeClr>
    </dgm:fillClrLst>
    <dgm:linClrLst meth="repeat">
      <a:schemeClr val="lt1"/>
    </dgm:linClrLst>
    <dgm:effectClrLst/>
    <dgm:txLinClrLst/>
    <dgm:txFillClrLst/>
    <dgm:txEffectClrLst/>
  </dgm:styleLbl>
  <dgm:styleLbl name="alignNode1">
    <dgm:fillClrLst>
      <a:schemeClr val="accent5">
        <a:shade val="80000"/>
      </a:schemeClr>
      <a:schemeClr val="accent5">
        <a:tint val="70000"/>
      </a:schemeClr>
    </dgm:fillClrLst>
    <dgm:linClrLst>
      <a:schemeClr val="accent5">
        <a:shade val="80000"/>
      </a:schemeClr>
      <a:schemeClr val="accent5">
        <a:tint val="70000"/>
      </a:schemeClr>
    </dgm:linClrLst>
    <dgm:effectClrLst/>
    <dgm:txLinClrLst/>
    <dgm:txFillClrLst/>
    <dgm:txEffectClrLst/>
  </dgm:styleLbl>
  <dgm:styleLbl name="lnNode1">
    <dgm:fillClrLst>
      <a:schemeClr val="accent5">
        <a:shade val="80000"/>
      </a:schemeClr>
      <a:schemeClr val="accent5">
        <a:tint val="7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tint val="70000"/>
        <a:alpha val="50000"/>
      </a:schemeClr>
    </dgm:fillClrLst>
    <dgm:linClrLst meth="repeat">
      <a:schemeClr val="lt1"/>
    </dgm:linClrLst>
    <dgm:effectClrLst/>
    <dgm:txLinClrLst/>
    <dgm:txFillClrLst/>
    <dgm:txEffectClrLst/>
  </dgm:styleLbl>
  <dgm:styleLbl name="node2">
    <dgm:fillClrLst>
      <a:schemeClr val="accent5">
        <a:tint val="99000"/>
      </a:schemeClr>
    </dgm:fillClrLst>
    <dgm:linClrLst meth="repeat">
      <a:schemeClr val="lt1"/>
    </dgm:linClrLst>
    <dgm:effectClrLst/>
    <dgm:txLinClrLst/>
    <dgm:txFillClrLst/>
    <dgm:txEffectClrLst/>
  </dgm:styleLbl>
  <dgm:styleLbl name="node3">
    <dgm:fillClrLst>
      <a:schemeClr val="accent5">
        <a:tint val="80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dgm:txEffectClrLst/>
  </dgm:styleLbl>
  <dgm:styleLbl name="fg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lt1"/>
    </dgm:txFillClrLst>
    <dgm:txEffectClrLst/>
  </dgm:styleLbl>
  <dgm:styleLbl name="bg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lt1"/>
    </dgm:txFillClrLst>
    <dgm:txEffectClrLst/>
  </dgm:styleLbl>
  <dgm:styleLbl name="sibTrans1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9000"/>
      </a:schemeClr>
    </dgm:fillClrLst>
    <dgm:linClrLst meth="repeat">
      <a:schemeClr val="lt1"/>
    </dgm:linClrLst>
    <dgm:effectClrLst/>
    <dgm:txLinClrLst/>
    <dgm:txFillClrLst/>
    <dgm:txEffectClrLst/>
  </dgm:styleLbl>
  <dgm:styleLbl name="asst3">
    <dgm:fillClrLst>
      <a:schemeClr val="accent5">
        <a:tint val="80000"/>
      </a:schemeClr>
    </dgm:fillClrLst>
    <dgm:linClrLst meth="repeat">
      <a:schemeClr val="lt1"/>
    </dgm:linClrLst>
    <dgm:effectClrLst/>
    <dgm:txLinClrLst/>
    <dgm:txFillClrLst/>
    <dgm:txEffectClrLst/>
  </dgm:styleLbl>
  <dgm:styleLbl name="asst4">
    <dgm:fillClrLst>
      <a:schemeClr val="accent5">
        <a:tint val="7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lt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9000"/>
      </a:schemeClr>
    </dgm:fillClrLst>
    <dgm:linClrLst meth="repeat">
      <a:schemeClr val="accent5">
        <a:tint val="99000"/>
      </a:schemeClr>
    </dgm:linClrLst>
    <dgm:effectClrLst/>
    <dgm:txLinClrLst/>
    <dgm:txFillClrLst meth="repeat">
      <a:schemeClr val="tx1"/>
    </dgm:txFillClrLst>
    <dgm:txEffectClrLst/>
  </dgm:styleLbl>
  <dgm:styleLbl name="parChTrans1D3">
    <dgm:fillClrLst meth="repeat">
      <a:schemeClr val="accent5">
        <a:tint val="80000"/>
      </a:schemeClr>
    </dgm:fillClrLst>
    <dgm:linClrLst meth="repeat">
      <a:schemeClr val="accent5">
        <a:tint val="80000"/>
      </a:schemeClr>
    </dgm:linClrLst>
    <dgm:effectClrLst/>
    <dgm:txLinClrLst/>
    <dgm:txFillClrLst meth="repeat">
      <a:schemeClr val="tx1"/>
    </dgm:txFillClrLst>
    <dgm:txEffectClrLst/>
  </dgm:styleLbl>
  <dgm:styleLbl name="parChTrans1D4">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5">
        <a:shade val="80000"/>
      </a:schemeClr>
      <a:schemeClr val="accent5">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8.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0.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5.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8.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9.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0.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3.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5.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6.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0.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4.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5.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0.xml><?xml version="1.0" encoding="utf-8"?>
<dgm:colorsDef xmlns:dgm="http://schemas.openxmlformats.org/drawingml/2006/diagram" xmlns:a="http://schemas.openxmlformats.org/drawingml/2006/main" uniqueId="urn:microsoft.com/office/officeart/2005/8/colors/accent4_5">
  <dgm:title val=""/>
  <dgm:desc val=""/>
  <dgm:catLst>
    <dgm:cat type="accent4" pri="11500"/>
  </dgm:catLst>
  <dgm:styleLbl name="node0">
    <dgm:fillClrLst meth="cycle">
      <a:schemeClr val="accent4">
        <a:alpha val="80000"/>
      </a:schemeClr>
    </dgm:fillClrLst>
    <dgm:linClrLst meth="repeat">
      <a:schemeClr val="lt1"/>
    </dgm:linClrLst>
    <dgm:effectClrLst/>
    <dgm:txLinClrLst/>
    <dgm:txFillClrLst/>
    <dgm:txEffectClrLst/>
  </dgm:styleLbl>
  <dgm:styleLbl name="node1">
    <dgm:fillClrLst>
      <a:schemeClr val="accent4">
        <a:alpha val="90000"/>
      </a:schemeClr>
      <a:schemeClr val="accent4">
        <a:alpha val="50000"/>
      </a:schemeClr>
    </dgm:fillClrLst>
    <dgm:linClrLst meth="repeat">
      <a:schemeClr val="lt1"/>
    </dgm:linClrLst>
    <dgm:effectClrLst/>
    <dgm:txLinClrLst/>
    <dgm:txFillClrLst/>
    <dgm:txEffectClrLst/>
  </dgm:styleLbl>
  <dgm:styleLbl name="alignNode1">
    <dgm:fillClrLst>
      <a:schemeClr val="accent4">
        <a:alpha val="90000"/>
      </a:schemeClr>
      <a:schemeClr val="accent4">
        <a:alpha val="50000"/>
      </a:schemeClr>
    </dgm:fillClrLst>
    <dgm:linClrLst>
      <a:schemeClr val="accent4">
        <a:alpha val="90000"/>
      </a:schemeClr>
      <a:schemeClr val="accent4">
        <a:alpha val="50000"/>
      </a:schemeClr>
    </dgm:linClrLst>
    <dgm:effectClrLst/>
    <dgm:txLinClrLst/>
    <dgm:txFillClrLst/>
    <dgm:txEffectClrLst/>
  </dgm:styleLbl>
  <dgm:styleLbl name="lnNode1">
    <dgm:fillClrLst>
      <a:schemeClr val="accent4">
        <a:shade val="90000"/>
      </a:schemeClr>
      <a:schemeClr val="accent4">
        <a:alpha val="50000"/>
        <a:tint val="5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alpha val="80000"/>
      </a:schemeClr>
    </dgm:fillClrLst>
    <dgm:linClrLst meth="repeat">
      <a:schemeClr val="lt1"/>
    </dgm:linClrLst>
    <dgm:effectClrLst/>
    <dgm:txLinClrLst/>
    <dgm:txFillClrLst/>
    <dgm:txEffectClrLst/>
  </dgm:styleLbl>
  <dgm:styleLbl name="node2">
    <dgm:fillClrLst>
      <a:schemeClr val="accent4">
        <a:alpha val="70000"/>
      </a:schemeClr>
    </dgm:fillClrLst>
    <dgm:linClrLst meth="repeat">
      <a:schemeClr val="lt1"/>
    </dgm:linClrLst>
    <dgm:effectClrLst/>
    <dgm:txLinClrLst/>
    <dgm:txFillClrLst/>
    <dgm:txEffectClrLst/>
  </dgm:styleLbl>
  <dgm:styleLbl name="node3">
    <dgm:fillClrLst>
      <a:schemeClr val="accent4">
        <a:alpha val="50000"/>
      </a:schemeClr>
    </dgm:fillClrLst>
    <dgm:linClrLst meth="repeat">
      <a:schemeClr val="lt1"/>
    </dgm:linClrLst>
    <dgm:effectClrLst/>
    <dgm:txLinClrLst/>
    <dgm:txFillClrLst/>
    <dgm:txEffectClrLst/>
  </dgm:styleLbl>
  <dgm:styleLbl name="node4">
    <dgm:fillClrLst>
      <a:schemeClr val="accent4">
        <a:alpha val="30000"/>
      </a:schemeClr>
    </dgm:fillClrLst>
    <dgm:linClrLst meth="repeat">
      <a:schemeClr val="lt1"/>
    </dgm:linClrLst>
    <dgm:effectClrLst/>
    <dgm:txLinClrLst/>
    <dgm:txFillClrLst/>
    <dgm:txEffectClrLst/>
  </dgm:styleLbl>
  <dgm:styleLbl name="fgImgPlace1">
    <dgm:fillClrLst>
      <a:schemeClr val="accent4">
        <a:tint val="50000"/>
        <a:alpha val="90000"/>
      </a:schemeClr>
      <a:schemeClr val="accent4">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f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b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sibTrans1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alpha val="90000"/>
      </a:schemeClr>
    </dgm:fillClrLst>
    <dgm:linClrLst meth="repeat">
      <a:schemeClr val="lt1"/>
    </dgm:linClrLst>
    <dgm:effectClrLst/>
    <dgm:txLinClrLst/>
    <dgm:txFillClrLst/>
    <dgm:txEffectClrLst/>
  </dgm:styleLbl>
  <dgm:styleLbl name="asst1">
    <dgm:fillClrLst meth="repeat">
      <a:schemeClr val="accent4">
        <a:alpha val="90000"/>
      </a:schemeClr>
    </dgm:fillClrLst>
    <dgm:linClrLst meth="repeat">
      <a:schemeClr val="lt1"/>
    </dgm:linClrLst>
    <dgm:effectClrLst/>
    <dgm:txLinClrLst/>
    <dgm:txFillClrLst/>
    <dgm:txEffectClrLst/>
  </dgm:styleLbl>
  <dgm:styleLbl name="asst2">
    <dgm:fillClrLst>
      <a:schemeClr val="accent4">
        <a:alpha val="90000"/>
      </a:schemeClr>
    </dgm:fillClrLst>
    <dgm:linClrLst meth="repeat">
      <a:schemeClr val="lt1"/>
    </dgm:linClrLst>
    <dgm:effectClrLst/>
    <dgm:txLinClrLst/>
    <dgm:txFillClrLst/>
    <dgm:txEffectClrLst/>
  </dgm:styleLbl>
  <dgm:styleLbl name="asst3">
    <dgm:fillClrLst>
      <a:schemeClr val="accent4">
        <a:alpha val="70000"/>
      </a:schemeClr>
    </dgm:fillClrLst>
    <dgm:linClrLst meth="repeat">
      <a:schemeClr val="lt1"/>
    </dgm:linClrLst>
    <dgm:effectClrLst/>
    <dgm:txLinClrLst/>
    <dgm:txFillClrLst/>
    <dgm:txEffectClrLst/>
  </dgm:styleLbl>
  <dgm:styleLbl name="asst4">
    <dgm:fillClrLst>
      <a:schemeClr val="accent4">
        <a:alpha val="50000"/>
      </a:schemeClr>
    </dgm:fillClrLst>
    <dgm:linClrLst meth="repeat">
      <a:schemeClr val="lt1"/>
    </dgm:linClrLst>
    <dgm:effectClrLst/>
    <dgm:txLinClrLst/>
    <dgm:txFillClrLst/>
    <dgm:txEffectClrLst/>
  </dgm:styleLbl>
  <dgm:styleLbl name="parChTrans2D1">
    <dgm:fillClrLst meth="repeat">
      <a:schemeClr val="accent4">
        <a:shade val="80000"/>
      </a:schemeClr>
    </dgm:fillClrLst>
    <dgm:linClrLst meth="repeat">
      <a:schemeClr val="accent4">
        <a:shade val="80000"/>
      </a:schemeClr>
    </dgm:linClrLst>
    <dgm:effectClrLst/>
    <dgm:txLinClrLst/>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dk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4">
        <a:tint val="90000"/>
      </a:schemeClr>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4">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a:schemeClr val="accent4">
        <a:alpha val="90000"/>
        <a:tint val="40000"/>
      </a:schemeClr>
      <a:schemeClr val="accent4">
        <a:alpha val="5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5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2_5">
  <dgm:title val=""/>
  <dgm:desc val=""/>
  <dgm:catLst>
    <dgm:cat type="accent2" pri="11500"/>
  </dgm:catLst>
  <dgm:styleLbl name="node0">
    <dgm:fillClrLst meth="cycle">
      <a:schemeClr val="accent2">
        <a:alpha val="80000"/>
      </a:schemeClr>
    </dgm:fillClrLst>
    <dgm:linClrLst meth="repeat">
      <a:schemeClr val="lt1"/>
    </dgm:linClrLst>
    <dgm:effectClrLst/>
    <dgm:txLinClrLst/>
    <dgm:txFillClrLst/>
    <dgm:txEffectClrLst/>
  </dgm:styleLbl>
  <dgm:styleLbl name="node1">
    <dgm:fillClrLst>
      <a:schemeClr val="accent2">
        <a:alpha val="90000"/>
      </a:schemeClr>
      <a:schemeClr val="accent2">
        <a:alpha val="50000"/>
      </a:schemeClr>
    </dgm:fillClrLst>
    <dgm:linClrLst meth="repeat">
      <a:schemeClr val="lt1"/>
    </dgm:linClrLst>
    <dgm:effectClrLst/>
    <dgm:txLinClrLst/>
    <dgm:txFillClrLst/>
    <dgm:txEffectClrLst/>
  </dgm:styleLbl>
  <dgm:styleLbl name="alignNode1">
    <dgm:fillClrLst>
      <a:schemeClr val="accent2">
        <a:alpha val="90000"/>
      </a:schemeClr>
      <a:schemeClr val="accent2">
        <a:alpha val="50000"/>
      </a:schemeClr>
    </dgm:fillClrLst>
    <dgm:linClrLst>
      <a:schemeClr val="accent2">
        <a:alpha val="90000"/>
      </a:schemeClr>
      <a:schemeClr val="accent2">
        <a:alpha val="50000"/>
      </a:schemeClr>
    </dgm:linClrLst>
    <dgm:effectClrLst/>
    <dgm:txLinClrLst/>
    <dgm:txFillClrLst/>
    <dgm:txEffectClrLst/>
  </dgm:styleLbl>
  <dgm:styleLbl name="lnNode1">
    <dgm:fillClrLst>
      <a:schemeClr val="accent2">
        <a:shade val="90000"/>
      </a:schemeClr>
      <a:schemeClr val="accent2">
        <a:alpha val="50000"/>
        <a:tint val="5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alpha val="20000"/>
      </a:schemeClr>
    </dgm:fillClrLst>
    <dgm:linClrLst meth="repeat">
      <a:schemeClr val="lt1"/>
    </dgm:linClrLst>
    <dgm:effectClrLst/>
    <dgm:txLinClrLst/>
    <dgm:txFillClrLst/>
    <dgm:txEffectClrLst/>
  </dgm:styleLbl>
  <dgm:styleLbl name="node2">
    <dgm:fillClrLst>
      <a:schemeClr val="accent2">
        <a:alpha val="70000"/>
      </a:schemeClr>
    </dgm:fillClrLst>
    <dgm:linClrLst meth="repeat">
      <a:schemeClr val="lt1"/>
    </dgm:linClrLst>
    <dgm:effectClrLst/>
    <dgm:txLinClrLst/>
    <dgm:txFillClrLst/>
    <dgm:txEffectClrLst/>
  </dgm:styleLbl>
  <dgm:styleLbl name="node3">
    <dgm:fillClrLst>
      <a:schemeClr val="accent2">
        <a:alpha val="50000"/>
      </a:schemeClr>
    </dgm:fillClrLst>
    <dgm:linClrLst meth="repeat">
      <a:schemeClr val="lt1"/>
    </dgm:linClrLst>
    <dgm:effectClrLst/>
    <dgm:txLinClrLst/>
    <dgm:txFillClrLst/>
    <dgm:txEffectClrLst/>
  </dgm:styleLbl>
  <dgm:styleLbl name="node4">
    <dgm:fillClrLst>
      <a:schemeClr val="accent2">
        <a:alpha val="30000"/>
      </a:schemeClr>
    </dgm:fillClrLst>
    <dgm:linClrLst meth="repeat">
      <a:schemeClr val="lt1"/>
    </dgm:linClrLst>
    <dgm:effectClrLst/>
    <dgm:txLinClrLst/>
    <dgm:txFillClrLst/>
    <dgm:txEffectClrLst/>
  </dgm:styleLbl>
  <dgm:styleLbl name="fgImgPlace1">
    <dgm:fillClrLst>
      <a:schemeClr val="accent2">
        <a:tint val="50000"/>
        <a:alpha val="90000"/>
      </a:schemeClr>
      <a:schemeClr val="accent2">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f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b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sibTrans1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alpha val="90000"/>
      </a:schemeClr>
    </dgm:fillClrLst>
    <dgm:linClrLst meth="repeat">
      <a:schemeClr val="lt1"/>
    </dgm:linClrLst>
    <dgm:effectClrLst/>
    <dgm:txLinClrLst/>
    <dgm:txFillClrLst/>
    <dgm:txEffectClrLst/>
  </dgm:styleLbl>
  <dgm:styleLbl name="asst1">
    <dgm:fillClrLst meth="repeat">
      <a:schemeClr val="accent2">
        <a:alpha val="90000"/>
      </a:schemeClr>
    </dgm:fillClrLst>
    <dgm:linClrLst meth="repeat">
      <a:schemeClr val="lt1"/>
    </dgm:linClrLst>
    <dgm:effectClrLst/>
    <dgm:txLinClrLst/>
    <dgm:txFillClrLst/>
    <dgm:txEffectClrLst/>
  </dgm:styleLbl>
  <dgm:styleLbl name="asst2">
    <dgm:fillClrLst>
      <a:schemeClr val="accent2">
        <a:alpha val="90000"/>
      </a:schemeClr>
    </dgm:fillClrLst>
    <dgm:linClrLst meth="repeat">
      <a:schemeClr val="lt1"/>
    </dgm:linClrLst>
    <dgm:effectClrLst/>
    <dgm:txLinClrLst/>
    <dgm:txFillClrLst/>
    <dgm:txEffectClrLst/>
  </dgm:styleLbl>
  <dgm:styleLbl name="asst3">
    <dgm:fillClrLst>
      <a:schemeClr val="accent2">
        <a:alpha val="70000"/>
      </a:schemeClr>
    </dgm:fillClrLst>
    <dgm:linClrLst meth="repeat">
      <a:schemeClr val="lt1"/>
    </dgm:linClrLst>
    <dgm:effectClrLst/>
    <dgm:txLinClrLst/>
    <dgm:txFillClrLst/>
    <dgm:txEffectClrLst/>
  </dgm:styleLbl>
  <dgm:styleLbl name="asst4">
    <dgm:fillClrLst>
      <a:schemeClr val="accent2">
        <a:alpha val="50000"/>
      </a:schemeClr>
    </dgm:fillClrLst>
    <dgm:linClrLst meth="repeat">
      <a:schemeClr val="lt1"/>
    </dgm:linClrLst>
    <dgm:effectClrLst/>
    <dgm:txLinClrLst/>
    <dgm:txFillClrLst/>
    <dgm:txEffectClrLst/>
  </dgm:styleLbl>
  <dgm:styleLbl name="parChTrans2D1">
    <dgm:fillClrLst meth="repeat">
      <a:schemeClr val="accent2">
        <a:shade val="8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a:schemeClr val="accent2">
        <a:alpha val="90000"/>
        <a:tint val="40000"/>
      </a:schemeClr>
      <a:schemeClr val="accent2">
        <a:alpha val="5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2_5">
  <dgm:title val=""/>
  <dgm:desc val=""/>
  <dgm:catLst>
    <dgm:cat type="accent2" pri="11500"/>
  </dgm:catLst>
  <dgm:styleLbl name="node0">
    <dgm:fillClrLst meth="cycle">
      <a:schemeClr val="accent2">
        <a:alpha val="80000"/>
      </a:schemeClr>
    </dgm:fillClrLst>
    <dgm:linClrLst meth="repeat">
      <a:schemeClr val="lt1"/>
    </dgm:linClrLst>
    <dgm:effectClrLst/>
    <dgm:txLinClrLst/>
    <dgm:txFillClrLst/>
    <dgm:txEffectClrLst/>
  </dgm:styleLbl>
  <dgm:styleLbl name="node1">
    <dgm:fillClrLst>
      <a:schemeClr val="accent2">
        <a:alpha val="90000"/>
      </a:schemeClr>
      <a:schemeClr val="accent2">
        <a:alpha val="50000"/>
      </a:schemeClr>
    </dgm:fillClrLst>
    <dgm:linClrLst meth="repeat">
      <a:schemeClr val="lt1"/>
    </dgm:linClrLst>
    <dgm:effectClrLst/>
    <dgm:txLinClrLst/>
    <dgm:txFillClrLst/>
    <dgm:txEffectClrLst/>
  </dgm:styleLbl>
  <dgm:styleLbl name="alignNode1">
    <dgm:fillClrLst>
      <a:schemeClr val="accent2">
        <a:alpha val="90000"/>
      </a:schemeClr>
      <a:schemeClr val="accent2">
        <a:alpha val="50000"/>
      </a:schemeClr>
    </dgm:fillClrLst>
    <dgm:linClrLst>
      <a:schemeClr val="accent2">
        <a:alpha val="90000"/>
      </a:schemeClr>
      <a:schemeClr val="accent2">
        <a:alpha val="50000"/>
      </a:schemeClr>
    </dgm:linClrLst>
    <dgm:effectClrLst/>
    <dgm:txLinClrLst/>
    <dgm:txFillClrLst/>
    <dgm:txEffectClrLst/>
  </dgm:styleLbl>
  <dgm:styleLbl name="lnNode1">
    <dgm:fillClrLst>
      <a:schemeClr val="accent2">
        <a:shade val="90000"/>
      </a:schemeClr>
      <a:schemeClr val="accent2">
        <a:alpha val="50000"/>
        <a:tint val="5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alpha val="20000"/>
      </a:schemeClr>
    </dgm:fillClrLst>
    <dgm:linClrLst meth="repeat">
      <a:schemeClr val="lt1"/>
    </dgm:linClrLst>
    <dgm:effectClrLst/>
    <dgm:txLinClrLst/>
    <dgm:txFillClrLst/>
    <dgm:txEffectClrLst/>
  </dgm:styleLbl>
  <dgm:styleLbl name="node2">
    <dgm:fillClrLst>
      <a:schemeClr val="accent2">
        <a:alpha val="70000"/>
      </a:schemeClr>
    </dgm:fillClrLst>
    <dgm:linClrLst meth="repeat">
      <a:schemeClr val="lt1"/>
    </dgm:linClrLst>
    <dgm:effectClrLst/>
    <dgm:txLinClrLst/>
    <dgm:txFillClrLst/>
    <dgm:txEffectClrLst/>
  </dgm:styleLbl>
  <dgm:styleLbl name="node3">
    <dgm:fillClrLst>
      <a:schemeClr val="accent2">
        <a:alpha val="50000"/>
      </a:schemeClr>
    </dgm:fillClrLst>
    <dgm:linClrLst meth="repeat">
      <a:schemeClr val="lt1"/>
    </dgm:linClrLst>
    <dgm:effectClrLst/>
    <dgm:txLinClrLst/>
    <dgm:txFillClrLst/>
    <dgm:txEffectClrLst/>
  </dgm:styleLbl>
  <dgm:styleLbl name="node4">
    <dgm:fillClrLst>
      <a:schemeClr val="accent2">
        <a:alpha val="30000"/>
      </a:schemeClr>
    </dgm:fillClrLst>
    <dgm:linClrLst meth="repeat">
      <a:schemeClr val="lt1"/>
    </dgm:linClrLst>
    <dgm:effectClrLst/>
    <dgm:txLinClrLst/>
    <dgm:txFillClrLst/>
    <dgm:txEffectClrLst/>
  </dgm:styleLbl>
  <dgm:styleLbl name="fgImgPlace1">
    <dgm:fillClrLst>
      <a:schemeClr val="accent2">
        <a:tint val="50000"/>
        <a:alpha val="90000"/>
      </a:schemeClr>
      <a:schemeClr val="accent2">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f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bgSibTrans2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dgm:txEffectClrLst/>
  </dgm:styleLbl>
  <dgm:styleLbl name="sibTrans1D1">
    <dgm:fillClrLst>
      <a:schemeClr val="accent2">
        <a:shade val="90000"/>
      </a:schemeClr>
      <a:schemeClr val="accent2">
        <a:tint val="50000"/>
      </a:schemeClr>
    </dgm:fillClrLst>
    <dgm:linClrLst>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alpha val="90000"/>
      </a:schemeClr>
    </dgm:fillClrLst>
    <dgm:linClrLst meth="repeat">
      <a:schemeClr val="lt1"/>
    </dgm:linClrLst>
    <dgm:effectClrLst/>
    <dgm:txLinClrLst/>
    <dgm:txFillClrLst/>
    <dgm:txEffectClrLst/>
  </dgm:styleLbl>
  <dgm:styleLbl name="asst1">
    <dgm:fillClrLst meth="repeat">
      <a:schemeClr val="accent2">
        <a:alpha val="90000"/>
      </a:schemeClr>
    </dgm:fillClrLst>
    <dgm:linClrLst meth="repeat">
      <a:schemeClr val="lt1"/>
    </dgm:linClrLst>
    <dgm:effectClrLst/>
    <dgm:txLinClrLst/>
    <dgm:txFillClrLst/>
    <dgm:txEffectClrLst/>
  </dgm:styleLbl>
  <dgm:styleLbl name="asst2">
    <dgm:fillClrLst>
      <a:schemeClr val="accent2">
        <a:alpha val="90000"/>
      </a:schemeClr>
    </dgm:fillClrLst>
    <dgm:linClrLst meth="repeat">
      <a:schemeClr val="lt1"/>
    </dgm:linClrLst>
    <dgm:effectClrLst/>
    <dgm:txLinClrLst/>
    <dgm:txFillClrLst/>
    <dgm:txEffectClrLst/>
  </dgm:styleLbl>
  <dgm:styleLbl name="asst3">
    <dgm:fillClrLst>
      <a:schemeClr val="accent2">
        <a:alpha val="70000"/>
      </a:schemeClr>
    </dgm:fillClrLst>
    <dgm:linClrLst meth="repeat">
      <a:schemeClr val="lt1"/>
    </dgm:linClrLst>
    <dgm:effectClrLst/>
    <dgm:txLinClrLst/>
    <dgm:txFillClrLst/>
    <dgm:txEffectClrLst/>
  </dgm:styleLbl>
  <dgm:styleLbl name="asst4">
    <dgm:fillClrLst>
      <a:schemeClr val="accent2">
        <a:alpha val="50000"/>
      </a:schemeClr>
    </dgm:fillClrLst>
    <dgm:linClrLst meth="repeat">
      <a:schemeClr val="lt1"/>
    </dgm:linClrLst>
    <dgm:effectClrLst/>
    <dgm:txLinClrLst/>
    <dgm:txFillClrLst/>
    <dgm:txEffectClrLst/>
  </dgm:styleLbl>
  <dgm:styleLbl name="parChTrans2D1">
    <dgm:fillClrLst meth="repeat">
      <a:schemeClr val="accent2">
        <a:shade val="8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2">
        <a:alpha val="90000"/>
      </a:schemeClr>
      <a:schemeClr val="accent2">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a:schemeClr val="accent2">
        <a:alpha val="90000"/>
        <a:tint val="40000"/>
      </a:schemeClr>
      <a:schemeClr val="accent2">
        <a:alpha val="5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9B51B16-EE03-4293-898A-CBC625C3C2A1}" type="doc">
      <dgm:prSet loTypeId="urn:microsoft.com/office/officeart/2005/8/layout/vList2" loCatId="list" qsTypeId="urn:microsoft.com/office/officeart/2005/8/quickstyle/3d2" qsCatId="3D" csTypeId="urn:microsoft.com/office/officeart/2005/8/colors/accent4_3" csCatId="accent4"/>
      <dgm:spPr/>
      <dgm:t>
        <a:bodyPr/>
        <a:lstStyle/>
        <a:p>
          <a:endParaRPr lang="en-US"/>
        </a:p>
      </dgm:t>
    </dgm:pt>
    <dgm:pt modelId="{A3EF48E8-5CE1-41B2-82C7-911A9F9E6E0D}">
      <dgm:prSet custT="1"/>
      <dgm:spPr/>
      <dgm:t>
        <a:bodyPr/>
        <a:lstStyle/>
        <a:p>
          <a:pPr algn="ctr"/>
          <a:r>
            <a:rPr lang="en-US" sz="5400" b="1" dirty="0">
              <a:latin typeface="+mj-lt"/>
              <a:ea typeface="Batang" panose="02030600000101010101" pitchFamily="18" charset="-127"/>
            </a:rPr>
            <a:t>AGENDA</a:t>
          </a:r>
        </a:p>
      </dgm:t>
    </dgm:pt>
    <dgm:pt modelId="{CC349ACC-844A-47C9-9334-B933FE27A373}" type="parTrans" cxnId="{A33B7E8D-7F4D-4B38-889D-338FF7227126}">
      <dgm:prSet/>
      <dgm:spPr/>
      <dgm:t>
        <a:bodyPr/>
        <a:lstStyle/>
        <a:p>
          <a:endParaRPr lang="en-US"/>
        </a:p>
      </dgm:t>
    </dgm:pt>
    <dgm:pt modelId="{AE55F439-6153-47FF-AF65-C2A5B3528BEC}" type="sibTrans" cxnId="{A33B7E8D-7F4D-4B38-889D-338FF7227126}">
      <dgm:prSet/>
      <dgm:spPr/>
      <dgm:t>
        <a:bodyPr/>
        <a:lstStyle/>
        <a:p>
          <a:endParaRPr lang="en-US"/>
        </a:p>
      </dgm:t>
    </dgm:pt>
    <dgm:pt modelId="{79B04746-8B66-46D5-BB2A-C704E236F3EA}" type="pres">
      <dgm:prSet presAssocID="{59B51B16-EE03-4293-898A-CBC625C3C2A1}" presName="linear" presStyleCnt="0">
        <dgm:presLayoutVars>
          <dgm:animLvl val="lvl"/>
          <dgm:resizeHandles val="exact"/>
        </dgm:presLayoutVars>
      </dgm:prSet>
      <dgm:spPr/>
    </dgm:pt>
    <dgm:pt modelId="{1F3D106F-A042-4764-80AC-923D819D35E2}" type="pres">
      <dgm:prSet presAssocID="{A3EF48E8-5CE1-41B2-82C7-911A9F9E6E0D}" presName="parentText" presStyleLbl="node1" presStyleIdx="0" presStyleCnt="1">
        <dgm:presLayoutVars>
          <dgm:chMax val="0"/>
          <dgm:bulletEnabled val="1"/>
        </dgm:presLayoutVars>
      </dgm:prSet>
      <dgm:spPr/>
    </dgm:pt>
  </dgm:ptLst>
  <dgm:cxnLst>
    <dgm:cxn modelId="{412D8E03-7E3D-4B48-9A7B-A45A9559E7D7}" type="presOf" srcId="{A3EF48E8-5CE1-41B2-82C7-911A9F9E6E0D}" destId="{1F3D106F-A042-4764-80AC-923D819D35E2}" srcOrd="0" destOrd="0" presId="urn:microsoft.com/office/officeart/2005/8/layout/vList2"/>
    <dgm:cxn modelId="{F76E6211-82B9-49BF-AD29-16A23D70CB83}" type="presOf" srcId="{59B51B16-EE03-4293-898A-CBC625C3C2A1}" destId="{79B04746-8B66-46D5-BB2A-C704E236F3EA}" srcOrd="0" destOrd="0" presId="urn:microsoft.com/office/officeart/2005/8/layout/vList2"/>
    <dgm:cxn modelId="{A33B7E8D-7F4D-4B38-889D-338FF7227126}" srcId="{59B51B16-EE03-4293-898A-CBC625C3C2A1}" destId="{A3EF48E8-5CE1-41B2-82C7-911A9F9E6E0D}" srcOrd="0" destOrd="0" parTransId="{CC349ACC-844A-47C9-9334-B933FE27A373}" sibTransId="{AE55F439-6153-47FF-AF65-C2A5B3528BEC}"/>
    <dgm:cxn modelId="{A990F11F-7B2B-4A4C-88FB-0BE9A4E4B683}" type="presParOf" srcId="{79B04746-8B66-46D5-BB2A-C704E236F3EA}" destId="{1F3D106F-A042-4764-80AC-923D819D35E2}"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1EAAB14D-4BB0-4264-9578-5F87DE839303}" type="doc">
      <dgm:prSet loTypeId="urn:microsoft.com/office/officeart/2005/8/layout/target3" loCatId="relationship" qsTypeId="urn:microsoft.com/office/officeart/2005/8/quickstyle/3d3" qsCatId="3D" csTypeId="urn:microsoft.com/office/officeart/2005/8/colors/colorful1" csCatId="colorful" phldr="1"/>
      <dgm:spPr/>
      <dgm:t>
        <a:bodyPr/>
        <a:lstStyle/>
        <a:p>
          <a:endParaRPr lang="en-US"/>
        </a:p>
      </dgm:t>
    </dgm:pt>
    <dgm:pt modelId="{A63BC915-6106-4270-849B-33E36DDC78BC}">
      <dgm:prSet/>
      <dgm:spPr/>
      <dgm:t>
        <a:bodyPr/>
        <a:lstStyle/>
        <a:p>
          <a:r>
            <a:rPr lang="en-US" b="1" dirty="0">
              <a:latin typeface="+mn-lt"/>
              <a:ea typeface="Batang" panose="02030600000101010101" pitchFamily="18" charset="-127"/>
            </a:rPr>
            <a:t>Capital Project Coordinator </a:t>
          </a:r>
          <a:endParaRPr lang="en-US" dirty="0">
            <a:latin typeface="+mn-lt"/>
            <a:ea typeface="Batang" panose="02030600000101010101" pitchFamily="18" charset="-127"/>
          </a:endParaRPr>
        </a:p>
      </dgm:t>
    </dgm:pt>
    <dgm:pt modelId="{4FC52597-C300-4BE5-A365-CABE09AF2311}" type="parTrans" cxnId="{F09AD148-1DBF-49E7-AF96-8CAECE4B2D64}">
      <dgm:prSet/>
      <dgm:spPr/>
      <dgm:t>
        <a:bodyPr/>
        <a:lstStyle/>
        <a:p>
          <a:endParaRPr lang="en-US">
            <a:latin typeface="Batang" panose="02030600000101010101" pitchFamily="18" charset="-127"/>
            <a:ea typeface="Batang" panose="02030600000101010101" pitchFamily="18" charset="-127"/>
          </a:endParaRPr>
        </a:p>
      </dgm:t>
    </dgm:pt>
    <dgm:pt modelId="{B16CCAC2-C796-4451-8D61-5DB25B2558E4}" type="sibTrans" cxnId="{F09AD148-1DBF-49E7-AF96-8CAECE4B2D64}">
      <dgm:prSet/>
      <dgm:spPr/>
      <dgm:t>
        <a:bodyPr/>
        <a:lstStyle/>
        <a:p>
          <a:endParaRPr lang="en-US">
            <a:latin typeface="Batang" panose="02030600000101010101" pitchFamily="18" charset="-127"/>
            <a:ea typeface="Batang" panose="02030600000101010101" pitchFamily="18" charset="-127"/>
          </a:endParaRPr>
        </a:p>
      </dgm:t>
    </dgm:pt>
    <dgm:pt modelId="{0CACF885-5225-40E4-BDE7-82A08E3BC90E}">
      <dgm:prSet/>
      <dgm:spPr/>
      <dgm:t>
        <a:bodyPr/>
        <a:lstStyle/>
        <a:p>
          <a:r>
            <a:rPr lang="en-US" dirty="0">
              <a:latin typeface="Batang" panose="02030600000101010101" pitchFamily="18" charset="-127"/>
              <a:ea typeface="Batang" panose="02030600000101010101" pitchFamily="18" charset="-127"/>
            </a:rPr>
            <a:t>The Capital Project Coordinator is the individual authorized by the Owner (Agency, Community College or University) to coordinate all capital improvement projects and related matters with the State Construction Office and to represent that agency on all matters presented to the State Building Commission. </a:t>
          </a:r>
        </a:p>
      </dgm:t>
    </dgm:pt>
    <dgm:pt modelId="{31FE4299-C360-4C55-B4D3-C456D016B1B4}" type="parTrans" cxnId="{0C3477E9-1B1E-4210-8020-3D14350F76CE}">
      <dgm:prSet/>
      <dgm:spPr/>
      <dgm:t>
        <a:bodyPr/>
        <a:lstStyle/>
        <a:p>
          <a:endParaRPr lang="en-US">
            <a:latin typeface="Batang" panose="02030600000101010101" pitchFamily="18" charset="-127"/>
            <a:ea typeface="Batang" panose="02030600000101010101" pitchFamily="18" charset="-127"/>
          </a:endParaRPr>
        </a:p>
      </dgm:t>
    </dgm:pt>
    <dgm:pt modelId="{96489FC4-6E41-4FB2-A94C-AD2053610FD4}" type="sibTrans" cxnId="{0C3477E9-1B1E-4210-8020-3D14350F76CE}">
      <dgm:prSet/>
      <dgm:spPr/>
      <dgm:t>
        <a:bodyPr/>
        <a:lstStyle/>
        <a:p>
          <a:endParaRPr lang="en-US">
            <a:latin typeface="Batang" panose="02030600000101010101" pitchFamily="18" charset="-127"/>
            <a:ea typeface="Batang" panose="02030600000101010101" pitchFamily="18" charset="-127"/>
          </a:endParaRPr>
        </a:p>
      </dgm:t>
    </dgm:pt>
    <dgm:pt modelId="{E64FC936-0228-4724-87AA-C71AB3681960}" type="pres">
      <dgm:prSet presAssocID="{1EAAB14D-4BB0-4264-9578-5F87DE839303}" presName="Name0" presStyleCnt="0">
        <dgm:presLayoutVars>
          <dgm:chMax val="7"/>
          <dgm:dir/>
          <dgm:animLvl val="lvl"/>
          <dgm:resizeHandles val="exact"/>
        </dgm:presLayoutVars>
      </dgm:prSet>
      <dgm:spPr/>
    </dgm:pt>
    <dgm:pt modelId="{79192ADD-C2B4-4557-91ED-2819BE91E783}" type="pres">
      <dgm:prSet presAssocID="{A63BC915-6106-4270-849B-33E36DDC78BC}" presName="circle1" presStyleLbl="node1" presStyleIdx="0" presStyleCnt="2"/>
      <dgm:spPr/>
    </dgm:pt>
    <dgm:pt modelId="{CA0ED802-930B-4978-947F-464BF30FA7CC}" type="pres">
      <dgm:prSet presAssocID="{A63BC915-6106-4270-849B-33E36DDC78BC}" presName="space" presStyleCnt="0"/>
      <dgm:spPr/>
    </dgm:pt>
    <dgm:pt modelId="{242AD6A2-EE43-4AD8-BFA6-A8FAE588651D}" type="pres">
      <dgm:prSet presAssocID="{A63BC915-6106-4270-849B-33E36DDC78BC}" presName="rect1" presStyleLbl="alignAcc1" presStyleIdx="0" presStyleCnt="2"/>
      <dgm:spPr/>
    </dgm:pt>
    <dgm:pt modelId="{BB5D40B9-FB98-4D15-ACE5-FA7BB6AB8D28}" type="pres">
      <dgm:prSet presAssocID="{0CACF885-5225-40E4-BDE7-82A08E3BC90E}" presName="vertSpace2" presStyleLbl="node1" presStyleIdx="0" presStyleCnt="2"/>
      <dgm:spPr/>
    </dgm:pt>
    <dgm:pt modelId="{7E900845-B0D3-48F4-9062-CE457EB0402C}" type="pres">
      <dgm:prSet presAssocID="{0CACF885-5225-40E4-BDE7-82A08E3BC90E}" presName="circle2" presStyleLbl="node1" presStyleIdx="1" presStyleCnt="2"/>
      <dgm:spPr/>
    </dgm:pt>
    <dgm:pt modelId="{B0431FCC-E116-4916-8142-BA30F3774760}" type="pres">
      <dgm:prSet presAssocID="{0CACF885-5225-40E4-BDE7-82A08E3BC90E}" presName="rect2" presStyleLbl="alignAcc1" presStyleIdx="1" presStyleCnt="2"/>
      <dgm:spPr/>
    </dgm:pt>
    <dgm:pt modelId="{25B32940-8CAD-48D1-B755-758AD6F3FB3E}" type="pres">
      <dgm:prSet presAssocID="{A63BC915-6106-4270-849B-33E36DDC78BC}" presName="rect1ParTxNoCh" presStyleLbl="alignAcc1" presStyleIdx="1" presStyleCnt="2">
        <dgm:presLayoutVars>
          <dgm:chMax val="1"/>
          <dgm:bulletEnabled val="1"/>
        </dgm:presLayoutVars>
      </dgm:prSet>
      <dgm:spPr/>
    </dgm:pt>
    <dgm:pt modelId="{7D273083-2B74-4A2B-ABF8-8012ECC56C51}" type="pres">
      <dgm:prSet presAssocID="{0CACF885-5225-40E4-BDE7-82A08E3BC90E}" presName="rect2ParTxNoCh" presStyleLbl="alignAcc1" presStyleIdx="1" presStyleCnt="2">
        <dgm:presLayoutVars>
          <dgm:chMax val="1"/>
          <dgm:bulletEnabled val="1"/>
        </dgm:presLayoutVars>
      </dgm:prSet>
      <dgm:spPr/>
    </dgm:pt>
  </dgm:ptLst>
  <dgm:cxnLst>
    <dgm:cxn modelId="{F126A315-0E3C-4622-96D8-70FD86B1A30A}" type="presOf" srcId="{1EAAB14D-4BB0-4264-9578-5F87DE839303}" destId="{E64FC936-0228-4724-87AA-C71AB3681960}" srcOrd="0" destOrd="0" presId="urn:microsoft.com/office/officeart/2005/8/layout/target3"/>
    <dgm:cxn modelId="{55301035-2A0D-4DBE-ABFB-7F0D5FBB0627}" type="presOf" srcId="{0CACF885-5225-40E4-BDE7-82A08E3BC90E}" destId="{B0431FCC-E116-4916-8142-BA30F3774760}" srcOrd="0" destOrd="0" presId="urn:microsoft.com/office/officeart/2005/8/layout/target3"/>
    <dgm:cxn modelId="{F09AD148-1DBF-49E7-AF96-8CAECE4B2D64}" srcId="{1EAAB14D-4BB0-4264-9578-5F87DE839303}" destId="{A63BC915-6106-4270-849B-33E36DDC78BC}" srcOrd="0" destOrd="0" parTransId="{4FC52597-C300-4BE5-A365-CABE09AF2311}" sibTransId="{B16CCAC2-C796-4451-8D61-5DB25B2558E4}"/>
    <dgm:cxn modelId="{EE90C780-69B4-41BE-8370-E44E561B2BD0}" type="presOf" srcId="{0CACF885-5225-40E4-BDE7-82A08E3BC90E}" destId="{7D273083-2B74-4A2B-ABF8-8012ECC56C51}" srcOrd="1" destOrd="0" presId="urn:microsoft.com/office/officeart/2005/8/layout/target3"/>
    <dgm:cxn modelId="{99F379A1-2E28-43A9-867F-F5F57CFEBCB2}" type="presOf" srcId="{A63BC915-6106-4270-849B-33E36DDC78BC}" destId="{242AD6A2-EE43-4AD8-BFA6-A8FAE588651D}" srcOrd="0" destOrd="0" presId="urn:microsoft.com/office/officeart/2005/8/layout/target3"/>
    <dgm:cxn modelId="{E070C1CE-C08A-4D47-A28D-E58BFF28905B}" type="presOf" srcId="{A63BC915-6106-4270-849B-33E36DDC78BC}" destId="{25B32940-8CAD-48D1-B755-758AD6F3FB3E}" srcOrd="1" destOrd="0" presId="urn:microsoft.com/office/officeart/2005/8/layout/target3"/>
    <dgm:cxn modelId="{0C3477E9-1B1E-4210-8020-3D14350F76CE}" srcId="{1EAAB14D-4BB0-4264-9578-5F87DE839303}" destId="{0CACF885-5225-40E4-BDE7-82A08E3BC90E}" srcOrd="1" destOrd="0" parTransId="{31FE4299-C360-4C55-B4D3-C456D016B1B4}" sibTransId="{96489FC4-6E41-4FB2-A94C-AD2053610FD4}"/>
    <dgm:cxn modelId="{61988148-61B9-4CF3-9CAA-F8B7EEE376C6}" type="presParOf" srcId="{E64FC936-0228-4724-87AA-C71AB3681960}" destId="{79192ADD-C2B4-4557-91ED-2819BE91E783}" srcOrd="0" destOrd="0" presId="urn:microsoft.com/office/officeart/2005/8/layout/target3"/>
    <dgm:cxn modelId="{17353176-913B-4C87-BEF2-DB770D3FBE09}" type="presParOf" srcId="{E64FC936-0228-4724-87AA-C71AB3681960}" destId="{CA0ED802-930B-4978-947F-464BF30FA7CC}" srcOrd="1" destOrd="0" presId="urn:microsoft.com/office/officeart/2005/8/layout/target3"/>
    <dgm:cxn modelId="{6774BF57-E7E3-41A0-89F5-52A8AC698812}" type="presParOf" srcId="{E64FC936-0228-4724-87AA-C71AB3681960}" destId="{242AD6A2-EE43-4AD8-BFA6-A8FAE588651D}" srcOrd="2" destOrd="0" presId="urn:microsoft.com/office/officeart/2005/8/layout/target3"/>
    <dgm:cxn modelId="{BF1A9AE8-A558-4EE2-8506-083A06F0A762}" type="presParOf" srcId="{E64FC936-0228-4724-87AA-C71AB3681960}" destId="{BB5D40B9-FB98-4D15-ACE5-FA7BB6AB8D28}" srcOrd="3" destOrd="0" presId="urn:microsoft.com/office/officeart/2005/8/layout/target3"/>
    <dgm:cxn modelId="{4D385F5D-7474-4E32-9046-4D63EDC12488}" type="presParOf" srcId="{E64FC936-0228-4724-87AA-C71AB3681960}" destId="{7E900845-B0D3-48F4-9062-CE457EB0402C}" srcOrd="4" destOrd="0" presId="urn:microsoft.com/office/officeart/2005/8/layout/target3"/>
    <dgm:cxn modelId="{8F03E68D-B830-4CCE-B170-52FA98C05EB1}" type="presParOf" srcId="{E64FC936-0228-4724-87AA-C71AB3681960}" destId="{B0431FCC-E116-4916-8142-BA30F3774760}" srcOrd="5" destOrd="0" presId="urn:microsoft.com/office/officeart/2005/8/layout/target3"/>
    <dgm:cxn modelId="{37300825-F65F-4BD8-B031-516447F60309}" type="presParOf" srcId="{E64FC936-0228-4724-87AA-C71AB3681960}" destId="{25B32940-8CAD-48D1-B755-758AD6F3FB3E}" srcOrd="6" destOrd="0" presId="urn:microsoft.com/office/officeart/2005/8/layout/target3"/>
    <dgm:cxn modelId="{22921F79-BE2E-4E38-A6BB-F1B1A94ECA67}" type="presParOf" srcId="{E64FC936-0228-4724-87AA-C71AB3681960}" destId="{7D273083-2B74-4A2B-ABF8-8012ECC56C51}" srcOrd="7"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95AE9BDE-AA21-4C6B-AA86-56145969AE00}" type="doc">
      <dgm:prSet loTypeId="urn:microsoft.com/office/officeart/2005/8/layout/venn3" loCatId="relationship" qsTypeId="urn:microsoft.com/office/officeart/2005/8/quickstyle/3d3" qsCatId="3D" csTypeId="urn:microsoft.com/office/officeart/2005/8/colors/colorful3" csCatId="colorful"/>
      <dgm:spPr/>
      <dgm:t>
        <a:bodyPr/>
        <a:lstStyle/>
        <a:p>
          <a:endParaRPr lang="en-US"/>
        </a:p>
      </dgm:t>
    </dgm:pt>
    <dgm:pt modelId="{CF8B82A0-9B6D-4682-987F-31FF7B25FD49}">
      <dgm:prSet/>
      <dgm:spPr/>
      <dgm:t>
        <a:bodyPr/>
        <a:lstStyle/>
        <a:p>
          <a:r>
            <a:rPr lang="en-US"/>
            <a:t>Construction or renovation of any state-owned facility licensed in part or in whole as a nursing home must be reviewed and approved by the DHHS Construction section. </a:t>
          </a:r>
        </a:p>
      </dgm:t>
    </dgm:pt>
    <dgm:pt modelId="{D9837EAE-F5D7-4276-BE49-A613246D4D66}" type="parTrans" cxnId="{5E8E76E9-522B-4CC3-9DB0-BBB58C76455E}">
      <dgm:prSet/>
      <dgm:spPr/>
      <dgm:t>
        <a:bodyPr/>
        <a:lstStyle/>
        <a:p>
          <a:endParaRPr lang="en-US"/>
        </a:p>
      </dgm:t>
    </dgm:pt>
    <dgm:pt modelId="{547EC2F3-D307-4596-85FD-76CF418E29C7}" type="sibTrans" cxnId="{5E8E76E9-522B-4CC3-9DB0-BBB58C76455E}">
      <dgm:prSet/>
      <dgm:spPr/>
      <dgm:t>
        <a:bodyPr/>
        <a:lstStyle/>
        <a:p>
          <a:endParaRPr lang="en-US"/>
        </a:p>
      </dgm:t>
    </dgm:pt>
    <dgm:pt modelId="{9E21827A-D1C5-46A5-9C9A-2B98C5611BE4}">
      <dgm:prSet/>
      <dgm:spPr/>
      <dgm:t>
        <a:bodyPr/>
        <a:lstStyle/>
        <a:p>
          <a:r>
            <a:rPr lang="en-US"/>
            <a:t>The review is for compliance with minimum standards for licensure (copies available from the Division of Health Service Regulation.</a:t>
          </a:r>
        </a:p>
      </dgm:t>
    </dgm:pt>
    <dgm:pt modelId="{0E648F55-C0CB-45F7-B835-88B8574FFC88}" type="parTrans" cxnId="{B44355F4-E52C-48AB-B01D-A1A9CA6808C5}">
      <dgm:prSet/>
      <dgm:spPr/>
      <dgm:t>
        <a:bodyPr/>
        <a:lstStyle/>
        <a:p>
          <a:endParaRPr lang="en-US"/>
        </a:p>
      </dgm:t>
    </dgm:pt>
    <dgm:pt modelId="{D4DA1A2E-022D-44F8-AB00-D6943CFB1453}" type="sibTrans" cxnId="{B44355F4-E52C-48AB-B01D-A1A9CA6808C5}">
      <dgm:prSet/>
      <dgm:spPr/>
      <dgm:t>
        <a:bodyPr/>
        <a:lstStyle/>
        <a:p>
          <a:endParaRPr lang="en-US"/>
        </a:p>
      </dgm:t>
    </dgm:pt>
    <dgm:pt modelId="{CF0C507A-7B67-4709-BDFE-63A45948B381}" type="pres">
      <dgm:prSet presAssocID="{95AE9BDE-AA21-4C6B-AA86-56145969AE00}" presName="Name0" presStyleCnt="0">
        <dgm:presLayoutVars>
          <dgm:dir/>
          <dgm:resizeHandles val="exact"/>
        </dgm:presLayoutVars>
      </dgm:prSet>
      <dgm:spPr/>
    </dgm:pt>
    <dgm:pt modelId="{A32479A0-A63C-4CD8-834E-DE09A2CF955A}" type="pres">
      <dgm:prSet presAssocID="{CF8B82A0-9B6D-4682-987F-31FF7B25FD49}" presName="Name5" presStyleLbl="vennNode1" presStyleIdx="0" presStyleCnt="2">
        <dgm:presLayoutVars>
          <dgm:bulletEnabled val="1"/>
        </dgm:presLayoutVars>
      </dgm:prSet>
      <dgm:spPr/>
    </dgm:pt>
    <dgm:pt modelId="{84314041-F774-4665-9796-0C5A1B198B08}" type="pres">
      <dgm:prSet presAssocID="{547EC2F3-D307-4596-85FD-76CF418E29C7}" presName="space" presStyleCnt="0"/>
      <dgm:spPr/>
    </dgm:pt>
    <dgm:pt modelId="{7AAD0CC3-088C-4186-8AD9-E857290E2FB1}" type="pres">
      <dgm:prSet presAssocID="{9E21827A-D1C5-46A5-9C9A-2B98C5611BE4}" presName="Name5" presStyleLbl="vennNode1" presStyleIdx="1" presStyleCnt="2">
        <dgm:presLayoutVars>
          <dgm:bulletEnabled val="1"/>
        </dgm:presLayoutVars>
      </dgm:prSet>
      <dgm:spPr/>
    </dgm:pt>
  </dgm:ptLst>
  <dgm:cxnLst>
    <dgm:cxn modelId="{2C88D924-4156-413C-8BF5-6193EF260239}" type="presOf" srcId="{95AE9BDE-AA21-4C6B-AA86-56145969AE00}" destId="{CF0C507A-7B67-4709-BDFE-63A45948B381}" srcOrd="0" destOrd="0" presId="urn:microsoft.com/office/officeart/2005/8/layout/venn3"/>
    <dgm:cxn modelId="{DE5E3F68-634C-443C-A7AD-D02B7C39D39A}" type="presOf" srcId="{CF8B82A0-9B6D-4682-987F-31FF7B25FD49}" destId="{A32479A0-A63C-4CD8-834E-DE09A2CF955A}" srcOrd="0" destOrd="0" presId="urn:microsoft.com/office/officeart/2005/8/layout/venn3"/>
    <dgm:cxn modelId="{5E8E76E9-522B-4CC3-9DB0-BBB58C76455E}" srcId="{95AE9BDE-AA21-4C6B-AA86-56145969AE00}" destId="{CF8B82A0-9B6D-4682-987F-31FF7B25FD49}" srcOrd="0" destOrd="0" parTransId="{D9837EAE-F5D7-4276-BE49-A613246D4D66}" sibTransId="{547EC2F3-D307-4596-85FD-76CF418E29C7}"/>
    <dgm:cxn modelId="{8D9242EC-D08A-409F-9154-FCA8C4DFD6C9}" type="presOf" srcId="{9E21827A-D1C5-46A5-9C9A-2B98C5611BE4}" destId="{7AAD0CC3-088C-4186-8AD9-E857290E2FB1}" srcOrd="0" destOrd="0" presId="urn:microsoft.com/office/officeart/2005/8/layout/venn3"/>
    <dgm:cxn modelId="{B44355F4-E52C-48AB-B01D-A1A9CA6808C5}" srcId="{95AE9BDE-AA21-4C6B-AA86-56145969AE00}" destId="{9E21827A-D1C5-46A5-9C9A-2B98C5611BE4}" srcOrd="1" destOrd="0" parTransId="{0E648F55-C0CB-45F7-B835-88B8574FFC88}" sibTransId="{D4DA1A2E-022D-44F8-AB00-D6943CFB1453}"/>
    <dgm:cxn modelId="{94D93C30-4B5C-497E-99FF-7819466FB10D}" type="presParOf" srcId="{CF0C507A-7B67-4709-BDFE-63A45948B381}" destId="{A32479A0-A63C-4CD8-834E-DE09A2CF955A}" srcOrd="0" destOrd="0" presId="urn:microsoft.com/office/officeart/2005/8/layout/venn3"/>
    <dgm:cxn modelId="{7631E42E-FB2D-463A-A26D-F51A4661C57D}" type="presParOf" srcId="{CF0C507A-7B67-4709-BDFE-63A45948B381}" destId="{84314041-F774-4665-9796-0C5A1B198B08}" srcOrd="1" destOrd="0" presId="urn:microsoft.com/office/officeart/2005/8/layout/venn3"/>
    <dgm:cxn modelId="{13085FF5-0842-471E-B520-EE79ADC00DED}" type="presParOf" srcId="{CF0C507A-7B67-4709-BDFE-63A45948B381}" destId="{7AAD0CC3-088C-4186-8AD9-E857290E2FB1}" srcOrd="2" destOrd="0" presId="urn:microsoft.com/office/officeart/2005/8/layout/venn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B707126F-C7FE-462B-83C8-CC5E3A361A9E}" type="doc">
      <dgm:prSet loTypeId="urn:microsoft.com/office/officeart/2005/8/layout/pyramid2" loCatId="pyramid" qsTypeId="urn:microsoft.com/office/officeart/2005/8/quickstyle/3d2" qsCatId="3D" csTypeId="urn:microsoft.com/office/officeart/2005/8/colors/colorful4" csCatId="colorful" phldr="1"/>
      <dgm:spPr/>
      <dgm:t>
        <a:bodyPr/>
        <a:lstStyle/>
        <a:p>
          <a:endParaRPr lang="en-US"/>
        </a:p>
      </dgm:t>
    </dgm:pt>
    <dgm:pt modelId="{680E01D3-9980-4DCC-A0F4-8A5978464D8D}">
      <dgm:prSet/>
      <dgm:spPr/>
      <dgm:t>
        <a:bodyPr/>
        <a:lstStyle/>
        <a:p>
          <a:r>
            <a:rPr lang="en-US"/>
            <a:t>Construction or renovation for any state-owned facility providing services for treatment of mental health, mental retardation or substance abuse and seeing federal reimbursement under Title 18 and Title 19 of the Social Security Act shall have plans and specifications reviewed and approved by the DHHS Construction section. </a:t>
          </a:r>
        </a:p>
      </dgm:t>
    </dgm:pt>
    <dgm:pt modelId="{49C0CF5A-0EC7-454B-A003-9362E0B4238B}" type="parTrans" cxnId="{065BF6A9-84F5-43D2-8746-CD25BECA26B3}">
      <dgm:prSet/>
      <dgm:spPr/>
      <dgm:t>
        <a:bodyPr/>
        <a:lstStyle/>
        <a:p>
          <a:endParaRPr lang="en-US"/>
        </a:p>
      </dgm:t>
    </dgm:pt>
    <dgm:pt modelId="{F028E1D8-50B4-4640-B52B-880A8C587C3C}" type="sibTrans" cxnId="{065BF6A9-84F5-43D2-8746-CD25BECA26B3}">
      <dgm:prSet/>
      <dgm:spPr/>
      <dgm:t>
        <a:bodyPr/>
        <a:lstStyle/>
        <a:p>
          <a:endParaRPr lang="en-US"/>
        </a:p>
      </dgm:t>
    </dgm:pt>
    <dgm:pt modelId="{65A223AD-4A6B-493C-8F32-1D582E372756}">
      <dgm:prSet/>
      <dgm:spPr/>
      <dgm:t>
        <a:bodyPr/>
        <a:lstStyle/>
        <a:p>
          <a:r>
            <a:rPr lang="en-US" dirty="0"/>
            <a:t>The review is required to ensure compliance with minimum federal standards for life safety under Medicare and Medicaid and before certification for reimbursement can begin. </a:t>
          </a:r>
        </a:p>
      </dgm:t>
    </dgm:pt>
    <dgm:pt modelId="{A6D03AF7-D8A9-4625-8EB5-8ACA32181E04}" type="parTrans" cxnId="{F15424D3-D898-4489-BF58-6DE99ECAA5F8}">
      <dgm:prSet/>
      <dgm:spPr/>
      <dgm:t>
        <a:bodyPr/>
        <a:lstStyle/>
        <a:p>
          <a:endParaRPr lang="en-US"/>
        </a:p>
      </dgm:t>
    </dgm:pt>
    <dgm:pt modelId="{66D4A265-824B-4D5D-9A40-9389021C37AF}" type="sibTrans" cxnId="{F15424D3-D898-4489-BF58-6DE99ECAA5F8}">
      <dgm:prSet/>
      <dgm:spPr/>
      <dgm:t>
        <a:bodyPr/>
        <a:lstStyle/>
        <a:p>
          <a:endParaRPr lang="en-US"/>
        </a:p>
      </dgm:t>
    </dgm:pt>
    <dgm:pt modelId="{E1D0BCFB-D39D-4194-81F3-57C07D4BCB89}" type="pres">
      <dgm:prSet presAssocID="{B707126F-C7FE-462B-83C8-CC5E3A361A9E}" presName="compositeShape" presStyleCnt="0">
        <dgm:presLayoutVars>
          <dgm:dir/>
          <dgm:resizeHandles/>
        </dgm:presLayoutVars>
      </dgm:prSet>
      <dgm:spPr/>
    </dgm:pt>
    <dgm:pt modelId="{FC8C612E-082A-4319-8D26-80E1C545E0F2}" type="pres">
      <dgm:prSet presAssocID="{B707126F-C7FE-462B-83C8-CC5E3A361A9E}" presName="pyramid" presStyleLbl="node1" presStyleIdx="0" presStyleCnt="1" custLinFactNeighborX="-10928" custLinFactNeighborY="270"/>
      <dgm:spPr/>
    </dgm:pt>
    <dgm:pt modelId="{AD4024BA-FDD7-4E82-840A-D1714C50D58A}" type="pres">
      <dgm:prSet presAssocID="{B707126F-C7FE-462B-83C8-CC5E3A361A9E}" presName="theList" presStyleCnt="0"/>
      <dgm:spPr/>
    </dgm:pt>
    <dgm:pt modelId="{71E1A20D-96F6-4070-98BA-3AE571BD81FB}" type="pres">
      <dgm:prSet presAssocID="{680E01D3-9980-4DCC-A0F4-8A5978464D8D}" presName="aNode" presStyleLbl="fgAcc1" presStyleIdx="0" presStyleCnt="2" custScaleX="142664">
        <dgm:presLayoutVars>
          <dgm:bulletEnabled val="1"/>
        </dgm:presLayoutVars>
      </dgm:prSet>
      <dgm:spPr/>
    </dgm:pt>
    <dgm:pt modelId="{1F305061-F6A6-416E-9E14-656A922630A1}" type="pres">
      <dgm:prSet presAssocID="{680E01D3-9980-4DCC-A0F4-8A5978464D8D}" presName="aSpace" presStyleCnt="0"/>
      <dgm:spPr/>
    </dgm:pt>
    <dgm:pt modelId="{A5873B35-4099-4652-BF81-D0E481B2C98E}" type="pres">
      <dgm:prSet presAssocID="{65A223AD-4A6B-493C-8F32-1D582E372756}" presName="aNode" presStyleLbl="fgAcc1" presStyleIdx="1" presStyleCnt="2" custScaleX="141510">
        <dgm:presLayoutVars>
          <dgm:bulletEnabled val="1"/>
        </dgm:presLayoutVars>
      </dgm:prSet>
      <dgm:spPr/>
    </dgm:pt>
    <dgm:pt modelId="{49794C41-8C31-4790-820C-C060137733FA}" type="pres">
      <dgm:prSet presAssocID="{65A223AD-4A6B-493C-8F32-1D582E372756}" presName="aSpace" presStyleCnt="0"/>
      <dgm:spPr/>
    </dgm:pt>
  </dgm:ptLst>
  <dgm:cxnLst>
    <dgm:cxn modelId="{DEE75612-C942-45E7-B347-F44516A82B3D}" type="presOf" srcId="{65A223AD-4A6B-493C-8F32-1D582E372756}" destId="{A5873B35-4099-4652-BF81-D0E481B2C98E}" srcOrd="0" destOrd="0" presId="urn:microsoft.com/office/officeart/2005/8/layout/pyramid2"/>
    <dgm:cxn modelId="{FA341052-BB19-421F-A096-BEBBB6D076DB}" type="presOf" srcId="{680E01D3-9980-4DCC-A0F4-8A5978464D8D}" destId="{71E1A20D-96F6-4070-98BA-3AE571BD81FB}" srcOrd="0" destOrd="0" presId="urn:microsoft.com/office/officeart/2005/8/layout/pyramid2"/>
    <dgm:cxn modelId="{164D0184-C016-4758-87E0-06F9C1C5485F}" type="presOf" srcId="{B707126F-C7FE-462B-83C8-CC5E3A361A9E}" destId="{E1D0BCFB-D39D-4194-81F3-57C07D4BCB89}" srcOrd="0" destOrd="0" presId="urn:microsoft.com/office/officeart/2005/8/layout/pyramid2"/>
    <dgm:cxn modelId="{065BF6A9-84F5-43D2-8746-CD25BECA26B3}" srcId="{B707126F-C7FE-462B-83C8-CC5E3A361A9E}" destId="{680E01D3-9980-4DCC-A0F4-8A5978464D8D}" srcOrd="0" destOrd="0" parTransId="{49C0CF5A-0EC7-454B-A003-9362E0B4238B}" sibTransId="{F028E1D8-50B4-4640-B52B-880A8C587C3C}"/>
    <dgm:cxn modelId="{F15424D3-D898-4489-BF58-6DE99ECAA5F8}" srcId="{B707126F-C7FE-462B-83C8-CC5E3A361A9E}" destId="{65A223AD-4A6B-493C-8F32-1D582E372756}" srcOrd="1" destOrd="0" parTransId="{A6D03AF7-D8A9-4625-8EB5-8ACA32181E04}" sibTransId="{66D4A265-824B-4D5D-9A40-9389021C37AF}"/>
    <dgm:cxn modelId="{3F4A6638-4B28-4A45-8562-E135A9677A64}" type="presParOf" srcId="{E1D0BCFB-D39D-4194-81F3-57C07D4BCB89}" destId="{FC8C612E-082A-4319-8D26-80E1C545E0F2}" srcOrd="0" destOrd="0" presId="urn:microsoft.com/office/officeart/2005/8/layout/pyramid2"/>
    <dgm:cxn modelId="{D6C301AF-C4C3-49B8-AE70-95822CF04F86}" type="presParOf" srcId="{E1D0BCFB-D39D-4194-81F3-57C07D4BCB89}" destId="{AD4024BA-FDD7-4E82-840A-D1714C50D58A}" srcOrd="1" destOrd="0" presId="urn:microsoft.com/office/officeart/2005/8/layout/pyramid2"/>
    <dgm:cxn modelId="{F4F435EC-32C5-47C6-A81E-917FE3E2956B}" type="presParOf" srcId="{AD4024BA-FDD7-4E82-840A-D1714C50D58A}" destId="{71E1A20D-96F6-4070-98BA-3AE571BD81FB}" srcOrd="0" destOrd="0" presId="urn:microsoft.com/office/officeart/2005/8/layout/pyramid2"/>
    <dgm:cxn modelId="{FDED371E-37F3-4CBA-B10B-60BB0E137543}" type="presParOf" srcId="{AD4024BA-FDD7-4E82-840A-D1714C50D58A}" destId="{1F305061-F6A6-416E-9E14-656A922630A1}" srcOrd="1" destOrd="0" presId="urn:microsoft.com/office/officeart/2005/8/layout/pyramid2"/>
    <dgm:cxn modelId="{6A26EA97-A260-44EB-BDCF-D86691C4EDA2}" type="presParOf" srcId="{AD4024BA-FDD7-4E82-840A-D1714C50D58A}" destId="{A5873B35-4099-4652-BF81-D0E481B2C98E}" srcOrd="2" destOrd="0" presId="urn:microsoft.com/office/officeart/2005/8/layout/pyramid2"/>
    <dgm:cxn modelId="{9D6731ED-6346-4248-8129-B384CD672552}" type="presParOf" srcId="{AD4024BA-FDD7-4E82-840A-D1714C50D58A}" destId="{49794C41-8C31-4790-820C-C060137733FA}" srcOrd="3"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4A3F6832-5CC4-419B-9606-3CA4901995D3}" type="doc">
      <dgm:prSet loTypeId="urn:microsoft.com/office/officeart/2005/8/layout/pyramid2" loCatId="pyramid" qsTypeId="urn:microsoft.com/office/officeart/2005/8/quickstyle/3d2" qsCatId="3D" csTypeId="urn:microsoft.com/office/officeart/2005/8/colors/accent4_1" csCatId="accent4" phldr="1"/>
      <dgm:spPr/>
      <dgm:t>
        <a:bodyPr/>
        <a:lstStyle/>
        <a:p>
          <a:endParaRPr lang="en-US"/>
        </a:p>
      </dgm:t>
    </dgm:pt>
    <dgm:pt modelId="{482FB633-FB02-473C-B5AD-4DF0268D0641}">
      <dgm:prSet/>
      <dgm:spPr/>
      <dgm:t>
        <a:bodyPr/>
        <a:lstStyle/>
        <a:p>
          <a:r>
            <a:rPr lang="en-US" dirty="0"/>
            <a:t>An on-site inspection to ensure compliance with federal standards will also be made by a representative of the DHHS Construction section, under their contractual responsibility with the federal government for “fire authority” in North Carolina in regard to life safety under Medicare and Medicaid. </a:t>
          </a:r>
        </a:p>
      </dgm:t>
    </dgm:pt>
    <dgm:pt modelId="{2FF7AE85-CF8C-47B7-B156-EFA0906012B7}" type="parTrans" cxnId="{2F89D29C-2828-4560-A670-678035610526}">
      <dgm:prSet/>
      <dgm:spPr/>
      <dgm:t>
        <a:bodyPr/>
        <a:lstStyle/>
        <a:p>
          <a:endParaRPr lang="en-US"/>
        </a:p>
      </dgm:t>
    </dgm:pt>
    <dgm:pt modelId="{3EE63F6B-829E-4DCA-BFF7-1F368119DC4A}" type="sibTrans" cxnId="{2F89D29C-2828-4560-A670-678035610526}">
      <dgm:prSet/>
      <dgm:spPr/>
      <dgm:t>
        <a:bodyPr/>
        <a:lstStyle/>
        <a:p>
          <a:endParaRPr lang="en-US"/>
        </a:p>
      </dgm:t>
    </dgm:pt>
    <dgm:pt modelId="{1E83B05C-4754-4473-A7B7-3512791A6F5B}">
      <dgm:prSet/>
      <dgm:spPr/>
      <dgm:t>
        <a:bodyPr/>
        <a:lstStyle/>
        <a:p>
          <a:r>
            <a:rPr lang="en-US" dirty="0"/>
            <a:t>For reference, the Designer is referred to NFPA-101 (National Fire Protection Association) latest edition.</a:t>
          </a:r>
        </a:p>
      </dgm:t>
    </dgm:pt>
    <dgm:pt modelId="{9B887627-8305-402F-9396-344DFCAE8F48}" type="parTrans" cxnId="{066DACE2-CC79-4277-ADDB-9AB674C2A7BE}">
      <dgm:prSet/>
      <dgm:spPr/>
      <dgm:t>
        <a:bodyPr/>
        <a:lstStyle/>
        <a:p>
          <a:endParaRPr lang="en-US"/>
        </a:p>
      </dgm:t>
    </dgm:pt>
    <dgm:pt modelId="{0A109FF3-4C69-4B44-B0FB-15C1B1C0FE91}" type="sibTrans" cxnId="{066DACE2-CC79-4277-ADDB-9AB674C2A7BE}">
      <dgm:prSet/>
      <dgm:spPr/>
      <dgm:t>
        <a:bodyPr/>
        <a:lstStyle/>
        <a:p>
          <a:endParaRPr lang="en-US"/>
        </a:p>
      </dgm:t>
    </dgm:pt>
    <dgm:pt modelId="{82757134-9E2D-477D-9070-600D9A85D49E}" type="pres">
      <dgm:prSet presAssocID="{4A3F6832-5CC4-419B-9606-3CA4901995D3}" presName="compositeShape" presStyleCnt="0">
        <dgm:presLayoutVars>
          <dgm:dir/>
          <dgm:resizeHandles/>
        </dgm:presLayoutVars>
      </dgm:prSet>
      <dgm:spPr/>
    </dgm:pt>
    <dgm:pt modelId="{B29A846B-6BBA-494F-B259-103A8F686D77}" type="pres">
      <dgm:prSet presAssocID="{4A3F6832-5CC4-419B-9606-3CA4901995D3}" presName="pyramid" presStyleLbl="node1" presStyleIdx="0" presStyleCnt="1" custLinFactNeighborX="-14167" custLinFactNeighborY="-329"/>
      <dgm:spPr/>
    </dgm:pt>
    <dgm:pt modelId="{EA674C5A-6E35-46E0-93A4-A5EA25E6A08E}" type="pres">
      <dgm:prSet presAssocID="{4A3F6832-5CC4-419B-9606-3CA4901995D3}" presName="theList" presStyleCnt="0"/>
      <dgm:spPr/>
    </dgm:pt>
    <dgm:pt modelId="{2603B69D-3DD3-4798-95C9-6308E951D196}" type="pres">
      <dgm:prSet presAssocID="{482FB633-FB02-473C-B5AD-4DF0268D0641}" presName="aNode" presStyleLbl="fgAcc1" presStyleIdx="0" presStyleCnt="2" custScaleX="135920">
        <dgm:presLayoutVars>
          <dgm:bulletEnabled val="1"/>
        </dgm:presLayoutVars>
      </dgm:prSet>
      <dgm:spPr/>
    </dgm:pt>
    <dgm:pt modelId="{F2F72B99-9B93-4B39-898A-7B2DEF2B0F64}" type="pres">
      <dgm:prSet presAssocID="{482FB633-FB02-473C-B5AD-4DF0268D0641}" presName="aSpace" presStyleCnt="0"/>
      <dgm:spPr/>
    </dgm:pt>
    <dgm:pt modelId="{E123509D-4E8D-404E-AE8C-31D142CF45E3}" type="pres">
      <dgm:prSet presAssocID="{1E83B05C-4754-4473-A7B7-3512791A6F5B}" presName="aNode" presStyleLbl="fgAcc1" presStyleIdx="1" presStyleCnt="2" custScaleX="134925">
        <dgm:presLayoutVars>
          <dgm:bulletEnabled val="1"/>
        </dgm:presLayoutVars>
      </dgm:prSet>
      <dgm:spPr/>
    </dgm:pt>
    <dgm:pt modelId="{CE45303B-1635-419D-841F-5B2DA737915F}" type="pres">
      <dgm:prSet presAssocID="{1E83B05C-4754-4473-A7B7-3512791A6F5B}" presName="aSpace" presStyleCnt="0"/>
      <dgm:spPr/>
    </dgm:pt>
  </dgm:ptLst>
  <dgm:cxnLst>
    <dgm:cxn modelId="{A9989C6E-97BE-4ECC-8F1B-628D498670B6}" type="presOf" srcId="{482FB633-FB02-473C-B5AD-4DF0268D0641}" destId="{2603B69D-3DD3-4798-95C9-6308E951D196}" srcOrd="0" destOrd="0" presId="urn:microsoft.com/office/officeart/2005/8/layout/pyramid2"/>
    <dgm:cxn modelId="{1B03A474-C9FE-41C0-A66C-53126050C298}" type="presOf" srcId="{1E83B05C-4754-4473-A7B7-3512791A6F5B}" destId="{E123509D-4E8D-404E-AE8C-31D142CF45E3}" srcOrd="0" destOrd="0" presId="urn:microsoft.com/office/officeart/2005/8/layout/pyramid2"/>
    <dgm:cxn modelId="{2F89D29C-2828-4560-A670-678035610526}" srcId="{4A3F6832-5CC4-419B-9606-3CA4901995D3}" destId="{482FB633-FB02-473C-B5AD-4DF0268D0641}" srcOrd="0" destOrd="0" parTransId="{2FF7AE85-CF8C-47B7-B156-EFA0906012B7}" sibTransId="{3EE63F6B-829E-4DCA-BFF7-1F368119DC4A}"/>
    <dgm:cxn modelId="{8667E1CB-4BE6-4858-B5B9-60A2AB1D42C4}" type="presOf" srcId="{4A3F6832-5CC4-419B-9606-3CA4901995D3}" destId="{82757134-9E2D-477D-9070-600D9A85D49E}" srcOrd="0" destOrd="0" presId="urn:microsoft.com/office/officeart/2005/8/layout/pyramid2"/>
    <dgm:cxn modelId="{066DACE2-CC79-4277-ADDB-9AB674C2A7BE}" srcId="{4A3F6832-5CC4-419B-9606-3CA4901995D3}" destId="{1E83B05C-4754-4473-A7B7-3512791A6F5B}" srcOrd="1" destOrd="0" parTransId="{9B887627-8305-402F-9396-344DFCAE8F48}" sibTransId="{0A109FF3-4C69-4B44-B0FB-15C1B1C0FE91}"/>
    <dgm:cxn modelId="{87B954DD-95A1-4B64-A0E3-DB4EE9C59172}" type="presParOf" srcId="{82757134-9E2D-477D-9070-600D9A85D49E}" destId="{B29A846B-6BBA-494F-B259-103A8F686D77}" srcOrd="0" destOrd="0" presId="urn:microsoft.com/office/officeart/2005/8/layout/pyramid2"/>
    <dgm:cxn modelId="{232AE140-8720-428C-B5AF-CBDDBDFB968F}" type="presParOf" srcId="{82757134-9E2D-477D-9070-600D9A85D49E}" destId="{EA674C5A-6E35-46E0-93A4-A5EA25E6A08E}" srcOrd="1" destOrd="0" presId="urn:microsoft.com/office/officeart/2005/8/layout/pyramid2"/>
    <dgm:cxn modelId="{74705499-13B4-4B50-955A-0ABD9AA4D307}" type="presParOf" srcId="{EA674C5A-6E35-46E0-93A4-A5EA25E6A08E}" destId="{2603B69D-3DD3-4798-95C9-6308E951D196}" srcOrd="0" destOrd="0" presId="urn:microsoft.com/office/officeart/2005/8/layout/pyramid2"/>
    <dgm:cxn modelId="{05E22342-8615-4BEC-9ABF-C14AE1DD3A71}" type="presParOf" srcId="{EA674C5A-6E35-46E0-93A4-A5EA25E6A08E}" destId="{F2F72B99-9B93-4B39-898A-7B2DEF2B0F64}" srcOrd="1" destOrd="0" presId="urn:microsoft.com/office/officeart/2005/8/layout/pyramid2"/>
    <dgm:cxn modelId="{F564FB29-BB43-471C-9E26-0C65F623C537}" type="presParOf" srcId="{EA674C5A-6E35-46E0-93A4-A5EA25E6A08E}" destId="{E123509D-4E8D-404E-AE8C-31D142CF45E3}" srcOrd="2" destOrd="0" presId="urn:microsoft.com/office/officeart/2005/8/layout/pyramid2"/>
    <dgm:cxn modelId="{5C3850F8-1BE6-4B36-9F18-9F3A2A2DE72C}" type="presParOf" srcId="{EA674C5A-6E35-46E0-93A4-A5EA25E6A08E}" destId="{CE45303B-1635-419D-841F-5B2DA737915F}" srcOrd="3"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16596248-1A94-4F7F-A574-764F354C8E7B}" type="doc">
      <dgm:prSet loTypeId="urn:microsoft.com/office/officeart/2008/layout/AlternatingHexagons" loCatId="list" qsTypeId="urn:microsoft.com/office/officeart/2005/8/quickstyle/3d2" qsCatId="3D" csTypeId="urn:microsoft.com/office/officeart/2005/8/colors/colorful5" csCatId="colorful" phldr="1"/>
      <dgm:spPr/>
      <dgm:t>
        <a:bodyPr/>
        <a:lstStyle/>
        <a:p>
          <a:endParaRPr lang="en-US"/>
        </a:p>
      </dgm:t>
    </dgm:pt>
    <dgm:pt modelId="{779BA589-3BD7-43E1-80B1-0401B55AC650}">
      <dgm:prSet/>
      <dgm:spPr/>
      <dgm:t>
        <a:bodyPr/>
        <a:lstStyle/>
        <a:p>
          <a:r>
            <a:rPr lang="en-US" dirty="0"/>
            <a:t>Plan review by the Division of Health Service Regulation will be made at each design phase described in Chapter 500 of the State Construction Manual. </a:t>
          </a:r>
        </a:p>
      </dgm:t>
    </dgm:pt>
    <dgm:pt modelId="{4A0A96E6-800A-4253-996F-E27F1B4D233C}" type="parTrans" cxnId="{F1F90939-1D0E-4449-8FA4-A0AE8E505D89}">
      <dgm:prSet/>
      <dgm:spPr/>
      <dgm:t>
        <a:bodyPr/>
        <a:lstStyle/>
        <a:p>
          <a:endParaRPr lang="en-US"/>
        </a:p>
      </dgm:t>
    </dgm:pt>
    <dgm:pt modelId="{14CB66D0-ED82-478E-B27C-DE6C114955A6}" type="sibTrans" cxnId="{F1F90939-1D0E-4449-8FA4-A0AE8E505D89}">
      <dgm:prSet/>
      <dgm:spPr/>
      <dgm:t>
        <a:bodyPr/>
        <a:lstStyle/>
        <a:p>
          <a:endParaRPr lang="en-US"/>
        </a:p>
      </dgm:t>
    </dgm:pt>
    <dgm:pt modelId="{3C8299DE-C721-4BA9-9F01-740D31E6FD1F}">
      <dgm:prSet custT="1"/>
      <dgm:spPr/>
      <dgm:t>
        <a:bodyPr/>
        <a:lstStyle/>
        <a:p>
          <a:r>
            <a:rPr lang="en-US" sz="1800" dirty="0"/>
            <a:t>One set of plans and specifications are to be forwarded directly to the Division, simultaneous with the submission to the State Construction Office.</a:t>
          </a:r>
        </a:p>
      </dgm:t>
    </dgm:pt>
    <dgm:pt modelId="{E3ABB79D-2F0D-4A3D-B5FC-34C0E32E4240}" type="parTrans" cxnId="{A8C32A41-22F1-4E84-BF23-1569EA35D55C}">
      <dgm:prSet/>
      <dgm:spPr/>
      <dgm:t>
        <a:bodyPr/>
        <a:lstStyle/>
        <a:p>
          <a:endParaRPr lang="en-US"/>
        </a:p>
      </dgm:t>
    </dgm:pt>
    <dgm:pt modelId="{59D212F5-E420-4C9E-953F-537D7299BE86}" type="sibTrans" cxnId="{A8C32A41-22F1-4E84-BF23-1569EA35D55C}">
      <dgm:prSet/>
      <dgm:spPr/>
      <dgm:t>
        <a:bodyPr/>
        <a:lstStyle/>
        <a:p>
          <a:endParaRPr lang="en-US"/>
        </a:p>
      </dgm:t>
    </dgm:pt>
    <dgm:pt modelId="{4ABC8E96-7668-4B65-A04D-85331B9EF707}" type="pres">
      <dgm:prSet presAssocID="{16596248-1A94-4F7F-A574-764F354C8E7B}" presName="Name0" presStyleCnt="0">
        <dgm:presLayoutVars>
          <dgm:chMax/>
          <dgm:chPref/>
          <dgm:dir/>
          <dgm:animLvl val="lvl"/>
        </dgm:presLayoutVars>
      </dgm:prSet>
      <dgm:spPr/>
    </dgm:pt>
    <dgm:pt modelId="{A4EE2680-081F-4FCF-BF4C-F9AA663A4D08}" type="pres">
      <dgm:prSet presAssocID="{779BA589-3BD7-43E1-80B1-0401B55AC650}" presName="composite" presStyleCnt="0"/>
      <dgm:spPr/>
    </dgm:pt>
    <dgm:pt modelId="{7ED1DA5A-3DA5-424B-84C7-CAB9FA8C85C7}" type="pres">
      <dgm:prSet presAssocID="{779BA589-3BD7-43E1-80B1-0401B55AC650}" presName="Parent1" presStyleLbl="node1" presStyleIdx="0" presStyleCnt="4" custScaleX="142052">
        <dgm:presLayoutVars>
          <dgm:chMax val="1"/>
          <dgm:chPref val="1"/>
          <dgm:bulletEnabled val="1"/>
        </dgm:presLayoutVars>
      </dgm:prSet>
      <dgm:spPr/>
    </dgm:pt>
    <dgm:pt modelId="{BDD2A860-A751-4BAB-80BA-BE3B36E0AB7E}" type="pres">
      <dgm:prSet presAssocID="{779BA589-3BD7-43E1-80B1-0401B55AC650}" presName="Childtext1" presStyleLbl="revTx" presStyleIdx="0" presStyleCnt="2">
        <dgm:presLayoutVars>
          <dgm:chMax val="0"/>
          <dgm:chPref val="0"/>
          <dgm:bulletEnabled val="1"/>
        </dgm:presLayoutVars>
      </dgm:prSet>
      <dgm:spPr/>
    </dgm:pt>
    <dgm:pt modelId="{588BC01F-B7B0-4970-A82F-F60AD6E2400C}" type="pres">
      <dgm:prSet presAssocID="{779BA589-3BD7-43E1-80B1-0401B55AC650}" presName="BalanceSpacing" presStyleCnt="0"/>
      <dgm:spPr/>
    </dgm:pt>
    <dgm:pt modelId="{E3714054-5E45-408B-8606-A00A93B11E88}" type="pres">
      <dgm:prSet presAssocID="{779BA589-3BD7-43E1-80B1-0401B55AC650}" presName="BalanceSpacing1" presStyleCnt="0"/>
      <dgm:spPr/>
    </dgm:pt>
    <dgm:pt modelId="{26F11B97-C9C3-49F9-82A1-7D7BF936CF11}" type="pres">
      <dgm:prSet presAssocID="{14CB66D0-ED82-478E-B27C-DE6C114955A6}" presName="Accent1Text" presStyleLbl="node1" presStyleIdx="1" presStyleCnt="4" custScaleX="128625" custLinFactNeighborX="-53973" custLinFactNeighborY="-9746"/>
      <dgm:spPr/>
    </dgm:pt>
    <dgm:pt modelId="{2A06B835-D4E4-49B2-86A8-BA7DC95132E2}" type="pres">
      <dgm:prSet presAssocID="{14CB66D0-ED82-478E-B27C-DE6C114955A6}" presName="spaceBetweenRectangles" presStyleCnt="0"/>
      <dgm:spPr/>
    </dgm:pt>
    <dgm:pt modelId="{5C2E7197-D386-46E6-84B7-AEAB911365D6}" type="pres">
      <dgm:prSet presAssocID="{3C8299DE-C721-4BA9-9F01-740D31E6FD1F}" presName="composite" presStyleCnt="0"/>
      <dgm:spPr/>
    </dgm:pt>
    <dgm:pt modelId="{D2DAAA71-652C-4336-9F86-F74D11FD4359}" type="pres">
      <dgm:prSet presAssocID="{3C8299DE-C721-4BA9-9F01-740D31E6FD1F}" presName="Parent1" presStyleLbl="node1" presStyleIdx="2" presStyleCnt="4" custScaleX="153672" custScaleY="101160" custLinFactNeighborX="-37000" custLinFactNeighborY="1181">
        <dgm:presLayoutVars>
          <dgm:chMax val="1"/>
          <dgm:chPref val="1"/>
          <dgm:bulletEnabled val="1"/>
        </dgm:presLayoutVars>
      </dgm:prSet>
      <dgm:spPr/>
    </dgm:pt>
    <dgm:pt modelId="{548522EA-FD96-4524-9922-C75CF29D1FB2}" type="pres">
      <dgm:prSet presAssocID="{3C8299DE-C721-4BA9-9F01-740D31E6FD1F}" presName="Childtext1" presStyleLbl="revTx" presStyleIdx="1" presStyleCnt="2">
        <dgm:presLayoutVars>
          <dgm:chMax val="0"/>
          <dgm:chPref val="0"/>
          <dgm:bulletEnabled val="1"/>
        </dgm:presLayoutVars>
      </dgm:prSet>
      <dgm:spPr/>
    </dgm:pt>
    <dgm:pt modelId="{6E37AC71-F576-49C2-9E50-09E579B082C3}" type="pres">
      <dgm:prSet presAssocID="{3C8299DE-C721-4BA9-9F01-740D31E6FD1F}" presName="BalanceSpacing" presStyleCnt="0"/>
      <dgm:spPr/>
    </dgm:pt>
    <dgm:pt modelId="{2183EAF2-DAAB-491D-BB94-20F3405E77F5}" type="pres">
      <dgm:prSet presAssocID="{3C8299DE-C721-4BA9-9F01-740D31E6FD1F}" presName="BalanceSpacing1" presStyleCnt="0"/>
      <dgm:spPr/>
    </dgm:pt>
    <dgm:pt modelId="{846EBFF5-62CF-455E-B032-1624B3FC9BFF}" type="pres">
      <dgm:prSet presAssocID="{59D212F5-E420-4C9E-953F-537D7299BE86}" presName="Accent1Text" presStyleLbl="node1" presStyleIdx="3" presStyleCnt="4" custScaleX="128926" custLinFactNeighborX="18688" custLinFactNeighborY="1182"/>
      <dgm:spPr/>
    </dgm:pt>
  </dgm:ptLst>
  <dgm:cxnLst>
    <dgm:cxn modelId="{3A88D50D-5666-4C7B-9993-2248F589916B}" type="presOf" srcId="{3C8299DE-C721-4BA9-9F01-740D31E6FD1F}" destId="{D2DAAA71-652C-4336-9F86-F74D11FD4359}" srcOrd="0" destOrd="0" presId="urn:microsoft.com/office/officeart/2008/layout/AlternatingHexagons"/>
    <dgm:cxn modelId="{00103B27-A7C5-4770-A3CC-8B5E07CE03BF}" type="presOf" srcId="{14CB66D0-ED82-478E-B27C-DE6C114955A6}" destId="{26F11B97-C9C3-49F9-82A1-7D7BF936CF11}" srcOrd="0" destOrd="0" presId="urn:microsoft.com/office/officeart/2008/layout/AlternatingHexagons"/>
    <dgm:cxn modelId="{761C3728-A1C6-4A0F-808E-D0C0809894C4}" type="presOf" srcId="{16596248-1A94-4F7F-A574-764F354C8E7B}" destId="{4ABC8E96-7668-4B65-A04D-85331B9EF707}" srcOrd="0" destOrd="0" presId="urn:microsoft.com/office/officeart/2008/layout/AlternatingHexagons"/>
    <dgm:cxn modelId="{F1F90939-1D0E-4449-8FA4-A0AE8E505D89}" srcId="{16596248-1A94-4F7F-A574-764F354C8E7B}" destId="{779BA589-3BD7-43E1-80B1-0401B55AC650}" srcOrd="0" destOrd="0" parTransId="{4A0A96E6-800A-4253-996F-E27F1B4D233C}" sibTransId="{14CB66D0-ED82-478E-B27C-DE6C114955A6}"/>
    <dgm:cxn modelId="{A8C32A41-22F1-4E84-BF23-1569EA35D55C}" srcId="{16596248-1A94-4F7F-A574-764F354C8E7B}" destId="{3C8299DE-C721-4BA9-9F01-740D31E6FD1F}" srcOrd="1" destOrd="0" parTransId="{E3ABB79D-2F0D-4A3D-B5FC-34C0E32E4240}" sibTransId="{59D212F5-E420-4C9E-953F-537D7299BE86}"/>
    <dgm:cxn modelId="{C58C7757-93BC-4B88-88FD-36C3309626BF}" type="presOf" srcId="{779BA589-3BD7-43E1-80B1-0401B55AC650}" destId="{7ED1DA5A-3DA5-424B-84C7-CAB9FA8C85C7}" srcOrd="0" destOrd="0" presId="urn:microsoft.com/office/officeart/2008/layout/AlternatingHexagons"/>
    <dgm:cxn modelId="{EFA494F2-1B61-433F-BF2F-ED0569898ECC}" type="presOf" srcId="{59D212F5-E420-4C9E-953F-537D7299BE86}" destId="{846EBFF5-62CF-455E-B032-1624B3FC9BFF}" srcOrd="0" destOrd="0" presId="urn:microsoft.com/office/officeart/2008/layout/AlternatingHexagons"/>
    <dgm:cxn modelId="{30B640C4-13EA-40A9-9C58-D4566E9EB4B1}" type="presParOf" srcId="{4ABC8E96-7668-4B65-A04D-85331B9EF707}" destId="{A4EE2680-081F-4FCF-BF4C-F9AA663A4D08}" srcOrd="0" destOrd="0" presId="urn:microsoft.com/office/officeart/2008/layout/AlternatingHexagons"/>
    <dgm:cxn modelId="{A0953BC5-FA96-4784-A81F-9D85BC072A12}" type="presParOf" srcId="{A4EE2680-081F-4FCF-BF4C-F9AA663A4D08}" destId="{7ED1DA5A-3DA5-424B-84C7-CAB9FA8C85C7}" srcOrd="0" destOrd="0" presId="urn:microsoft.com/office/officeart/2008/layout/AlternatingHexagons"/>
    <dgm:cxn modelId="{DA80879A-C084-4AF1-A001-AB2E073AD6F9}" type="presParOf" srcId="{A4EE2680-081F-4FCF-BF4C-F9AA663A4D08}" destId="{BDD2A860-A751-4BAB-80BA-BE3B36E0AB7E}" srcOrd="1" destOrd="0" presId="urn:microsoft.com/office/officeart/2008/layout/AlternatingHexagons"/>
    <dgm:cxn modelId="{06826A80-98CB-435D-ABDA-E499056C6457}" type="presParOf" srcId="{A4EE2680-081F-4FCF-BF4C-F9AA663A4D08}" destId="{588BC01F-B7B0-4970-A82F-F60AD6E2400C}" srcOrd="2" destOrd="0" presId="urn:microsoft.com/office/officeart/2008/layout/AlternatingHexagons"/>
    <dgm:cxn modelId="{3949E295-156F-4958-9B61-F63B13854AAD}" type="presParOf" srcId="{A4EE2680-081F-4FCF-BF4C-F9AA663A4D08}" destId="{E3714054-5E45-408B-8606-A00A93B11E88}" srcOrd="3" destOrd="0" presId="urn:microsoft.com/office/officeart/2008/layout/AlternatingHexagons"/>
    <dgm:cxn modelId="{CAF95343-C076-4824-A30F-961133FB267B}" type="presParOf" srcId="{A4EE2680-081F-4FCF-BF4C-F9AA663A4D08}" destId="{26F11B97-C9C3-49F9-82A1-7D7BF936CF11}" srcOrd="4" destOrd="0" presId="urn:microsoft.com/office/officeart/2008/layout/AlternatingHexagons"/>
    <dgm:cxn modelId="{4AC2BD1C-23C3-43B4-B373-87B4F12505D6}" type="presParOf" srcId="{4ABC8E96-7668-4B65-A04D-85331B9EF707}" destId="{2A06B835-D4E4-49B2-86A8-BA7DC95132E2}" srcOrd="1" destOrd="0" presId="urn:microsoft.com/office/officeart/2008/layout/AlternatingHexagons"/>
    <dgm:cxn modelId="{A6CDDCAC-FDF1-4329-905E-00235C9BD0AB}" type="presParOf" srcId="{4ABC8E96-7668-4B65-A04D-85331B9EF707}" destId="{5C2E7197-D386-46E6-84B7-AEAB911365D6}" srcOrd="2" destOrd="0" presId="urn:microsoft.com/office/officeart/2008/layout/AlternatingHexagons"/>
    <dgm:cxn modelId="{6F44AC36-84D6-45E3-B620-8679E1B66E81}" type="presParOf" srcId="{5C2E7197-D386-46E6-84B7-AEAB911365D6}" destId="{D2DAAA71-652C-4336-9F86-F74D11FD4359}" srcOrd="0" destOrd="0" presId="urn:microsoft.com/office/officeart/2008/layout/AlternatingHexagons"/>
    <dgm:cxn modelId="{8492620E-BA2D-4F1A-9A22-5ADE03E7BD5B}" type="presParOf" srcId="{5C2E7197-D386-46E6-84B7-AEAB911365D6}" destId="{548522EA-FD96-4524-9922-C75CF29D1FB2}" srcOrd="1" destOrd="0" presId="urn:microsoft.com/office/officeart/2008/layout/AlternatingHexagons"/>
    <dgm:cxn modelId="{75974322-33F7-42AF-9D7F-53462D3D2517}" type="presParOf" srcId="{5C2E7197-D386-46E6-84B7-AEAB911365D6}" destId="{6E37AC71-F576-49C2-9E50-09E579B082C3}" srcOrd="2" destOrd="0" presId="urn:microsoft.com/office/officeart/2008/layout/AlternatingHexagons"/>
    <dgm:cxn modelId="{820081A4-B030-4BB5-8060-ACD11E6D568A}" type="presParOf" srcId="{5C2E7197-D386-46E6-84B7-AEAB911365D6}" destId="{2183EAF2-DAAB-491D-BB94-20F3405E77F5}" srcOrd="3" destOrd="0" presId="urn:microsoft.com/office/officeart/2008/layout/AlternatingHexagons"/>
    <dgm:cxn modelId="{26B535A0-FE56-474A-86B6-2D6E5123D1B1}" type="presParOf" srcId="{5C2E7197-D386-46E6-84B7-AEAB911365D6}" destId="{846EBFF5-62CF-455E-B032-1624B3FC9BFF}" srcOrd="4" destOrd="0" presId="urn:microsoft.com/office/officeart/2008/layout/AlternatingHexagon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FE550A6C-60C9-4F67-8A89-3FBD6DE0E5DB}" type="doc">
      <dgm:prSet loTypeId="urn:microsoft.com/office/officeart/2005/8/layout/vList2" loCatId="list" qsTypeId="urn:microsoft.com/office/officeart/2005/8/quickstyle/3d3" qsCatId="3D" csTypeId="urn:microsoft.com/office/officeart/2005/8/colors/accent6_2" csCatId="accent6" phldr="1"/>
      <dgm:spPr/>
      <dgm:t>
        <a:bodyPr/>
        <a:lstStyle/>
        <a:p>
          <a:endParaRPr lang="en-US"/>
        </a:p>
      </dgm:t>
    </dgm:pt>
    <dgm:pt modelId="{2BB9F73B-DF66-4457-B2F5-9FACEE0AD447}">
      <dgm:prSet/>
      <dgm:spPr/>
      <dgm:t>
        <a:bodyPr/>
        <a:lstStyle/>
        <a:p>
          <a:pPr algn="ctr"/>
          <a:r>
            <a:rPr lang="en-US" b="1" dirty="0"/>
            <a:t>Section 407</a:t>
          </a:r>
          <a:endParaRPr lang="en-US" dirty="0"/>
        </a:p>
      </dgm:t>
    </dgm:pt>
    <dgm:pt modelId="{76BB912E-308C-49D1-A2FF-E8D14DEB65C1}" type="parTrans" cxnId="{F4DAFFD8-8362-4081-838E-46FD258C90B0}">
      <dgm:prSet/>
      <dgm:spPr/>
      <dgm:t>
        <a:bodyPr/>
        <a:lstStyle/>
        <a:p>
          <a:endParaRPr lang="en-US"/>
        </a:p>
      </dgm:t>
    </dgm:pt>
    <dgm:pt modelId="{DEEEE2C8-F3A8-4CE2-B6F9-0E4F41360677}" type="sibTrans" cxnId="{F4DAFFD8-8362-4081-838E-46FD258C90B0}">
      <dgm:prSet/>
      <dgm:spPr/>
      <dgm:t>
        <a:bodyPr/>
        <a:lstStyle/>
        <a:p>
          <a:endParaRPr lang="en-US"/>
        </a:p>
      </dgm:t>
    </dgm:pt>
    <dgm:pt modelId="{DB83A850-723A-4FE3-8D43-CA94557596A8}">
      <dgm:prSet/>
      <dgm:spPr/>
      <dgm:t>
        <a:bodyPr/>
        <a:lstStyle/>
        <a:p>
          <a:pPr algn="ctr"/>
          <a:r>
            <a:rPr lang="en-US" b="1" dirty="0"/>
            <a:t>Department of Natural and Cultural Resources</a:t>
          </a:r>
          <a:endParaRPr lang="en-US" dirty="0"/>
        </a:p>
      </dgm:t>
    </dgm:pt>
    <dgm:pt modelId="{1F1B262B-A8DD-43AA-AFFC-B855686C8EAC}" type="parTrans" cxnId="{DF3C8F3F-1508-4642-A981-668F93EBB5BF}">
      <dgm:prSet/>
      <dgm:spPr/>
      <dgm:t>
        <a:bodyPr/>
        <a:lstStyle/>
        <a:p>
          <a:endParaRPr lang="en-US"/>
        </a:p>
      </dgm:t>
    </dgm:pt>
    <dgm:pt modelId="{D0BA89C9-A367-4990-A109-627771D9ADA2}" type="sibTrans" cxnId="{DF3C8F3F-1508-4642-A981-668F93EBB5BF}">
      <dgm:prSet/>
      <dgm:spPr/>
      <dgm:t>
        <a:bodyPr/>
        <a:lstStyle/>
        <a:p>
          <a:endParaRPr lang="en-US"/>
        </a:p>
      </dgm:t>
    </dgm:pt>
    <dgm:pt modelId="{DBE67534-C985-4E6A-9F38-1543D5179ED1}" type="pres">
      <dgm:prSet presAssocID="{FE550A6C-60C9-4F67-8A89-3FBD6DE0E5DB}" presName="linear" presStyleCnt="0">
        <dgm:presLayoutVars>
          <dgm:animLvl val="lvl"/>
          <dgm:resizeHandles val="exact"/>
        </dgm:presLayoutVars>
      </dgm:prSet>
      <dgm:spPr/>
    </dgm:pt>
    <dgm:pt modelId="{419805C6-5511-4805-B2A7-22DD3F05B867}" type="pres">
      <dgm:prSet presAssocID="{2BB9F73B-DF66-4457-B2F5-9FACEE0AD447}" presName="parentText" presStyleLbl="node1" presStyleIdx="0" presStyleCnt="2">
        <dgm:presLayoutVars>
          <dgm:chMax val="0"/>
          <dgm:bulletEnabled val="1"/>
        </dgm:presLayoutVars>
      </dgm:prSet>
      <dgm:spPr/>
    </dgm:pt>
    <dgm:pt modelId="{62D553A2-EFD3-41D4-8CA9-D1CDB47BA401}" type="pres">
      <dgm:prSet presAssocID="{DEEEE2C8-F3A8-4CE2-B6F9-0E4F41360677}" presName="spacer" presStyleCnt="0"/>
      <dgm:spPr/>
    </dgm:pt>
    <dgm:pt modelId="{FD4BC7C6-7D9C-457B-8235-06E4DD4A196B}" type="pres">
      <dgm:prSet presAssocID="{DB83A850-723A-4FE3-8D43-CA94557596A8}" presName="parentText" presStyleLbl="node1" presStyleIdx="1" presStyleCnt="2" custScaleY="91177">
        <dgm:presLayoutVars>
          <dgm:chMax val="0"/>
          <dgm:bulletEnabled val="1"/>
        </dgm:presLayoutVars>
      </dgm:prSet>
      <dgm:spPr/>
    </dgm:pt>
  </dgm:ptLst>
  <dgm:cxnLst>
    <dgm:cxn modelId="{DF3C8F3F-1508-4642-A981-668F93EBB5BF}" srcId="{FE550A6C-60C9-4F67-8A89-3FBD6DE0E5DB}" destId="{DB83A850-723A-4FE3-8D43-CA94557596A8}" srcOrd="1" destOrd="0" parTransId="{1F1B262B-A8DD-43AA-AFFC-B855686C8EAC}" sibTransId="{D0BA89C9-A367-4990-A109-627771D9ADA2}"/>
    <dgm:cxn modelId="{D0273B65-0B15-4D13-9E31-E4A97AF47BE6}" type="presOf" srcId="{2BB9F73B-DF66-4457-B2F5-9FACEE0AD447}" destId="{419805C6-5511-4805-B2A7-22DD3F05B867}" srcOrd="0" destOrd="0" presId="urn:microsoft.com/office/officeart/2005/8/layout/vList2"/>
    <dgm:cxn modelId="{F4DAFFD8-8362-4081-838E-46FD258C90B0}" srcId="{FE550A6C-60C9-4F67-8A89-3FBD6DE0E5DB}" destId="{2BB9F73B-DF66-4457-B2F5-9FACEE0AD447}" srcOrd="0" destOrd="0" parTransId="{76BB912E-308C-49D1-A2FF-E8D14DEB65C1}" sibTransId="{DEEEE2C8-F3A8-4CE2-B6F9-0E4F41360677}"/>
    <dgm:cxn modelId="{B47FF2DA-7A07-4713-B702-36CEC021E89B}" type="presOf" srcId="{FE550A6C-60C9-4F67-8A89-3FBD6DE0E5DB}" destId="{DBE67534-C985-4E6A-9F38-1543D5179ED1}" srcOrd="0" destOrd="0" presId="urn:microsoft.com/office/officeart/2005/8/layout/vList2"/>
    <dgm:cxn modelId="{E921B3EC-DD7C-4C45-A67D-F14D772D1CFB}" type="presOf" srcId="{DB83A850-723A-4FE3-8D43-CA94557596A8}" destId="{FD4BC7C6-7D9C-457B-8235-06E4DD4A196B}" srcOrd="0" destOrd="0" presId="urn:microsoft.com/office/officeart/2005/8/layout/vList2"/>
    <dgm:cxn modelId="{551A817D-5D48-47E9-A2F4-8E274F0A3A5B}" type="presParOf" srcId="{DBE67534-C985-4E6A-9F38-1543D5179ED1}" destId="{419805C6-5511-4805-B2A7-22DD3F05B867}" srcOrd="0" destOrd="0" presId="urn:microsoft.com/office/officeart/2005/8/layout/vList2"/>
    <dgm:cxn modelId="{3DC2CABF-F691-4773-B6C7-F1C175F44C19}" type="presParOf" srcId="{DBE67534-C985-4E6A-9F38-1543D5179ED1}" destId="{62D553A2-EFD3-41D4-8CA9-D1CDB47BA401}" srcOrd="1" destOrd="0" presId="urn:microsoft.com/office/officeart/2005/8/layout/vList2"/>
    <dgm:cxn modelId="{B155D7EC-57CC-47FA-9313-A1118C1C807F}" type="presParOf" srcId="{DBE67534-C985-4E6A-9F38-1543D5179ED1}" destId="{FD4BC7C6-7D9C-457B-8235-06E4DD4A196B}"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38C90AE8-92EC-4D9D-BBD0-C9EBD6D6D717}"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7CDB2D91-4267-475E-BE16-052356FBE18B}">
      <dgm:prSet/>
      <dgm:spPr/>
      <dgm:t>
        <a:bodyPr/>
        <a:lstStyle/>
        <a:p>
          <a:r>
            <a:rPr lang="en-US"/>
            <a:t>State Historic Preservation Office</a:t>
          </a:r>
        </a:p>
      </dgm:t>
    </dgm:pt>
    <dgm:pt modelId="{21074FB4-DFC3-4C61-B7AF-19B6A0C2E5E2}" type="parTrans" cxnId="{171AA7E2-9C43-4836-87D8-C9B20308ECE9}">
      <dgm:prSet/>
      <dgm:spPr/>
      <dgm:t>
        <a:bodyPr/>
        <a:lstStyle/>
        <a:p>
          <a:endParaRPr lang="en-US"/>
        </a:p>
      </dgm:t>
    </dgm:pt>
    <dgm:pt modelId="{C98AD81E-4B2D-416F-A321-A40FABDA53EF}" type="sibTrans" cxnId="{171AA7E2-9C43-4836-87D8-C9B20308ECE9}">
      <dgm:prSet/>
      <dgm:spPr/>
      <dgm:t>
        <a:bodyPr/>
        <a:lstStyle/>
        <a:p>
          <a:endParaRPr lang="en-US"/>
        </a:p>
      </dgm:t>
    </dgm:pt>
    <dgm:pt modelId="{7F0F22BD-F1D7-4A51-8761-7BDAFB4A8F86}">
      <dgm:prSet/>
      <dgm:spPr/>
      <dgm:t>
        <a:bodyPr/>
        <a:lstStyle/>
        <a:p>
          <a:r>
            <a:rPr lang="en-US" dirty="0"/>
            <a:t>Division of Parks and Recreation</a:t>
          </a:r>
        </a:p>
      </dgm:t>
    </dgm:pt>
    <dgm:pt modelId="{AF5A2868-3075-4CD2-9758-02A63E9842CB}" type="parTrans" cxnId="{512D482F-FF10-4AB3-9CAB-C9158981FDBB}">
      <dgm:prSet/>
      <dgm:spPr/>
      <dgm:t>
        <a:bodyPr/>
        <a:lstStyle/>
        <a:p>
          <a:endParaRPr lang="en-US"/>
        </a:p>
      </dgm:t>
    </dgm:pt>
    <dgm:pt modelId="{A51C888C-24FE-4ACA-AD65-984A56B4C800}" type="sibTrans" cxnId="{512D482F-FF10-4AB3-9CAB-C9158981FDBB}">
      <dgm:prSet/>
      <dgm:spPr/>
      <dgm:t>
        <a:bodyPr/>
        <a:lstStyle/>
        <a:p>
          <a:endParaRPr lang="en-US"/>
        </a:p>
      </dgm:t>
    </dgm:pt>
    <dgm:pt modelId="{913D6717-F24F-4BDC-9EA0-2484CDA2EDB0}" type="pres">
      <dgm:prSet presAssocID="{38C90AE8-92EC-4D9D-BBD0-C9EBD6D6D717}" presName="linear" presStyleCnt="0">
        <dgm:presLayoutVars>
          <dgm:dir/>
          <dgm:animLvl val="lvl"/>
          <dgm:resizeHandles val="exact"/>
        </dgm:presLayoutVars>
      </dgm:prSet>
      <dgm:spPr/>
    </dgm:pt>
    <dgm:pt modelId="{0528F383-3A52-4A85-A584-7546E4F51C83}" type="pres">
      <dgm:prSet presAssocID="{7CDB2D91-4267-475E-BE16-052356FBE18B}" presName="parentLin" presStyleCnt="0"/>
      <dgm:spPr/>
    </dgm:pt>
    <dgm:pt modelId="{67929D7E-CA7C-4C14-9760-7AD48A096138}" type="pres">
      <dgm:prSet presAssocID="{7CDB2D91-4267-475E-BE16-052356FBE18B}" presName="parentLeftMargin" presStyleLbl="node1" presStyleIdx="0" presStyleCnt="2"/>
      <dgm:spPr/>
    </dgm:pt>
    <dgm:pt modelId="{802C84F1-C30E-45FD-81A2-A96E5289ABBB}" type="pres">
      <dgm:prSet presAssocID="{7CDB2D91-4267-475E-BE16-052356FBE18B}" presName="parentText" presStyleLbl="node1" presStyleIdx="0" presStyleCnt="2">
        <dgm:presLayoutVars>
          <dgm:chMax val="0"/>
          <dgm:bulletEnabled val="1"/>
        </dgm:presLayoutVars>
      </dgm:prSet>
      <dgm:spPr/>
    </dgm:pt>
    <dgm:pt modelId="{AC13032E-4B7B-401F-B0CF-1C4437EB7602}" type="pres">
      <dgm:prSet presAssocID="{7CDB2D91-4267-475E-BE16-052356FBE18B}" presName="negativeSpace" presStyleCnt="0"/>
      <dgm:spPr/>
    </dgm:pt>
    <dgm:pt modelId="{A4786A4C-AC53-4B6C-9EB6-4CA6826460E3}" type="pres">
      <dgm:prSet presAssocID="{7CDB2D91-4267-475E-BE16-052356FBE18B}" presName="childText" presStyleLbl="conFgAcc1" presStyleIdx="0" presStyleCnt="2">
        <dgm:presLayoutVars>
          <dgm:bulletEnabled val="1"/>
        </dgm:presLayoutVars>
      </dgm:prSet>
      <dgm:spPr/>
    </dgm:pt>
    <dgm:pt modelId="{435EFF29-307D-4D66-A349-BE739AAB04A5}" type="pres">
      <dgm:prSet presAssocID="{C98AD81E-4B2D-416F-A321-A40FABDA53EF}" presName="spaceBetweenRectangles" presStyleCnt="0"/>
      <dgm:spPr/>
    </dgm:pt>
    <dgm:pt modelId="{A6EC475B-7C76-434B-9068-1C07F29493BC}" type="pres">
      <dgm:prSet presAssocID="{7F0F22BD-F1D7-4A51-8761-7BDAFB4A8F86}" presName="parentLin" presStyleCnt="0"/>
      <dgm:spPr/>
    </dgm:pt>
    <dgm:pt modelId="{F9B0E021-DE3C-45AA-8154-7B44C63A5AFC}" type="pres">
      <dgm:prSet presAssocID="{7F0F22BD-F1D7-4A51-8761-7BDAFB4A8F86}" presName="parentLeftMargin" presStyleLbl="node1" presStyleIdx="0" presStyleCnt="2"/>
      <dgm:spPr/>
    </dgm:pt>
    <dgm:pt modelId="{009D71D7-965B-4FE3-98A5-552D19C258E6}" type="pres">
      <dgm:prSet presAssocID="{7F0F22BD-F1D7-4A51-8761-7BDAFB4A8F86}" presName="parentText" presStyleLbl="node1" presStyleIdx="1" presStyleCnt="2">
        <dgm:presLayoutVars>
          <dgm:chMax val="0"/>
          <dgm:bulletEnabled val="1"/>
        </dgm:presLayoutVars>
      </dgm:prSet>
      <dgm:spPr/>
    </dgm:pt>
    <dgm:pt modelId="{989E74C6-3E4E-4F3B-BA63-EC4F179135B7}" type="pres">
      <dgm:prSet presAssocID="{7F0F22BD-F1D7-4A51-8761-7BDAFB4A8F86}" presName="negativeSpace" presStyleCnt="0"/>
      <dgm:spPr/>
    </dgm:pt>
    <dgm:pt modelId="{3E3D67A7-5A09-4C39-926B-39E4DAEB7313}" type="pres">
      <dgm:prSet presAssocID="{7F0F22BD-F1D7-4A51-8761-7BDAFB4A8F86}" presName="childText" presStyleLbl="conFgAcc1" presStyleIdx="1" presStyleCnt="2">
        <dgm:presLayoutVars>
          <dgm:bulletEnabled val="1"/>
        </dgm:presLayoutVars>
      </dgm:prSet>
      <dgm:spPr/>
    </dgm:pt>
  </dgm:ptLst>
  <dgm:cxnLst>
    <dgm:cxn modelId="{98687A11-CDFD-4100-9F21-FF27D0B86B79}" type="presOf" srcId="{7CDB2D91-4267-475E-BE16-052356FBE18B}" destId="{802C84F1-C30E-45FD-81A2-A96E5289ABBB}" srcOrd="1" destOrd="0" presId="urn:microsoft.com/office/officeart/2005/8/layout/list1"/>
    <dgm:cxn modelId="{512D482F-FF10-4AB3-9CAB-C9158981FDBB}" srcId="{38C90AE8-92EC-4D9D-BBD0-C9EBD6D6D717}" destId="{7F0F22BD-F1D7-4A51-8761-7BDAFB4A8F86}" srcOrd="1" destOrd="0" parTransId="{AF5A2868-3075-4CD2-9758-02A63E9842CB}" sibTransId="{A51C888C-24FE-4ACA-AD65-984A56B4C800}"/>
    <dgm:cxn modelId="{ADB9B245-23BF-4330-8D05-8A5F2F970B6B}" type="presOf" srcId="{7F0F22BD-F1D7-4A51-8761-7BDAFB4A8F86}" destId="{F9B0E021-DE3C-45AA-8154-7B44C63A5AFC}" srcOrd="0" destOrd="0" presId="urn:microsoft.com/office/officeart/2005/8/layout/list1"/>
    <dgm:cxn modelId="{00F2DC80-94B3-4F38-A2FE-8830FB5C74B7}" type="presOf" srcId="{7CDB2D91-4267-475E-BE16-052356FBE18B}" destId="{67929D7E-CA7C-4C14-9760-7AD48A096138}" srcOrd="0" destOrd="0" presId="urn:microsoft.com/office/officeart/2005/8/layout/list1"/>
    <dgm:cxn modelId="{FA3C42DE-609A-4728-9451-4637DD236D38}" type="presOf" srcId="{38C90AE8-92EC-4D9D-BBD0-C9EBD6D6D717}" destId="{913D6717-F24F-4BDC-9EA0-2484CDA2EDB0}" srcOrd="0" destOrd="0" presId="urn:microsoft.com/office/officeart/2005/8/layout/list1"/>
    <dgm:cxn modelId="{171AA7E2-9C43-4836-87D8-C9B20308ECE9}" srcId="{38C90AE8-92EC-4D9D-BBD0-C9EBD6D6D717}" destId="{7CDB2D91-4267-475E-BE16-052356FBE18B}" srcOrd="0" destOrd="0" parTransId="{21074FB4-DFC3-4C61-B7AF-19B6A0C2E5E2}" sibTransId="{C98AD81E-4B2D-416F-A321-A40FABDA53EF}"/>
    <dgm:cxn modelId="{FF2321E7-1544-4431-9329-279D0BAF9747}" type="presOf" srcId="{7F0F22BD-F1D7-4A51-8761-7BDAFB4A8F86}" destId="{009D71D7-965B-4FE3-98A5-552D19C258E6}" srcOrd="1" destOrd="0" presId="urn:microsoft.com/office/officeart/2005/8/layout/list1"/>
    <dgm:cxn modelId="{94C8697D-B6E7-4257-B2EE-AD8E1AE81961}" type="presParOf" srcId="{913D6717-F24F-4BDC-9EA0-2484CDA2EDB0}" destId="{0528F383-3A52-4A85-A584-7546E4F51C83}" srcOrd="0" destOrd="0" presId="urn:microsoft.com/office/officeart/2005/8/layout/list1"/>
    <dgm:cxn modelId="{7107ED99-5C24-4874-8F57-160A59C36A6B}" type="presParOf" srcId="{0528F383-3A52-4A85-A584-7546E4F51C83}" destId="{67929D7E-CA7C-4C14-9760-7AD48A096138}" srcOrd="0" destOrd="0" presId="urn:microsoft.com/office/officeart/2005/8/layout/list1"/>
    <dgm:cxn modelId="{7717BBCB-E470-4C97-AF2E-AFBF2F26D4C5}" type="presParOf" srcId="{0528F383-3A52-4A85-A584-7546E4F51C83}" destId="{802C84F1-C30E-45FD-81A2-A96E5289ABBB}" srcOrd="1" destOrd="0" presId="urn:microsoft.com/office/officeart/2005/8/layout/list1"/>
    <dgm:cxn modelId="{25E8E6E2-0783-4DE9-B5F7-59AF8C3E6DFC}" type="presParOf" srcId="{913D6717-F24F-4BDC-9EA0-2484CDA2EDB0}" destId="{AC13032E-4B7B-401F-B0CF-1C4437EB7602}" srcOrd="1" destOrd="0" presId="urn:microsoft.com/office/officeart/2005/8/layout/list1"/>
    <dgm:cxn modelId="{2F32A7A7-FD88-4FDC-A7E4-4A042D79092F}" type="presParOf" srcId="{913D6717-F24F-4BDC-9EA0-2484CDA2EDB0}" destId="{A4786A4C-AC53-4B6C-9EB6-4CA6826460E3}" srcOrd="2" destOrd="0" presId="urn:microsoft.com/office/officeart/2005/8/layout/list1"/>
    <dgm:cxn modelId="{E102977F-A6ED-4B04-B1CE-95B5B9874438}" type="presParOf" srcId="{913D6717-F24F-4BDC-9EA0-2484CDA2EDB0}" destId="{435EFF29-307D-4D66-A349-BE739AAB04A5}" srcOrd="3" destOrd="0" presId="urn:microsoft.com/office/officeart/2005/8/layout/list1"/>
    <dgm:cxn modelId="{88F7F1C8-7E53-44ED-BC68-9B0CE42C9693}" type="presParOf" srcId="{913D6717-F24F-4BDC-9EA0-2484CDA2EDB0}" destId="{A6EC475B-7C76-434B-9068-1C07F29493BC}" srcOrd="4" destOrd="0" presId="urn:microsoft.com/office/officeart/2005/8/layout/list1"/>
    <dgm:cxn modelId="{6BDC3132-224E-49F0-BEB1-E1EE4E2C428B}" type="presParOf" srcId="{A6EC475B-7C76-434B-9068-1C07F29493BC}" destId="{F9B0E021-DE3C-45AA-8154-7B44C63A5AFC}" srcOrd="0" destOrd="0" presId="urn:microsoft.com/office/officeart/2005/8/layout/list1"/>
    <dgm:cxn modelId="{BEFCCBEA-5DFE-4DB2-A0DF-2F44CF0D2994}" type="presParOf" srcId="{A6EC475B-7C76-434B-9068-1C07F29493BC}" destId="{009D71D7-965B-4FE3-98A5-552D19C258E6}" srcOrd="1" destOrd="0" presId="urn:microsoft.com/office/officeart/2005/8/layout/list1"/>
    <dgm:cxn modelId="{B0301939-0CBD-4848-BE0B-0ECF3A54F711}" type="presParOf" srcId="{913D6717-F24F-4BDC-9EA0-2484CDA2EDB0}" destId="{989E74C6-3E4E-4F3B-BA63-EC4F179135B7}" srcOrd="5" destOrd="0" presId="urn:microsoft.com/office/officeart/2005/8/layout/list1"/>
    <dgm:cxn modelId="{579F208C-33FE-4FB6-9642-419F4DDFF429}" type="presParOf" srcId="{913D6717-F24F-4BDC-9EA0-2484CDA2EDB0}" destId="{3E3D67A7-5A09-4C39-926B-39E4DAEB7313}"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2878F022-5705-4BDB-9449-95A4135821DF}"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C99E8F0C-4FB4-4D55-8D9E-80036EC9A141}">
      <dgm:prSet/>
      <dgm:spPr/>
      <dgm:t>
        <a:bodyPr/>
        <a:lstStyle/>
        <a:p>
          <a:pPr algn="ctr"/>
          <a:r>
            <a:rPr lang="en-US" b="1"/>
            <a:t>Section 408 </a:t>
          </a:r>
          <a:endParaRPr lang="en-US"/>
        </a:p>
      </dgm:t>
    </dgm:pt>
    <dgm:pt modelId="{EBE15D3E-3EC6-4ABE-BFEE-ADFA8EF32321}" type="parTrans" cxnId="{126BCDEC-5710-417C-8B4F-0906E8FF741C}">
      <dgm:prSet/>
      <dgm:spPr/>
      <dgm:t>
        <a:bodyPr/>
        <a:lstStyle/>
        <a:p>
          <a:endParaRPr lang="en-US"/>
        </a:p>
      </dgm:t>
    </dgm:pt>
    <dgm:pt modelId="{9FB1946D-3C39-4EE9-8666-A00A4B1FC004}" type="sibTrans" cxnId="{126BCDEC-5710-417C-8B4F-0906E8FF741C}">
      <dgm:prSet/>
      <dgm:spPr/>
      <dgm:t>
        <a:bodyPr/>
        <a:lstStyle/>
        <a:p>
          <a:endParaRPr lang="en-US"/>
        </a:p>
      </dgm:t>
    </dgm:pt>
    <dgm:pt modelId="{AB9F6B41-B257-4006-9659-EE82AFF9F790}">
      <dgm:prSet/>
      <dgm:spPr/>
      <dgm:t>
        <a:bodyPr/>
        <a:lstStyle/>
        <a:p>
          <a:pPr algn="ctr"/>
          <a:r>
            <a:rPr lang="en-US" b="1"/>
            <a:t>Information Technology Systems </a:t>
          </a:r>
          <a:endParaRPr lang="en-US"/>
        </a:p>
      </dgm:t>
    </dgm:pt>
    <dgm:pt modelId="{C25754B6-7B4A-49B8-9C57-8737C3089BC3}" type="parTrans" cxnId="{EFA44037-802C-4F0E-968F-E268C5609FEE}">
      <dgm:prSet/>
      <dgm:spPr/>
      <dgm:t>
        <a:bodyPr/>
        <a:lstStyle/>
        <a:p>
          <a:endParaRPr lang="en-US"/>
        </a:p>
      </dgm:t>
    </dgm:pt>
    <dgm:pt modelId="{E037B98C-4E16-4C43-B8AE-240A37F6DE7D}" type="sibTrans" cxnId="{EFA44037-802C-4F0E-968F-E268C5609FEE}">
      <dgm:prSet/>
      <dgm:spPr/>
      <dgm:t>
        <a:bodyPr/>
        <a:lstStyle/>
        <a:p>
          <a:endParaRPr lang="en-US"/>
        </a:p>
      </dgm:t>
    </dgm:pt>
    <dgm:pt modelId="{1DC9204D-82D0-4CCC-AB19-07F3B35A0475}" type="pres">
      <dgm:prSet presAssocID="{2878F022-5705-4BDB-9449-95A4135821DF}" presName="linear" presStyleCnt="0">
        <dgm:presLayoutVars>
          <dgm:animLvl val="lvl"/>
          <dgm:resizeHandles val="exact"/>
        </dgm:presLayoutVars>
      </dgm:prSet>
      <dgm:spPr/>
    </dgm:pt>
    <dgm:pt modelId="{79B7E5CF-3D49-4828-9E59-D7540FFD5399}" type="pres">
      <dgm:prSet presAssocID="{C99E8F0C-4FB4-4D55-8D9E-80036EC9A141}" presName="parentText" presStyleLbl="node1" presStyleIdx="0" presStyleCnt="2">
        <dgm:presLayoutVars>
          <dgm:chMax val="0"/>
          <dgm:bulletEnabled val="1"/>
        </dgm:presLayoutVars>
      </dgm:prSet>
      <dgm:spPr/>
    </dgm:pt>
    <dgm:pt modelId="{965C0FB5-7F3A-4553-8D3A-5FA7756D0C99}" type="pres">
      <dgm:prSet presAssocID="{9FB1946D-3C39-4EE9-8666-A00A4B1FC004}" presName="spacer" presStyleCnt="0"/>
      <dgm:spPr/>
    </dgm:pt>
    <dgm:pt modelId="{30C10B5E-ABF6-4348-98A3-0FDC6402A308}" type="pres">
      <dgm:prSet presAssocID="{AB9F6B41-B257-4006-9659-EE82AFF9F790}" presName="parentText" presStyleLbl="node1" presStyleIdx="1" presStyleCnt="2">
        <dgm:presLayoutVars>
          <dgm:chMax val="0"/>
          <dgm:bulletEnabled val="1"/>
        </dgm:presLayoutVars>
      </dgm:prSet>
      <dgm:spPr/>
    </dgm:pt>
  </dgm:ptLst>
  <dgm:cxnLst>
    <dgm:cxn modelId="{1A908B09-0B5A-4266-A32D-2C62D04E8069}" type="presOf" srcId="{AB9F6B41-B257-4006-9659-EE82AFF9F790}" destId="{30C10B5E-ABF6-4348-98A3-0FDC6402A308}" srcOrd="0" destOrd="0" presId="urn:microsoft.com/office/officeart/2005/8/layout/vList2"/>
    <dgm:cxn modelId="{EFA44037-802C-4F0E-968F-E268C5609FEE}" srcId="{2878F022-5705-4BDB-9449-95A4135821DF}" destId="{AB9F6B41-B257-4006-9659-EE82AFF9F790}" srcOrd="1" destOrd="0" parTransId="{C25754B6-7B4A-49B8-9C57-8737C3089BC3}" sibTransId="{E037B98C-4E16-4C43-B8AE-240A37F6DE7D}"/>
    <dgm:cxn modelId="{98174EBA-6097-4F49-9BD0-DE0271F85FA9}" type="presOf" srcId="{C99E8F0C-4FB4-4D55-8D9E-80036EC9A141}" destId="{79B7E5CF-3D49-4828-9E59-D7540FFD5399}" srcOrd="0" destOrd="0" presId="urn:microsoft.com/office/officeart/2005/8/layout/vList2"/>
    <dgm:cxn modelId="{BF25D1BA-4F09-4A5A-9799-4EB1738574F4}" type="presOf" srcId="{2878F022-5705-4BDB-9449-95A4135821DF}" destId="{1DC9204D-82D0-4CCC-AB19-07F3B35A0475}" srcOrd="0" destOrd="0" presId="urn:microsoft.com/office/officeart/2005/8/layout/vList2"/>
    <dgm:cxn modelId="{126BCDEC-5710-417C-8B4F-0906E8FF741C}" srcId="{2878F022-5705-4BDB-9449-95A4135821DF}" destId="{C99E8F0C-4FB4-4D55-8D9E-80036EC9A141}" srcOrd="0" destOrd="0" parTransId="{EBE15D3E-3EC6-4ABE-BFEE-ADFA8EF32321}" sibTransId="{9FB1946D-3C39-4EE9-8666-A00A4B1FC004}"/>
    <dgm:cxn modelId="{4E2585BD-6268-4960-9A67-5C034D9984D0}" type="presParOf" srcId="{1DC9204D-82D0-4CCC-AB19-07F3B35A0475}" destId="{79B7E5CF-3D49-4828-9E59-D7540FFD5399}" srcOrd="0" destOrd="0" presId="urn:microsoft.com/office/officeart/2005/8/layout/vList2"/>
    <dgm:cxn modelId="{F1655540-F6BA-4CC1-BBB0-B309A3C9438B}" type="presParOf" srcId="{1DC9204D-82D0-4CCC-AB19-07F3B35A0475}" destId="{965C0FB5-7F3A-4553-8D3A-5FA7756D0C99}" srcOrd="1" destOrd="0" presId="urn:microsoft.com/office/officeart/2005/8/layout/vList2"/>
    <dgm:cxn modelId="{47D56BE0-70AC-4D0A-8622-381BF223CC2E}" type="presParOf" srcId="{1DC9204D-82D0-4CCC-AB19-07F3B35A0475}" destId="{30C10B5E-ABF6-4348-98A3-0FDC6402A308}"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F7823A43-2411-42B4-82F2-8645FCC49FD9}"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n-US"/>
        </a:p>
      </dgm:t>
    </dgm:pt>
    <dgm:pt modelId="{B4C81F02-842E-4B4D-A78A-DFDCA42A9E24}">
      <dgm:prSet/>
      <dgm:spPr/>
      <dgm:t>
        <a:bodyPr/>
        <a:lstStyle/>
        <a:p>
          <a:r>
            <a:rPr lang="en-US" b="1" dirty="0"/>
            <a:t>Information Technology Systems 919-754-6100 </a:t>
          </a:r>
          <a:endParaRPr lang="en-US" dirty="0"/>
        </a:p>
      </dgm:t>
    </dgm:pt>
    <dgm:pt modelId="{3CD893FF-9D02-4A47-8775-723E9F19264C}" type="parTrans" cxnId="{168C69E6-B359-43A7-82F0-0D44D66C4A03}">
      <dgm:prSet/>
      <dgm:spPr/>
      <dgm:t>
        <a:bodyPr/>
        <a:lstStyle/>
        <a:p>
          <a:endParaRPr lang="en-US"/>
        </a:p>
      </dgm:t>
    </dgm:pt>
    <dgm:pt modelId="{4F8DDCFE-CE8A-4FFB-9002-AC65220A8721}" type="sibTrans" cxnId="{168C69E6-B359-43A7-82F0-0D44D66C4A03}">
      <dgm:prSet/>
      <dgm:spPr/>
      <dgm:t>
        <a:bodyPr/>
        <a:lstStyle/>
        <a:p>
          <a:endParaRPr lang="en-US"/>
        </a:p>
      </dgm:t>
    </dgm:pt>
    <dgm:pt modelId="{E98C136B-4AE2-4B9D-84D6-D6CDB664EF3F}" type="pres">
      <dgm:prSet presAssocID="{F7823A43-2411-42B4-82F2-8645FCC49FD9}" presName="linear" presStyleCnt="0">
        <dgm:presLayoutVars>
          <dgm:animLvl val="lvl"/>
          <dgm:resizeHandles val="exact"/>
        </dgm:presLayoutVars>
      </dgm:prSet>
      <dgm:spPr/>
    </dgm:pt>
    <dgm:pt modelId="{D27A21D7-B423-4701-968F-0200E524D42E}" type="pres">
      <dgm:prSet presAssocID="{B4C81F02-842E-4B4D-A78A-DFDCA42A9E24}" presName="parentText" presStyleLbl="node1" presStyleIdx="0" presStyleCnt="1">
        <dgm:presLayoutVars>
          <dgm:chMax val="0"/>
          <dgm:bulletEnabled val="1"/>
        </dgm:presLayoutVars>
      </dgm:prSet>
      <dgm:spPr/>
    </dgm:pt>
  </dgm:ptLst>
  <dgm:cxnLst>
    <dgm:cxn modelId="{464DE5BA-1B89-4771-862B-F274B7189030}" type="presOf" srcId="{B4C81F02-842E-4B4D-A78A-DFDCA42A9E24}" destId="{D27A21D7-B423-4701-968F-0200E524D42E}" srcOrd="0" destOrd="0" presId="urn:microsoft.com/office/officeart/2005/8/layout/vList2"/>
    <dgm:cxn modelId="{9BBD16CA-C50F-47D1-BE1F-306B396C8076}" type="presOf" srcId="{F7823A43-2411-42B4-82F2-8645FCC49FD9}" destId="{E98C136B-4AE2-4B9D-84D6-D6CDB664EF3F}" srcOrd="0" destOrd="0" presId="urn:microsoft.com/office/officeart/2005/8/layout/vList2"/>
    <dgm:cxn modelId="{168C69E6-B359-43A7-82F0-0D44D66C4A03}" srcId="{F7823A43-2411-42B4-82F2-8645FCC49FD9}" destId="{B4C81F02-842E-4B4D-A78A-DFDCA42A9E24}" srcOrd="0" destOrd="0" parTransId="{3CD893FF-9D02-4A47-8775-723E9F19264C}" sibTransId="{4F8DDCFE-CE8A-4FFB-9002-AC65220A8721}"/>
    <dgm:cxn modelId="{5EAC4463-FC63-4067-9C2B-0777A72C9F69}" type="presParOf" srcId="{E98C136B-4AE2-4B9D-84D6-D6CDB664EF3F}" destId="{D27A21D7-B423-4701-968F-0200E524D42E}"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25544BE9-12C3-4B1C-8D1A-1132B710BC06}" type="doc">
      <dgm:prSet loTypeId="urn:microsoft.com/office/officeart/2008/layout/VerticalCurvedList" loCatId="list" qsTypeId="urn:microsoft.com/office/officeart/2005/8/quickstyle/3d3" qsCatId="3D" csTypeId="urn:microsoft.com/office/officeart/2005/8/colors/accent1_2" csCatId="accent1"/>
      <dgm:spPr/>
      <dgm:t>
        <a:bodyPr/>
        <a:lstStyle/>
        <a:p>
          <a:endParaRPr lang="en-US"/>
        </a:p>
      </dgm:t>
    </dgm:pt>
    <dgm:pt modelId="{7E8A3296-FAD2-4581-BEBA-9D1F2085110E}">
      <dgm:prSet/>
      <dgm:spPr/>
      <dgm:t>
        <a:bodyPr/>
        <a:lstStyle/>
        <a:p>
          <a:r>
            <a:rPr lang="en-US"/>
            <a:t>ITS under </a:t>
          </a:r>
          <a:r>
            <a:rPr lang="en-US">
              <a:hlinkClick xmlns:r="http://schemas.openxmlformats.org/officeDocument/2006/relationships" r:id="rId1"/>
            </a:rPr>
            <a:t>GS147-33.82</a:t>
          </a:r>
          <a:r>
            <a:rPr lang="en-US"/>
            <a:t> is a receipts supported agency providing design consulting and procurement for information technology systems for state agencies, except constituent institutions of the UNC system. </a:t>
          </a:r>
        </a:p>
      </dgm:t>
    </dgm:pt>
    <dgm:pt modelId="{E020DA45-B893-4FCB-BB32-E9F0C31C9233}" type="parTrans" cxnId="{FC23960C-E9C6-4449-A1CA-2A6193321410}">
      <dgm:prSet/>
      <dgm:spPr/>
      <dgm:t>
        <a:bodyPr/>
        <a:lstStyle/>
        <a:p>
          <a:endParaRPr lang="en-US"/>
        </a:p>
      </dgm:t>
    </dgm:pt>
    <dgm:pt modelId="{0591789F-E614-440E-98DC-83C1C78AC1B1}" type="sibTrans" cxnId="{FC23960C-E9C6-4449-A1CA-2A6193321410}">
      <dgm:prSet/>
      <dgm:spPr/>
      <dgm:t>
        <a:bodyPr/>
        <a:lstStyle/>
        <a:p>
          <a:endParaRPr lang="en-US"/>
        </a:p>
      </dgm:t>
    </dgm:pt>
    <dgm:pt modelId="{36822B43-9E67-4887-BB7F-9E22663F14F4}">
      <dgm:prSet/>
      <dgm:spPr/>
      <dgm:t>
        <a:bodyPr/>
        <a:lstStyle/>
        <a:p>
          <a:r>
            <a:rPr lang="en-US"/>
            <a:t>The Designer should consult and cooperate with the Owner about his information technology systems needs and the role of ITS as the Owner's consultant and provider. </a:t>
          </a:r>
        </a:p>
      </dgm:t>
    </dgm:pt>
    <dgm:pt modelId="{2D944FDF-F886-4643-A2DF-C0BF1E21383F}" type="parTrans" cxnId="{CC31852F-2519-4136-ABB3-36CB671B803E}">
      <dgm:prSet/>
      <dgm:spPr/>
      <dgm:t>
        <a:bodyPr/>
        <a:lstStyle/>
        <a:p>
          <a:endParaRPr lang="en-US"/>
        </a:p>
      </dgm:t>
    </dgm:pt>
    <dgm:pt modelId="{CF73F6D1-2773-4440-9BE5-17366847B5A3}" type="sibTrans" cxnId="{CC31852F-2519-4136-ABB3-36CB671B803E}">
      <dgm:prSet/>
      <dgm:spPr/>
      <dgm:t>
        <a:bodyPr/>
        <a:lstStyle/>
        <a:p>
          <a:endParaRPr lang="en-US"/>
        </a:p>
      </dgm:t>
    </dgm:pt>
    <dgm:pt modelId="{A5131F33-1E69-4EFE-B3D5-7CA7916C44BB}">
      <dgm:prSet/>
      <dgm:spPr/>
      <dgm:t>
        <a:bodyPr/>
        <a:lstStyle/>
        <a:p>
          <a:r>
            <a:rPr lang="en-US"/>
            <a:t>ITS may be the Owner's consultant and provider of equipment and cabling. </a:t>
          </a:r>
        </a:p>
      </dgm:t>
    </dgm:pt>
    <dgm:pt modelId="{89B7BD4E-7F8F-4FE5-A0A6-11F3A5A3D0ED}" type="parTrans" cxnId="{9012920F-D914-4DDE-A879-1049D2BA2895}">
      <dgm:prSet/>
      <dgm:spPr/>
      <dgm:t>
        <a:bodyPr/>
        <a:lstStyle/>
        <a:p>
          <a:endParaRPr lang="en-US"/>
        </a:p>
      </dgm:t>
    </dgm:pt>
    <dgm:pt modelId="{9D99577C-DA4E-4C75-9F5D-0F42A136E07F}" type="sibTrans" cxnId="{9012920F-D914-4DDE-A879-1049D2BA2895}">
      <dgm:prSet/>
      <dgm:spPr/>
      <dgm:t>
        <a:bodyPr/>
        <a:lstStyle/>
        <a:p>
          <a:endParaRPr lang="en-US"/>
        </a:p>
      </dgm:t>
    </dgm:pt>
    <dgm:pt modelId="{96F44A06-3A0E-4F06-BBEE-47B17DDD816A}" type="pres">
      <dgm:prSet presAssocID="{25544BE9-12C3-4B1C-8D1A-1132B710BC06}" presName="Name0" presStyleCnt="0">
        <dgm:presLayoutVars>
          <dgm:chMax val="7"/>
          <dgm:chPref val="7"/>
          <dgm:dir/>
        </dgm:presLayoutVars>
      </dgm:prSet>
      <dgm:spPr/>
    </dgm:pt>
    <dgm:pt modelId="{9EA5EE80-2E4F-400C-817E-18742E6D906D}" type="pres">
      <dgm:prSet presAssocID="{25544BE9-12C3-4B1C-8D1A-1132B710BC06}" presName="Name1" presStyleCnt="0"/>
      <dgm:spPr/>
    </dgm:pt>
    <dgm:pt modelId="{A16B9B5B-2C1D-4BB4-9C86-E8B3861F9A15}" type="pres">
      <dgm:prSet presAssocID="{25544BE9-12C3-4B1C-8D1A-1132B710BC06}" presName="cycle" presStyleCnt="0"/>
      <dgm:spPr/>
    </dgm:pt>
    <dgm:pt modelId="{E17340B5-A8A0-48EB-AEEE-012809A4636D}" type="pres">
      <dgm:prSet presAssocID="{25544BE9-12C3-4B1C-8D1A-1132B710BC06}" presName="srcNode" presStyleLbl="node1" presStyleIdx="0" presStyleCnt="3"/>
      <dgm:spPr/>
    </dgm:pt>
    <dgm:pt modelId="{C40367B8-4296-4F93-9774-1085E8580F63}" type="pres">
      <dgm:prSet presAssocID="{25544BE9-12C3-4B1C-8D1A-1132B710BC06}" presName="conn" presStyleLbl="parChTrans1D2" presStyleIdx="0" presStyleCnt="1"/>
      <dgm:spPr/>
    </dgm:pt>
    <dgm:pt modelId="{691DBC67-C496-4702-A01E-B9D002CE64FB}" type="pres">
      <dgm:prSet presAssocID="{25544BE9-12C3-4B1C-8D1A-1132B710BC06}" presName="extraNode" presStyleLbl="node1" presStyleIdx="0" presStyleCnt="3"/>
      <dgm:spPr/>
    </dgm:pt>
    <dgm:pt modelId="{19A41C0E-1C69-4CF4-8B8F-710C9DF8C033}" type="pres">
      <dgm:prSet presAssocID="{25544BE9-12C3-4B1C-8D1A-1132B710BC06}" presName="dstNode" presStyleLbl="node1" presStyleIdx="0" presStyleCnt="3"/>
      <dgm:spPr/>
    </dgm:pt>
    <dgm:pt modelId="{C3F5B9D4-EE90-4288-898C-63B351FBFD6C}" type="pres">
      <dgm:prSet presAssocID="{7E8A3296-FAD2-4581-BEBA-9D1F2085110E}" presName="text_1" presStyleLbl="node1" presStyleIdx="0" presStyleCnt="3">
        <dgm:presLayoutVars>
          <dgm:bulletEnabled val="1"/>
        </dgm:presLayoutVars>
      </dgm:prSet>
      <dgm:spPr/>
    </dgm:pt>
    <dgm:pt modelId="{31A085B6-1E17-45EA-8C14-267093D14931}" type="pres">
      <dgm:prSet presAssocID="{7E8A3296-FAD2-4581-BEBA-9D1F2085110E}" presName="accent_1" presStyleCnt="0"/>
      <dgm:spPr/>
    </dgm:pt>
    <dgm:pt modelId="{579A9A73-B7B2-4DEB-84A7-9EC848FE1257}" type="pres">
      <dgm:prSet presAssocID="{7E8A3296-FAD2-4581-BEBA-9D1F2085110E}" presName="accentRepeatNode" presStyleLbl="solidFgAcc1" presStyleIdx="0" presStyleCnt="3"/>
      <dgm:spPr/>
    </dgm:pt>
    <dgm:pt modelId="{2E502538-6E17-4146-B38C-C0317B73EAD2}" type="pres">
      <dgm:prSet presAssocID="{36822B43-9E67-4887-BB7F-9E22663F14F4}" presName="text_2" presStyleLbl="node1" presStyleIdx="1" presStyleCnt="3">
        <dgm:presLayoutVars>
          <dgm:bulletEnabled val="1"/>
        </dgm:presLayoutVars>
      </dgm:prSet>
      <dgm:spPr/>
    </dgm:pt>
    <dgm:pt modelId="{710D7731-1007-4CB6-B4A3-9356E231FE06}" type="pres">
      <dgm:prSet presAssocID="{36822B43-9E67-4887-BB7F-9E22663F14F4}" presName="accent_2" presStyleCnt="0"/>
      <dgm:spPr/>
    </dgm:pt>
    <dgm:pt modelId="{EDE11EDF-43B9-4A84-A5D2-9A45A0A0761D}" type="pres">
      <dgm:prSet presAssocID="{36822B43-9E67-4887-BB7F-9E22663F14F4}" presName="accentRepeatNode" presStyleLbl="solidFgAcc1" presStyleIdx="1" presStyleCnt="3"/>
      <dgm:spPr/>
    </dgm:pt>
    <dgm:pt modelId="{8BE0FD1D-31A8-4C38-B8FE-0450A9F8AEF4}" type="pres">
      <dgm:prSet presAssocID="{A5131F33-1E69-4EFE-B3D5-7CA7916C44BB}" presName="text_3" presStyleLbl="node1" presStyleIdx="2" presStyleCnt="3">
        <dgm:presLayoutVars>
          <dgm:bulletEnabled val="1"/>
        </dgm:presLayoutVars>
      </dgm:prSet>
      <dgm:spPr/>
    </dgm:pt>
    <dgm:pt modelId="{03FB1210-C225-4CD7-9472-F9266D9587F6}" type="pres">
      <dgm:prSet presAssocID="{A5131F33-1E69-4EFE-B3D5-7CA7916C44BB}" presName="accent_3" presStyleCnt="0"/>
      <dgm:spPr/>
    </dgm:pt>
    <dgm:pt modelId="{DFED0BCA-4622-4C0E-A134-E9A51E2214BF}" type="pres">
      <dgm:prSet presAssocID="{A5131F33-1E69-4EFE-B3D5-7CA7916C44BB}" presName="accentRepeatNode" presStyleLbl="solidFgAcc1" presStyleIdx="2" presStyleCnt="3"/>
      <dgm:spPr/>
    </dgm:pt>
  </dgm:ptLst>
  <dgm:cxnLst>
    <dgm:cxn modelId="{7FD29504-DA61-4938-9CA9-A456CD280EA9}" type="presOf" srcId="{A5131F33-1E69-4EFE-B3D5-7CA7916C44BB}" destId="{8BE0FD1D-31A8-4C38-B8FE-0450A9F8AEF4}" srcOrd="0" destOrd="0" presId="urn:microsoft.com/office/officeart/2008/layout/VerticalCurvedList"/>
    <dgm:cxn modelId="{FC23960C-E9C6-4449-A1CA-2A6193321410}" srcId="{25544BE9-12C3-4B1C-8D1A-1132B710BC06}" destId="{7E8A3296-FAD2-4581-BEBA-9D1F2085110E}" srcOrd="0" destOrd="0" parTransId="{E020DA45-B893-4FCB-BB32-E9F0C31C9233}" sibTransId="{0591789F-E614-440E-98DC-83C1C78AC1B1}"/>
    <dgm:cxn modelId="{9012920F-D914-4DDE-A879-1049D2BA2895}" srcId="{25544BE9-12C3-4B1C-8D1A-1132B710BC06}" destId="{A5131F33-1E69-4EFE-B3D5-7CA7916C44BB}" srcOrd="2" destOrd="0" parTransId="{89B7BD4E-7F8F-4FE5-A0A6-11F3A5A3D0ED}" sibTransId="{9D99577C-DA4E-4C75-9F5D-0F42A136E07F}"/>
    <dgm:cxn modelId="{F63FD012-395F-49CB-AE4A-97E9264A31D6}" type="presOf" srcId="{36822B43-9E67-4887-BB7F-9E22663F14F4}" destId="{2E502538-6E17-4146-B38C-C0317B73EAD2}" srcOrd="0" destOrd="0" presId="urn:microsoft.com/office/officeart/2008/layout/VerticalCurvedList"/>
    <dgm:cxn modelId="{2886C922-E445-4BAB-8D58-E2264AA3164D}" type="presOf" srcId="{25544BE9-12C3-4B1C-8D1A-1132B710BC06}" destId="{96F44A06-3A0E-4F06-BBEE-47B17DDD816A}" srcOrd="0" destOrd="0" presId="urn:microsoft.com/office/officeart/2008/layout/VerticalCurvedList"/>
    <dgm:cxn modelId="{CC31852F-2519-4136-ABB3-36CB671B803E}" srcId="{25544BE9-12C3-4B1C-8D1A-1132B710BC06}" destId="{36822B43-9E67-4887-BB7F-9E22663F14F4}" srcOrd="1" destOrd="0" parTransId="{2D944FDF-F886-4643-A2DF-C0BF1E21383F}" sibTransId="{CF73F6D1-2773-4440-9BE5-17366847B5A3}"/>
    <dgm:cxn modelId="{C979204B-4B21-44AE-B833-1B2040CE50F4}" type="presOf" srcId="{7E8A3296-FAD2-4581-BEBA-9D1F2085110E}" destId="{C3F5B9D4-EE90-4288-898C-63B351FBFD6C}" srcOrd="0" destOrd="0" presId="urn:microsoft.com/office/officeart/2008/layout/VerticalCurvedList"/>
    <dgm:cxn modelId="{E3435ACD-6AFA-4224-B622-520B8255AD4B}" type="presOf" srcId="{0591789F-E614-440E-98DC-83C1C78AC1B1}" destId="{C40367B8-4296-4F93-9774-1085E8580F63}" srcOrd="0" destOrd="0" presId="urn:microsoft.com/office/officeart/2008/layout/VerticalCurvedList"/>
    <dgm:cxn modelId="{2B6CDC07-E987-4926-962D-E01C974E297A}" type="presParOf" srcId="{96F44A06-3A0E-4F06-BBEE-47B17DDD816A}" destId="{9EA5EE80-2E4F-400C-817E-18742E6D906D}" srcOrd="0" destOrd="0" presId="urn:microsoft.com/office/officeart/2008/layout/VerticalCurvedList"/>
    <dgm:cxn modelId="{B9067DCE-7CB6-424F-B08B-23DFCAD8446B}" type="presParOf" srcId="{9EA5EE80-2E4F-400C-817E-18742E6D906D}" destId="{A16B9B5B-2C1D-4BB4-9C86-E8B3861F9A15}" srcOrd="0" destOrd="0" presId="urn:microsoft.com/office/officeart/2008/layout/VerticalCurvedList"/>
    <dgm:cxn modelId="{DB445783-5F97-40FB-AC71-A1734C942627}" type="presParOf" srcId="{A16B9B5B-2C1D-4BB4-9C86-E8B3861F9A15}" destId="{E17340B5-A8A0-48EB-AEEE-012809A4636D}" srcOrd="0" destOrd="0" presId="urn:microsoft.com/office/officeart/2008/layout/VerticalCurvedList"/>
    <dgm:cxn modelId="{88D2193D-F7C9-4094-B609-D2C355847793}" type="presParOf" srcId="{A16B9B5B-2C1D-4BB4-9C86-E8B3861F9A15}" destId="{C40367B8-4296-4F93-9774-1085E8580F63}" srcOrd="1" destOrd="0" presId="urn:microsoft.com/office/officeart/2008/layout/VerticalCurvedList"/>
    <dgm:cxn modelId="{6FB98BB5-D783-4D51-9623-8EFD361B1043}" type="presParOf" srcId="{A16B9B5B-2C1D-4BB4-9C86-E8B3861F9A15}" destId="{691DBC67-C496-4702-A01E-B9D002CE64FB}" srcOrd="2" destOrd="0" presId="urn:microsoft.com/office/officeart/2008/layout/VerticalCurvedList"/>
    <dgm:cxn modelId="{AFA03FC7-EE5A-4035-8DA0-9860187D4158}" type="presParOf" srcId="{A16B9B5B-2C1D-4BB4-9C86-E8B3861F9A15}" destId="{19A41C0E-1C69-4CF4-8B8F-710C9DF8C033}" srcOrd="3" destOrd="0" presId="urn:microsoft.com/office/officeart/2008/layout/VerticalCurvedList"/>
    <dgm:cxn modelId="{9358FF91-331D-4417-9BE8-DFA3FE6A5F1E}" type="presParOf" srcId="{9EA5EE80-2E4F-400C-817E-18742E6D906D}" destId="{C3F5B9D4-EE90-4288-898C-63B351FBFD6C}" srcOrd="1" destOrd="0" presId="urn:microsoft.com/office/officeart/2008/layout/VerticalCurvedList"/>
    <dgm:cxn modelId="{E6897FE9-D97A-4F0E-86DC-877F59D8498F}" type="presParOf" srcId="{9EA5EE80-2E4F-400C-817E-18742E6D906D}" destId="{31A085B6-1E17-45EA-8C14-267093D14931}" srcOrd="2" destOrd="0" presId="urn:microsoft.com/office/officeart/2008/layout/VerticalCurvedList"/>
    <dgm:cxn modelId="{0F304C77-28EE-41BB-82FD-04D475FC74C5}" type="presParOf" srcId="{31A085B6-1E17-45EA-8C14-267093D14931}" destId="{579A9A73-B7B2-4DEB-84A7-9EC848FE1257}" srcOrd="0" destOrd="0" presId="urn:microsoft.com/office/officeart/2008/layout/VerticalCurvedList"/>
    <dgm:cxn modelId="{84C5EB07-5B05-4797-A864-61ED4FC72F61}" type="presParOf" srcId="{9EA5EE80-2E4F-400C-817E-18742E6D906D}" destId="{2E502538-6E17-4146-B38C-C0317B73EAD2}" srcOrd="3" destOrd="0" presId="urn:microsoft.com/office/officeart/2008/layout/VerticalCurvedList"/>
    <dgm:cxn modelId="{42CD8C13-3370-438E-9E1E-B66D8B313467}" type="presParOf" srcId="{9EA5EE80-2E4F-400C-817E-18742E6D906D}" destId="{710D7731-1007-4CB6-B4A3-9356E231FE06}" srcOrd="4" destOrd="0" presId="urn:microsoft.com/office/officeart/2008/layout/VerticalCurvedList"/>
    <dgm:cxn modelId="{0C905119-8615-4882-A0DD-ED5067425C0E}" type="presParOf" srcId="{710D7731-1007-4CB6-B4A3-9356E231FE06}" destId="{EDE11EDF-43B9-4A84-A5D2-9A45A0A0761D}" srcOrd="0" destOrd="0" presId="urn:microsoft.com/office/officeart/2008/layout/VerticalCurvedList"/>
    <dgm:cxn modelId="{0DD03333-1D0B-4E44-9FA8-68F956077310}" type="presParOf" srcId="{9EA5EE80-2E4F-400C-817E-18742E6D906D}" destId="{8BE0FD1D-31A8-4C38-B8FE-0450A9F8AEF4}" srcOrd="5" destOrd="0" presId="urn:microsoft.com/office/officeart/2008/layout/VerticalCurvedList"/>
    <dgm:cxn modelId="{C2A2D9A7-57AC-48B4-B7CE-F54C818D3969}" type="presParOf" srcId="{9EA5EE80-2E4F-400C-817E-18742E6D906D}" destId="{03FB1210-C225-4CD7-9472-F9266D9587F6}" srcOrd="6" destOrd="0" presId="urn:microsoft.com/office/officeart/2008/layout/VerticalCurvedList"/>
    <dgm:cxn modelId="{24604D88-3466-4D84-B6C9-320B0C8143A6}" type="presParOf" srcId="{03FB1210-C225-4CD7-9472-F9266D9587F6}" destId="{DFED0BCA-4622-4C0E-A134-E9A51E2214BF}" srcOrd="0" destOrd="0" presId="urn:microsoft.com/office/officeart/2008/layout/VerticalCurvedLis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2AE0E1E8-B8AB-4AFA-9B61-35D90E6D7EFB}" type="doc">
      <dgm:prSet loTypeId="urn:microsoft.com/office/officeart/2008/layout/VerticalCurvedList" loCatId="list" qsTypeId="urn:microsoft.com/office/officeart/2005/8/quickstyle/3d1" qsCatId="3D" csTypeId="urn:microsoft.com/office/officeart/2005/8/colors/colorful2" csCatId="colorful"/>
      <dgm:spPr/>
      <dgm:t>
        <a:bodyPr/>
        <a:lstStyle/>
        <a:p>
          <a:endParaRPr lang="en-US"/>
        </a:p>
      </dgm:t>
    </dgm:pt>
    <dgm:pt modelId="{0386D2B2-EA4A-438B-B90D-F3BA0F3A4362}">
      <dgm:prSet/>
      <dgm:spPr/>
      <dgm:t>
        <a:bodyPr/>
        <a:lstStyle/>
        <a:p>
          <a:r>
            <a:rPr lang="en-US"/>
            <a:t>The Designer shall provide the building elements of communications closets, distribution conduit and receptacle boxes in accordance with State standards or standards of the constituent institution of the UNC system as appropriate. </a:t>
          </a:r>
        </a:p>
      </dgm:t>
    </dgm:pt>
    <dgm:pt modelId="{E396AACE-1DC4-4FB8-B15E-618FB9F006EB}" type="parTrans" cxnId="{D8BB9334-463B-4F66-B0AA-E11B9E29C8C4}">
      <dgm:prSet/>
      <dgm:spPr/>
      <dgm:t>
        <a:bodyPr/>
        <a:lstStyle/>
        <a:p>
          <a:endParaRPr lang="en-US"/>
        </a:p>
      </dgm:t>
    </dgm:pt>
    <dgm:pt modelId="{B4755E3F-960F-419B-AFAA-D50D4BD69AC1}" type="sibTrans" cxnId="{D8BB9334-463B-4F66-B0AA-E11B9E29C8C4}">
      <dgm:prSet/>
      <dgm:spPr/>
      <dgm:t>
        <a:bodyPr/>
        <a:lstStyle/>
        <a:p>
          <a:endParaRPr lang="en-US"/>
        </a:p>
      </dgm:t>
    </dgm:pt>
    <dgm:pt modelId="{9626F684-0176-4AD9-AD2B-89E86F4147FF}">
      <dgm:prSet/>
      <dgm:spPr/>
      <dgm:t>
        <a:bodyPr/>
        <a:lstStyle/>
        <a:p>
          <a:r>
            <a:rPr lang="en-US"/>
            <a:t>The general conditions of the construction contract require building contractors to accommodate the Owner’s ITS contractor and to cooperate with him and coordinate their schedules. </a:t>
          </a:r>
        </a:p>
      </dgm:t>
    </dgm:pt>
    <dgm:pt modelId="{378C63F7-D601-4350-96F7-17CA92DFCF5F}" type="parTrans" cxnId="{AD1289DA-2767-40C8-868B-2DB2F623F27C}">
      <dgm:prSet/>
      <dgm:spPr/>
      <dgm:t>
        <a:bodyPr/>
        <a:lstStyle/>
        <a:p>
          <a:endParaRPr lang="en-US"/>
        </a:p>
      </dgm:t>
    </dgm:pt>
    <dgm:pt modelId="{CB607C01-39FE-4781-86AC-29EB7048784C}" type="sibTrans" cxnId="{AD1289DA-2767-40C8-868B-2DB2F623F27C}">
      <dgm:prSet/>
      <dgm:spPr/>
      <dgm:t>
        <a:bodyPr/>
        <a:lstStyle/>
        <a:p>
          <a:endParaRPr lang="en-US"/>
        </a:p>
      </dgm:t>
    </dgm:pt>
    <dgm:pt modelId="{ACB67032-7166-4269-8E12-EEEF331F56D4}" type="pres">
      <dgm:prSet presAssocID="{2AE0E1E8-B8AB-4AFA-9B61-35D90E6D7EFB}" presName="Name0" presStyleCnt="0">
        <dgm:presLayoutVars>
          <dgm:chMax val="7"/>
          <dgm:chPref val="7"/>
          <dgm:dir/>
        </dgm:presLayoutVars>
      </dgm:prSet>
      <dgm:spPr/>
    </dgm:pt>
    <dgm:pt modelId="{6432E688-4EC7-4C31-8E37-78405B1F43B8}" type="pres">
      <dgm:prSet presAssocID="{2AE0E1E8-B8AB-4AFA-9B61-35D90E6D7EFB}" presName="Name1" presStyleCnt="0"/>
      <dgm:spPr/>
    </dgm:pt>
    <dgm:pt modelId="{5EE6917F-55E7-4BB6-B827-A8FB20C9DDE0}" type="pres">
      <dgm:prSet presAssocID="{2AE0E1E8-B8AB-4AFA-9B61-35D90E6D7EFB}" presName="cycle" presStyleCnt="0"/>
      <dgm:spPr/>
    </dgm:pt>
    <dgm:pt modelId="{0EDA0946-5279-43E1-ABF0-DD1B132D81C9}" type="pres">
      <dgm:prSet presAssocID="{2AE0E1E8-B8AB-4AFA-9B61-35D90E6D7EFB}" presName="srcNode" presStyleLbl="node1" presStyleIdx="0" presStyleCnt="2"/>
      <dgm:spPr/>
    </dgm:pt>
    <dgm:pt modelId="{3C2CC158-8860-4CC5-99D2-6C640934D084}" type="pres">
      <dgm:prSet presAssocID="{2AE0E1E8-B8AB-4AFA-9B61-35D90E6D7EFB}" presName="conn" presStyleLbl="parChTrans1D2" presStyleIdx="0" presStyleCnt="1"/>
      <dgm:spPr/>
    </dgm:pt>
    <dgm:pt modelId="{09E36322-1844-4827-BC1C-6D96855E476A}" type="pres">
      <dgm:prSet presAssocID="{2AE0E1E8-B8AB-4AFA-9B61-35D90E6D7EFB}" presName="extraNode" presStyleLbl="node1" presStyleIdx="0" presStyleCnt="2"/>
      <dgm:spPr/>
    </dgm:pt>
    <dgm:pt modelId="{A69C544D-9FB2-4B50-81BD-95B7D8F54136}" type="pres">
      <dgm:prSet presAssocID="{2AE0E1E8-B8AB-4AFA-9B61-35D90E6D7EFB}" presName="dstNode" presStyleLbl="node1" presStyleIdx="0" presStyleCnt="2"/>
      <dgm:spPr/>
    </dgm:pt>
    <dgm:pt modelId="{84FFD5B2-20CC-4F55-83DA-43A029035BE1}" type="pres">
      <dgm:prSet presAssocID="{0386D2B2-EA4A-438B-B90D-F3BA0F3A4362}" presName="text_1" presStyleLbl="node1" presStyleIdx="0" presStyleCnt="2">
        <dgm:presLayoutVars>
          <dgm:bulletEnabled val="1"/>
        </dgm:presLayoutVars>
      </dgm:prSet>
      <dgm:spPr/>
    </dgm:pt>
    <dgm:pt modelId="{385436CA-AB16-4A53-9E20-0232F11DC63B}" type="pres">
      <dgm:prSet presAssocID="{0386D2B2-EA4A-438B-B90D-F3BA0F3A4362}" presName="accent_1" presStyleCnt="0"/>
      <dgm:spPr/>
    </dgm:pt>
    <dgm:pt modelId="{2F656256-4107-4E4E-939F-EFD6B3710FD2}" type="pres">
      <dgm:prSet presAssocID="{0386D2B2-EA4A-438B-B90D-F3BA0F3A4362}" presName="accentRepeatNode" presStyleLbl="solidFgAcc1" presStyleIdx="0" presStyleCnt="2"/>
      <dgm:spPr/>
    </dgm:pt>
    <dgm:pt modelId="{2331F781-AF11-4095-96D5-94D0E7EA2524}" type="pres">
      <dgm:prSet presAssocID="{9626F684-0176-4AD9-AD2B-89E86F4147FF}" presName="text_2" presStyleLbl="node1" presStyleIdx="1" presStyleCnt="2">
        <dgm:presLayoutVars>
          <dgm:bulletEnabled val="1"/>
        </dgm:presLayoutVars>
      </dgm:prSet>
      <dgm:spPr/>
    </dgm:pt>
    <dgm:pt modelId="{43F13203-1BD5-4143-B438-F478E6C70AA3}" type="pres">
      <dgm:prSet presAssocID="{9626F684-0176-4AD9-AD2B-89E86F4147FF}" presName="accent_2" presStyleCnt="0"/>
      <dgm:spPr/>
    </dgm:pt>
    <dgm:pt modelId="{5F869A72-3690-4C15-9CBC-A0298F5FC930}" type="pres">
      <dgm:prSet presAssocID="{9626F684-0176-4AD9-AD2B-89E86F4147FF}" presName="accentRepeatNode" presStyleLbl="solidFgAcc1" presStyleIdx="1" presStyleCnt="2"/>
      <dgm:spPr/>
    </dgm:pt>
  </dgm:ptLst>
  <dgm:cxnLst>
    <dgm:cxn modelId="{D8BB9334-463B-4F66-B0AA-E11B9E29C8C4}" srcId="{2AE0E1E8-B8AB-4AFA-9B61-35D90E6D7EFB}" destId="{0386D2B2-EA4A-438B-B90D-F3BA0F3A4362}" srcOrd="0" destOrd="0" parTransId="{E396AACE-1DC4-4FB8-B15E-618FB9F006EB}" sibTransId="{B4755E3F-960F-419B-AFAA-D50D4BD69AC1}"/>
    <dgm:cxn modelId="{644A056E-037E-4AC8-80CF-ECAE228EA7C6}" type="presOf" srcId="{B4755E3F-960F-419B-AFAA-D50D4BD69AC1}" destId="{3C2CC158-8860-4CC5-99D2-6C640934D084}" srcOrd="0" destOrd="0" presId="urn:microsoft.com/office/officeart/2008/layout/VerticalCurvedList"/>
    <dgm:cxn modelId="{9496DC76-C059-4D44-8130-CCB94EE5B581}" type="presOf" srcId="{2AE0E1E8-B8AB-4AFA-9B61-35D90E6D7EFB}" destId="{ACB67032-7166-4269-8E12-EEEF331F56D4}" srcOrd="0" destOrd="0" presId="urn:microsoft.com/office/officeart/2008/layout/VerticalCurvedList"/>
    <dgm:cxn modelId="{4F248D5A-EABC-48CD-9CCE-E35B9E4AF7CC}" type="presOf" srcId="{9626F684-0176-4AD9-AD2B-89E86F4147FF}" destId="{2331F781-AF11-4095-96D5-94D0E7EA2524}" srcOrd="0" destOrd="0" presId="urn:microsoft.com/office/officeart/2008/layout/VerticalCurvedList"/>
    <dgm:cxn modelId="{AD1289DA-2767-40C8-868B-2DB2F623F27C}" srcId="{2AE0E1E8-B8AB-4AFA-9B61-35D90E6D7EFB}" destId="{9626F684-0176-4AD9-AD2B-89E86F4147FF}" srcOrd="1" destOrd="0" parTransId="{378C63F7-D601-4350-96F7-17CA92DFCF5F}" sibTransId="{CB607C01-39FE-4781-86AC-29EB7048784C}"/>
    <dgm:cxn modelId="{D8F8D6DF-07AD-460A-9A94-879DF9B000B9}" type="presOf" srcId="{0386D2B2-EA4A-438B-B90D-F3BA0F3A4362}" destId="{84FFD5B2-20CC-4F55-83DA-43A029035BE1}" srcOrd="0" destOrd="0" presId="urn:microsoft.com/office/officeart/2008/layout/VerticalCurvedList"/>
    <dgm:cxn modelId="{C92B8BF6-9FC0-4635-B5BD-345C9BED7CE7}" type="presParOf" srcId="{ACB67032-7166-4269-8E12-EEEF331F56D4}" destId="{6432E688-4EC7-4C31-8E37-78405B1F43B8}" srcOrd="0" destOrd="0" presId="urn:microsoft.com/office/officeart/2008/layout/VerticalCurvedList"/>
    <dgm:cxn modelId="{95DBB238-9393-49DC-9530-53C256DC54E9}" type="presParOf" srcId="{6432E688-4EC7-4C31-8E37-78405B1F43B8}" destId="{5EE6917F-55E7-4BB6-B827-A8FB20C9DDE0}" srcOrd="0" destOrd="0" presId="urn:microsoft.com/office/officeart/2008/layout/VerticalCurvedList"/>
    <dgm:cxn modelId="{E14BAE44-E330-4C33-8F58-2E6EE5F41C4F}" type="presParOf" srcId="{5EE6917F-55E7-4BB6-B827-A8FB20C9DDE0}" destId="{0EDA0946-5279-43E1-ABF0-DD1B132D81C9}" srcOrd="0" destOrd="0" presId="urn:microsoft.com/office/officeart/2008/layout/VerticalCurvedList"/>
    <dgm:cxn modelId="{BB93CD61-DAEF-4E38-861B-6E0E9EEAAE61}" type="presParOf" srcId="{5EE6917F-55E7-4BB6-B827-A8FB20C9DDE0}" destId="{3C2CC158-8860-4CC5-99D2-6C640934D084}" srcOrd="1" destOrd="0" presId="urn:microsoft.com/office/officeart/2008/layout/VerticalCurvedList"/>
    <dgm:cxn modelId="{10078445-8B00-428B-A71C-C3E53E96AE6A}" type="presParOf" srcId="{5EE6917F-55E7-4BB6-B827-A8FB20C9DDE0}" destId="{09E36322-1844-4827-BC1C-6D96855E476A}" srcOrd="2" destOrd="0" presId="urn:microsoft.com/office/officeart/2008/layout/VerticalCurvedList"/>
    <dgm:cxn modelId="{0746E1CA-9301-4DE9-9685-2C67EC804C3B}" type="presParOf" srcId="{5EE6917F-55E7-4BB6-B827-A8FB20C9DDE0}" destId="{A69C544D-9FB2-4B50-81BD-95B7D8F54136}" srcOrd="3" destOrd="0" presId="urn:microsoft.com/office/officeart/2008/layout/VerticalCurvedList"/>
    <dgm:cxn modelId="{082BE547-82AC-412B-B26C-86719CC2056A}" type="presParOf" srcId="{6432E688-4EC7-4C31-8E37-78405B1F43B8}" destId="{84FFD5B2-20CC-4F55-83DA-43A029035BE1}" srcOrd="1" destOrd="0" presId="urn:microsoft.com/office/officeart/2008/layout/VerticalCurvedList"/>
    <dgm:cxn modelId="{FEC373A3-12D0-4EDB-9830-31A72A612461}" type="presParOf" srcId="{6432E688-4EC7-4C31-8E37-78405B1F43B8}" destId="{385436CA-AB16-4A53-9E20-0232F11DC63B}" srcOrd="2" destOrd="0" presId="urn:microsoft.com/office/officeart/2008/layout/VerticalCurvedList"/>
    <dgm:cxn modelId="{CDEEC39D-0F70-4B99-A7D7-8C22E4C2AE65}" type="presParOf" srcId="{385436CA-AB16-4A53-9E20-0232F11DC63B}" destId="{2F656256-4107-4E4E-939F-EFD6B3710FD2}" srcOrd="0" destOrd="0" presId="urn:microsoft.com/office/officeart/2008/layout/VerticalCurvedList"/>
    <dgm:cxn modelId="{D8ED885F-3B36-4A63-AD9B-B5305B2298B6}" type="presParOf" srcId="{6432E688-4EC7-4C31-8E37-78405B1F43B8}" destId="{2331F781-AF11-4095-96D5-94D0E7EA2524}" srcOrd="3" destOrd="0" presId="urn:microsoft.com/office/officeart/2008/layout/VerticalCurvedList"/>
    <dgm:cxn modelId="{C89E9483-1CAA-4C1D-B859-6A76867FC53B}" type="presParOf" srcId="{6432E688-4EC7-4C31-8E37-78405B1F43B8}" destId="{43F13203-1BD5-4143-B438-F478E6C70AA3}" srcOrd="4" destOrd="0" presId="urn:microsoft.com/office/officeart/2008/layout/VerticalCurvedList"/>
    <dgm:cxn modelId="{E7A68FCD-24AE-4ADC-9C76-51B1C1D113FD}" type="presParOf" srcId="{43F13203-1BD5-4143-B438-F478E6C70AA3}" destId="{5F869A72-3690-4C15-9CBC-A0298F5FC930}"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11740F3E-9370-4EFD-9022-0D9A0ACB7E92}" type="doc">
      <dgm:prSet loTypeId="urn:microsoft.com/office/officeart/2005/8/layout/target3" loCatId="relationship" qsTypeId="urn:microsoft.com/office/officeart/2005/8/quickstyle/3d3" qsCatId="3D" csTypeId="urn:microsoft.com/office/officeart/2005/8/colors/colorful3" csCatId="colorful" phldr="1"/>
      <dgm:spPr/>
      <dgm:t>
        <a:bodyPr/>
        <a:lstStyle/>
        <a:p>
          <a:endParaRPr lang="en-US"/>
        </a:p>
      </dgm:t>
    </dgm:pt>
    <dgm:pt modelId="{EDFD054B-AB48-4A3F-8EA0-33C18795FFCC}">
      <dgm:prSet/>
      <dgm:spPr/>
      <dgm:t>
        <a:bodyPr/>
        <a:lstStyle/>
        <a:p>
          <a:r>
            <a:rPr lang="en-US" dirty="0"/>
            <a:t>This individual may have other titles and responsibilities within his or her institution, but shall carry out the duties assigned as Capital Project Coordinator (CPC). </a:t>
          </a:r>
        </a:p>
      </dgm:t>
    </dgm:pt>
    <dgm:pt modelId="{07D89FD1-2EB6-47E7-96AE-320321A22AB8}" type="parTrans" cxnId="{3E854789-4B00-4371-A480-BC294E806A40}">
      <dgm:prSet/>
      <dgm:spPr/>
      <dgm:t>
        <a:bodyPr/>
        <a:lstStyle/>
        <a:p>
          <a:endParaRPr lang="en-US"/>
        </a:p>
      </dgm:t>
    </dgm:pt>
    <dgm:pt modelId="{CBEC4F74-6351-42FC-96D2-58D128674FA4}" type="sibTrans" cxnId="{3E854789-4B00-4371-A480-BC294E806A40}">
      <dgm:prSet/>
      <dgm:spPr/>
      <dgm:t>
        <a:bodyPr/>
        <a:lstStyle/>
        <a:p>
          <a:endParaRPr lang="en-US"/>
        </a:p>
      </dgm:t>
    </dgm:pt>
    <dgm:pt modelId="{52F91337-8D5D-4433-B1AC-E1B4738DCDDD}" type="pres">
      <dgm:prSet presAssocID="{11740F3E-9370-4EFD-9022-0D9A0ACB7E92}" presName="Name0" presStyleCnt="0">
        <dgm:presLayoutVars>
          <dgm:chMax val="7"/>
          <dgm:dir/>
          <dgm:animLvl val="lvl"/>
          <dgm:resizeHandles val="exact"/>
        </dgm:presLayoutVars>
      </dgm:prSet>
      <dgm:spPr/>
    </dgm:pt>
    <dgm:pt modelId="{EA2B436A-A6A7-4178-AC5F-6E86D4BF4ECC}" type="pres">
      <dgm:prSet presAssocID="{EDFD054B-AB48-4A3F-8EA0-33C18795FFCC}" presName="circle1" presStyleLbl="node1" presStyleIdx="0" presStyleCnt="1"/>
      <dgm:spPr/>
    </dgm:pt>
    <dgm:pt modelId="{2E101ACC-9344-43A9-BC37-8806F120DEB9}" type="pres">
      <dgm:prSet presAssocID="{EDFD054B-AB48-4A3F-8EA0-33C18795FFCC}" presName="space" presStyleCnt="0"/>
      <dgm:spPr/>
    </dgm:pt>
    <dgm:pt modelId="{BBA141AE-A1DA-4A90-AA27-D4D659A10E60}" type="pres">
      <dgm:prSet presAssocID="{EDFD054B-AB48-4A3F-8EA0-33C18795FFCC}" presName="rect1" presStyleLbl="alignAcc1" presStyleIdx="0" presStyleCnt="1"/>
      <dgm:spPr/>
    </dgm:pt>
    <dgm:pt modelId="{62155833-9ACE-428E-BE39-2C3582B306AC}" type="pres">
      <dgm:prSet presAssocID="{EDFD054B-AB48-4A3F-8EA0-33C18795FFCC}" presName="rect1ParTxNoCh" presStyleLbl="alignAcc1" presStyleIdx="0" presStyleCnt="1">
        <dgm:presLayoutVars>
          <dgm:chMax val="1"/>
          <dgm:bulletEnabled val="1"/>
        </dgm:presLayoutVars>
      </dgm:prSet>
      <dgm:spPr/>
    </dgm:pt>
  </dgm:ptLst>
  <dgm:cxnLst>
    <dgm:cxn modelId="{55564F47-52CB-4903-A0F6-4184589F0ECB}" type="presOf" srcId="{11740F3E-9370-4EFD-9022-0D9A0ACB7E92}" destId="{52F91337-8D5D-4433-B1AC-E1B4738DCDDD}" srcOrd="0" destOrd="0" presId="urn:microsoft.com/office/officeart/2005/8/layout/target3"/>
    <dgm:cxn modelId="{3E854789-4B00-4371-A480-BC294E806A40}" srcId="{11740F3E-9370-4EFD-9022-0D9A0ACB7E92}" destId="{EDFD054B-AB48-4A3F-8EA0-33C18795FFCC}" srcOrd="0" destOrd="0" parTransId="{07D89FD1-2EB6-47E7-96AE-320321A22AB8}" sibTransId="{CBEC4F74-6351-42FC-96D2-58D128674FA4}"/>
    <dgm:cxn modelId="{2344E8BC-B523-432F-AF0A-EDE3D20A0419}" type="presOf" srcId="{EDFD054B-AB48-4A3F-8EA0-33C18795FFCC}" destId="{BBA141AE-A1DA-4A90-AA27-D4D659A10E60}" srcOrd="0" destOrd="0" presId="urn:microsoft.com/office/officeart/2005/8/layout/target3"/>
    <dgm:cxn modelId="{883907C5-6E3C-4D30-8EBB-35B3502DB744}" type="presOf" srcId="{EDFD054B-AB48-4A3F-8EA0-33C18795FFCC}" destId="{62155833-9ACE-428E-BE39-2C3582B306AC}" srcOrd="1" destOrd="0" presId="urn:microsoft.com/office/officeart/2005/8/layout/target3"/>
    <dgm:cxn modelId="{2C6B97EC-06F6-47B2-B077-21FD6A8112AC}" type="presParOf" srcId="{52F91337-8D5D-4433-B1AC-E1B4738DCDDD}" destId="{EA2B436A-A6A7-4178-AC5F-6E86D4BF4ECC}" srcOrd="0" destOrd="0" presId="urn:microsoft.com/office/officeart/2005/8/layout/target3"/>
    <dgm:cxn modelId="{50684DFE-1777-467A-A211-88B4B808B3F1}" type="presParOf" srcId="{52F91337-8D5D-4433-B1AC-E1B4738DCDDD}" destId="{2E101ACC-9344-43A9-BC37-8806F120DEB9}" srcOrd="1" destOrd="0" presId="urn:microsoft.com/office/officeart/2005/8/layout/target3"/>
    <dgm:cxn modelId="{6179BAD8-C56A-44AF-9D96-6D88A20CF009}" type="presParOf" srcId="{52F91337-8D5D-4433-B1AC-E1B4738DCDDD}" destId="{BBA141AE-A1DA-4A90-AA27-D4D659A10E60}" srcOrd="2" destOrd="0" presId="urn:microsoft.com/office/officeart/2005/8/layout/target3"/>
    <dgm:cxn modelId="{1208731C-571D-450A-B9D5-E45C2A6EC862}" type="presParOf" srcId="{52F91337-8D5D-4433-B1AC-E1B4738DCDDD}" destId="{62155833-9ACE-428E-BE39-2C3582B306AC}" srcOrd="3"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5A754B1B-66FC-45A1-A1E2-403ECF113C38}"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50E5D4D1-89F3-417E-95D8-D2F5A34A8985}">
      <dgm:prSet/>
      <dgm:spPr/>
      <dgm:t>
        <a:bodyPr/>
        <a:lstStyle/>
        <a:p>
          <a:pPr algn="ctr"/>
          <a:r>
            <a:rPr lang="en-US" b="1"/>
            <a:t>Section 409 </a:t>
          </a:r>
          <a:endParaRPr lang="en-US"/>
        </a:p>
      </dgm:t>
    </dgm:pt>
    <dgm:pt modelId="{EB3CA829-A9E3-411F-B54C-12FBE935245A}" type="parTrans" cxnId="{AB380546-D9DC-4CB4-A798-23E0F2B6030D}">
      <dgm:prSet/>
      <dgm:spPr/>
      <dgm:t>
        <a:bodyPr/>
        <a:lstStyle/>
        <a:p>
          <a:endParaRPr lang="en-US"/>
        </a:p>
      </dgm:t>
    </dgm:pt>
    <dgm:pt modelId="{7FD143E2-CA6E-4BD8-8CF9-E1C1A28205EA}" type="sibTrans" cxnId="{AB380546-D9DC-4CB4-A798-23E0F2B6030D}">
      <dgm:prSet/>
      <dgm:spPr/>
      <dgm:t>
        <a:bodyPr/>
        <a:lstStyle/>
        <a:p>
          <a:endParaRPr lang="en-US"/>
        </a:p>
      </dgm:t>
    </dgm:pt>
    <dgm:pt modelId="{504B6337-705A-408A-A7E1-BA9F0BC0938D}">
      <dgm:prSet/>
      <dgm:spPr/>
      <dgm:t>
        <a:bodyPr/>
        <a:lstStyle/>
        <a:p>
          <a:pPr algn="ctr"/>
          <a:r>
            <a:rPr lang="en-US" b="1" dirty="0"/>
            <a:t>Department of Environmental Quality </a:t>
          </a:r>
          <a:endParaRPr lang="en-US" dirty="0"/>
        </a:p>
      </dgm:t>
    </dgm:pt>
    <dgm:pt modelId="{F302A684-FBA4-4550-8FE3-0EE006894415}" type="parTrans" cxnId="{9CD89EA4-291D-4C8D-9E80-732BFC2B46CD}">
      <dgm:prSet/>
      <dgm:spPr/>
      <dgm:t>
        <a:bodyPr/>
        <a:lstStyle/>
        <a:p>
          <a:endParaRPr lang="en-US"/>
        </a:p>
      </dgm:t>
    </dgm:pt>
    <dgm:pt modelId="{4EC073A4-2979-4464-B67D-C9AB4A0A649E}" type="sibTrans" cxnId="{9CD89EA4-291D-4C8D-9E80-732BFC2B46CD}">
      <dgm:prSet/>
      <dgm:spPr/>
      <dgm:t>
        <a:bodyPr/>
        <a:lstStyle/>
        <a:p>
          <a:endParaRPr lang="en-US"/>
        </a:p>
      </dgm:t>
    </dgm:pt>
    <dgm:pt modelId="{55322300-94E3-4781-BE88-CA6314139EF2}" type="pres">
      <dgm:prSet presAssocID="{5A754B1B-66FC-45A1-A1E2-403ECF113C38}" presName="linear" presStyleCnt="0">
        <dgm:presLayoutVars>
          <dgm:animLvl val="lvl"/>
          <dgm:resizeHandles val="exact"/>
        </dgm:presLayoutVars>
      </dgm:prSet>
      <dgm:spPr/>
    </dgm:pt>
    <dgm:pt modelId="{8DA4ED5D-B80E-435A-9AF5-EA482CD80233}" type="pres">
      <dgm:prSet presAssocID="{50E5D4D1-89F3-417E-95D8-D2F5A34A8985}" presName="parentText" presStyleLbl="node1" presStyleIdx="0" presStyleCnt="2">
        <dgm:presLayoutVars>
          <dgm:chMax val="0"/>
          <dgm:bulletEnabled val="1"/>
        </dgm:presLayoutVars>
      </dgm:prSet>
      <dgm:spPr/>
    </dgm:pt>
    <dgm:pt modelId="{1F0024F3-0ABD-4C61-A450-1E426B3D29BC}" type="pres">
      <dgm:prSet presAssocID="{7FD143E2-CA6E-4BD8-8CF9-E1C1A28205EA}" presName="spacer" presStyleCnt="0"/>
      <dgm:spPr/>
    </dgm:pt>
    <dgm:pt modelId="{38AC7BFE-07BD-4034-9012-21B7671B9847}" type="pres">
      <dgm:prSet presAssocID="{504B6337-705A-408A-A7E1-BA9F0BC0938D}" presName="parentText" presStyleLbl="node1" presStyleIdx="1" presStyleCnt="2">
        <dgm:presLayoutVars>
          <dgm:chMax val="0"/>
          <dgm:bulletEnabled val="1"/>
        </dgm:presLayoutVars>
      </dgm:prSet>
      <dgm:spPr/>
    </dgm:pt>
  </dgm:ptLst>
  <dgm:cxnLst>
    <dgm:cxn modelId="{AB380546-D9DC-4CB4-A798-23E0F2B6030D}" srcId="{5A754B1B-66FC-45A1-A1E2-403ECF113C38}" destId="{50E5D4D1-89F3-417E-95D8-D2F5A34A8985}" srcOrd="0" destOrd="0" parTransId="{EB3CA829-A9E3-411F-B54C-12FBE935245A}" sibTransId="{7FD143E2-CA6E-4BD8-8CF9-E1C1A28205EA}"/>
    <dgm:cxn modelId="{C06EE34C-4CD2-449C-A93C-FC8A64C4F18E}" type="presOf" srcId="{504B6337-705A-408A-A7E1-BA9F0BC0938D}" destId="{38AC7BFE-07BD-4034-9012-21B7671B9847}" srcOrd="0" destOrd="0" presId="urn:microsoft.com/office/officeart/2005/8/layout/vList2"/>
    <dgm:cxn modelId="{9CD89EA4-291D-4C8D-9E80-732BFC2B46CD}" srcId="{5A754B1B-66FC-45A1-A1E2-403ECF113C38}" destId="{504B6337-705A-408A-A7E1-BA9F0BC0938D}" srcOrd="1" destOrd="0" parTransId="{F302A684-FBA4-4550-8FE3-0EE006894415}" sibTransId="{4EC073A4-2979-4464-B67D-C9AB4A0A649E}"/>
    <dgm:cxn modelId="{534A9CEB-6642-44F5-A41B-A3D36EF1B9DB}" type="presOf" srcId="{5A754B1B-66FC-45A1-A1E2-403ECF113C38}" destId="{55322300-94E3-4781-BE88-CA6314139EF2}" srcOrd="0" destOrd="0" presId="urn:microsoft.com/office/officeart/2005/8/layout/vList2"/>
    <dgm:cxn modelId="{3D9B6DEC-33EF-482D-A978-58FEC64863F3}" type="presOf" srcId="{50E5D4D1-89F3-417E-95D8-D2F5A34A8985}" destId="{8DA4ED5D-B80E-435A-9AF5-EA482CD80233}" srcOrd="0" destOrd="0" presId="urn:microsoft.com/office/officeart/2005/8/layout/vList2"/>
    <dgm:cxn modelId="{218ADD83-2497-41D5-91CF-FB6DE3313F1F}" type="presParOf" srcId="{55322300-94E3-4781-BE88-CA6314139EF2}" destId="{8DA4ED5D-B80E-435A-9AF5-EA482CD80233}" srcOrd="0" destOrd="0" presId="urn:microsoft.com/office/officeart/2005/8/layout/vList2"/>
    <dgm:cxn modelId="{5EEA835B-01F6-4E08-86B1-63245D1D6447}" type="presParOf" srcId="{55322300-94E3-4781-BE88-CA6314139EF2}" destId="{1F0024F3-0ABD-4C61-A450-1E426B3D29BC}" srcOrd="1" destOrd="0" presId="urn:microsoft.com/office/officeart/2005/8/layout/vList2"/>
    <dgm:cxn modelId="{6488371C-6D9E-4266-B6AB-0B3BF6453257}" type="presParOf" srcId="{55322300-94E3-4781-BE88-CA6314139EF2}" destId="{38AC7BFE-07BD-4034-9012-21B7671B9847}"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ACA39BB6-C793-4E82-8851-DFEC27C43EE4}"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E756E1C8-B505-4833-BC4C-A200E8550293}">
      <dgm:prSet/>
      <dgm:spPr/>
      <dgm:t>
        <a:bodyPr/>
        <a:lstStyle/>
        <a:p>
          <a:r>
            <a:rPr lang="en-US"/>
            <a:t>Division of Waste Management</a:t>
          </a:r>
        </a:p>
      </dgm:t>
    </dgm:pt>
    <dgm:pt modelId="{8DC3616E-D84C-49B1-97DA-04ED7BD2EF7F}" type="parTrans" cxnId="{87EFD219-B69A-4C8A-B70F-54CE86BF1946}">
      <dgm:prSet/>
      <dgm:spPr/>
      <dgm:t>
        <a:bodyPr/>
        <a:lstStyle/>
        <a:p>
          <a:endParaRPr lang="en-US"/>
        </a:p>
      </dgm:t>
    </dgm:pt>
    <dgm:pt modelId="{EA91B705-9228-416E-B1DF-A612A22C6364}" type="sibTrans" cxnId="{87EFD219-B69A-4C8A-B70F-54CE86BF1946}">
      <dgm:prSet/>
      <dgm:spPr/>
      <dgm:t>
        <a:bodyPr/>
        <a:lstStyle/>
        <a:p>
          <a:endParaRPr lang="en-US"/>
        </a:p>
      </dgm:t>
    </dgm:pt>
    <dgm:pt modelId="{4263071E-351A-47AA-BBDB-08F2172D8D82}">
      <dgm:prSet/>
      <dgm:spPr/>
      <dgm:t>
        <a:bodyPr/>
        <a:lstStyle/>
        <a:p>
          <a:r>
            <a:rPr lang="en-US"/>
            <a:t>Division of Air Quality</a:t>
          </a:r>
        </a:p>
      </dgm:t>
    </dgm:pt>
    <dgm:pt modelId="{A3F9533E-D6E1-4091-9E60-DADE95C7FCAE}" type="parTrans" cxnId="{2826942D-5728-4681-95E6-FFC6CFE9F15B}">
      <dgm:prSet/>
      <dgm:spPr/>
      <dgm:t>
        <a:bodyPr/>
        <a:lstStyle/>
        <a:p>
          <a:endParaRPr lang="en-US"/>
        </a:p>
      </dgm:t>
    </dgm:pt>
    <dgm:pt modelId="{A00296B8-9515-41EF-BE6C-56A6C7421BEC}" type="sibTrans" cxnId="{2826942D-5728-4681-95E6-FFC6CFE9F15B}">
      <dgm:prSet/>
      <dgm:spPr/>
      <dgm:t>
        <a:bodyPr/>
        <a:lstStyle/>
        <a:p>
          <a:endParaRPr lang="en-US"/>
        </a:p>
      </dgm:t>
    </dgm:pt>
    <dgm:pt modelId="{79F7DD16-2D49-422A-858F-190C94CA79A1}">
      <dgm:prSet/>
      <dgm:spPr/>
      <dgm:t>
        <a:bodyPr/>
        <a:lstStyle/>
        <a:p>
          <a:r>
            <a:rPr lang="en-US" dirty="0"/>
            <a:t>Division of Energy, Mineral land Resources</a:t>
          </a:r>
        </a:p>
      </dgm:t>
    </dgm:pt>
    <dgm:pt modelId="{BC279F3D-780D-4553-B9E1-6AC413A3682B}" type="parTrans" cxnId="{DA83E95A-CBDF-4072-A245-2F1B5A4D0939}">
      <dgm:prSet/>
      <dgm:spPr/>
      <dgm:t>
        <a:bodyPr/>
        <a:lstStyle/>
        <a:p>
          <a:endParaRPr lang="en-US"/>
        </a:p>
      </dgm:t>
    </dgm:pt>
    <dgm:pt modelId="{5F9FE74B-A07B-4C05-9A83-99FCF936BDA4}" type="sibTrans" cxnId="{DA83E95A-CBDF-4072-A245-2F1B5A4D0939}">
      <dgm:prSet/>
      <dgm:spPr/>
      <dgm:t>
        <a:bodyPr/>
        <a:lstStyle/>
        <a:p>
          <a:endParaRPr lang="en-US"/>
        </a:p>
      </dgm:t>
    </dgm:pt>
    <dgm:pt modelId="{B44FB499-4AAF-40C6-BA24-368496B1CA2B}">
      <dgm:prSet/>
      <dgm:spPr/>
      <dgm:t>
        <a:bodyPr/>
        <a:lstStyle/>
        <a:p>
          <a:r>
            <a:rPr lang="en-US"/>
            <a:t>Division of Water Resources</a:t>
          </a:r>
        </a:p>
      </dgm:t>
    </dgm:pt>
    <dgm:pt modelId="{68F33383-BD60-4143-A198-CF0D1584629C}" type="parTrans" cxnId="{8E926B57-7CE4-4CB7-B37E-6BAFFD974AB3}">
      <dgm:prSet/>
      <dgm:spPr/>
      <dgm:t>
        <a:bodyPr/>
        <a:lstStyle/>
        <a:p>
          <a:endParaRPr lang="en-US"/>
        </a:p>
      </dgm:t>
    </dgm:pt>
    <dgm:pt modelId="{4265FAE6-964C-415E-97FE-8D0A8560ED47}" type="sibTrans" cxnId="{8E926B57-7CE4-4CB7-B37E-6BAFFD974AB3}">
      <dgm:prSet/>
      <dgm:spPr/>
      <dgm:t>
        <a:bodyPr/>
        <a:lstStyle/>
        <a:p>
          <a:endParaRPr lang="en-US"/>
        </a:p>
      </dgm:t>
    </dgm:pt>
    <dgm:pt modelId="{07778EB5-DE1A-4D5C-A1D7-F2683882DE41}">
      <dgm:prSet/>
      <dgm:spPr/>
      <dgm:t>
        <a:bodyPr/>
        <a:lstStyle/>
        <a:p>
          <a:r>
            <a:rPr lang="en-US"/>
            <a:t>Division of Coastal Management</a:t>
          </a:r>
        </a:p>
      </dgm:t>
    </dgm:pt>
    <dgm:pt modelId="{44ECA35B-B3F8-486A-8B6A-82B4BBE058F3}" type="parTrans" cxnId="{596A6AE2-9C69-49FB-9672-22F8302809A5}">
      <dgm:prSet/>
      <dgm:spPr/>
      <dgm:t>
        <a:bodyPr/>
        <a:lstStyle/>
        <a:p>
          <a:endParaRPr lang="en-US"/>
        </a:p>
      </dgm:t>
    </dgm:pt>
    <dgm:pt modelId="{72EB9FE5-722D-49CB-B096-46C20E7E0394}" type="sibTrans" cxnId="{596A6AE2-9C69-49FB-9672-22F8302809A5}">
      <dgm:prSet/>
      <dgm:spPr/>
      <dgm:t>
        <a:bodyPr/>
        <a:lstStyle/>
        <a:p>
          <a:endParaRPr lang="en-US"/>
        </a:p>
      </dgm:t>
    </dgm:pt>
    <dgm:pt modelId="{9C99A2A2-B9A5-4D8C-9A77-BD36758B8B2D}">
      <dgm:prSet/>
      <dgm:spPr/>
      <dgm:t>
        <a:bodyPr/>
        <a:lstStyle/>
        <a:p>
          <a:r>
            <a:rPr lang="en-US"/>
            <a:t>CAMA</a:t>
          </a:r>
        </a:p>
      </dgm:t>
    </dgm:pt>
    <dgm:pt modelId="{43AF9CB2-7AF8-4990-BC90-281735312A77}" type="parTrans" cxnId="{AFE4B39A-035D-4003-B2CA-0EDFCF8DFEB1}">
      <dgm:prSet/>
      <dgm:spPr/>
      <dgm:t>
        <a:bodyPr/>
        <a:lstStyle/>
        <a:p>
          <a:endParaRPr lang="en-US"/>
        </a:p>
      </dgm:t>
    </dgm:pt>
    <dgm:pt modelId="{A9C9B2D6-6F24-49ED-8B04-A6438BD621C6}" type="sibTrans" cxnId="{AFE4B39A-035D-4003-B2CA-0EDFCF8DFEB1}">
      <dgm:prSet/>
      <dgm:spPr/>
      <dgm:t>
        <a:bodyPr/>
        <a:lstStyle/>
        <a:p>
          <a:endParaRPr lang="en-US"/>
        </a:p>
      </dgm:t>
    </dgm:pt>
    <dgm:pt modelId="{0AEEE133-0905-4108-B9A8-EF8108AA9055}">
      <dgm:prSet/>
      <dgm:spPr/>
      <dgm:t>
        <a:bodyPr/>
        <a:lstStyle/>
        <a:p>
          <a:r>
            <a:rPr lang="en-US"/>
            <a:t>Division of Environmental health Dairy and Food Protection Branch</a:t>
          </a:r>
        </a:p>
      </dgm:t>
    </dgm:pt>
    <dgm:pt modelId="{3266043C-2E10-4B04-B766-A22D9A10DB9B}" type="parTrans" cxnId="{88E99FD5-E77F-4FB5-B06E-87CAADC1FC8D}">
      <dgm:prSet/>
      <dgm:spPr/>
      <dgm:t>
        <a:bodyPr/>
        <a:lstStyle/>
        <a:p>
          <a:endParaRPr lang="en-US"/>
        </a:p>
      </dgm:t>
    </dgm:pt>
    <dgm:pt modelId="{EBB102FF-26FC-477A-965C-1909CB8F2331}" type="sibTrans" cxnId="{88E99FD5-E77F-4FB5-B06E-87CAADC1FC8D}">
      <dgm:prSet/>
      <dgm:spPr/>
      <dgm:t>
        <a:bodyPr/>
        <a:lstStyle/>
        <a:p>
          <a:endParaRPr lang="en-US"/>
        </a:p>
      </dgm:t>
    </dgm:pt>
    <dgm:pt modelId="{D41EC96E-3B04-4523-A50F-402C064579E7}">
      <dgm:prSet/>
      <dgm:spPr/>
      <dgm:t>
        <a:bodyPr/>
        <a:lstStyle/>
        <a:p>
          <a:r>
            <a:rPr lang="en-US"/>
            <a:t>Dairy and Food Protection Branch</a:t>
          </a:r>
        </a:p>
      </dgm:t>
    </dgm:pt>
    <dgm:pt modelId="{88C954EB-9BBF-4DD2-8867-6CACC0724233}" type="parTrans" cxnId="{A0E0D1A7-625D-4453-984B-7D2E5D0D8A7A}">
      <dgm:prSet/>
      <dgm:spPr/>
      <dgm:t>
        <a:bodyPr/>
        <a:lstStyle/>
        <a:p>
          <a:endParaRPr lang="en-US"/>
        </a:p>
      </dgm:t>
    </dgm:pt>
    <dgm:pt modelId="{1E2A6516-8317-4A1B-953A-1738E04852C6}" type="sibTrans" cxnId="{A0E0D1A7-625D-4453-984B-7D2E5D0D8A7A}">
      <dgm:prSet/>
      <dgm:spPr/>
      <dgm:t>
        <a:bodyPr/>
        <a:lstStyle/>
        <a:p>
          <a:endParaRPr lang="en-US"/>
        </a:p>
      </dgm:t>
    </dgm:pt>
    <dgm:pt modelId="{74452EA0-B458-48A4-976C-6E1500D27540}">
      <dgm:prSet/>
      <dgm:spPr/>
      <dgm:t>
        <a:bodyPr/>
        <a:lstStyle/>
        <a:p>
          <a:r>
            <a:rPr lang="en-US"/>
            <a:t>Pools, Tattoos and State Institutions branch</a:t>
          </a:r>
        </a:p>
      </dgm:t>
    </dgm:pt>
    <dgm:pt modelId="{A4BDFF07-D738-42D3-9978-83441A99533E}" type="parTrans" cxnId="{1837DF7F-66AE-4CE4-A603-2AE94DF8FAAD}">
      <dgm:prSet/>
      <dgm:spPr/>
      <dgm:t>
        <a:bodyPr/>
        <a:lstStyle/>
        <a:p>
          <a:endParaRPr lang="en-US"/>
        </a:p>
      </dgm:t>
    </dgm:pt>
    <dgm:pt modelId="{17C7C4DF-DB34-4132-8D46-AA98409BBDB5}" type="sibTrans" cxnId="{1837DF7F-66AE-4CE4-A603-2AE94DF8FAAD}">
      <dgm:prSet/>
      <dgm:spPr/>
      <dgm:t>
        <a:bodyPr/>
        <a:lstStyle/>
        <a:p>
          <a:endParaRPr lang="en-US"/>
        </a:p>
      </dgm:t>
    </dgm:pt>
    <dgm:pt modelId="{935E482D-A726-4E1B-90C0-2FFDE9463DAB}">
      <dgm:prSet/>
      <dgm:spPr/>
      <dgm:t>
        <a:bodyPr/>
        <a:lstStyle/>
        <a:p>
          <a:r>
            <a:rPr lang="en-US"/>
            <a:t>On-Site Waste Water Section</a:t>
          </a:r>
        </a:p>
      </dgm:t>
    </dgm:pt>
    <dgm:pt modelId="{15537816-F854-4063-BF33-E47A7F219F7D}" type="parTrans" cxnId="{F4FCB1DC-4E7E-4EDE-A59A-5B19DD8D186B}">
      <dgm:prSet/>
      <dgm:spPr/>
      <dgm:t>
        <a:bodyPr/>
        <a:lstStyle/>
        <a:p>
          <a:endParaRPr lang="en-US"/>
        </a:p>
      </dgm:t>
    </dgm:pt>
    <dgm:pt modelId="{4BDED07E-4827-4D3C-AD9A-B81DEB75DE62}" type="sibTrans" cxnId="{F4FCB1DC-4E7E-4EDE-A59A-5B19DD8D186B}">
      <dgm:prSet/>
      <dgm:spPr/>
      <dgm:t>
        <a:bodyPr/>
        <a:lstStyle/>
        <a:p>
          <a:endParaRPr lang="en-US"/>
        </a:p>
      </dgm:t>
    </dgm:pt>
    <dgm:pt modelId="{58F5C52B-B898-4E2F-8706-B3391E721229}">
      <dgm:prSet/>
      <dgm:spPr/>
      <dgm:t>
        <a:bodyPr/>
        <a:lstStyle/>
        <a:p>
          <a:r>
            <a:rPr lang="en-US"/>
            <a:t>Public Water Supply</a:t>
          </a:r>
        </a:p>
      </dgm:t>
    </dgm:pt>
    <dgm:pt modelId="{7015F842-AFAE-4BE7-B86D-A80960239420}" type="parTrans" cxnId="{A4F154B1-09D1-4E2D-89EF-D3AA6CB0B241}">
      <dgm:prSet/>
      <dgm:spPr/>
      <dgm:t>
        <a:bodyPr/>
        <a:lstStyle/>
        <a:p>
          <a:endParaRPr lang="en-US"/>
        </a:p>
      </dgm:t>
    </dgm:pt>
    <dgm:pt modelId="{BA581C23-169D-472E-A1EB-A032B0FF1A91}" type="sibTrans" cxnId="{A4F154B1-09D1-4E2D-89EF-D3AA6CB0B241}">
      <dgm:prSet/>
      <dgm:spPr/>
      <dgm:t>
        <a:bodyPr/>
        <a:lstStyle/>
        <a:p>
          <a:endParaRPr lang="en-US"/>
        </a:p>
      </dgm:t>
    </dgm:pt>
    <dgm:pt modelId="{BBE2DE69-1532-4B91-9F85-58C98969E022}" type="pres">
      <dgm:prSet presAssocID="{ACA39BB6-C793-4E82-8851-DFEC27C43EE4}" presName="linear" presStyleCnt="0">
        <dgm:presLayoutVars>
          <dgm:animLvl val="lvl"/>
          <dgm:resizeHandles val="exact"/>
        </dgm:presLayoutVars>
      </dgm:prSet>
      <dgm:spPr/>
    </dgm:pt>
    <dgm:pt modelId="{9F9687E6-E98F-4824-AAD0-236ACC0ACAEE}" type="pres">
      <dgm:prSet presAssocID="{E756E1C8-B505-4833-BC4C-A200E8550293}" presName="parentText" presStyleLbl="node1" presStyleIdx="0" presStyleCnt="6">
        <dgm:presLayoutVars>
          <dgm:chMax val="0"/>
          <dgm:bulletEnabled val="1"/>
        </dgm:presLayoutVars>
      </dgm:prSet>
      <dgm:spPr/>
    </dgm:pt>
    <dgm:pt modelId="{1C667601-C486-42BA-8BE1-12DD10C02D9A}" type="pres">
      <dgm:prSet presAssocID="{EA91B705-9228-416E-B1DF-A612A22C6364}" presName="spacer" presStyleCnt="0"/>
      <dgm:spPr/>
    </dgm:pt>
    <dgm:pt modelId="{638A8D11-B699-4097-80B8-AA794CD04DF7}" type="pres">
      <dgm:prSet presAssocID="{4263071E-351A-47AA-BBDB-08F2172D8D82}" presName="parentText" presStyleLbl="node1" presStyleIdx="1" presStyleCnt="6">
        <dgm:presLayoutVars>
          <dgm:chMax val="0"/>
          <dgm:bulletEnabled val="1"/>
        </dgm:presLayoutVars>
      </dgm:prSet>
      <dgm:spPr/>
    </dgm:pt>
    <dgm:pt modelId="{5E01DFC4-9B4D-4C65-9611-68FD027CB11B}" type="pres">
      <dgm:prSet presAssocID="{A00296B8-9515-41EF-BE6C-56A6C7421BEC}" presName="spacer" presStyleCnt="0"/>
      <dgm:spPr/>
    </dgm:pt>
    <dgm:pt modelId="{0271CB7A-D5F4-42BD-97EB-A37138483B65}" type="pres">
      <dgm:prSet presAssocID="{79F7DD16-2D49-422A-858F-190C94CA79A1}" presName="parentText" presStyleLbl="node1" presStyleIdx="2" presStyleCnt="6">
        <dgm:presLayoutVars>
          <dgm:chMax val="0"/>
          <dgm:bulletEnabled val="1"/>
        </dgm:presLayoutVars>
      </dgm:prSet>
      <dgm:spPr/>
    </dgm:pt>
    <dgm:pt modelId="{7FB04E20-142D-4CF1-AC2C-F6007C64E20C}" type="pres">
      <dgm:prSet presAssocID="{5F9FE74B-A07B-4C05-9A83-99FCF936BDA4}" presName="spacer" presStyleCnt="0"/>
      <dgm:spPr/>
    </dgm:pt>
    <dgm:pt modelId="{3971A5E5-B4C9-4C70-9FE4-9338F29CF301}" type="pres">
      <dgm:prSet presAssocID="{B44FB499-4AAF-40C6-BA24-368496B1CA2B}" presName="parentText" presStyleLbl="node1" presStyleIdx="3" presStyleCnt="6">
        <dgm:presLayoutVars>
          <dgm:chMax val="0"/>
          <dgm:bulletEnabled val="1"/>
        </dgm:presLayoutVars>
      </dgm:prSet>
      <dgm:spPr/>
    </dgm:pt>
    <dgm:pt modelId="{B2353F73-A34F-4DB4-BE28-D4DE36BE369B}" type="pres">
      <dgm:prSet presAssocID="{4265FAE6-964C-415E-97FE-8D0A8560ED47}" presName="spacer" presStyleCnt="0"/>
      <dgm:spPr/>
    </dgm:pt>
    <dgm:pt modelId="{F1796342-68D6-425C-9B62-706B6568FF5D}" type="pres">
      <dgm:prSet presAssocID="{07778EB5-DE1A-4D5C-A1D7-F2683882DE41}" presName="parentText" presStyleLbl="node1" presStyleIdx="4" presStyleCnt="6">
        <dgm:presLayoutVars>
          <dgm:chMax val="0"/>
          <dgm:bulletEnabled val="1"/>
        </dgm:presLayoutVars>
      </dgm:prSet>
      <dgm:spPr/>
    </dgm:pt>
    <dgm:pt modelId="{7A371CF3-257B-4851-B919-45FB8D1041AC}" type="pres">
      <dgm:prSet presAssocID="{07778EB5-DE1A-4D5C-A1D7-F2683882DE41}" presName="childText" presStyleLbl="revTx" presStyleIdx="0" presStyleCnt="2">
        <dgm:presLayoutVars>
          <dgm:bulletEnabled val="1"/>
        </dgm:presLayoutVars>
      </dgm:prSet>
      <dgm:spPr/>
    </dgm:pt>
    <dgm:pt modelId="{58C7706F-3B13-473B-942E-DFB4DABF3CAB}" type="pres">
      <dgm:prSet presAssocID="{0AEEE133-0905-4108-B9A8-EF8108AA9055}" presName="parentText" presStyleLbl="node1" presStyleIdx="5" presStyleCnt="6">
        <dgm:presLayoutVars>
          <dgm:chMax val="0"/>
          <dgm:bulletEnabled val="1"/>
        </dgm:presLayoutVars>
      </dgm:prSet>
      <dgm:spPr/>
    </dgm:pt>
    <dgm:pt modelId="{073B9BBD-0F6E-4593-92CC-E8EA102E6DE9}" type="pres">
      <dgm:prSet presAssocID="{0AEEE133-0905-4108-B9A8-EF8108AA9055}" presName="childText" presStyleLbl="revTx" presStyleIdx="1" presStyleCnt="2">
        <dgm:presLayoutVars>
          <dgm:bulletEnabled val="1"/>
        </dgm:presLayoutVars>
      </dgm:prSet>
      <dgm:spPr/>
    </dgm:pt>
  </dgm:ptLst>
  <dgm:cxnLst>
    <dgm:cxn modelId="{9D8AE304-991A-497E-93BF-18AB064D5728}" type="presOf" srcId="{0AEEE133-0905-4108-B9A8-EF8108AA9055}" destId="{58C7706F-3B13-473B-942E-DFB4DABF3CAB}" srcOrd="0" destOrd="0" presId="urn:microsoft.com/office/officeart/2005/8/layout/vList2"/>
    <dgm:cxn modelId="{878EC608-DA40-4414-9FD0-E9BB66374BF2}" type="presOf" srcId="{D41EC96E-3B04-4523-A50F-402C064579E7}" destId="{073B9BBD-0F6E-4593-92CC-E8EA102E6DE9}" srcOrd="0" destOrd="0" presId="urn:microsoft.com/office/officeart/2005/8/layout/vList2"/>
    <dgm:cxn modelId="{EC13490F-BF16-4839-9F22-CE651753FAED}" type="presOf" srcId="{74452EA0-B458-48A4-976C-6E1500D27540}" destId="{073B9BBD-0F6E-4593-92CC-E8EA102E6DE9}" srcOrd="0" destOrd="1" presId="urn:microsoft.com/office/officeart/2005/8/layout/vList2"/>
    <dgm:cxn modelId="{05E0CA14-F301-4CCE-B9DA-4BA3556DE6B9}" type="presOf" srcId="{9C99A2A2-B9A5-4D8C-9A77-BD36758B8B2D}" destId="{7A371CF3-257B-4851-B919-45FB8D1041AC}" srcOrd="0" destOrd="0" presId="urn:microsoft.com/office/officeart/2005/8/layout/vList2"/>
    <dgm:cxn modelId="{87EFD219-B69A-4C8A-B70F-54CE86BF1946}" srcId="{ACA39BB6-C793-4E82-8851-DFEC27C43EE4}" destId="{E756E1C8-B505-4833-BC4C-A200E8550293}" srcOrd="0" destOrd="0" parTransId="{8DC3616E-D84C-49B1-97DA-04ED7BD2EF7F}" sibTransId="{EA91B705-9228-416E-B1DF-A612A22C6364}"/>
    <dgm:cxn modelId="{2826942D-5728-4681-95E6-FFC6CFE9F15B}" srcId="{ACA39BB6-C793-4E82-8851-DFEC27C43EE4}" destId="{4263071E-351A-47AA-BBDB-08F2172D8D82}" srcOrd="1" destOrd="0" parTransId="{A3F9533E-D6E1-4091-9E60-DADE95C7FCAE}" sibTransId="{A00296B8-9515-41EF-BE6C-56A6C7421BEC}"/>
    <dgm:cxn modelId="{F18A3E68-D1FB-4FBC-9E87-08BD95A9CD30}" type="presOf" srcId="{58F5C52B-B898-4E2F-8706-B3391E721229}" destId="{073B9BBD-0F6E-4593-92CC-E8EA102E6DE9}" srcOrd="0" destOrd="3" presId="urn:microsoft.com/office/officeart/2005/8/layout/vList2"/>
    <dgm:cxn modelId="{F6C9DC72-8F76-40DC-86ED-A986934885AB}" type="presOf" srcId="{E756E1C8-B505-4833-BC4C-A200E8550293}" destId="{9F9687E6-E98F-4824-AAD0-236ACC0ACAEE}" srcOrd="0" destOrd="0" presId="urn:microsoft.com/office/officeart/2005/8/layout/vList2"/>
    <dgm:cxn modelId="{8E926B57-7CE4-4CB7-B37E-6BAFFD974AB3}" srcId="{ACA39BB6-C793-4E82-8851-DFEC27C43EE4}" destId="{B44FB499-4AAF-40C6-BA24-368496B1CA2B}" srcOrd="3" destOrd="0" parTransId="{68F33383-BD60-4143-A198-CF0D1584629C}" sibTransId="{4265FAE6-964C-415E-97FE-8D0A8560ED47}"/>
    <dgm:cxn modelId="{DA83E95A-CBDF-4072-A245-2F1B5A4D0939}" srcId="{ACA39BB6-C793-4E82-8851-DFEC27C43EE4}" destId="{79F7DD16-2D49-422A-858F-190C94CA79A1}" srcOrd="2" destOrd="0" parTransId="{BC279F3D-780D-4553-B9E1-6AC413A3682B}" sibTransId="{5F9FE74B-A07B-4C05-9A83-99FCF936BDA4}"/>
    <dgm:cxn modelId="{1837DF7F-66AE-4CE4-A603-2AE94DF8FAAD}" srcId="{0AEEE133-0905-4108-B9A8-EF8108AA9055}" destId="{74452EA0-B458-48A4-976C-6E1500D27540}" srcOrd="1" destOrd="0" parTransId="{A4BDFF07-D738-42D3-9978-83441A99533E}" sibTransId="{17C7C4DF-DB34-4132-8D46-AA98409BBDB5}"/>
    <dgm:cxn modelId="{25177C88-D204-469C-882D-3DCB0D39A896}" type="presOf" srcId="{935E482D-A726-4E1B-90C0-2FFDE9463DAB}" destId="{073B9BBD-0F6E-4593-92CC-E8EA102E6DE9}" srcOrd="0" destOrd="2" presId="urn:microsoft.com/office/officeart/2005/8/layout/vList2"/>
    <dgm:cxn modelId="{A2451E99-74F5-4CED-9824-53ED5DF5CA2C}" type="presOf" srcId="{79F7DD16-2D49-422A-858F-190C94CA79A1}" destId="{0271CB7A-D5F4-42BD-97EB-A37138483B65}" srcOrd="0" destOrd="0" presId="urn:microsoft.com/office/officeart/2005/8/layout/vList2"/>
    <dgm:cxn modelId="{AFE4B39A-035D-4003-B2CA-0EDFCF8DFEB1}" srcId="{07778EB5-DE1A-4D5C-A1D7-F2683882DE41}" destId="{9C99A2A2-B9A5-4D8C-9A77-BD36758B8B2D}" srcOrd="0" destOrd="0" parTransId="{43AF9CB2-7AF8-4990-BC90-281735312A77}" sibTransId="{A9C9B2D6-6F24-49ED-8B04-A6438BD621C6}"/>
    <dgm:cxn modelId="{A0E0D1A7-625D-4453-984B-7D2E5D0D8A7A}" srcId="{0AEEE133-0905-4108-B9A8-EF8108AA9055}" destId="{D41EC96E-3B04-4523-A50F-402C064579E7}" srcOrd="0" destOrd="0" parTransId="{88C954EB-9BBF-4DD2-8867-6CACC0724233}" sibTransId="{1E2A6516-8317-4A1B-953A-1738E04852C6}"/>
    <dgm:cxn modelId="{6E6E21AA-A922-42B2-9BEC-DF3E2179E7C3}" type="presOf" srcId="{4263071E-351A-47AA-BBDB-08F2172D8D82}" destId="{638A8D11-B699-4097-80B8-AA794CD04DF7}" srcOrd="0" destOrd="0" presId="urn:microsoft.com/office/officeart/2005/8/layout/vList2"/>
    <dgm:cxn modelId="{0F4FFEAA-D88A-4619-8B80-F846F20FD8AD}" type="presOf" srcId="{B44FB499-4AAF-40C6-BA24-368496B1CA2B}" destId="{3971A5E5-B4C9-4C70-9FE4-9338F29CF301}" srcOrd="0" destOrd="0" presId="urn:microsoft.com/office/officeart/2005/8/layout/vList2"/>
    <dgm:cxn modelId="{A4F154B1-09D1-4E2D-89EF-D3AA6CB0B241}" srcId="{0AEEE133-0905-4108-B9A8-EF8108AA9055}" destId="{58F5C52B-B898-4E2F-8706-B3391E721229}" srcOrd="3" destOrd="0" parTransId="{7015F842-AFAE-4BE7-B86D-A80960239420}" sibTransId="{BA581C23-169D-472E-A1EB-A032B0FF1A91}"/>
    <dgm:cxn modelId="{D357E2C0-51AD-4BB2-B07F-85301AA8D3FA}" type="presOf" srcId="{ACA39BB6-C793-4E82-8851-DFEC27C43EE4}" destId="{BBE2DE69-1532-4B91-9F85-58C98969E022}" srcOrd="0" destOrd="0" presId="urn:microsoft.com/office/officeart/2005/8/layout/vList2"/>
    <dgm:cxn modelId="{4A4CC9D1-61B4-4089-B5D0-B9E2F57254E7}" type="presOf" srcId="{07778EB5-DE1A-4D5C-A1D7-F2683882DE41}" destId="{F1796342-68D6-425C-9B62-706B6568FF5D}" srcOrd="0" destOrd="0" presId="urn:microsoft.com/office/officeart/2005/8/layout/vList2"/>
    <dgm:cxn modelId="{88E99FD5-E77F-4FB5-B06E-87CAADC1FC8D}" srcId="{ACA39BB6-C793-4E82-8851-DFEC27C43EE4}" destId="{0AEEE133-0905-4108-B9A8-EF8108AA9055}" srcOrd="5" destOrd="0" parTransId="{3266043C-2E10-4B04-B766-A22D9A10DB9B}" sibTransId="{EBB102FF-26FC-477A-965C-1909CB8F2331}"/>
    <dgm:cxn modelId="{F4FCB1DC-4E7E-4EDE-A59A-5B19DD8D186B}" srcId="{0AEEE133-0905-4108-B9A8-EF8108AA9055}" destId="{935E482D-A726-4E1B-90C0-2FFDE9463DAB}" srcOrd="2" destOrd="0" parTransId="{15537816-F854-4063-BF33-E47A7F219F7D}" sibTransId="{4BDED07E-4827-4D3C-AD9A-B81DEB75DE62}"/>
    <dgm:cxn modelId="{596A6AE2-9C69-49FB-9672-22F8302809A5}" srcId="{ACA39BB6-C793-4E82-8851-DFEC27C43EE4}" destId="{07778EB5-DE1A-4D5C-A1D7-F2683882DE41}" srcOrd="4" destOrd="0" parTransId="{44ECA35B-B3F8-486A-8B6A-82B4BBE058F3}" sibTransId="{72EB9FE5-722D-49CB-B096-46C20E7E0394}"/>
    <dgm:cxn modelId="{7412F810-70A4-4B31-BA96-2241290770CD}" type="presParOf" srcId="{BBE2DE69-1532-4B91-9F85-58C98969E022}" destId="{9F9687E6-E98F-4824-AAD0-236ACC0ACAEE}" srcOrd="0" destOrd="0" presId="urn:microsoft.com/office/officeart/2005/8/layout/vList2"/>
    <dgm:cxn modelId="{4CE4D0C8-3D53-4155-BA5F-6EB8EB25A7F1}" type="presParOf" srcId="{BBE2DE69-1532-4B91-9F85-58C98969E022}" destId="{1C667601-C486-42BA-8BE1-12DD10C02D9A}" srcOrd="1" destOrd="0" presId="urn:microsoft.com/office/officeart/2005/8/layout/vList2"/>
    <dgm:cxn modelId="{568E0378-98EB-40C4-9E5F-4DAF700877E8}" type="presParOf" srcId="{BBE2DE69-1532-4B91-9F85-58C98969E022}" destId="{638A8D11-B699-4097-80B8-AA794CD04DF7}" srcOrd="2" destOrd="0" presId="urn:microsoft.com/office/officeart/2005/8/layout/vList2"/>
    <dgm:cxn modelId="{319066B3-540C-4005-9988-357AE89A2245}" type="presParOf" srcId="{BBE2DE69-1532-4B91-9F85-58C98969E022}" destId="{5E01DFC4-9B4D-4C65-9611-68FD027CB11B}" srcOrd="3" destOrd="0" presId="urn:microsoft.com/office/officeart/2005/8/layout/vList2"/>
    <dgm:cxn modelId="{DF5E6654-BD34-4E35-BD61-76E205931CE3}" type="presParOf" srcId="{BBE2DE69-1532-4B91-9F85-58C98969E022}" destId="{0271CB7A-D5F4-42BD-97EB-A37138483B65}" srcOrd="4" destOrd="0" presId="urn:microsoft.com/office/officeart/2005/8/layout/vList2"/>
    <dgm:cxn modelId="{DB78C2D6-03E2-4D60-BEF5-E8CF0CF5A268}" type="presParOf" srcId="{BBE2DE69-1532-4B91-9F85-58C98969E022}" destId="{7FB04E20-142D-4CF1-AC2C-F6007C64E20C}" srcOrd="5" destOrd="0" presId="urn:microsoft.com/office/officeart/2005/8/layout/vList2"/>
    <dgm:cxn modelId="{A02D6F31-100B-4D70-B91D-266770601548}" type="presParOf" srcId="{BBE2DE69-1532-4B91-9F85-58C98969E022}" destId="{3971A5E5-B4C9-4C70-9FE4-9338F29CF301}" srcOrd="6" destOrd="0" presId="urn:microsoft.com/office/officeart/2005/8/layout/vList2"/>
    <dgm:cxn modelId="{A8953B49-2B98-4E8D-BC5F-AA78AC0ADC7B}" type="presParOf" srcId="{BBE2DE69-1532-4B91-9F85-58C98969E022}" destId="{B2353F73-A34F-4DB4-BE28-D4DE36BE369B}" srcOrd="7" destOrd="0" presId="urn:microsoft.com/office/officeart/2005/8/layout/vList2"/>
    <dgm:cxn modelId="{6D922436-0F61-4B12-BF68-82DCB2EB7B31}" type="presParOf" srcId="{BBE2DE69-1532-4B91-9F85-58C98969E022}" destId="{F1796342-68D6-425C-9B62-706B6568FF5D}" srcOrd="8" destOrd="0" presId="urn:microsoft.com/office/officeart/2005/8/layout/vList2"/>
    <dgm:cxn modelId="{5206B9AC-1934-4391-AAE1-B72E7C1D8715}" type="presParOf" srcId="{BBE2DE69-1532-4B91-9F85-58C98969E022}" destId="{7A371CF3-257B-4851-B919-45FB8D1041AC}" srcOrd="9" destOrd="0" presId="urn:microsoft.com/office/officeart/2005/8/layout/vList2"/>
    <dgm:cxn modelId="{3A4774B0-2DEC-41E9-AB1E-70C74C6E5F81}" type="presParOf" srcId="{BBE2DE69-1532-4B91-9F85-58C98969E022}" destId="{58C7706F-3B13-473B-942E-DFB4DABF3CAB}" srcOrd="10" destOrd="0" presId="urn:microsoft.com/office/officeart/2005/8/layout/vList2"/>
    <dgm:cxn modelId="{1772ADE7-BDF5-43B6-9E82-6F76BF54E408}" type="presParOf" srcId="{BBE2DE69-1532-4B91-9F85-58C98969E022}" destId="{073B9BBD-0F6E-4593-92CC-E8EA102E6DE9}" srcOrd="1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B93684D0-1189-44FD-AFAE-4DD8A5E85C3B}" type="doc">
      <dgm:prSet loTypeId="urn:microsoft.com/office/officeart/2005/8/layout/vList2" loCatId="list" qsTypeId="urn:microsoft.com/office/officeart/2005/8/quickstyle/3d1" qsCatId="3D" csTypeId="urn:microsoft.com/office/officeart/2005/8/colors/accent6_2" csCatId="accent6"/>
      <dgm:spPr/>
      <dgm:t>
        <a:bodyPr/>
        <a:lstStyle/>
        <a:p>
          <a:endParaRPr lang="en-US"/>
        </a:p>
      </dgm:t>
    </dgm:pt>
    <dgm:pt modelId="{B3846FC8-122C-42A2-9729-5ACCE240A086}">
      <dgm:prSet/>
      <dgm:spPr/>
      <dgm:t>
        <a:bodyPr/>
        <a:lstStyle/>
        <a:p>
          <a:pPr algn="ctr"/>
          <a:r>
            <a:rPr lang="en-US" b="1"/>
            <a:t>Section 410 </a:t>
          </a:r>
          <a:endParaRPr lang="en-US"/>
        </a:p>
      </dgm:t>
    </dgm:pt>
    <dgm:pt modelId="{A0F7972E-53C8-41DB-BAC6-F8064134DE6D}" type="parTrans" cxnId="{57BCC50F-8C56-4614-8F95-08F464849FAF}">
      <dgm:prSet/>
      <dgm:spPr/>
      <dgm:t>
        <a:bodyPr/>
        <a:lstStyle/>
        <a:p>
          <a:endParaRPr lang="en-US"/>
        </a:p>
      </dgm:t>
    </dgm:pt>
    <dgm:pt modelId="{FB6F8757-F429-4CEF-B521-8F056C29C101}" type="sibTrans" cxnId="{57BCC50F-8C56-4614-8F95-08F464849FAF}">
      <dgm:prSet/>
      <dgm:spPr/>
      <dgm:t>
        <a:bodyPr/>
        <a:lstStyle/>
        <a:p>
          <a:endParaRPr lang="en-US"/>
        </a:p>
      </dgm:t>
    </dgm:pt>
    <dgm:pt modelId="{A2E367F7-9931-423A-B0B8-00F4B61448FD}">
      <dgm:prSet/>
      <dgm:spPr/>
      <dgm:t>
        <a:bodyPr/>
        <a:lstStyle/>
        <a:p>
          <a:pPr algn="ctr"/>
          <a:r>
            <a:rPr lang="en-US" b="1"/>
            <a:t>Department of Transportation</a:t>
          </a:r>
          <a:endParaRPr lang="en-US"/>
        </a:p>
      </dgm:t>
    </dgm:pt>
    <dgm:pt modelId="{29B087D0-C8E5-4501-96D7-7AC4831C865B}" type="parTrans" cxnId="{116EF945-8FC1-4272-957E-3892AB918036}">
      <dgm:prSet/>
      <dgm:spPr/>
      <dgm:t>
        <a:bodyPr/>
        <a:lstStyle/>
        <a:p>
          <a:endParaRPr lang="en-US"/>
        </a:p>
      </dgm:t>
    </dgm:pt>
    <dgm:pt modelId="{019E9C61-502F-4B9F-985C-6C8199DF92B2}" type="sibTrans" cxnId="{116EF945-8FC1-4272-957E-3892AB918036}">
      <dgm:prSet/>
      <dgm:spPr/>
      <dgm:t>
        <a:bodyPr/>
        <a:lstStyle/>
        <a:p>
          <a:endParaRPr lang="en-US"/>
        </a:p>
      </dgm:t>
    </dgm:pt>
    <dgm:pt modelId="{C3246729-FC46-427F-9441-3FBAC1844F14}" type="pres">
      <dgm:prSet presAssocID="{B93684D0-1189-44FD-AFAE-4DD8A5E85C3B}" presName="linear" presStyleCnt="0">
        <dgm:presLayoutVars>
          <dgm:animLvl val="lvl"/>
          <dgm:resizeHandles val="exact"/>
        </dgm:presLayoutVars>
      </dgm:prSet>
      <dgm:spPr/>
    </dgm:pt>
    <dgm:pt modelId="{7207DA76-E7D2-4B96-B80E-8F129DF399DE}" type="pres">
      <dgm:prSet presAssocID="{B3846FC8-122C-42A2-9729-5ACCE240A086}" presName="parentText" presStyleLbl="node1" presStyleIdx="0" presStyleCnt="2">
        <dgm:presLayoutVars>
          <dgm:chMax val="0"/>
          <dgm:bulletEnabled val="1"/>
        </dgm:presLayoutVars>
      </dgm:prSet>
      <dgm:spPr/>
    </dgm:pt>
    <dgm:pt modelId="{714A1580-5C4A-4721-B796-2030907A876B}" type="pres">
      <dgm:prSet presAssocID="{FB6F8757-F429-4CEF-B521-8F056C29C101}" presName="spacer" presStyleCnt="0"/>
      <dgm:spPr/>
    </dgm:pt>
    <dgm:pt modelId="{2AB61D10-F494-4709-85BE-6F966DC8324E}" type="pres">
      <dgm:prSet presAssocID="{A2E367F7-9931-423A-B0B8-00F4B61448FD}" presName="parentText" presStyleLbl="node1" presStyleIdx="1" presStyleCnt="2">
        <dgm:presLayoutVars>
          <dgm:chMax val="0"/>
          <dgm:bulletEnabled val="1"/>
        </dgm:presLayoutVars>
      </dgm:prSet>
      <dgm:spPr/>
    </dgm:pt>
  </dgm:ptLst>
  <dgm:cxnLst>
    <dgm:cxn modelId="{57BCC50F-8C56-4614-8F95-08F464849FAF}" srcId="{B93684D0-1189-44FD-AFAE-4DD8A5E85C3B}" destId="{B3846FC8-122C-42A2-9729-5ACCE240A086}" srcOrd="0" destOrd="0" parTransId="{A0F7972E-53C8-41DB-BAC6-F8064134DE6D}" sibTransId="{FB6F8757-F429-4CEF-B521-8F056C29C101}"/>
    <dgm:cxn modelId="{F91A4227-96E6-4ED3-95E3-B524721B65A9}" type="presOf" srcId="{B3846FC8-122C-42A2-9729-5ACCE240A086}" destId="{7207DA76-E7D2-4B96-B80E-8F129DF399DE}" srcOrd="0" destOrd="0" presId="urn:microsoft.com/office/officeart/2005/8/layout/vList2"/>
    <dgm:cxn modelId="{9AA09730-B41B-448C-B4DD-49FCDC3D7044}" type="presOf" srcId="{A2E367F7-9931-423A-B0B8-00F4B61448FD}" destId="{2AB61D10-F494-4709-85BE-6F966DC8324E}" srcOrd="0" destOrd="0" presId="urn:microsoft.com/office/officeart/2005/8/layout/vList2"/>
    <dgm:cxn modelId="{116EF945-8FC1-4272-957E-3892AB918036}" srcId="{B93684D0-1189-44FD-AFAE-4DD8A5E85C3B}" destId="{A2E367F7-9931-423A-B0B8-00F4B61448FD}" srcOrd="1" destOrd="0" parTransId="{29B087D0-C8E5-4501-96D7-7AC4831C865B}" sibTransId="{019E9C61-502F-4B9F-985C-6C8199DF92B2}"/>
    <dgm:cxn modelId="{41FF15C4-7132-4C26-AFB5-B5CE451ABE32}" type="presOf" srcId="{B93684D0-1189-44FD-AFAE-4DD8A5E85C3B}" destId="{C3246729-FC46-427F-9441-3FBAC1844F14}" srcOrd="0" destOrd="0" presId="urn:microsoft.com/office/officeart/2005/8/layout/vList2"/>
    <dgm:cxn modelId="{0BB5B838-934A-493C-9DE9-42DDA3EFD98F}" type="presParOf" srcId="{C3246729-FC46-427F-9441-3FBAC1844F14}" destId="{7207DA76-E7D2-4B96-B80E-8F129DF399DE}" srcOrd="0" destOrd="0" presId="urn:microsoft.com/office/officeart/2005/8/layout/vList2"/>
    <dgm:cxn modelId="{D3FB2963-186B-47B7-BA0D-70C53084A280}" type="presParOf" srcId="{C3246729-FC46-427F-9441-3FBAC1844F14}" destId="{714A1580-5C4A-4721-B796-2030907A876B}" srcOrd="1" destOrd="0" presId="urn:microsoft.com/office/officeart/2005/8/layout/vList2"/>
    <dgm:cxn modelId="{CA8C70DA-C39A-483B-A9BA-83B883AD00A6}" type="presParOf" srcId="{C3246729-FC46-427F-9441-3FBAC1844F14}" destId="{2AB61D10-F494-4709-85BE-6F966DC8324E}"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7B067B7D-4D6E-4AAB-855B-29E0A2FD4156}" type="doc">
      <dgm:prSet loTypeId="urn:microsoft.com/office/officeart/2005/8/layout/vList2" loCatId="list" qsTypeId="urn:microsoft.com/office/officeart/2005/8/quickstyle/simple5" qsCatId="simple" csTypeId="urn:microsoft.com/office/officeart/2005/8/colors/colorful2" csCatId="colorful"/>
      <dgm:spPr/>
      <dgm:t>
        <a:bodyPr/>
        <a:lstStyle/>
        <a:p>
          <a:endParaRPr lang="en-US"/>
        </a:p>
      </dgm:t>
    </dgm:pt>
    <dgm:pt modelId="{A7FFD60D-1EC6-4197-95AD-367730D6BA57}">
      <dgm:prSet/>
      <dgm:spPr/>
      <dgm:t>
        <a:bodyPr/>
        <a:lstStyle/>
        <a:p>
          <a:r>
            <a:rPr lang="en-US" dirty="0"/>
            <a:t>The </a:t>
          </a:r>
          <a:r>
            <a:rPr lang="en-US" dirty="0">
              <a:hlinkClick xmlns:r="http://schemas.openxmlformats.org/officeDocument/2006/relationships" r:id="rId1"/>
            </a:rPr>
            <a:t>North Carolina Department of Transportation </a:t>
          </a:r>
          <a:r>
            <a:rPr lang="en-US" dirty="0"/>
            <a:t>website provides locations of all Division and District Offices, addresses and phone numbers.</a:t>
          </a:r>
        </a:p>
      </dgm:t>
    </dgm:pt>
    <dgm:pt modelId="{586EBD57-F33B-476B-878B-91B048F7B1B4}" type="parTrans" cxnId="{234697BB-A7DC-4809-8311-B03D08CB6A83}">
      <dgm:prSet/>
      <dgm:spPr/>
      <dgm:t>
        <a:bodyPr/>
        <a:lstStyle/>
        <a:p>
          <a:endParaRPr lang="en-US"/>
        </a:p>
      </dgm:t>
    </dgm:pt>
    <dgm:pt modelId="{FEBE86AF-96A8-496A-A2F9-D575E37C5651}" type="sibTrans" cxnId="{234697BB-A7DC-4809-8311-B03D08CB6A83}">
      <dgm:prSet/>
      <dgm:spPr/>
      <dgm:t>
        <a:bodyPr/>
        <a:lstStyle/>
        <a:p>
          <a:endParaRPr lang="en-US"/>
        </a:p>
      </dgm:t>
    </dgm:pt>
    <dgm:pt modelId="{E1AAA441-360C-4E0B-9C70-768ECEA644E8}" type="pres">
      <dgm:prSet presAssocID="{7B067B7D-4D6E-4AAB-855B-29E0A2FD4156}" presName="linear" presStyleCnt="0">
        <dgm:presLayoutVars>
          <dgm:animLvl val="lvl"/>
          <dgm:resizeHandles val="exact"/>
        </dgm:presLayoutVars>
      </dgm:prSet>
      <dgm:spPr/>
    </dgm:pt>
    <dgm:pt modelId="{169B163F-4003-49F6-8355-AEF91B76BE53}" type="pres">
      <dgm:prSet presAssocID="{A7FFD60D-1EC6-4197-95AD-367730D6BA57}" presName="parentText" presStyleLbl="node1" presStyleIdx="0" presStyleCnt="1">
        <dgm:presLayoutVars>
          <dgm:chMax val="0"/>
          <dgm:bulletEnabled val="1"/>
        </dgm:presLayoutVars>
      </dgm:prSet>
      <dgm:spPr/>
    </dgm:pt>
  </dgm:ptLst>
  <dgm:cxnLst>
    <dgm:cxn modelId="{6D93641E-396C-4A66-A0C0-E37BCDF15275}" type="presOf" srcId="{A7FFD60D-1EC6-4197-95AD-367730D6BA57}" destId="{169B163F-4003-49F6-8355-AEF91B76BE53}" srcOrd="0" destOrd="0" presId="urn:microsoft.com/office/officeart/2005/8/layout/vList2"/>
    <dgm:cxn modelId="{567B679D-52A9-4D02-A7BA-76E7E4C4FA03}" type="presOf" srcId="{7B067B7D-4D6E-4AAB-855B-29E0A2FD4156}" destId="{E1AAA441-360C-4E0B-9C70-768ECEA644E8}" srcOrd="0" destOrd="0" presId="urn:microsoft.com/office/officeart/2005/8/layout/vList2"/>
    <dgm:cxn modelId="{234697BB-A7DC-4809-8311-B03D08CB6A83}" srcId="{7B067B7D-4D6E-4AAB-855B-29E0A2FD4156}" destId="{A7FFD60D-1EC6-4197-95AD-367730D6BA57}" srcOrd="0" destOrd="0" parTransId="{586EBD57-F33B-476B-878B-91B048F7B1B4}" sibTransId="{FEBE86AF-96A8-496A-A2F9-D575E37C5651}"/>
    <dgm:cxn modelId="{B6A8BBB7-146B-46C1-9B67-33ABE20A7711}" type="presParOf" srcId="{E1AAA441-360C-4E0B-9C70-768ECEA644E8}" destId="{169B163F-4003-49F6-8355-AEF91B76BE53}"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EE0184F6-1B1D-4648-AC97-ED4EAFB99981}" type="doc">
      <dgm:prSet loTypeId="urn:microsoft.com/office/officeart/2005/8/layout/target3" loCatId="relationship" qsTypeId="urn:microsoft.com/office/officeart/2005/8/quickstyle/3d2" qsCatId="3D" csTypeId="urn:microsoft.com/office/officeart/2005/8/colors/colorful2" csCatId="colorful"/>
      <dgm:spPr/>
      <dgm:t>
        <a:bodyPr/>
        <a:lstStyle/>
        <a:p>
          <a:endParaRPr lang="en-US"/>
        </a:p>
      </dgm:t>
    </dgm:pt>
    <dgm:pt modelId="{1130DB1B-1E6A-4F8B-A800-A37D51384DB0}">
      <dgm:prSet/>
      <dgm:spPr/>
      <dgm:t>
        <a:bodyPr/>
        <a:lstStyle/>
        <a:p>
          <a:r>
            <a:rPr lang="en-US"/>
            <a:t>The </a:t>
          </a:r>
          <a:r>
            <a:rPr lang="en-US">
              <a:hlinkClick xmlns:r="http://schemas.openxmlformats.org/officeDocument/2006/relationships" r:id="rId1"/>
            </a:rPr>
            <a:t>Board of Transportation </a:t>
          </a:r>
          <a:r>
            <a:rPr lang="en-US"/>
            <a:t>has established rules, regulations and ordinances relating to utilities on highway rights of way and driveway entrance regulations. </a:t>
          </a:r>
        </a:p>
      </dgm:t>
    </dgm:pt>
    <dgm:pt modelId="{D67DC618-DA6C-4F38-9C9B-145DDC6084B3}" type="parTrans" cxnId="{C84056FE-0C66-4E32-906E-73A9F2CE158C}">
      <dgm:prSet/>
      <dgm:spPr/>
      <dgm:t>
        <a:bodyPr/>
        <a:lstStyle/>
        <a:p>
          <a:endParaRPr lang="en-US"/>
        </a:p>
      </dgm:t>
    </dgm:pt>
    <dgm:pt modelId="{C39D756B-948B-4E90-9853-74E6C507E58B}" type="sibTrans" cxnId="{C84056FE-0C66-4E32-906E-73A9F2CE158C}">
      <dgm:prSet/>
      <dgm:spPr/>
      <dgm:t>
        <a:bodyPr/>
        <a:lstStyle/>
        <a:p>
          <a:endParaRPr lang="en-US"/>
        </a:p>
      </dgm:t>
    </dgm:pt>
    <dgm:pt modelId="{72C39118-290F-45DA-A36F-C215B7EEA985}">
      <dgm:prSet/>
      <dgm:spPr/>
      <dgm:t>
        <a:bodyPr/>
        <a:lstStyle/>
        <a:p>
          <a:r>
            <a:rPr lang="en-US"/>
            <a:t>It shall be the responsibility Owner with the assistance of the Designer to obtain required encroachment agreements and driveway permits. </a:t>
          </a:r>
        </a:p>
      </dgm:t>
    </dgm:pt>
    <dgm:pt modelId="{1CE5C704-E1B4-473D-A056-7E3438850387}" type="parTrans" cxnId="{F58A537B-FC29-43B3-80CD-9EB7B490889B}">
      <dgm:prSet/>
      <dgm:spPr/>
      <dgm:t>
        <a:bodyPr/>
        <a:lstStyle/>
        <a:p>
          <a:endParaRPr lang="en-US"/>
        </a:p>
      </dgm:t>
    </dgm:pt>
    <dgm:pt modelId="{1DB0BA6A-CF44-4D3B-822B-1332385FCF39}" type="sibTrans" cxnId="{F58A537B-FC29-43B3-80CD-9EB7B490889B}">
      <dgm:prSet/>
      <dgm:spPr/>
      <dgm:t>
        <a:bodyPr/>
        <a:lstStyle/>
        <a:p>
          <a:endParaRPr lang="en-US"/>
        </a:p>
      </dgm:t>
    </dgm:pt>
    <dgm:pt modelId="{E2FB7797-411C-4E17-99B3-A7E86B027E2A}">
      <dgm:prSet/>
      <dgm:spPr/>
      <dgm:t>
        <a:bodyPr/>
        <a:lstStyle/>
        <a:p>
          <a:r>
            <a:rPr lang="en-US"/>
            <a:t>Certification by the Designer that all such agreements and permits have been obtained shall be made to the State Construction Office before a bid date will be established. (GS 136-18)</a:t>
          </a:r>
        </a:p>
      </dgm:t>
    </dgm:pt>
    <dgm:pt modelId="{0D5F0F4C-2051-45DD-8912-04BF4BBFD992}" type="parTrans" cxnId="{77D55082-BFE6-4ED4-90A8-4412CE8C1439}">
      <dgm:prSet/>
      <dgm:spPr/>
      <dgm:t>
        <a:bodyPr/>
        <a:lstStyle/>
        <a:p>
          <a:endParaRPr lang="en-US"/>
        </a:p>
      </dgm:t>
    </dgm:pt>
    <dgm:pt modelId="{CD5FB888-896E-4E17-8771-9E3E9200F310}" type="sibTrans" cxnId="{77D55082-BFE6-4ED4-90A8-4412CE8C1439}">
      <dgm:prSet/>
      <dgm:spPr/>
      <dgm:t>
        <a:bodyPr/>
        <a:lstStyle/>
        <a:p>
          <a:endParaRPr lang="en-US"/>
        </a:p>
      </dgm:t>
    </dgm:pt>
    <dgm:pt modelId="{0B3DB85D-1E29-42A7-8746-18E10864C2A0}" type="pres">
      <dgm:prSet presAssocID="{EE0184F6-1B1D-4648-AC97-ED4EAFB99981}" presName="Name0" presStyleCnt="0">
        <dgm:presLayoutVars>
          <dgm:chMax val="7"/>
          <dgm:dir/>
          <dgm:animLvl val="lvl"/>
          <dgm:resizeHandles val="exact"/>
        </dgm:presLayoutVars>
      </dgm:prSet>
      <dgm:spPr/>
    </dgm:pt>
    <dgm:pt modelId="{B9C0C230-D64A-4CD5-B579-8D0B4BFCDF73}" type="pres">
      <dgm:prSet presAssocID="{1130DB1B-1E6A-4F8B-A800-A37D51384DB0}" presName="circle1" presStyleLbl="node1" presStyleIdx="0" presStyleCnt="3"/>
      <dgm:spPr/>
    </dgm:pt>
    <dgm:pt modelId="{FD9C428E-F483-4B43-BEB8-400B43236146}" type="pres">
      <dgm:prSet presAssocID="{1130DB1B-1E6A-4F8B-A800-A37D51384DB0}" presName="space" presStyleCnt="0"/>
      <dgm:spPr/>
    </dgm:pt>
    <dgm:pt modelId="{A1A84730-E275-4961-AD46-9AA881DB0EE2}" type="pres">
      <dgm:prSet presAssocID="{1130DB1B-1E6A-4F8B-A800-A37D51384DB0}" presName="rect1" presStyleLbl="alignAcc1" presStyleIdx="0" presStyleCnt="3"/>
      <dgm:spPr/>
    </dgm:pt>
    <dgm:pt modelId="{697F3010-D2CC-4E6E-B3FA-F65641F69094}" type="pres">
      <dgm:prSet presAssocID="{72C39118-290F-45DA-A36F-C215B7EEA985}" presName="vertSpace2" presStyleLbl="node1" presStyleIdx="0" presStyleCnt="3"/>
      <dgm:spPr/>
    </dgm:pt>
    <dgm:pt modelId="{398408FA-ECEB-45AF-8B78-FD9958F2EB13}" type="pres">
      <dgm:prSet presAssocID="{72C39118-290F-45DA-A36F-C215B7EEA985}" presName="circle2" presStyleLbl="node1" presStyleIdx="1" presStyleCnt="3"/>
      <dgm:spPr/>
    </dgm:pt>
    <dgm:pt modelId="{2B06D72B-D8C4-416D-AD97-1E7ECA460C15}" type="pres">
      <dgm:prSet presAssocID="{72C39118-290F-45DA-A36F-C215B7EEA985}" presName="rect2" presStyleLbl="alignAcc1" presStyleIdx="1" presStyleCnt="3"/>
      <dgm:spPr/>
    </dgm:pt>
    <dgm:pt modelId="{C318B137-2D31-4C97-8CFE-7469BD4694C2}" type="pres">
      <dgm:prSet presAssocID="{E2FB7797-411C-4E17-99B3-A7E86B027E2A}" presName="vertSpace3" presStyleLbl="node1" presStyleIdx="1" presStyleCnt="3"/>
      <dgm:spPr/>
    </dgm:pt>
    <dgm:pt modelId="{216C7DF4-5038-431C-98D5-683A33181211}" type="pres">
      <dgm:prSet presAssocID="{E2FB7797-411C-4E17-99B3-A7E86B027E2A}" presName="circle3" presStyleLbl="node1" presStyleIdx="2" presStyleCnt="3"/>
      <dgm:spPr/>
    </dgm:pt>
    <dgm:pt modelId="{E8E5F53F-E8C9-4CB8-86ED-92335BCF870A}" type="pres">
      <dgm:prSet presAssocID="{E2FB7797-411C-4E17-99B3-A7E86B027E2A}" presName="rect3" presStyleLbl="alignAcc1" presStyleIdx="2" presStyleCnt="3"/>
      <dgm:spPr/>
    </dgm:pt>
    <dgm:pt modelId="{038C5CCD-F2A6-449C-B693-66500AEB29A6}" type="pres">
      <dgm:prSet presAssocID="{1130DB1B-1E6A-4F8B-A800-A37D51384DB0}" presName="rect1ParTxNoCh" presStyleLbl="alignAcc1" presStyleIdx="2" presStyleCnt="3">
        <dgm:presLayoutVars>
          <dgm:chMax val="1"/>
          <dgm:bulletEnabled val="1"/>
        </dgm:presLayoutVars>
      </dgm:prSet>
      <dgm:spPr/>
    </dgm:pt>
    <dgm:pt modelId="{393A613E-F23D-4C1C-9310-DA7C477876A8}" type="pres">
      <dgm:prSet presAssocID="{72C39118-290F-45DA-A36F-C215B7EEA985}" presName="rect2ParTxNoCh" presStyleLbl="alignAcc1" presStyleIdx="2" presStyleCnt="3">
        <dgm:presLayoutVars>
          <dgm:chMax val="1"/>
          <dgm:bulletEnabled val="1"/>
        </dgm:presLayoutVars>
      </dgm:prSet>
      <dgm:spPr/>
    </dgm:pt>
    <dgm:pt modelId="{985FE12A-AF3D-4CB8-A446-61FEFBBB1907}" type="pres">
      <dgm:prSet presAssocID="{E2FB7797-411C-4E17-99B3-A7E86B027E2A}" presName="rect3ParTxNoCh" presStyleLbl="alignAcc1" presStyleIdx="2" presStyleCnt="3">
        <dgm:presLayoutVars>
          <dgm:chMax val="1"/>
          <dgm:bulletEnabled val="1"/>
        </dgm:presLayoutVars>
      </dgm:prSet>
      <dgm:spPr/>
    </dgm:pt>
  </dgm:ptLst>
  <dgm:cxnLst>
    <dgm:cxn modelId="{5861EC0D-097E-422A-83C9-AB571BEF9698}" type="presOf" srcId="{E2FB7797-411C-4E17-99B3-A7E86B027E2A}" destId="{985FE12A-AF3D-4CB8-A446-61FEFBBB1907}" srcOrd="1" destOrd="0" presId="urn:microsoft.com/office/officeart/2005/8/layout/target3"/>
    <dgm:cxn modelId="{2CDF8B23-07B3-40E5-A6AA-502BDDC4230C}" type="presOf" srcId="{1130DB1B-1E6A-4F8B-A800-A37D51384DB0}" destId="{038C5CCD-F2A6-449C-B693-66500AEB29A6}" srcOrd="1" destOrd="0" presId="urn:microsoft.com/office/officeart/2005/8/layout/target3"/>
    <dgm:cxn modelId="{B4903062-8385-4BD9-B4BB-1B7843817BE5}" type="presOf" srcId="{72C39118-290F-45DA-A36F-C215B7EEA985}" destId="{393A613E-F23D-4C1C-9310-DA7C477876A8}" srcOrd="1" destOrd="0" presId="urn:microsoft.com/office/officeart/2005/8/layout/target3"/>
    <dgm:cxn modelId="{D2767153-CF5E-4A49-BA88-AB08D16E9A0E}" type="presOf" srcId="{E2FB7797-411C-4E17-99B3-A7E86B027E2A}" destId="{E8E5F53F-E8C9-4CB8-86ED-92335BCF870A}" srcOrd="0" destOrd="0" presId="urn:microsoft.com/office/officeart/2005/8/layout/target3"/>
    <dgm:cxn modelId="{F58A537B-FC29-43B3-80CD-9EB7B490889B}" srcId="{EE0184F6-1B1D-4648-AC97-ED4EAFB99981}" destId="{72C39118-290F-45DA-A36F-C215B7EEA985}" srcOrd="1" destOrd="0" parTransId="{1CE5C704-E1B4-473D-A056-7E3438850387}" sibTransId="{1DB0BA6A-CF44-4D3B-822B-1332385FCF39}"/>
    <dgm:cxn modelId="{74A97C81-B2CA-4767-8BB2-C1CBD829011A}" type="presOf" srcId="{1130DB1B-1E6A-4F8B-A800-A37D51384DB0}" destId="{A1A84730-E275-4961-AD46-9AA881DB0EE2}" srcOrd="0" destOrd="0" presId="urn:microsoft.com/office/officeart/2005/8/layout/target3"/>
    <dgm:cxn modelId="{77D55082-BFE6-4ED4-90A8-4412CE8C1439}" srcId="{EE0184F6-1B1D-4648-AC97-ED4EAFB99981}" destId="{E2FB7797-411C-4E17-99B3-A7E86B027E2A}" srcOrd="2" destOrd="0" parTransId="{0D5F0F4C-2051-45DD-8912-04BF4BBFD992}" sibTransId="{CD5FB888-896E-4E17-8771-9E3E9200F310}"/>
    <dgm:cxn modelId="{A43AD38A-3349-478F-8762-7BB6C85EB26A}" type="presOf" srcId="{EE0184F6-1B1D-4648-AC97-ED4EAFB99981}" destId="{0B3DB85D-1E29-42A7-8746-18E10864C2A0}" srcOrd="0" destOrd="0" presId="urn:microsoft.com/office/officeart/2005/8/layout/target3"/>
    <dgm:cxn modelId="{1D51B3C7-5CFD-484A-AEA6-ECBBB924337B}" type="presOf" srcId="{72C39118-290F-45DA-A36F-C215B7EEA985}" destId="{2B06D72B-D8C4-416D-AD97-1E7ECA460C15}" srcOrd="0" destOrd="0" presId="urn:microsoft.com/office/officeart/2005/8/layout/target3"/>
    <dgm:cxn modelId="{C84056FE-0C66-4E32-906E-73A9F2CE158C}" srcId="{EE0184F6-1B1D-4648-AC97-ED4EAFB99981}" destId="{1130DB1B-1E6A-4F8B-A800-A37D51384DB0}" srcOrd="0" destOrd="0" parTransId="{D67DC618-DA6C-4F38-9C9B-145DDC6084B3}" sibTransId="{C39D756B-948B-4E90-9853-74E6C507E58B}"/>
    <dgm:cxn modelId="{FB3E7C51-484C-4814-B2F4-2B3208CA455B}" type="presParOf" srcId="{0B3DB85D-1E29-42A7-8746-18E10864C2A0}" destId="{B9C0C230-D64A-4CD5-B579-8D0B4BFCDF73}" srcOrd="0" destOrd="0" presId="urn:microsoft.com/office/officeart/2005/8/layout/target3"/>
    <dgm:cxn modelId="{A8437C9C-CCC0-4B9D-8B1D-3E3DA9205B6C}" type="presParOf" srcId="{0B3DB85D-1E29-42A7-8746-18E10864C2A0}" destId="{FD9C428E-F483-4B43-BEB8-400B43236146}" srcOrd="1" destOrd="0" presId="urn:microsoft.com/office/officeart/2005/8/layout/target3"/>
    <dgm:cxn modelId="{34CA1424-146E-44F6-B31E-43C98E49108E}" type="presParOf" srcId="{0B3DB85D-1E29-42A7-8746-18E10864C2A0}" destId="{A1A84730-E275-4961-AD46-9AA881DB0EE2}" srcOrd="2" destOrd="0" presId="urn:microsoft.com/office/officeart/2005/8/layout/target3"/>
    <dgm:cxn modelId="{AD7BDECC-62B2-40BE-BB18-B163B8A6F60E}" type="presParOf" srcId="{0B3DB85D-1E29-42A7-8746-18E10864C2A0}" destId="{697F3010-D2CC-4E6E-B3FA-F65641F69094}" srcOrd="3" destOrd="0" presId="urn:microsoft.com/office/officeart/2005/8/layout/target3"/>
    <dgm:cxn modelId="{CF36D820-17F7-492F-B117-0308CD01C126}" type="presParOf" srcId="{0B3DB85D-1E29-42A7-8746-18E10864C2A0}" destId="{398408FA-ECEB-45AF-8B78-FD9958F2EB13}" srcOrd="4" destOrd="0" presId="urn:microsoft.com/office/officeart/2005/8/layout/target3"/>
    <dgm:cxn modelId="{F0170E59-81B2-4FE5-9C1C-9BC2B33D9380}" type="presParOf" srcId="{0B3DB85D-1E29-42A7-8746-18E10864C2A0}" destId="{2B06D72B-D8C4-416D-AD97-1E7ECA460C15}" srcOrd="5" destOrd="0" presId="urn:microsoft.com/office/officeart/2005/8/layout/target3"/>
    <dgm:cxn modelId="{B604C4A5-DD59-4C2B-9F6A-DE290B7B2A17}" type="presParOf" srcId="{0B3DB85D-1E29-42A7-8746-18E10864C2A0}" destId="{C318B137-2D31-4C97-8CFE-7469BD4694C2}" srcOrd="6" destOrd="0" presId="urn:microsoft.com/office/officeart/2005/8/layout/target3"/>
    <dgm:cxn modelId="{B19830FA-3E9C-4AAC-83D4-038E4A45A546}" type="presParOf" srcId="{0B3DB85D-1E29-42A7-8746-18E10864C2A0}" destId="{216C7DF4-5038-431C-98D5-683A33181211}" srcOrd="7" destOrd="0" presId="urn:microsoft.com/office/officeart/2005/8/layout/target3"/>
    <dgm:cxn modelId="{7E9AE878-9651-4211-999F-7BCB52F82C72}" type="presParOf" srcId="{0B3DB85D-1E29-42A7-8746-18E10864C2A0}" destId="{E8E5F53F-E8C9-4CB8-86ED-92335BCF870A}" srcOrd="8" destOrd="0" presId="urn:microsoft.com/office/officeart/2005/8/layout/target3"/>
    <dgm:cxn modelId="{C3BFCF22-80A5-423D-B135-1722B17CCC4B}" type="presParOf" srcId="{0B3DB85D-1E29-42A7-8746-18E10864C2A0}" destId="{038C5CCD-F2A6-449C-B693-66500AEB29A6}" srcOrd="9" destOrd="0" presId="urn:microsoft.com/office/officeart/2005/8/layout/target3"/>
    <dgm:cxn modelId="{66E72D4B-93E7-46A8-87B5-DD7DDF14B637}" type="presParOf" srcId="{0B3DB85D-1E29-42A7-8746-18E10864C2A0}" destId="{393A613E-F23D-4C1C-9310-DA7C477876A8}" srcOrd="10" destOrd="0" presId="urn:microsoft.com/office/officeart/2005/8/layout/target3"/>
    <dgm:cxn modelId="{B2E7BD09-5CA3-493A-8E07-ED48C709252E}" type="presParOf" srcId="{0B3DB85D-1E29-42A7-8746-18E10864C2A0}" destId="{985FE12A-AF3D-4CB8-A446-61FEFBBB1907}" srcOrd="11" destOrd="0" presId="urn:microsoft.com/office/officeart/2005/8/layout/target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88AF1D24-4938-405D-9470-BABB0C32FB8A}" type="doc">
      <dgm:prSet loTypeId="urn:microsoft.com/office/officeart/2005/8/layout/hierarchy3" loCatId="hierarchy" qsTypeId="urn:microsoft.com/office/officeart/2005/8/quickstyle/3d2" qsCatId="3D" csTypeId="urn:microsoft.com/office/officeart/2005/8/colors/colorful3" csCatId="colorful"/>
      <dgm:spPr/>
      <dgm:t>
        <a:bodyPr/>
        <a:lstStyle/>
        <a:p>
          <a:endParaRPr lang="en-US"/>
        </a:p>
      </dgm:t>
    </dgm:pt>
    <dgm:pt modelId="{948C9708-309D-499F-AFC8-C9022FDA4F89}">
      <dgm:prSet/>
      <dgm:spPr/>
      <dgm:t>
        <a:bodyPr/>
        <a:lstStyle/>
        <a:p>
          <a:r>
            <a:rPr lang="en-US"/>
            <a:t>Driveway permit applications shall be made to the District Engineer Office having jurisdiction. </a:t>
          </a:r>
        </a:p>
      </dgm:t>
    </dgm:pt>
    <dgm:pt modelId="{BC624AEB-4893-4950-89A5-01535EFB9111}" type="parTrans" cxnId="{40432DCA-056C-4626-B627-327659E805E0}">
      <dgm:prSet/>
      <dgm:spPr/>
      <dgm:t>
        <a:bodyPr/>
        <a:lstStyle/>
        <a:p>
          <a:endParaRPr lang="en-US"/>
        </a:p>
      </dgm:t>
    </dgm:pt>
    <dgm:pt modelId="{6A08572E-BCD6-450D-8FAE-5A27777A421D}" type="sibTrans" cxnId="{40432DCA-056C-4626-B627-327659E805E0}">
      <dgm:prSet/>
      <dgm:spPr/>
      <dgm:t>
        <a:bodyPr/>
        <a:lstStyle/>
        <a:p>
          <a:endParaRPr lang="en-US"/>
        </a:p>
      </dgm:t>
    </dgm:pt>
    <dgm:pt modelId="{B815AE7D-3690-452A-8F7B-61AF1CA7D48F}">
      <dgm:prSet/>
      <dgm:spPr/>
      <dgm:t>
        <a:bodyPr/>
        <a:lstStyle/>
        <a:p>
          <a:r>
            <a:rPr lang="en-US"/>
            <a:t>Utility encroachment agreements are normally handled by the Division Office; however, there may be instances where approval must be obtained through the state office of Department of Transportation in Raleigh. </a:t>
          </a:r>
        </a:p>
      </dgm:t>
    </dgm:pt>
    <dgm:pt modelId="{C18CC661-5CAC-462A-8887-085E3407EE5E}" type="parTrans" cxnId="{2075C0D0-1C77-4B98-BA51-DAF010AAA5FC}">
      <dgm:prSet/>
      <dgm:spPr/>
      <dgm:t>
        <a:bodyPr/>
        <a:lstStyle/>
        <a:p>
          <a:endParaRPr lang="en-US"/>
        </a:p>
      </dgm:t>
    </dgm:pt>
    <dgm:pt modelId="{E6DA264A-8D9A-4221-85B1-1718AFB7107A}" type="sibTrans" cxnId="{2075C0D0-1C77-4B98-BA51-DAF010AAA5FC}">
      <dgm:prSet/>
      <dgm:spPr/>
      <dgm:t>
        <a:bodyPr/>
        <a:lstStyle/>
        <a:p>
          <a:endParaRPr lang="en-US"/>
        </a:p>
      </dgm:t>
    </dgm:pt>
    <dgm:pt modelId="{A982AF2C-120B-4A9F-B031-335591BA057D}">
      <dgm:prSet/>
      <dgm:spPr/>
      <dgm:t>
        <a:bodyPr/>
        <a:lstStyle/>
        <a:p>
          <a:r>
            <a:rPr lang="en-US"/>
            <a:t>The Division of Highways has prepared manuals relating to both Driveway Entrance Regulations and Policies and Procedures for Accommodating Utilities on Highway Rights of Way. </a:t>
          </a:r>
        </a:p>
      </dgm:t>
    </dgm:pt>
    <dgm:pt modelId="{77ED3525-CA17-4E9E-B7A5-5B35C004FD62}" type="parTrans" cxnId="{125EE845-B296-4AE3-9053-C882FD74C2E2}">
      <dgm:prSet/>
      <dgm:spPr/>
      <dgm:t>
        <a:bodyPr/>
        <a:lstStyle/>
        <a:p>
          <a:endParaRPr lang="en-US"/>
        </a:p>
      </dgm:t>
    </dgm:pt>
    <dgm:pt modelId="{7034CF71-3D8D-4979-AF94-DB946EC24F1F}" type="sibTrans" cxnId="{125EE845-B296-4AE3-9053-C882FD74C2E2}">
      <dgm:prSet/>
      <dgm:spPr/>
      <dgm:t>
        <a:bodyPr/>
        <a:lstStyle/>
        <a:p>
          <a:endParaRPr lang="en-US"/>
        </a:p>
      </dgm:t>
    </dgm:pt>
    <dgm:pt modelId="{97EDDD2C-5F41-480F-94C2-6ACDF73695CD}">
      <dgm:prSet/>
      <dgm:spPr/>
      <dgm:t>
        <a:bodyPr/>
        <a:lstStyle/>
        <a:p>
          <a:r>
            <a:rPr lang="en-US"/>
            <a:t>Designer should obtain copies of the manuals that cover in detail all requirements for approvals, permits, as well as technical requirements for material and methods of construction.</a:t>
          </a:r>
        </a:p>
      </dgm:t>
    </dgm:pt>
    <dgm:pt modelId="{08DBB643-1800-4153-8DDB-720CF87B6460}" type="parTrans" cxnId="{576ADFBB-AD9D-47AD-8308-2580729D3552}">
      <dgm:prSet/>
      <dgm:spPr/>
      <dgm:t>
        <a:bodyPr/>
        <a:lstStyle/>
        <a:p>
          <a:endParaRPr lang="en-US"/>
        </a:p>
      </dgm:t>
    </dgm:pt>
    <dgm:pt modelId="{2595F098-3CF0-4717-8302-407323D27D35}" type="sibTrans" cxnId="{576ADFBB-AD9D-47AD-8308-2580729D3552}">
      <dgm:prSet/>
      <dgm:spPr/>
      <dgm:t>
        <a:bodyPr/>
        <a:lstStyle/>
        <a:p>
          <a:endParaRPr lang="en-US"/>
        </a:p>
      </dgm:t>
    </dgm:pt>
    <dgm:pt modelId="{DDAF6835-8D2A-42DA-8FE7-7149EF1BCB0F}" type="pres">
      <dgm:prSet presAssocID="{88AF1D24-4938-405D-9470-BABB0C32FB8A}" presName="diagram" presStyleCnt="0">
        <dgm:presLayoutVars>
          <dgm:chPref val="1"/>
          <dgm:dir/>
          <dgm:animOne val="branch"/>
          <dgm:animLvl val="lvl"/>
          <dgm:resizeHandles/>
        </dgm:presLayoutVars>
      </dgm:prSet>
      <dgm:spPr/>
    </dgm:pt>
    <dgm:pt modelId="{67D0A5C0-E735-42E5-9F6C-069F00304BC2}" type="pres">
      <dgm:prSet presAssocID="{948C9708-309D-499F-AFC8-C9022FDA4F89}" presName="root" presStyleCnt="0"/>
      <dgm:spPr/>
    </dgm:pt>
    <dgm:pt modelId="{29A395DF-853C-447D-A0B1-AA048E5266EB}" type="pres">
      <dgm:prSet presAssocID="{948C9708-309D-499F-AFC8-C9022FDA4F89}" presName="rootComposite" presStyleCnt="0"/>
      <dgm:spPr/>
    </dgm:pt>
    <dgm:pt modelId="{7512CEE2-E111-4804-B005-48C1C0230171}" type="pres">
      <dgm:prSet presAssocID="{948C9708-309D-499F-AFC8-C9022FDA4F89}" presName="rootText" presStyleLbl="node1" presStyleIdx="0" presStyleCnt="2"/>
      <dgm:spPr/>
    </dgm:pt>
    <dgm:pt modelId="{75390F2D-12D7-4B39-BCAD-51600240CDC5}" type="pres">
      <dgm:prSet presAssocID="{948C9708-309D-499F-AFC8-C9022FDA4F89}" presName="rootConnector" presStyleLbl="node1" presStyleIdx="0" presStyleCnt="2"/>
      <dgm:spPr/>
    </dgm:pt>
    <dgm:pt modelId="{589A7A04-3938-4853-9163-67501A2BE00B}" type="pres">
      <dgm:prSet presAssocID="{948C9708-309D-499F-AFC8-C9022FDA4F89}" presName="childShape" presStyleCnt="0"/>
      <dgm:spPr/>
    </dgm:pt>
    <dgm:pt modelId="{67AFEAB7-1960-4404-A602-2564C9924366}" type="pres">
      <dgm:prSet presAssocID="{C18CC661-5CAC-462A-8887-085E3407EE5E}" presName="Name13" presStyleLbl="parChTrans1D2" presStyleIdx="0" presStyleCnt="2"/>
      <dgm:spPr/>
    </dgm:pt>
    <dgm:pt modelId="{54010382-82BC-45DC-BDAB-7C21BF08B536}" type="pres">
      <dgm:prSet presAssocID="{B815AE7D-3690-452A-8F7B-61AF1CA7D48F}" presName="childText" presStyleLbl="bgAcc1" presStyleIdx="0" presStyleCnt="2">
        <dgm:presLayoutVars>
          <dgm:bulletEnabled val="1"/>
        </dgm:presLayoutVars>
      </dgm:prSet>
      <dgm:spPr/>
    </dgm:pt>
    <dgm:pt modelId="{3B2FA75E-E97E-43CE-8476-5B29B83D1FB2}" type="pres">
      <dgm:prSet presAssocID="{A982AF2C-120B-4A9F-B031-335591BA057D}" presName="root" presStyleCnt="0"/>
      <dgm:spPr/>
    </dgm:pt>
    <dgm:pt modelId="{9A8FCBFA-AE53-4B52-8DB6-C7A05B34E7BB}" type="pres">
      <dgm:prSet presAssocID="{A982AF2C-120B-4A9F-B031-335591BA057D}" presName="rootComposite" presStyleCnt="0"/>
      <dgm:spPr/>
    </dgm:pt>
    <dgm:pt modelId="{A7486C5B-D4E7-4FAD-81ED-970EB25981A2}" type="pres">
      <dgm:prSet presAssocID="{A982AF2C-120B-4A9F-B031-335591BA057D}" presName="rootText" presStyleLbl="node1" presStyleIdx="1" presStyleCnt="2"/>
      <dgm:spPr/>
    </dgm:pt>
    <dgm:pt modelId="{483E5F52-E6D9-4863-913E-5F105E397D8E}" type="pres">
      <dgm:prSet presAssocID="{A982AF2C-120B-4A9F-B031-335591BA057D}" presName="rootConnector" presStyleLbl="node1" presStyleIdx="1" presStyleCnt="2"/>
      <dgm:spPr/>
    </dgm:pt>
    <dgm:pt modelId="{2DB93B9C-1123-4895-9666-0ECDFB72D846}" type="pres">
      <dgm:prSet presAssocID="{A982AF2C-120B-4A9F-B031-335591BA057D}" presName="childShape" presStyleCnt="0"/>
      <dgm:spPr/>
    </dgm:pt>
    <dgm:pt modelId="{2261E6AB-E125-4CFD-A3C4-2879C06E0136}" type="pres">
      <dgm:prSet presAssocID="{08DBB643-1800-4153-8DDB-720CF87B6460}" presName="Name13" presStyleLbl="parChTrans1D2" presStyleIdx="1" presStyleCnt="2"/>
      <dgm:spPr/>
    </dgm:pt>
    <dgm:pt modelId="{52B69542-CDA3-4756-B9D5-79821373E3D2}" type="pres">
      <dgm:prSet presAssocID="{97EDDD2C-5F41-480F-94C2-6ACDF73695CD}" presName="childText" presStyleLbl="bgAcc1" presStyleIdx="1" presStyleCnt="2">
        <dgm:presLayoutVars>
          <dgm:bulletEnabled val="1"/>
        </dgm:presLayoutVars>
      </dgm:prSet>
      <dgm:spPr/>
    </dgm:pt>
  </dgm:ptLst>
  <dgm:cxnLst>
    <dgm:cxn modelId="{FE615C00-6919-4E92-ADD8-EF269DC1FB8D}" type="presOf" srcId="{948C9708-309D-499F-AFC8-C9022FDA4F89}" destId="{7512CEE2-E111-4804-B005-48C1C0230171}" srcOrd="0" destOrd="0" presId="urn:microsoft.com/office/officeart/2005/8/layout/hierarchy3"/>
    <dgm:cxn modelId="{A8518F05-F25D-4293-9887-3BD35204CCB3}" type="presOf" srcId="{B815AE7D-3690-452A-8F7B-61AF1CA7D48F}" destId="{54010382-82BC-45DC-BDAB-7C21BF08B536}" srcOrd="0" destOrd="0" presId="urn:microsoft.com/office/officeart/2005/8/layout/hierarchy3"/>
    <dgm:cxn modelId="{77DB9A13-8E69-4C7C-9EA1-4EF22E4D2A06}" type="presOf" srcId="{97EDDD2C-5F41-480F-94C2-6ACDF73695CD}" destId="{52B69542-CDA3-4756-B9D5-79821373E3D2}" srcOrd="0" destOrd="0" presId="urn:microsoft.com/office/officeart/2005/8/layout/hierarchy3"/>
    <dgm:cxn modelId="{AA4CAC1D-652A-4B44-B2A4-528C0C153448}" type="presOf" srcId="{88AF1D24-4938-405D-9470-BABB0C32FB8A}" destId="{DDAF6835-8D2A-42DA-8FE7-7149EF1BCB0F}" srcOrd="0" destOrd="0" presId="urn:microsoft.com/office/officeart/2005/8/layout/hierarchy3"/>
    <dgm:cxn modelId="{B7EA9B2F-8424-4C11-85F9-62F8CACC886E}" type="presOf" srcId="{A982AF2C-120B-4A9F-B031-335591BA057D}" destId="{483E5F52-E6D9-4863-913E-5F105E397D8E}" srcOrd="1" destOrd="0" presId="urn:microsoft.com/office/officeart/2005/8/layout/hierarchy3"/>
    <dgm:cxn modelId="{125EE845-B296-4AE3-9053-C882FD74C2E2}" srcId="{88AF1D24-4938-405D-9470-BABB0C32FB8A}" destId="{A982AF2C-120B-4A9F-B031-335591BA057D}" srcOrd="1" destOrd="0" parTransId="{77ED3525-CA17-4E9E-B7A5-5B35C004FD62}" sibTransId="{7034CF71-3D8D-4979-AF94-DB946EC24F1F}"/>
    <dgm:cxn modelId="{607B2847-9E10-4980-9036-9AC53DFBDD78}" type="presOf" srcId="{948C9708-309D-499F-AFC8-C9022FDA4F89}" destId="{75390F2D-12D7-4B39-BCAD-51600240CDC5}" srcOrd="1" destOrd="0" presId="urn:microsoft.com/office/officeart/2005/8/layout/hierarchy3"/>
    <dgm:cxn modelId="{576ADFBB-AD9D-47AD-8308-2580729D3552}" srcId="{A982AF2C-120B-4A9F-B031-335591BA057D}" destId="{97EDDD2C-5F41-480F-94C2-6ACDF73695CD}" srcOrd="0" destOrd="0" parTransId="{08DBB643-1800-4153-8DDB-720CF87B6460}" sibTransId="{2595F098-3CF0-4717-8302-407323D27D35}"/>
    <dgm:cxn modelId="{677D48C8-FC60-4EE9-9726-CD894FB0024C}" type="presOf" srcId="{08DBB643-1800-4153-8DDB-720CF87B6460}" destId="{2261E6AB-E125-4CFD-A3C4-2879C06E0136}" srcOrd="0" destOrd="0" presId="urn:microsoft.com/office/officeart/2005/8/layout/hierarchy3"/>
    <dgm:cxn modelId="{40432DCA-056C-4626-B627-327659E805E0}" srcId="{88AF1D24-4938-405D-9470-BABB0C32FB8A}" destId="{948C9708-309D-499F-AFC8-C9022FDA4F89}" srcOrd="0" destOrd="0" parTransId="{BC624AEB-4893-4950-89A5-01535EFB9111}" sibTransId="{6A08572E-BCD6-450D-8FAE-5A27777A421D}"/>
    <dgm:cxn modelId="{2075C0D0-1C77-4B98-BA51-DAF010AAA5FC}" srcId="{948C9708-309D-499F-AFC8-C9022FDA4F89}" destId="{B815AE7D-3690-452A-8F7B-61AF1CA7D48F}" srcOrd="0" destOrd="0" parTransId="{C18CC661-5CAC-462A-8887-085E3407EE5E}" sibTransId="{E6DA264A-8D9A-4221-85B1-1718AFB7107A}"/>
    <dgm:cxn modelId="{21FB50DE-9D13-4019-B519-ACBCEBD992F7}" type="presOf" srcId="{A982AF2C-120B-4A9F-B031-335591BA057D}" destId="{A7486C5B-D4E7-4FAD-81ED-970EB25981A2}" srcOrd="0" destOrd="0" presId="urn:microsoft.com/office/officeart/2005/8/layout/hierarchy3"/>
    <dgm:cxn modelId="{A27F32F7-AE05-4B88-B889-2A8AF6929A41}" type="presOf" srcId="{C18CC661-5CAC-462A-8887-085E3407EE5E}" destId="{67AFEAB7-1960-4404-A602-2564C9924366}" srcOrd="0" destOrd="0" presId="urn:microsoft.com/office/officeart/2005/8/layout/hierarchy3"/>
    <dgm:cxn modelId="{D97C162B-4186-42D4-BF25-A29BF0F40092}" type="presParOf" srcId="{DDAF6835-8D2A-42DA-8FE7-7149EF1BCB0F}" destId="{67D0A5C0-E735-42E5-9F6C-069F00304BC2}" srcOrd="0" destOrd="0" presId="urn:microsoft.com/office/officeart/2005/8/layout/hierarchy3"/>
    <dgm:cxn modelId="{CFB89A58-CA02-4DDE-B064-AD341168C4DB}" type="presParOf" srcId="{67D0A5C0-E735-42E5-9F6C-069F00304BC2}" destId="{29A395DF-853C-447D-A0B1-AA048E5266EB}" srcOrd="0" destOrd="0" presId="urn:microsoft.com/office/officeart/2005/8/layout/hierarchy3"/>
    <dgm:cxn modelId="{5B89828C-8A25-4051-8944-2F923E46E497}" type="presParOf" srcId="{29A395DF-853C-447D-A0B1-AA048E5266EB}" destId="{7512CEE2-E111-4804-B005-48C1C0230171}" srcOrd="0" destOrd="0" presId="urn:microsoft.com/office/officeart/2005/8/layout/hierarchy3"/>
    <dgm:cxn modelId="{D55272C2-EE52-4C1E-8259-333704984AE0}" type="presParOf" srcId="{29A395DF-853C-447D-A0B1-AA048E5266EB}" destId="{75390F2D-12D7-4B39-BCAD-51600240CDC5}" srcOrd="1" destOrd="0" presId="urn:microsoft.com/office/officeart/2005/8/layout/hierarchy3"/>
    <dgm:cxn modelId="{5C608D9C-A521-4A36-B8DC-3F40DD6835FD}" type="presParOf" srcId="{67D0A5C0-E735-42E5-9F6C-069F00304BC2}" destId="{589A7A04-3938-4853-9163-67501A2BE00B}" srcOrd="1" destOrd="0" presId="urn:microsoft.com/office/officeart/2005/8/layout/hierarchy3"/>
    <dgm:cxn modelId="{BEDBC436-CA23-465A-AC36-43E86680E6AA}" type="presParOf" srcId="{589A7A04-3938-4853-9163-67501A2BE00B}" destId="{67AFEAB7-1960-4404-A602-2564C9924366}" srcOrd="0" destOrd="0" presId="urn:microsoft.com/office/officeart/2005/8/layout/hierarchy3"/>
    <dgm:cxn modelId="{CE25FB05-B125-4BC8-A8CD-C128FF600A54}" type="presParOf" srcId="{589A7A04-3938-4853-9163-67501A2BE00B}" destId="{54010382-82BC-45DC-BDAB-7C21BF08B536}" srcOrd="1" destOrd="0" presId="urn:microsoft.com/office/officeart/2005/8/layout/hierarchy3"/>
    <dgm:cxn modelId="{2433B395-8815-4FF0-9E64-B978CF624BD4}" type="presParOf" srcId="{DDAF6835-8D2A-42DA-8FE7-7149EF1BCB0F}" destId="{3B2FA75E-E97E-43CE-8476-5B29B83D1FB2}" srcOrd="1" destOrd="0" presId="urn:microsoft.com/office/officeart/2005/8/layout/hierarchy3"/>
    <dgm:cxn modelId="{2ACB8EF5-9D20-4E68-8BE5-07F1ED0A2891}" type="presParOf" srcId="{3B2FA75E-E97E-43CE-8476-5B29B83D1FB2}" destId="{9A8FCBFA-AE53-4B52-8DB6-C7A05B34E7BB}" srcOrd="0" destOrd="0" presId="urn:microsoft.com/office/officeart/2005/8/layout/hierarchy3"/>
    <dgm:cxn modelId="{9D9B0298-2457-4425-8BB7-1D0CAF3231BE}" type="presParOf" srcId="{9A8FCBFA-AE53-4B52-8DB6-C7A05B34E7BB}" destId="{A7486C5B-D4E7-4FAD-81ED-970EB25981A2}" srcOrd="0" destOrd="0" presId="urn:microsoft.com/office/officeart/2005/8/layout/hierarchy3"/>
    <dgm:cxn modelId="{3B4FAA3A-0C69-4B2C-A2A5-F660E1972614}" type="presParOf" srcId="{9A8FCBFA-AE53-4B52-8DB6-C7A05B34E7BB}" destId="{483E5F52-E6D9-4863-913E-5F105E397D8E}" srcOrd="1" destOrd="0" presId="urn:microsoft.com/office/officeart/2005/8/layout/hierarchy3"/>
    <dgm:cxn modelId="{F25632E2-3CDE-4CD1-8E83-CA7C4B9F0119}" type="presParOf" srcId="{3B2FA75E-E97E-43CE-8476-5B29B83D1FB2}" destId="{2DB93B9C-1123-4895-9666-0ECDFB72D846}" srcOrd="1" destOrd="0" presId="urn:microsoft.com/office/officeart/2005/8/layout/hierarchy3"/>
    <dgm:cxn modelId="{5B0F2D1B-AE67-46C3-8B3E-CDAD643E27E1}" type="presParOf" srcId="{2DB93B9C-1123-4895-9666-0ECDFB72D846}" destId="{2261E6AB-E125-4CFD-A3C4-2879C06E0136}" srcOrd="0" destOrd="0" presId="urn:microsoft.com/office/officeart/2005/8/layout/hierarchy3"/>
    <dgm:cxn modelId="{EF979633-7DFE-4455-8F00-F617FB7D60F2}" type="presParOf" srcId="{2DB93B9C-1123-4895-9666-0ECDFB72D846}" destId="{52B69542-CDA3-4756-B9D5-79821373E3D2}"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2FDB4FE8-79BD-428D-B9F3-0478556E4D8C}" type="doc">
      <dgm:prSet loTypeId="urn:microsoft.com/office/officeart/2005/8/layout/vList5" loCatId="list" qsTypeId="urn:microsoft.com/office/officeart/2005/8/quickstyle/3d1" qsCatId="3D" csTypeId="urn:microsoft.com/office/officeart/2005/8/colors/accent2_1" csCatId="accent2" phldr="1"/>
      <dgm:spPr/>
      <dgm:t>
        <a:bodyPr/>
        <a:lstStyle/>
        <a:p>
          <a:endParaRPr lang="en-US"/>
        </a:p>
      </dgm:t>
    </dgm:pt>
    <dgm:pt modelId="{7E383A5A-FCE4-430B-98A8-928C508C6C4F}">
      <dgm:prSet/>
      <dgm:spPr/>
      <dgm:t>
        <a:bodyPr/>
        <a:lstStyle/>
        <a:p>
          <a:r>
            <a:rPr lang="en-US"/>
            <a:t>Under the provisions of GS 136-18 (22), a permit from the Board of Transportation is required for the construction or alteration of any airport or aircraft landing area. </a:t>
          </a:r>
        </a:p>
      </dgm:t>
    </dgm:pt>
    <dgm:pt modelId="{1563A1D6-CC13-41E0-BD53-B2198E28BF7F}" type="parTrans" cxnId="{C958B06A-B080-487E-9283-F227E52C4BF2}">
      <dgm:prSet/>
      <dgm:spPr/>
      <dgm:t>
        <a:bodyPr/>
        <a:lstStyle/>
        <a:p>
          <a:endParaRPr lang="en-US"/>
        </a:p>
      </dgm:t>
    </dgm:pt>
    <dgm:pt modelId="{885D553C-E481-47FC-A1E9-755F12F77638}" type="sibTrans" cxnId="{C958B06A-B080-487E-9283-F227E52C4BF2}">
      <dgm:prSet/>
      <dgm:spPr/>
      <dgm:t>
        <a:bodyPr/>
        <a:lstStyle/>
        <a:p>
          <a:endParaRPr lang="en-US"/>
        </a:p>
      </dgm:t>
    </dgm:pt>
    <dgm:pt modelId="{0985FD8D-8E6B-420A-9691-A65C07564448}">
      <dgm:prSet/>
      <dgm:spPr/>
      <dgm:t>
        <a:bodyPr/>
        <a:lstStyle/>
        <a:p>
          <a:r>
            <a:rPr lang="en-US"/>
            <a:t>Designers involved in construction projects of this nature shall obtain from the Raleigh office of the Department of Transportation all required permits and shall forward copies to the Owner and the State Construction Office. </a:t>
          </a:r>
        </a:p>
      </dgm:t>
    </dgm:pt>
    <dgm:pt modelId="{04201F96-9A58-40E0-B21B-643D3B3C174B}" type="parTrans" cxnId="{CAFE4481-BA12-490C-9037-1CF3F82F11BF}">
      <dgm:prSet/>
      <dgm:spPr/>
      <dgm:t>
        <a:bodyPr/>
        <a:lstStyle/>
        <a:p>
          <a:endParaRPr lang="en-US"/>
        </a:p>
      </dgm:t>
    </dgm:pt>
    <dgm:pt modelId="{0650ED56-9C0A-4C89-95E3-384E8BD7B1F2}" type="sibTrans" cxnId="{CAFE4481-BA12-490C-9037-1CF3F82F11BF}">
      <dgm:prSet/>
      <dgm:spPr/>
      <dgm:t>
        <a:bodyPr/>
        <a:lstStyle/>
        <a:p>
          <a:endParaRPr lang="en-US"/>
        </a:p>
      </dgm:t>
    </dgm:pt>
    <dgm:pt modelId="{6921A1C2-A55A-40E6-ABAD-0AB75DEF6E66}">
      <dgm:prSet/>
      <dgm:spPr/>
      <dgm:t>
        <a:bodyPr/>
        <a:lstStyle/>
        <a:p>
          <a:r>
            <a:rPr lang="en-US" dirty="0"/>
            <a:t>Note: Construction of any structures in or near an airport or aircraft landing area shall be coordinated with the FAA and the local airport authority for zoning requirements and FAA approval.</a:t>
          </a:r>
        </a:p>
      </dgm:t>
    </dgm:pt>
    <dgm:pt modelId="{221876FF-6732-47F5-A2BF-1B85BBC0E907}" type="parTrans" cxnId="{FDD15823-2F47-4302-ACE0-5A044BE63BDF}">
      <dgm:prSet/>
      <dgm:spPr/>
      <dgm:t>
        <a:bodyPr/>
        <a:lstStyle/>
        <a:p>
          <a:endParaRPr lang="en-US"/>
        </a:p>
      </dgm:t>
    </dgm:pt>
    <dgm:pt modelId="{8D26437C-BAA3-497D-8B06-F7D1EFD917EA}" type="sibTrans" cxnId="{FDD15823-2F47-4302-ACE0-5A044BE63BDF}">
      <dgm:prSet/>
      <dgm:spPr/>
      <dgm:t>
        <a:bodyPr/>
        <a:lstStyle/>
        <a:p>
          <a:endParaRPr lang="en-US"/>
        </a:p>
      </dgm:t>
    </dgm:pt>
    <dgm:pt modelId="{6F25A0F7-121A-41A8-ADB9-C927BA134F9A}" type="pres">
      <dgm:prSet presAssocID="{2FDB4FE8-79BD-428D-B9F3-0478556E4D8C}" presName="Name0" presStyleCnt="0">
        <dgm:presLayoutVars>
          <dgm:dir/>
          <dgm:animLvl val="lvl"/>
          <dgm:resizeHandles val="exact"/>
        </dgm:presLayoutVars>
      </dgm:prSet>
      <dgm:spPr/>
    </dgm:pt>
    <dgm:pt modelId="{8B7273CE-AF03-4EDB-A832-2BC8D0F724FB}" type="pres">
      <dgm:prSet presAssocID="{7E383A5A-FCE4-430B-98A8-928C508C6C4F}" presName="linNode" presStyleCnt="0"/>
      <dgm:spPr/>
    </dgm:pt>
    <dgm:pt modelId="{D74F7121-B76F-48CA-BA51-5D6D7D1B96AC}" type="pres">
      <dgm:prSet presAssocID="{7E383A5A-FCE4-430B-98A8-928C508C6C4F}" presName="parentText" presStyleLbl="node1" presStyleIdx="0" presStyleCnt="2">
        <dgm:presLayoutVars>
          <dgm:chMax val="1"/>
          <dgm:bulletEnabled val="1"/>
        </dgm:presLayoutVars>
      </dgm:prSet>
      <dgm:spPr/>
    </dgm:pt>
    <dgm:pt modelId="{A5B0EDFA-97E3-4FC0-AA14-5893B25D38FB}" type="pres">
      <dgm:prSet presAssocID="{7E383A5A-FCE4-430B-98A8-928C508C6C4F}" presName="descendantText" presStyleLbl="alignAccFollowNode1" presStyleIdx="0" presStyleCnt="1">
        <dgm:presLayoutVars>
          <dgm:bulletEnabled val="1"/>
        </dgm:presLayoutVars>
      </dgm:prSet>
      <dgm:spPr/>
    </dgm:pt>
    <dgm:pt modelId="{1777AB52-7946-4B05-BA73-3DA497B76BA0}" type="pres">
      <dgm:prSet presAssocID="{885D553C-E481-47FC-A1E9-755F12F77638}" presName="sp" presStyleCnt="0"/>
      <dgm:spPr/>
    </dgm:pt>
    <dgm:pt modelId="{73612846-5FD1-4B72-8CA0-E074BEEDB491}" type="pres">
      <dgm:prSet presAssocID="{6921A1C2-A55A-40E6-ABAD-0AB75DEF6E66}" presName="linNode" presStyleCnt="0"/>
      <dgm:spPr/>
    </dgm:pt>
    <dgm:pt modelId="{3B38FE18-D8B3-49E8-A1BA-F470FF4956A1}" type="pres">
      <dgm:prSet presAssocID="{6921A1C2-A55A-40E6-ABAD-0AB75DEF6E66}" presName="parentText" presStyleLbl="node1" presStyleIdx="1" presStyleCnt="2" custScaleX="277778">
        <dgm:presLayoutVars>
          <dgm:chMax val="1"/>
          <dgm:bulletEnabled val="1"/>
        </dgm:presLayoutVars>
      </dgm:prSet>
      <dgm:spPr/>
    </dgm:pt>
  </dgm:ptLst>
  <dgm:cxnLst>
    <dgm:cxn modelId="{FDD15823-2F47-4302-ACE0-5A044BE63BDF}" srcId="{2FDB4FE8-79BD-428D-B9F3-0478556E4D8C}" destId="{6921A1C2-A55A-40E6-ABAD-0AB75DEF6E66}" srcOrd="1" destOrd="0" parTransId="{221876FF-6732-47F5-A2BF-1B85BBC0E907}" sibTransId="{8D26437C-BAA3-497D-8B06-F7D1EFD917EA}"/>
    <dgm:cxn modelId="{0F7F1068-165D-4908-A726-280948FA3A7A}" type="presOf" srcId="{6921A1C2-A55A-40E6-ABAD-0AB75DEF6E66}" destId="{3B38FE18-D8B3-49E8-A1BA-F470FF4956A1}" srcOrd="0" destOrd="0" presId="urn:microsoft.com/office/officeart/2005/8/layout/vList5"/>
    <dgm:cxn modelId="{E2824D68-75D9-4661-9117-621DBEDD4E4C}" type="presOf" srcId="{0985FD8D-8E6B-420A-9691-A65C07564448}" destId="{A5B0EDFA-97E3-4FC0-AA14-5893B25D38FB}" srcOrd="0" destOrd="0" presId="urn:microsoft.com/office/officeart/2005/8/layout/vList5"/>
    <dgm:cxn modelId="{C958B06A-B080-487E-9283-F227E52C4BF2}" srcId="{2FDB4FE8-79BD-428D-B9F3-0478556E4D8C}" destId="{7E383A5A-FCE4-430B-98A8-928C508C6C4F}" srcOrd="0" destOrd="0" parTransId="{1563A1D6-CC13-41E0-BD53-B2198E28BF7F}" sibTransId="{885D553C-E481-47FC-A1E9-755F12F77638}"/>
    <dgm:cxn modelId="{CAFE4481-BA12-490C-9037-1CF3F82F11BF}" srcId="{7E383A5A-FCE4-430B-98A8-928C508C6C4F}" destId="{0985FD8D-8E6B-420A-9691-A65C07564448}" srcOrd="0" destOrd="0" parTransId="{04201F96-9A58-40E0-B21B-643D3B3C174B}" sibTransId="{0650ED56-9C0A-4C89-95E3-384E8BD7B1F2}"/>
    <dgm:cxn modelId="{DF22B18F-91BA-4F92-B234-27108EABD51E}" type="presOf" srcId="{7E383A5A-FCE4-430B-98A8-928C508C6C4F}" destId="{D74F7121-B76F-48CA-BA51-5D6D7D1B96AC}" srcOrd="0" destOrd="0" presId="urn:microsoft.com/office/officeart/2005/8/layout/vList5"/>
    <dgm:cxn modelId="{855D85E3-473C-4B4B-BE08-3FC727815F80}" type="presOf" srcId="{2FDB4FE8-79BD-428D-B9F3-0478556E4D8C}" destId="{6F25A0F7-121A-41A8-ADB9-C927BA134F9A}" srcOrd="0" destOrd="0" presId="urn:microsoft.com/office/officeart/2005/8/layout/vList5"/>
    <dgm:cxn modelId="{93595198-CA9E-44A4-99C3-9868983155B6}" type="presParOf" srcId="{6F25A0F7-121A-41A8-ADB9-C927BA134F9A}" destId="{8B7273CE-AF03-4EDB-A832-2BC8D0F724FB}" srcOrd="0" destOrd="0" presId="urn:microsoft.com/office/officeart/2005/8/layout/vList5"/>
    <dgm:cxn modelId="{14563B17-9C76-4775-89B4-60E445BAF259}" type="presParOf" srcId="{8B7273CE-AF03-4EDB-A832-2BC8D0F724FB}" destId="{D74F7121-B76F-48CA-BA51-5D6D7D1B96AC}" srcOrd="0" destOrd="0" presId="urn:microsoft.com/office/officeart/2005/8/layout/vList5"/>
    <dgm:cxn modelId="{1E2C1C8E-9A07-4404-AA65-000DFF2E97B6}" type="presParOf" srcId="{8B7273CE-AF03-4EDB-A832-2BC8D0F724FB}" destId="{A5B0EDFA-97E3-4FC0-AA14-5893B25D38FB}" srcOrd="1" destOrd="0" presId="urn:microsoft.com/office/officeart/2005/8/layout/vList5"/>
    <dgm:cxn modelId="{F3BDA639-276F-4488-AFF5-F4FB1D35A92F}" type="presParOf" srcId="{6F25A0F7-121A-41A8-ADB9-C927BA134F9A}" destId="{1777AB52-7946-4B05-BA73-3DA497B76BA0}" srcOrd="1" destOrd="0" presId="urn:microsoft.com/office/officeart/2005/8/layout/vList5"/>
    <dgm:cxn modelId="{FCD23027-D226-4C01-89BC-B03950F40DC5}" type="presParOf" srcId="{6F25A0F7-121A-41A8-ADB9-C927BA134F9A}" destId="{73612846-5FD1-4B72-8CA0-E074BEEDB491}" srcOrd="2" destOrd="0" presId="urn:microsoft.com/office/officeart/2005/8/layout/vList5"/>
    <dgm:cxn modelId="{FC09ADB4-D0AF-4758-955E-D71380B44903}" type="presParOf" srcId="{73612846-5FD1-4B72-8CA0-E074BEEDB491}" destId="{3B38FE18-D8B3-49E8-A1BA-F470FF4956A1}" srcOrd="0"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F6A2BDD1-8922-4340-AC55-388F7526B503}"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30FFD3BC-057F-41A0-B226-69FCE0A99299}">
      <dgm:prSet/>
      <dgm:spPr/>
      <dgm:t>
        <a:bodyPr/>
        <a:lstStyle/>
        <a:p>
          <a:pPr algn="ctr"/>
          <a:r>
            <a:rPr lang="en-US" b="1"/>
            <a:t>Section 411 </a:t>
          </a:r>
          <a:endParaRPr lang="en-US"/>
        </a:p>
      </dgm:t>
    </dgm:pt>
    <dgm:pt modelId="{CC84EECA-7ED6-49E6-9D07-2272B5B2D9F0}" type="parTrans" cxnId="{B22528C0-F59C-4FC3-9FC1-D9B7F04E31AA}">
      <dgm:prSet/>
      <dgm:spPr/>
      <dgm:t>
        <a:bodyPr/>
        <a:lstStyle/>
        <a:p>
          <a:endParaRPr lang="en-US"/>
        </a:p>
      </dgm:t>
    </dgm:pt>
    <dgm:pt modelId="{73A40E59-C82B-498A-B050-D427CB299464}" type="sibTrans" cxnId="{B22528C0-F59C-4FC3-9FC1-D9B7F04E31AA}">
      <dgm:prSet/>
      <dgm:spPr/>
      <dgm:t>
        <a:bodyPr/>
        <a:lstStyle/>
        <a:p>
          <a:endParaRPr lang="en-US"/>
        </a:p>
      </dgm:t>
    </dgm:pt>
    <dgm:pt modelId="{83A9AE35-E9D7-4EE2-882E-9AB638517F89}">
      <dgm:prSet/>
      <dgm:spPr/>
      <dgm:t>
        <a:bodyPr/>
        <a:lstStyle/>
        <a:p>
          <a:pPr algn="ctr"/>
          <a:r>
            <a:rPr lang="en-US" b="1" dirty="0"/>
            <a:t>Department of Agriculture &amp; Consumer Services</a:t>
          </a:r>
          <a:endParaRPr lang="en-US" dirty="0"/>
        </a:p>
      </dgm:t>
    </dgm:pt>
    <dgm:pt modelId="{74B204EE-6EE5-425D-A14B-3D95745AEA6D}" type="parTrans" cxnId="{DB02DC7C-098B-403C-89C4-C22528FD203E}">
      <dgm:prSet/>
      <dgm:spPr/>
      <dgm:t>
        <a:bodyPr/>
        <a:lstStyle/>
        <a:p>
          <a:endParaRPr lang="en-US"/>
        </a:p>
      </dgm:t>
    </dgm:pt>
    <dgm:pt modelId="{5DD9B9AE-84D4-4D7B-AD52-2707E6EE5CE5}" type="sibTrans" cxnId="{DB02DC7C-098B-403C-89C4-C22528FD203E}">
      <dgm:prSet/>
      <dgm:spPr/>
      <dgm:t>
        <a:bodyPr/>
        <a:lstStyle/>
        <a:p>
          <a:endParaRPr lang="en-US"/>
        </a:p>
      </dgm:t>
    </dgm:pt>
    <dgm:pt modelId="{345433A8-6726-41F4-81F0-FA95491AC862}" type="pres">
      <dgm:prSet presAssocID="{F6A2BDD1-8922-4340-AC55-388F7526B503}" presName="linear" presStyleCnt="0">
        <dgm:presLayoutVars>
          <dgm:animLvl val="lvl"/>
          <dgm:resizeHandles val="exact"/>
        </dgm:presLayoutVars>
      </dgm:prSet>
      <dgm:spPr/>
    </dgm:pt>
    <dgm:pt modelId="{877A1A67-74EF-4F39-AD97-2ACABDC22E5A}" type="pres">
      <dgm:prSet presAssocID="{30FFD3BC-057F-41A0-B226-69FCE0A99299}" presName="parentText" presStyleLbl="node1" presStyleIdx="0" presStyleCnt="2">
        <dgm:presLayoutVars>
          <dgm:chMax val="0"/>
          <dgm:bulletEnabled val="1"/>
        </dgm:presLayoutVars>
      </dgm:prSet>
      <dgm:spPr/>
    </dgm:pt>
    <dgm:pt modelId="{C087A3E5-0888-4094-8A2D-90517290D735}" type="pres">
      <dgm:prSet presAssocID="{73A40E59-C82B-498A-B050-D427CB299464}" presName="spacer" presStyleCnt="0"/>
      <dgm:spPr/>
    </dgm:pt>
    <dgm:pt modelId="{623F04A5-9542-47DF-8983-6DF2BF83FA2F}" type="pres">
      <dgm:prSet presAssocID="{83A9AE35-E9D7-4EE2-882E-9AB638517F89}" presName="parentText" presStyleLbl="node1" presStyleIdx="1" presStyleCnt="2">
        <dgm:presLayoutVars>
          <dgm:chMax val="0"/>
          <dgm:bulletEnabled val="1"/>
        </dgm:presLayoutVars>
      </dgm:prSet>
      <dgm:spPr/>
    </dgm:pt>
  </dgm:ptLst>
  <dgm:cxnLst>
    <dgm:cxn modelId="{4227A038-F59A-4A69-8FAD-AEA58F9819FF}" type="presOf" srcId="{30FFD3BC-057F-41A0-B226-69FCE0A99299}" destId="{877A1A67-74EF-4F39-AD97-2ACABDC22E5A}" srcOrd="0" destOrd="0" presId="urn:microsoft.com/office/officeart/2005/8/layout/vList2"/>
    <dgm:cxn modelId="{DB02DC7C-098B-403C-89C4-C22528FD203E}" srcId="{F6A2BDD1-8922-4340-AC55-388F7526B503}" destId="{83A9AE35-E9D7-4EE2-882E-9AB638517F89}" srcOrd="1" destOrd="0" parTransId="{74B204EE-6EE5-425D-A14B-3D95745AEA6D}" sibTransId="{5DD9B9AE-84D4-4D7B-AD52-2707E6EE5CE5}"/>
    <dgm:cxn modelId="{B22528C0-F59C-4FC3-9FC1-D9B7F04E31AA}" srcId="{F6A2BDD1-8922-4340-AC55-388F7526B503}" destId="{30FFD3BC-057F-41A0-B226-69FCE0A99299}" srcOrd="0" destOrd="0" parTransId="{CC84EECA-7ED6-49E6-9D07-2272B5B2D9F0}" sibTransId="{73A40E59-C82B-498A-B050-D427CB299464}"/>
    <dgm:cxn modelId="{9240AFE7-8C0F-4F8F-88F1-7C36F5DB62C4}" type="presOf" srcId="{F6A2BDD1-8922-4340-AC55-388F7526B503}" destId="{345433A8-6726-41F4-81F0-FA95491AC862}" srcOrd="0" destOrd="0" presId="urn:microsoft.com/office/officeart/2005/8/layout/vList2"/>
    <dgm:cxn modelId="{E0623BE8-B2BE-4596-B188-2128D2527773}" type="presOf" srcId="{83A9AE35-E9D7-4EE2-882E-9AB638517F89}" destId="{623F04A5-9542-47DF-8983-6DF2BF83FA2F}" srcOrd="0" destOrd="0" presId="urn:microsoft.com/office/officeart/2005/8/layout/vList2"/>
    <dgm:cxn modelId="{A45AD615-7770-45B5-AF63-0198553E6072}" type="presParOf" srcId="{345433A8-6726-41F4-81F0-FA95491AC862}" destId="{877A1A67-74EF-4F39-AD97-2ACABDC22E5A}" srcOrd="0" destOrd="0" presId="urn:microsoft.com/office/officeart/2005/8/layout/vList2"/>
    <dgm:cxn modelId="{C14001C8-7FBC-41B0-8F05-594EFD1CBA8C}" type="presParOf" srcId="{345433A8-6726-41F4-81F0-FA95491AC862}" destId="{C087A3E5-0888-4094-8A2D-90517290D735}" srcOrd="1" destOrd="0" presId="urn:microsoft.com/office/officeart/2005/8/layout/vList2"/>
    <dgm:cxn modelId="{FADDAEB4-4A4A-4D6C-89F8-41F7527EB002}" type="presParOf" srcId="{345433A8-6726-41F4-81F0-FA95491AC862}" destId="{623F04A5-9542-47DF-8983-6DF2BF83FA2F}"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76E42077-4CC8-40BD-8967-DF384FA2FD74}" type="doc">
      <dgm:prSet loTypeId="urn:microsoft.com/office/officeart/2005/8/layout/vList2" loCatId="list" qsTypeId="urn:microsoft.com/office/officeart/2005/8/quickstyle/3d1" qsCatId="3D" csTypeId="urn:microsoft.com/office/officeart/2005/8/colors/accent1_2" csCatId="accent1"/>
      <dgm:spPr/>
      <dgm:t>
        <a:bodyPr/>
        <a:lstStyle/>
        <a:p>
          <a:endParaRPr lang="en-US"/>
        </a:p>
      </dgm:t>
    </dgm:pt>
    <dgm:pt modelId="{4B13AB1E-98F8-4F09-843A-C4532614AFDD}">
      <dgm:prSet/>
      <dgm:spPr/>
      <dgm:t>
        <a:bodyPr/>
        <a:lstStyle/>
        <a:p>
          <a:pPr algn="ctr"/>
          <a:r>
            <a:rPr lang="en-US" b="1"/>
            <a:t>Standards Division - LP Gas: 919-707-3225</a:t>
          </a:r>
          <a:endParaRPr lang="en-US"/>
        </a:p>
      </dgm:t>
    </dgm:pt>
    <dgm:pt modelId="{024935CD-0E09-45A6-814A-B71A404A6E0D}" type="parTrans" cxnId="{B9AA4CD9-CB82-4AA5-99CB-5335D2477C8A}">
      <dgm:prSet/>
      <dgm:spPr/>
      <dgm:t>
        <a:bodyPr/>
        <a:lstStyle/>
        <a:p>
          <a:endParaRPr lang="en-US"/>
        </a:p>
      </dgm:t>
    </dgm:pt>
    <dgm:pt modelId="{3BB5B667-41F5-4395-9C7C-0D907848ED14}" type="sibTrans" cxnId="{B9AA4CD9-CB82-4AA5-99CB-5335D2477C8A}">
      <dgm:prSet/>
      <dgm:spPr/>
      <dgm:t>
        <a:bodyPr/>
        <a:lstStyle/>
        <a:p>
          <a:endParaRPr lang="en-US"/>
        </a:p>
      </dgm:t>
    </dgm:pt>
    <dgm:pt modelId="{CBDDE571-0657-450B-AC0E-4765ACEE0F30}" type="pres">
      <dgm:prSet presAssocID="{76E42077-4CC8-40BD-8967-DF384FA2FD74}" presName="linear" presStyleCnt="0">
        <dgm:presLayoutVars>
          <dgm:animLvl val="lvl"/>
          <dgm:resizeHandles val="exact"/>
        </dgm:presLayoutVars>
      </dgm:prSet>
      <dgm:spPr/>
    </dgm:pt>
    <dgm:pt modelId="{3B8538C1-428E-409B-943A-1B832D690ED3}" type="pres">
      <dgm:prSet presAssocID="{4B13AB1E-98F8-4F09-843A-C4532614AFDD}" presName="parentText" presStyleLbl="node1" presStyleIdx="0" presStyleCnt="1">
        <dgm:presLayoutVars>
          <dgm:chMax val="0"/>
          <dgm:bulletEnabled val="1"/>
        </dgm:presLayoutVars>
      </dgm:prSet>
      <dgm:spPr/>
    </dgm:pt>
  </dgm:ptLst>
  <dgm:cxnLst>
    <dgm:cxn modelId="{3D473B59-2B9E-404C-8203-359195E0F22C}" type="presOf" srcId="{4B13AB1E-98F8-4F09-843A-C4532614AFDD}" destId="{3B8538C1-428E-409B-943A-1B832D690ED3}" srcOrd="0" destOrd="0" presId="urn:microsoft.com/office/officeart/2005/8/layout/vList2"/>
    <dgm:cxn modelId="{BC66B1BF-94DB-4B1E-9739-52683DBF5CA8}" type="presOf" srcId="{76E42077-4CC8-40BD-8967-DF384FA2FD74}" destId="{CBDDE571-0657-450B-AC0E-4765ACEE0F30}" srcOrd="0" destOrd="0" presId="urn:microsoft.com/office/officeart/2005/8/layout/vList2"/>
    <dgm:cxn modelId="{B9AA4CD9-CB82-4AA5-99CB-5335D2477C8A}" srcId="{76E42077-4CC8-40BD-8967-DF384FA2FD74}" destId="{4B13AB1E-98F8-4F09-843A-C4532614AFDD}" srcOrd="0" destOrd="0" parTransId="{024935CD-0E09-45A6-814A-B71A404A6E0D}" sibTransId="{3BB5B667-41F5-4395-9C7C-0D907848ED14}"/>
    <dgm:cxn modelId="{FA0A8143-92C8-42DB-897E-413B93E8447B}" type="presParOf" srcId="{CBDDE571-0657-450B-AC0E-4765ACEE0F30}" destId="{3B8538C1-428E-409B-943A-1B832D690ED3}"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540DD291-36C2-4B86-96EF-04272D90EDB3}" type="doc">
      <dgm:prSet loTypeId="urn:microsoft.com/office/officeart/2005/8/layout/process1" loCatId="process" qsTypeId="urn:microsoft.com/office/officeart/2005/8/quickstyle/3d1" qsCatId="3D" csTypeId="urn:microsoft.com/office/officeart/2005/8/colors/accent1_2" csCatId="accent1" phldr="1"/>
      <dgm:spPr/>
      <dgm:t>
        <a:bodyPr/>
        <a:lstStyle/>
        <a:p>
          <a:endParaRPr lang="en-US"/>
        </a:p>
      </dgm:t>
    </dgm:pt>
    <dgm:pt modelId="{39149956-36BB-4545-8781-AA57FCA9E916}">
      <dgm:prSet/>
      <dgm:spPr/>
      <dgm:t>
        <a:bodyPr/>
        <a:lstStyle/>
        <a:p>
          <a:r>
            <a:rPr lang="en-US" dirty="0"/>
            <a:t>National Fire Protection Association Pamphlet No. 58 has been adopted by GS 119-49 and authority has been granted to the commissioner of Agriculture by this statute to approve plans for LP gas installations that use in excess of 4000 gallons water capacity.</a:t>
          </a:r>
        </a:p>
      </dgm:t>
    </dgm:pt>
    <dgm:pt modelId="{7EC0D419-759B-4EF1-AE12-3DC2BAA0E8DC}" type="parTrans" cxnId="{A1987E5B-1E9B-4F5C-A831-B2658F3360A2}">
      <dgm:prSet/>
      <dgm:spPr/>
      <dgm:t>
        <a:bodyPr/>
        <a:lstStyle/>
        <a:p>
          <a:endParaRPr lang="en-US"/>
        </a:p>
      </dgm:t>
    </dgm:pt>
    <dgm:pt modelId="{FAC4B341-FC8F-48C2-9679-0DEE65AEAB79}" type="sibTrans" cxnId="{A1987E5B-1E9B-4F5C-A831-B2658F3360A2}">
      <dgm:prSet/>
      <dgm:spPr/>
      <dgm:t>
        <a:bodyPr/>
        <a:lstStyle/>
        <a:p>
          <a:endParaRPr lang="en-US"/>
        </a:p>
      </dgm:t>
    </dgm:pt>
    <dgm:pt modelId="{5E51370E-FF6B-4484-874F-CCD38329B422}">
      <dgm:prSet/>
      <dgm:spPr/>
      <dgm:t>
        <a:bodyPr/>
        <a:lstStyle/>
        <a:p>
          <a:r>
            <a:rPr lang="en-US" dirty="0"/>
            <a:t>For installations subject to the State Building Code, inspection responsibility of the Department of Agriculture and Consumer Services ends at the outlet of the first stage pressures regulator. </a:t>
          </a:r>
        </a:p>
      </dgm:t>
    </dgm:pt>
    <dgm:pt modelId="{4B373A0E-90CD-431E-896A-9DD86130964E}" type="parTrans" cxnId="{E831688E-85F8-4A3A-801F-C3F9D4855858}">
      <dgm:prSet/>
      <dgm:spPr/>
      <dgm:t>
        <a:bodyPr/>
        <a:lstStyle/>
        <a:p>
          <a:endParaRPr lang="en-US"/>
        </a:p>
      </dgm:t>
    </dgm:pt>
    <dgm:pt modelId="{09E9D9F7-BB05-460E-B6CC-8B43BB990CCB}" type="sibTrans" cxnId="{E831688E-85F8-4A3A-801F-C3F9D4855858}">
      <dgm:prSet/>
      <dgm:spPr/>
      <dgm:t>
        <a:bodyPr/>
        <a:lstStyle/>
        <a:p>
          <a:endParaRPr lang="en-US"/>
        </a:p>
      </dgm:t>
    </dgm:pt>
    <dgm:pt modelId="{970966B2-6518-4211-A591-EC75628FF447}">
      <dgm:prSet/>
      <dgm:spPr/>
      <dgm:t>
        <a:bodyPr/>
        <a:lstStyle/>
        <a:p>
          <a:r>
            <a:rPr lang="en-US"/>
            <a:t>Plans and specifications shall be submitted at each design stage to the Division.</a:t>
          </a:r>
        </a:p>
      </dgm:t>
    </dgm:pt>
    <dgm:pt modelId="{803C8EB1-0403-45EE-9B91-D0D70E58F2D2}" type="parTrans" cxnId="{D0CA71AF-4F18-44D1-AAE4-D5DE60F52B5A}">
      <dgm:prSet/>
      <dgm:spPr/>
      <dgm:t>
        <a:bodyPr/>
        <a:lstStyle/>
        <a:p>
          <a:endParaRPr lang="en-US"/>
        </a:p>
      </dgm:t>
    </dgm:pt>
    <dgm:pt modelId="{96D52D61-7EF5-48DE-8107-21BE20725FCA}" type="sibTrans" cxnId="{D0CA71AF-4F18-44D1-AAE4-D5DE60F52B5A}">
      <dgm:prSet/>
      <dgm:spPr/>
      <dgm:t>
        <a:bodyPr/>
        <a:lstStyle/>
        <a:p>
          <a:endParaRPr lang="en-US"/>
        </a:p>
      </dgm:t>
    </dgm:pt>
    <dgm:pt modelId="{921745EE-B327-45A2-A9C0-F9BFF93C1D4C}">
      <dgm:prSet/>
      <dgm:spPr/>
      <dgm:t>
        <a:bodyPr/>
        <a:lstStyle/>
        <a:p>
          <a:r>
            <a:rPr lang="en-US" dirty="0"/>
            <a:t>Inspection of LP gas installations by the Department of Agriculture and Consumer Services is also required to ensure compliance with the LP gas law. </a:t>
          </a:r>
        </a:p>
      </dgm:t>
    </dgm:pt>
    <dgm:pt modelId="{A4FFCB1E-B138-4EDA-90D8-D81E14870F53}" type="sibTrans" cxnId="{A6C8A9C7-1431-4894-97AB-E717BFCEC24E}">
      <dgm:prSet/>
      <dgm:spPr/>
      <dgm:t>
        <a:bodyPr/>
        <a:lstStyle/>
        <a:p>
          <a:endParaRPr lang="en-US"/>
        </a:p>
      </dgm:t>
    </dgm:pt>
    <dgm:pt modelId="{B4E2676D-0234-47BF-83EA-DC7F9B9B901B}" type="parTrans" cxnId="{A6C8A9C7-1431-4894-97AB-E717BFCEC24E}">
      <dgm:prSet/>
      <dgm:spPr/>
      <dgm:t>
        <a:bodyPr/>
        <a:lstStyle/>
        <a:p>
          <a:endParaRPr lang="en-US"/>
        </a:p>
      </dgm:t>
    </dgm:pt>
    <dgm:pt modelId="{0CE76C89-BB42-4927-B35B-B995D65C2F0B}" type="pres">
      <dgm:prSet presAssocID="{540DD291-36C2-4B86-96EF-04272D90EDB3}" presName="Name0" presStyleCnt="0">
        <dgm:presLayoutVars>
          <dgm:dir/>
          <dgm:resizeHandles val="exact"/>
        </dgm:presLayoutVars>
      </dgm:prSet>
      <dgm:spPr/>
    </dgm:pt>
    <dgm:pt modelId="{47CB92EE-803E-441A-9A27-A81DAE63EEB1}" type="pres">
      <dgm:prSet presAssocID="{39149956-36BB-4545-8781-AA57FCA9E916}" presName="node" presStyleLbl="node1" presStyleIdx="0" presStyleCnt="4" custScaleY="145300">
        <dgm:presLayoutVars>
          <dgm:bulletEnabled val="1"/>
        </dgm:presLayoutVars>
      </dgm:prSet>
      <dgm:spPr/>
    </dgm:pt>
    <dgm:pt modelId="{17DC5718-C318-45A0-A2CB-87D9BA32E693}" type="pres">
      <dgm:prSet presAssocID="{FAC4B341-FC8F-48C2-9679-0DEE65AEAB79}" presName="sibTrans" presStyleLbl="sibTrans2D1" presStyleIdx="0" presStyleCnt="3"/>
      <dgm:spPr/>
    </dgm:pt>
    <dgm:pt modelId="{86089EA3-4A4F-478E-BB8D-A4E96A87062A}" type="pres">
      <dgm:prSet presAssocID="{FAC4B341-FC8F-48C2-9679-0DEE65AEAB79}" presName="connectorText" presStyleLbl="sibTrans2D1" presStyleIdx="0" presStyleCnt="3"/>
      <dgm:spPr/>
    </dgm:pt>
    <dgm:pt modelId="{3B75CB99-54F7-40E5-A4DC-A502E24B3F0C}" type="pres">
      <dgm:prSet presAssocID="{921745EE-B327-45A2-A9C0-F9BFF93C1D4C}" presName="node" presStyleLbl="node1" presStyleIdx="1" presStyleCnt="4" custScaleY="145300">
        <dgm:presLayoutVars>
          <dgm:bulletEnabled val="1"/>
        </dgm:presLayoutVars>
      </dgm:prSet>
      <dgm:spPr/>
    </dgm:pt>
    <dgm:pt modelId="{C364BC73-1EF5-4C07-8617-8A1FE125EE8B}" type="pres">
      <dgm:prSet presAssocID="{A4FFCB1E-B138-4EDA-90D8-D81E14870F53}" presName="sibTrans" presStyleLbl="sibTrans2D1" presStyleIdx="1" presStyleCnt="3"/>
      <dgm:spPr/>
    </dgm:pt>
    <dgm:pt modelId="{95598DA7-572A-42AC-8729-AD1104594CF2}" type="pres">
      <dgm:prSet presAssocID="{A4FFCB1E-B138-4EDA-90D8-D81E14870F53}" presName="connectorText" presStyleLbl="sibTrans2D1" presStyleIdx="1" presStyleCnt="3"/>
      <dgm:spPr/>
    </dgm:pt>
    <dgm:pt modelId="{06BAD9AC-33C3-4580-9135-ABBA3EB1835F}" type="pres">
      <dgm:prSet presAssocID="{5E51370E-FF6B-4484-874F-CCD38329B422}" presName="node" presStyleLbl="node1" presStyleIdx="2" presStyleCnt="4" custScaleY="145300">
        <dgm:presLayoutVars>
          <dgm:bulletEnabled val="1"/>
        </dgm:presLayoutVars>
      </dgm:prSet>
      <dgm:spPr/>
    </dgm:pt>
    <dgm:pt modelId="{913B2BB6-E7EB-49BD-8EA1-EFFE6D77A9BE}" type="pres">
      <dgm:prSet presAssocID="{09E9D9F7-BB05-460E-B6CC-8B43BB990CCB}" presName="sibTrans" presStyleLbl="sibTrans2D1" presStyleIdx="2" presStyleCnt="3"/>
      <dgm:spPr/>
    </dgm:pt>
    <dgm:pt modelId="{B286B9F1-8850-4657-82DF-5F364A7B7530}" type="pres">
      <dgm:prSet presAssocID="{09E9D9F7-BB05-460E-B6CC-8B43BB990CCB}" presName="connectorText" presStyleLbl="sibTrans2D1" presStyleIdx="2" presStyleCnt="3"/>
      <dgm:spPr/>
    </dgm:pt>
    <dgm:pt modelId="{66BDF8DF-51F8-469D-BA32-447F1C72F097}" type="pres">
      <dgm:prSet presAssocID="{970966B2-6518-4211-A591-EC75628FF447}" presName="node" presStyleLbl="node1" presStyleIdx="3" presStyleCnt="4" custScaleY="145300">
        <dgm:presLayoutVars>
          <dgm:bulletEnabled val="1"/>
        </dgm:presLayoutVars>
      </dgm:prSet>
      <dgm:spPr/>
    </dgm:pt>
  </dgm:ptLst>
  <dgm:cxnLst>
    <dgm:cxn modelId="{F12B7F08-6651-498B-A4C9-DD6CB4AEF9D7}" type="presOf" srcId="{A4FFCB1E-B138-4EDA-90D8-D81E14870F53}" destId="{C364BC73-1EF5-4C07-8617-8A1FE125EE8B}" srcOrd="0" destOrd="0" presId="urn:microsoft.com/office/officeart/2005/8/layout/process1"/>
    <dgm:cxn modelId="{84EFCE0D-B4DF-4BD8-ACA6-A5B6C2A4A91F}" type="presOf" srcId="{540DD291-36C2-4B86-96EF-04272D90EDB3}" destId="{0CE76C89-BB42-4927-B35B-B995D65C2F0B}" srcOrd="0" destOrd="0" presId="urn:microsoft.com/office/officeart/2005/8/layout/process1"/>
    <dgm:cxn modelId="{F8D06526-54B3-4F77-B8CD-1313200845B6}" type="presOf" srcId="{39149956-36BB-4545-8781-AA57FCA9E916}" destId="{47CB92EE-803E-441A-9A27-A81DAE63EEB1}" srcOrd="0" destOrd="0" presId="urn:microsoft.com/office/officeart/2005/8/layout/process1"/>
    <dgm:cxn modelId="{A1987E5B-1E9B-4F5C-A831-B2658F3360A2}" srcId="{540DD291-36C2-4B86-96EF-04272D90EDB3}" destId="{39149956-36BB-4545-8781-AA57FCA9E916}" srcOrd="0" destOrd="0" parTransId="{7EC0D419-759B-4EF1-AE12-3DC2BAA0E8DC}" sibTransId="{FAC4B341-FC8F-48C2-9679-0DEE65AEAB79}"/>
    <dgm:cxn modelId="{129E1462-37A6-46DB-8858-156620E50D71}" type="presOf" srcId="{970966B2-6518-4211-A591-EC75628FF447}" destId="{66BDF8DF-51F8-469D-BA32-447F1C72F097}" srcOrd="0" destOrd="0" presId="urn:microsoft.com/office/officeart/2005/8/layout/process1"/>
    <dgm:cxn modelId="{51DA9265-9C05-4CE0-8DA8-E4B1BB25EF58}" type="presOf" srcId="{5E51370E-FF6B-4484-874F-CCD38329B422}" destId="{06BAD9AC-33C3-4580-9135-ABBA3EB1835F}" srcOrd="0" destOrd="0" presId="urn:microsoft.com/office/officeart/2005/8/layout/process1"/>
    <dgm:cxn modelId="{D3FD4F69-9D73-408E-AF3D-3E004EB66B91}" type="presOf" srcId="{FAC4B341-FC8F-48C2-9679-0DEE65AEAB79}" destId="{17DC5718-C318-45A0-A2CB-87D9BA32E693}" srcOrd="0" destOrd="0" presId="urn:microsoft.com/office/officeart/2005/8/layout/process1"/>
    <dgm:cxn modelId="{E831688E-85F8-4A3A-801F-C3F9D4855858}" srcId="{540DD291-36C2-4B86-96EF-04272D90EDB3}" destId="{5E51370E-FF6B-4484-874F-CCD38329B422}" srcOrd="2" destOrd="0" parTransId="{4B373A0E-90CD-431E-896A-9DD86130964E}" sibTransId="{09E9D9F7-BB05-460E-B6CC-8B43BB990CCB}"/>
    <dgm:cxn modelId="{D0CA71AF-4F18-44D1-AAE4-D5DE60F52B5A}" srcId="{540DD291-36C2-4B86-96EF-04272D90EDB3}" destId="{970966B2-6518-4211-A591-EC75628FF447}" srcOrd="3" destOrd="0" parTransId="{803C8EB1-0403-45EE-9B91-D0D70E58F2D2}" sibTransId="{96D52D61-7EF5-48DE-8107-21BE20725FCA}"/>
    <dgm:cxn modelId="{A6C8A9C7-1431-4894-97AB-E717BFCEC24E}" srcId="{540DD291-36C2-4B86-96EF-04272D90EDB3}" destId="{921745EE-B327-45A2-A9C0-F9BFF93C1D4C}" srcOrd="1" destOrd="0" parTransId="{B4E2676D-0234-47BF-83EA-DC7F9B9B901B}" sibTransId="{A4FFCB1E-B138-4EDA-90D8-D81E14870F53}"/>
    <dgm:cxn modelId="{A98043DA-9384-4867-9687-0764C0A9B19E}" type="presOf" srcId="{09E9D9F7-BB05-460E-B6CC-8B43BB990CCB}" destId="{913B2BB6-E7EB-49BD-8EA1-EFFE6D77A9BE}" srcOrd="0" destOrd="0" presId="urn:microsoft.com/office/officeart/2005/8/layout/process1"/>
    <dgm:cxn modelId="{BFD442E4-4089-45ED-839D-2892777F9588}" type="presOf" srcId="{FAC4B341-FC8F-48C2-9679-0DEE65AEAB79}" destId="{86089EA3-4A4F-478E-BB8D-A4E96A87062A}" srcOrd="1" destOrd="0" presId="urn:microsoft.com/office/officeart/2005/8/layout/process1"/>
    <dgm:cxn modelId="{71219DF0-927F-4240-86FE-FB00AE32431D}" type="presOf" srcId="{09E9D9F7-BB05-460E-B6CC-8B43BB990CCB}" destId="{B286B9F1-8850-4657-82DF-5F364A7B7530}" srcOrd="1" destOrd="0" presId="urn:microsoft.com/office/officeart/2005/8/layout/process1"/>
    <dgm:cxn modelId="{C845B7F8-082B-43A5-9A6A-9DA039ED9217}" type="presOf" srcId="{A4FFCB1E-B138-4EDA-90D8-D81E14870F53}" destId="{95598DA7-572A-42AC-8729-AD1104594CF2}" srcOrd="1" destOrd="0" presId="urn:microsoft.com/office/officeart/2005/8/layout/process1"/>
    <dgm:cxn modelId="{CE1546FA-D03C-4201-83C6-4D97A28AC9C8}" type="presOf" srcId="{921745EE-B327-45A2-A9C0-F9BFF93C1D4C}" destId="{3B75CB99-54F7-40E5-A4DC-A502E24B3F0C}" srcOrd="0" destOrd="0" presId="urn:microsoft.com/office/officeart/2005/8/layout/process1"/>
    <dgm:cxn modelId="{F619C052-4E46-4B2E-892A-D1F3CC438FDD}" type="presParOf" srcId="{0CE76C89-BB42-4927-B35B-B995D65C2F0B}" destId="{47CB92EE-803E-441A-9A27-A81DAE63EEB1}" srcOrd="0" destOrd="0" presId="urn:microsoft.com/office/officeart/2005/8/layout/process1"/>
    <dgm:cxn modelId="{5DD3888B-BDC8-47C6-A49E-1E3A6AC348EC}" type="presParOf" srcId="{0CE76C89-BB42-4927-B35B-B995D65C2F0B}" destId="{17DC5718-C318-45A0-A2CB-87D9BA32E693}" srcOrd="1" destOrd="0" presId="urn:microsoft.com/office/officeart/2005/8/layout/process1"/>
    <dgm:cxn modelId="{EED1AE74-6AF2-40D4-A2D7-16C7CD671A16}" type="presParOf" srcId="{17DC5718-C318-45A0-A2CB-87D9BA32E693}" destId="{86089EA3-4A4F-478E-BB8D-A4E96A87062A}" srcOrd="0" destOrd="0" presId="urn:microsoft.com/office/officeart/2005/8/layout/process1"/>
    <dgm:cxn modelId="{1FF540C3-69B5-4CF0-8D93-977C3B321CA1}" type="presParOf" srcId="{0CE76C89-BB42-4927-B35B-B995D65C2F0B}" destId="{3B75CB99-54F7-40E5-A4DC-A502E24B3F0C}" srcOrd="2" destOrd="0" presId="urn:microsoft.com/office/officeart/2005/8/layout/process1"/>
    <dgm:cxn modelId="{F277998C-F574-4842-A817-7F3550781A94}" type="presParOf" srcId="{0CE76C89-BB42-4927-B35B-B995D65C2F0B}" destId="{C364BC73-1EF5-4C07-8617-8A1FE125EE8B}" srcOrd="3" destOrd="0" presId="urn:microsoft.com/office/officeart/2005/8/layout/process1"/>
    <dgm:cxn modelId="{352F9A9B-E287-4605-A67F-15CA19526981}" type="presParOf" srcId="{C364BC73-1EF5-4C07-8617-8A1FE125EE8B}" destId="{95598DA7-572A-42AC-8729-AD1104594CF2}" srcOrd="0" destOrd="0" presId="urn:microsoft.com/office/officeart/2005/8/layout/process1"/>
    <dgm:cxn modelId="{14D29CA1-379F-4912-8A71-2C67386B56DA}" type="presParOf" srcId="{0CE76C89-BB42-4927-B35B-B995D65C2F0B}" destId="{06BAD9AC-33C3-4580-9135-ABBA3EB1835F}" srcOrd="4" destOrd="0" presId="urn:microsoft.com/office/officeart/2005/8/layout/process1"/>
    <dgm:cxn modelId="{FFB96245-BC29-4932-A17A-83189D5DAD02}" type="presParOf" srcId="{0CE76C89-BB42-4927-B35B-B995D65C2F0B}" destId="{913B2BB6-E7EB-49BD-8EA1-EFFE6D77A9BE}" srcOrd="5" destOrd="0" presId="urn:microsoft.com/office/officeart/2005/8/layout/process1"/>
    <dgm:cxn modelId="{1969BDDD-48F4-4AE0-933B-703044F715A7}" type="presParOf" srcId="{913B2BB6-E7EB-49BD-8EA1-EFFE6D77A9BE}" destId="{B286B9F1-8850-4657-82DF-5F364A7B7530}" srcOrd="0" destOrd="0" presId="urn:microsoft.com/office/officeart/2005/8/layout/process1"/>
    <dgm:cxn modelId="{D46C1EFC-FCA5-4D72-B4E2-90F2451E5313}" type="presParOf" srcId="{0CE76C89-BB42-4927-B35B-B995D65C2F0B}" destId="{66BDF8DF-51F8-469D-BA32-447F1C72F097}" srcOrd="6" destOrd="0" presId="urn:microsoft.com/office/officeart/2005/8/layout/process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29EE836E-D167-49D6-AE97-5E81E56F302E}" type="doc">
      <dgm:prSet loTypeId="urn:microsoft.com/office/officeart/2005/8/layout/target3" loCatId="relationship" qsTypeId="urn:microsoft.com/office/officeart/2005/8/quickstyle/3d3" qsCatId="3D" csTypeId="urn:microsoft.com/office/officeart/2005/8/colors/colorful2" csCatId="colorful"/>
      <dgm:spPr/>
      <dgm:t>
        <a:bodyPr/>
        <a:lstStyle/>
        <a:p>
          <a:endParaRPr lang="en-US"/>
        </a:p>
      </dgm:t>
    </dgm:pt>
    <dgm:pt modelId="{70E3BB2A-ACAE-4F23-B452-D70E83C74A4B}">
      <dgm:prSet/>
      <dgm:spPr/>
      <dgm:t>
        <a:bodyPr/>
        <a:lstStyle/>
        <a:p>
          <a:r>
            <a:rPr lang="en-US"/>
            <a:t>The duties of the Capital Project Coordinator (CPC) may be delegated to a designated assistant or representative.</a:t>
          </a:r>
        </a:p>
      </dgm:t>
    </dgm:pt>
    <dgm:pt modelId="{E0B8D5E2-8E5A-419F-B0AE-A58CB16E534B}" type="parTrans" cxnId="{3790F039-1068-430B-8245-D973E9C820E0}">
      <dgm:prSet/>
      <dgm:spPr/>
      <dgm:t>
        <a:bodyPr/>
        <a:lstStyle/>
        <a:p>
          <a:endParaRPr lang="en-US"/>
        </a:p>
      </dgm:t>
    </dgm:pt>
    <dgm:pt modelId="{82A7EB30-61E6-42AE-9707-49C409783771}" type="sibTrans" cxnId="{3790F039-1068-430B-8245-D973E9C820E0}">
      <dgm:prSet/>
      <dgm:spPr/>
      <dgm:t>
        <a:bodyPr/>
        <a:lstStyle/>
        <a:p>
          <a:endParaRPr lang="en-US"/>
        </a:p>
      </dgm:t>
    </dgm:pt>
    <dgm:pt modelId="{8112B996-0231-45F3-BB88-BEC1120C3406}" type="pres">
      <dgm:prSet presAssocID="{29EE836E-D167-49D6-AE97-5E81E56F302E}" presName="Name0" presStyleCnt="0">
        <dgm:presLayoutVars>
          <dgm:chMax val="7"/>
          <dgm:dir/>
          <dgm:animLvl val="lvl"/>
          <dgm:resizeHandles val="exact"/>
        </dgm:presLayoutVars>
      </dgm:prSet>
      <dgm:spPr/>
    </dgm:pt>
    <dgm:pt modelId="{F84065B2-2EF2-4187-B221-BF70851FA34A}" type="pres">
      <dgm:prSet presAssocID="{70E3BB2A-ACAE-4F23-B452-D70E83C74A4B}" presName="circle1" presStyleLbl="node1" presStyleIdx="0" presStyleCnt="1"/>
      <dgm:spPr/>
    </dgm:pt>
    <dgm:pt modelId="{CEB6D609-755F-4DB4-8B0D-9DD74CCF2148}" type="pres">
      <dgm:prSet presAssocID="{70E3BB2A-ACAE-4F23-B452-D70E83C74A4B}" presName="space" presStyleCnt="0"/>
      <dgm:spPr/>
    </dgm:pt>
    <dgm:pt modelId="{77972B8C-9BC4-41A9-A281-83A80E45014E}" type="pres">
      <dgm:prSet presAssocID="{70E3BB2A-ACAE-4F23-B452-D70E83C74A4B}" presName="rect1" presStyleLbl="alignAcc1" presStyleIdx="0" presStyleCnt="1"/>
      <dgm:spPr/>
    </dgm:pt>
    <dgm:pt modelId="{E3E35A78-DD03-4519-8FA4-303350E789CC}" type="pres">
      <dgm:prSet presAssocID="{70E3BB2A-ACAE-4F23-B452-D70E83C74A4B}" presName="rect1ParTxNoCh" presStyleLbl="alignAcc1" presStyleIdx="0" presStyleCnt="1">
        <dgm:presLayoutVars>
          <dgm:chMax val="1"/>
          <dgm:bulletEnabled val="1"/>
        </dgm:presLayoutVars>
      </dgm:prSet>
      <dgm:spPr/>
    </dgm:pt>
  </dgm:ptLst>
  <dgm:cxnLst>
    <dgm:cxn modelId="{2F5C1433-C759-41B7-A2D6-CBDD673F02CC}" type="presOf" srcId="{29EE836E-D167-49D6-AE97-5E81E56F302E}" destId="{8112B996-0231-45F3-BB88-BEC1120C3406}" srcOrd="0" destOrd="0" presId="urn:microsoft.com/office/officeart/2005/8/layout/target3"/>
    <dgm:cxn modelId="{3790F039-1068-430B-8245-D973E9C820E0}" srcId="{29EE836E-D167-49D6-AE97-5E81E56F302E}" destId="{70E3BB2A-ACAE-4F23-B452-D70E83C74A4B}" srcOrd="0" destOrd="0" parTransId="{E0B8D5E2-8E5A-419F-B0AE-A58CB16E534B}" sibTransId="{82A7EB30-61E6-42AE-9707-49C409783771}"/>
    <dgm:cxn modelId="{02AE758A-0E01-4A1F-B414-B41F911D9664}" type="presOf" srcId="{70E3BB2A-ACAE-4F23-B452-D70E83C74A4B}" destId="{E3E35A78-DD03-4519-8FA4-303350E789CC}" srcOrd="1" destOrd="0" presId="urn:microsoft.com/office/officeart/2005/8/layout/target3"/>
    <dgm:cxn modelId="{FEE6D4A6-5BC2-40C9-A643-D08C02591179}" type="presOf" srcId="{70E3BB2A-ACAE-4F23-B452-D70E83C74A4B}" destId="{77972B8C-9BC4-41A9-A281-83A80E45014E}" srcOrd="0" destOrd="0" presId="urn:microsoft.com/office/officeart/2005/8/layout/target3"/>
    <dgm:cxn modelId="{20E54D0B-01B0-48AC-B147-7CEDB42C34B1}" type="presParOf" srcId="{8112B996-0231-45F3-BB88-BEC1120C3406}" destId="{F84065B2-2EF2-4187-B221-BF70851FA34A}" srcOrd="0" destOrd="0" presId="urn:microsoft.com/office/officeart/2005/8/layout/target3"/>
    <dgm:cxn modelId="{AB726719-2E16-444C-8587-9E20FDBFD270}" type="presParOf" srcId="{8112B996-0231-45F3-BB88-BEC1120C3406}" destId="{CEB6D609-755F-4DB4-8B0D-9DD74CCF2148}" srcOrd="1" destOrd="0" presId="urn:microsoft.com/office/officeart/2005/8/layout/target3"/>
    <dgm:cxn modelId="{B52D60E4-562B-49E9-9E50-C9E54B7CF9AA}" type="presParOf" srcId="{8112B996-0231-45F3-BB88-BEC1120C3406}" destId="{77972B8C-9BC4-41A9-A281-83A80E45014E}" srcOrd="2" destOrd="0" presId="urn:microsoft.com/office/officeart/2005/8/layout/target3"/>
    <dgm:cxn modelId="{2BA2A6D9-8E2A-48F3-855C-50B62D5AFC7C}" type="presParOf" srcId="{8112B996-0231-45F3-BB88-BEC1120C3406}" destId="{E3E35A78-DD03-4519-8FA4-303350E789CC}" srcOrd="3"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4B235221-C28A-49C9-A720-662F836D65BE}" type="doc">
      <dgm:prSet loTypeId="urn:microsoft.com/office/officeart/2005/8/layout/hProcess9" loCatId="process" qsTypeId="urn:microsoft.com/office/officeart/2005/8/quickstyle/3d2" qsCatId="3D" csTypeId="urn:microsoft.com/office/officeart/2005/8/colors/accent1_2" csCatId="accent1" phldr="1"/>
      <dgm:spPr/>
      <dgm:t>
        <a:bodyPr/>
        <a:lstStyle/>
        <a:p>
          <a:endParaRPr lang="en-US"/>
        </a:p>
      </dgm:t>
    </dgm:pt>
    <dgm:pt modelId="{6C3CCE70-31A2-4CFC-A591-F5CAD811C5CB}">
      <dgm:prSet custT="1"/>
      <dgm:spPr/>
      <dgm:t>
        <a:bodyPr/>
        <a:lstStyle/>
        <a:p>
          <a:r>
            <a:rPr lang="en-US" sz="5400" b="1" dirty="0"/>
            <a:t>CHAPTER 500 </a:t>
          </a:r>
          <a:br>
            <a:rPr lang="en-US" sz="5400" b="1" dirty="0"/>
          </a:br>
          <a:br>
            <a:rPr lang="en-US" sz="5400" b="1" dirty="0"/>
          </a:br>
          <a:r>
            <a:rPr lang="en-US" sz="5400" b="1" dirty="0"/>
            <a:t>Design Guidelines</a:t>
          </a:r>
          <a:endParaRPr lang="en-US" sz="5400" dirty="0"/>
        </a:p>
      </dgm:t>
    </dgm:pt>
    <dgm:pt modelId="{80927AD2-C394-4ECB-A32F-AAEB7E9F16FE}" type="parTrans" cxnId="{09991493-86C2-4BCB-B47D-61CE9AB19B0D}">
      <dgm:prSet/>
      <dgm:spPr/>
      <dgm:t>
        <a:bodyPr/>
        <a:lstStyle/>
        <a:p>
          <a:endParaRPr lang="en-US"/>
        </a:p>
      </dgm:t>
    </dgm:pt>
    <dgm:pt modelId="{12FF4A6E-1116-4ED3-9F4A-CFAB6924A88B}" type="sibTrans" cxnId="{09991493-86C2-4BCB-B47D-61CE9AB19B0D}">
      <dgm:prSet/>
      <dgm:spPr/>
      <dgm:t>
        <a:bodyPr/>
        <a:lstStyle/>
        <a:p>
          <a:endParaRPr lang="en-US"/>
        </a:p>
      </dgm:t>
    </dgm:pt>
    <dgm:pt modelId="{772E501E-7DCC-4339-BE1B-712DBD31DC6E}" type="pres">
      <dgm:prSet presAssocID="{4B235221-C28A-49C9-A720-662F836D65BE}" presName="CompostProcess" presStyleCnt="0">
        <dgm:presLayoutVars>
          <dgm:dir/>
          <dgm:resizeHandles val="exact"/>
        </dgm:presLayoutVars>
      </dgm:prSet>
      <dgm:spPr/>
    </dgm:pt>
    <dgm:pt modelId="{F181F7B9-FDBA-4BED-A553-7073A73CD714}" type="pres">
      <dgm:prSet presAssocID="{4B235221-C28A-49C9-A720-662F836D65BE}" presName="arrow" presStyleLbl="bgShp" presStyleIdx="0" presStyleCnt="1"/>
      <dgm:spPr/>
    </dgm:pt>
    <dgm:pt modelId="{35CBFE24-5312-45B5-8CC1-158096B79772}" type="pres">
      <dgm:prSet presAssocID="{4B235221-C28A-49C9-A720-662F836D65BE}" presName="linearProcess" presStyleCnt="0"/>
      <dgm:spPr/>
    </dgm:pt>
    <dgm:pt modelId="{F4B4D9F3-07B1-4677-80D6-504B3D04AF38}" type="pres">
      <dgm:prSet presAssocID="{6C3CCE70-31A2-4CFC-A591-F5CAD811C5CB}" presName="textNode" presStyleLbl="node1" presStyleIdx="0" presStyleCnt="1" custScaleX="135606" custLinFactNeighborX="-11343">
        <dgm:presLayoutVars>
          <dgm:bulletEnabled val="1"/>
        </dgm:presLayoutVars>
      </dgm:prSet>
      <dgm:spPr/>
    </dgm:pt>
  </dgm:ptLst>
  <dgm:cxnLst>
    <dgm:cxn modelId="{09991493-86C2-4BCB-B47D-61CE9AB19B0D}" srcId="{4B235221-C28A-49C9-A720-662F836D65BE}" destId="{6C3CCE70-31A2-4CFC-A591-F5CAD811C5CB}" srcOrd="0" destOrd="0" parTransId="{80927AD2-C394-4ECB-A32F-AAEB7E9F16FE}" sibTransId="{12FF4A6E-1116-4ED3-9F4A-CFAB6924A88B}"/>
    <dgm:cxn modelId="{3CF5FAA0-1425-4457-BB09-DC4366C0DAF6}" type="presOf" srcId="{6C3CCE70-31A2-4CFC-A591-F5CAD811C5CB}" destId="{F4B4D9F3-07B1-4677-80D6-504B3D04AF38}" srcOrd="0" destOrd="0" presId="urn:microsoft.com/office/officeart/2005/8/layout/hProcess9"/>
    <dgm:cxn modelId="{796E03EE-F9D4-4778-AF75-7517A3E2D2A6}" type="presOf" srcId="{4B235221-C28A-49C9-A720-662F836D65BE}" destId="{772E501E-7DCC-4339-BE1B-712DBD31DC6E}" srcOrd="0" destOrd="0" presId="urn:microsoft.com/office/officeart/2005/8/layout/hProcess9"/>
    <dgm:cxn modelId="{2D7EADCF-A52A-4E6E-9DB1-AFBD24687289}" type="presParOf" srcId="{772E501E-7DCC-4339-BE1B-712DBD31DC6E}" destId="{F181F7B9-FDBA-4BED-A553-7073A73CD714}" srcOrd="0" destOrd="0" presId="urn:microsoft.com/office/officeart/2005/8/layout/hProcess9"/>
    <dgm:cxn modelId="{C2567320-29CA-4CDD-912C-C9DDF7574286}" type="presParOf" srcId="{772E501E-7DCC-4339-BE1B-712DBD31DC6E}" destId="{35CBFE24-5312-45B5-8CC1-158096B79772}" srcOrd="1" destOrd="0" presId="urn:microsoft.com/office/officeart/2005/8/layout/hProcess9"/>
    <dgm:cxn modelId="{7C2AC756-C8DD-4682-8234-832CF74FB05F}" type="presParOf" srcId="{35CBFE24-5312-45B5-8CC1-158096B79772}" destId="{F4B4D9F3-07B1-4677-80D6-504B3D04AF38}" srcOrd="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D76D03BF-B88C-4697-93C9-5A9E3B558BD4}"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04E25779-ED51-4012-8003-901BE75A946D}">
      <dgm:prSet/>
      <dgm:spPr/>
      <dgm:t>
        <a:bodyPr/>
        <a:lstStyle/>
        <a:p>
          <a:pPr algn="ctr"/>
          <a:r>
            <a:rPr lang="en-US" b="1"/>
            <a:t>Section 501 </a:t>
          </a:r>
          <a:endParaRPr lang="en-US"/>
        </a:p>
      </dgm:t>
    </dgm:pt>
    <dgm:pt modelId="{5250F1C1-73A1-47E7-8B69-E0F89DBEC782}" type="parTrans" cxnId="{F8907C2F-F06A-4C02-A876-408A0529D4DA}">
      <dgm:prSet/>
      <dgm:spPr/>
      <dgm:t>
        <a:bodyPr/>
        <a:lstStyle/>
        <a:p>
          <a:endParaRPr lang="en-US"/>
        </a:p>
      </dgm:t>
    </dgm:pt>
    <dgm:pt modelId="{D3BD335E-E879-4DCF-A73B-20597D81979B}" type="sibTrans" cxnId="{F8907C2F-F06A-4C02-A876-408A0529D4DA}">
      <dgm:prSet/>
      <dgm:spPr/>
      <dgm:t>
        <a:bodyPr/>
        <a:lstStyle/>
        <a:p>
          <a:endParaRPr lang="en-US"/>
        </a:p>
      </dgm:t>
    </dgm:pt>
    <dgm:pt modelId="{AC6BAA4A-2BF2-4DCE-B13B-2B4131E86F08}">
      <dgm:prSet/>
      <dgm:spPr/>
      <dgm:t>
        <a:bodyPr/>
        <a:lstStyle/>
        <a:p>
          <a:pPr algn="ctr"/>
          <a:r>
            <a:rPr lang="en-US" b="1" dirty="0"/>
            <a:t>General</a:t>
          </a:r>
          <a:endParaRPr lang="en-US" dirty="0"/>
        </a:p>
      </dgm:t>
    </dgm:pt>
    <dgm:pt modelId="{F3ED7C59-6CB7-4606-88F4-29885451D58C}" type="parTrans" cxnId="{94AE5AC4-F5A0-4660-A8E4-35A87D5EA807}">
      <dgm:prSet/>
      <dgm:spPr/>
      <dgm:t>
        <a:bodyPr/>
        <a:lstStyle/>
        <a:p>
          <a:endParaRPr lang="en-US"/>
        </a:p>
      </dgm:t>
    </dgm:pt>
    <dgm:pt modelId="{EE2D5AF3-AD12-4B1F-B08E-59615A90F7A1}" type="sibTrans" cxnId="{94AE5AC4-F5A0-4660-A8E4-35A87D5EA807}">
      <dgm:prSet/>
      <dgm:spPr/>
      <dgm:t>
        <a:bodyPr/>
        <a:lstStyle/>
        <a:p>
          <a:endParaRPr lang="en-US"/>
        </a:p>
      </dgm:t>
    </dgm:pt>
    <dgm:pt modelId="{DB111348-C5DF-4465-B64B-CDFBCFA67F5F}" type="pres">
      <dgm:prSet presAssocID="{D76D03BF-B88C-4697-93C9-5A9E3B558BD4}" presName="linear" presStyleCnt="0">
        <dgm:presLayoutVars>
          <dgm:animLvl val="lvl"/>
          <dgm:resizeHandles val="exact"/>
        </dgm:presLayoutVars>
      </dgm:prSet>
      <dgm:spPr/>
    </dgm:pt>
    <dgm:pt modelId="{F8A8DF35-BCAD-4B87-849B-4F0C29BDAA31}" type="pres">
      <dgm:prSet presAssocID="{04E25779-ED51-4012-8003-901BE75A946D}" presName="parentText" presStyleLbl="node1" presStyleIdx="0" presStyleCnt="2">
        <dgm:presLayoutVars>
          <dgm:chMax val="0"/>
          <dgm:bulletEnabled val="1"/>
        </dgm:presLayoutVars>
      </dgm:prSet>
      <dgm:spPr/>
    </dgm:pt>
    <dgm:pt modelId="{634FB91F-2A24-486C-8536-D22F1F5A6E0E}" type="pres">
      <dgm:prSet presAssocID="{D3BD335E-E879-4DCF-A73B-20597D81979B}" presName="spacer" presStyleCnt="0"/>
      <dgm:spPr/>
    </dgm:pt>
    <dgm:pt modelId="{E442C833-FC22-4951-91EC-8C083A553CB7}" type="pres">
      <dgm:prSet presAssocID="{AC6BAA4A-2BF2-4DCE-B13B-2B4131E86F08}" presName="parentText" presStyleLbl="node1" presStyleIdx="1" presStyleCnt="2">
        <dgm:presLayoutVars>
          <dgm:chMax val="0"/>
          <dgm:bulletEnabled val="1"/>
        </dgm:presLayoutVars>
      </dgm:prSet>
      <dgm:spPr/>
    </dgm:pt>
  </dgm:ptLst>
  <dgm:cxnLst>
    <dgm:cxn modelId="{F8907C2F-F06A-4C02-A876-408A0529D4DA}" srcId="{D76D03BF-B88C-4697-93C9-5A9E3B558BD4}" destId="{04E25779-ED51-4012-8003-901BE75A946D}" srcOrd="0" destOrd="0" parTransId="{5250F1C1-73A1-47E7-8B69-E0F89DBEC782}" sibTransId="{D3BD335E-E879-4DCF-A73B-20597D81979B}"/>
    <dgm:cxn modelId="{D30A9531-70BE-43C7-8B8B-FE4B9A8AA8F8}" type="presOf" srcId="{AC6BAA4A-2BF2-4DCE-B13B-2B4131E86F08}" destId="{E442C833-FC22-4951-91EC-8C083A553CB7}" srcOrd="0" destOrd="0" presId="urn:microsoft.com/office/officeart/2005/8/layout/vList2"/>
    <dgm:cxn modelId="{2055AE63-BCB9-4889-8CFF-AEC111D37D7B}" type="presOf" srcId="{D76D03BF-B88C-4697-93C9-5A9E3B558BD4}" destId="{DB111348-C5DF-4465-B64B-CDFBCFA67F5F}" srcOrd="0" destOrd="0" presId="urn:microsoft.com/office/officeart/2005/8/layout/vList2"/>
    <dgm:cxn modelId="{39B294B0-BD5C-42D9-9613-D30260A8345C}" type="presOf" srcId="{04E25779-ED51-4012-8003-901BE75A946D}" destId="{F8A8DF35-BCAD-4B87-849B-4F0C29BDAA31}" srcOrd="0" destOrd="0" presId="urn:microsoft.com/office/officeart/2005/8/layout/vList2"/>
    <dgm:cxn modelId="{94AE5AC4-F5A0-4660-A8E4-35A87D5EA807}" srcId="{D76D03BF-B88C-4697-93C9-5A9E3B558BD4}" destId="{AC6BAA4A-2BF2-4DCE-B13B-2B4131E86F08}" srcOrd="1" destOrd="0" parTransId="{F3ED7C59-6CB7-4606-88F4-29885451D58C}" sibTransId="{EE2D5AF3-AD12-4B1F-B08E-59615A90F7A1}"/>
    <dgm:cxn modelId="{5DEF0D65-B352-4D9F-A810-E3577FA282B4}" type="presParOf" srcId="{DB111348-C5DF-4465-B64B-CDFBCFA67F5F}" destId="{F8A8DF35-BCAD-4B87-849B-4F0C29BDAA31}" srcOrd="0" destOrd="0" presId="urn:microsoft.com/office/officeart/2005/8/layout/vList2"/>
    <dgm:cxn modelId="{DBC2D4C6-3050-45AF-92F9-735922E098DA}" type="presParOf" srcId="{DB111348-C5DF-4465-B64B-CDFBCFA67F5F}" destId="{634FB91F-2A24-486C-8536-D22F1F5A6E0E}" srcOrd="1" destOrd="0" presId="urn:microsoft.com/office/officeart/2005/8/layout/vList2"/>
    <dgm:cxn modelId="{7A6168B1-D4C4-4691-8BC4-483BD5B64F65}" type="presParOf" srcId="{DB111348-C5DF-4465-B64B-CDFBCFA67F5F}" destId="{E442C833-FC22-4951-91EC-8C083A553CB7}"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3341B066-377E-46E7-8BEB-B7ECF224E9AA}" type="doc">
      <dgm:prSet loTypeId="urn:microsoft.com/office/officeart/2005/8/layout/hList6" loCatId="list" qsTypeId="urn:microsoft.com/office/officeart/2005/8/quickstyle/simple1" qsCatId="simple" csTypeId="urn:microsoft.com/office/officeart/2005/8/colors/accent1_2" csCatId="accent1"/>
      <dgm:spPr/>
      <dgm:t>
        <a:bodyPr/>
        <a:lstStyle/>
        <a:p>
          <a:endParaRPr lang="en-US"/>
        </a:p>
      </dgm:t>
    </dgm:pt>
    <dgm:pt modelId="{E477929D-1757-48EC-BAD0-084C5890E674}">
      <dgm:prSet/>
      <dgm:spPr/>
      <dgm:t>
        <a:bodyPr/>
        <a:lstStyle/>
        <a:p>
          <a:r>
            <a:rPr lang="en-US"/>
            <a:t>Design Overview</a:t>
          </a:r>
        </a:p>
      </dgm:t>
    </dgm:pt>
    <dgm:pt modelId="{8AD407B4-C22A-423C-B5A4-26BA20575497}" type="parTrans" cxnId="{B0D3DA80-1C30-46E9-B576-57E59B438AB6}">
      <dgm:prSet/>
      <dgm:spPr/>
      <dgm:t>
        <a:bodyPr/>
        <a:lstStyle/>
        <a:p>
          <a:endParaRPr lang="en-US"/>
        </a:p>
      </dgm:t>
    </dgm:pt>
    <dgm:pt modelId="{E1B782E9-28E3-40F8-8972-6E7FF8DEFA66}" type="sibTrans" cxnId="{B0D3DA80-1C30-46E9-B576-57E59B438AB6}">
      <dgm:prSet/>
      <dgm:spPr/>
      <dgm:t>
        <a:bodyPr/>
        <a:lstStyle/>
        <a:p>
          <a:endParaRPr lang="en-US"/>
        </a:p>
      </dgm:t>
    </dgm:pt>
    <dgm:pt modelId="{2E570C20-E94A-45E6-A867-E70E7ABC5A55}">
      <dgm:prSet/>
      <dgm:spPr/>
      <dgm:t>
        <a:bodyPr/>
        <a:lstStyle/>
        <a:p>
          <a:r>
            <a:rPr lang="en-US"/>
            <a:t>Professional Seals</a:t>
          </a:r>
        </a:p>
      </dgm:t>
    </dgm:pt>
    <dgm:pt modelId="{DD316D15-0BD6-49E6-AC6A-F9F9DA07E17F}" type="parTrans" cxnId="{9A0AB5F6-511C-4A15-A284-CB7DC433418D}">
      <dgm:prSet/>
      <dgm:spPr/>
      <dgm:t>
        <a:bodyPr/>
        <a:lstStyle/>
        <a:p>
          <a:endParaRPr lang="en-US"/>
        </a:p>
      </dgm:t>
    </dgm:pt>
    <dgm:pt modelId="{2FE18B9F-8747-4B98-B914-9BB732482840}" type="sibTrans" cxnId="{9A0AB5F6-511C-4A15-A284-CB7DC433418D}">
      <dgm:prSet/>
      <dgm:spPr/>
      <dgm:t>
        <a:bodyPr/>
        <a:lstStyle/>
        <a:p>
          <a:endParaRPr lang="en-US"/>
        </a:p>
      </dgm:t>
    </dgm:pt>
    <dgm:pt modelId="{02DA0794-1925-4A0A-8D39-4705636C92A2}">
      <dgm:prSet/>
      <dgm:spPr/>
      <dgm:t>
        <a:bodyPr/>
        <a:lstStyle/>
        <a:p>
          <a:r>
            <a:rPr lang="en-US"/>
            <a:t>Legislative Requirements for the Design of Public Works</a:t>
          </a:r>
        </a:p>
      </dgm:t>
    </dgm:pt>
    <dgm:pt modelId="{056E8CBB-8CDA-4D28-91F1-ED528FEA2515}" type="parTrans" cxnId="{57649907-EF6D-4C63-8BB7-731DEBF13E45}">
      <dgm:prSet/>
      <dgm:spPr/>
      <dgm:t>
        <a:bodyPr/>
        <a:lstStyle/>
        <a:p>
          <a:endParaRPr lang="en-US"/>
        </a:p>
      </dgm:t>
    </dgm:pt>
    <dgm:pt modelId="{70AAE691-3549-49D4-AB19-45AA345C5AE9}" type="sibTrans" cxnId="{57649907-EF6D-4C63-8BB7-731DEBF13E45}">
      <dgm:prSet/>
      <dgm:spPr/>
      <dgm:t>
        <a:bodyPr/>
        <a:lstStyle/>
        <a:p>
          <a:endParaRPr lang="en-US"/>
        </a:p>
      </dgm:t>
    </dgm:pt>
    <dgm:pt modelId="{C6A8FF4D-5B04-4890-A22A-EABCAE011C26}" type="pres">
      <dgm:prSet presAssocID="{3341B066-377E-46E7-8BEB-B7ECF224E9AA}" presName="Name0" presStyleCnt="0">
        <dgm:presLayoutVars>
          <dgm:dir/>
          <dgm:resizeHandles val="exact"/>
        </dgm:presLayoutVars>
      </dgm:prSet>
      <dgm:spPr/>
    </dgm:pt>
    <dgm:pt modelId="{256CBC55-277C-4C44-B6BC-633FF0CB940C}" type="pres">
      <dgm:prSet presAssocID="{E477929D-1757-48EC-BAD0-084C5890E674}" presName="node" presStyleLbl="node1" presStyleIdx="0" presStyleCnt="3">
        <dgm:presLayoutVars>
          <dgm:bulletEnabled val="1"/>
        </dgm:presLayoutVars>
      </dgm:prSet>
      <dgm:spPr/>
    </dgm:pt>
    <dgm:pt modelId="{0955767E-0FBA-499A-ADE5-845D0696A53F}" type="pres">
      <dgm:prSet presAssocID="{E1B782E9-28E3-40F8-8972-6E7FF8DEFA66}" presName="sibTrans" presStyleCnt="0"/>
      <dgm:spPr/>
    </dgm:pt>
    <dgm:pt modelId="{CD119400-6912-4FAA-BD4B-AC670666FFA2}" type="pres">
      <dgm:prSet presAssocID="{2E570C20-E94A-45E6-A867-E70E7ABC5A55}" presName="node" presStyleLbl="node1" presStyleIdx="1" presStyleCnt="3">
        <dgm:presLayoutVars>
          <dgm:bulletEnabled val="1"/>
        </dgm:presLayoutVars>
      </dgm:prSet>
      <dgm:spPr/>
    </dgm:pt>
    <dgm:pt modelId="{3BC41947-D856-4F0F-80D9-577C5A7687AF}" type="pres">
      <dgm:prSet presAssocID="{2FE18B9F-8747-4B98-B914-9BB732482840}" presName="sibTrans" presStyleCnt="0"/>
      <dgm:spPr/>
    </dgm:pt>
    <dgm:pt modelId="{A193A0A9-B15F-4898-B4DB-F74F80C1F2F4}" type="pres">
      <dgm:prSet presAssocID="{02DA0794-1925-4A0A-8D39-4705636C92A2}" presName="node" presStyleLbl="node1" presStyleIdx="2" presStyleCnt="3">
        <dgm:presLayoutVars>
          <dgm:bulletEnabled val="1"/>
        </dgm:presLayoutVars>
      </dgm:prSet>
      <dgm:spPr/>
    </dgm:pt>
  </dgm:ptLst>
  <dgm:cxnLst>
    <dgm:cxn modelId="{57649907-EF6D-4C63-8BB7-731DEBF13E45}" srcId="{3341B066-377E-46E7-8BEB-B7ECF224E9AA}" destId="{02DA0794-1925-4A0A-8D39-4705636C92A2}" srcOrd="2" destOrd="0" parTransId="{056E8CBB-8CDA-4D28-91F1-ED528FEA2515}" sibTransId="{70AAE691-3549-49D4-AB19-45AA345C5AE9}"/>
    <dgm:cxn modelId="{DBCB4708-54B4-4F27-92BC-E15C63D7296C}" type="presOf" srcId="{02DA0794-1925-4A0A-8D39-4705636C92A2}" destId="{A193A0A9-B15F-4898-B4DB-F74F80C1F2F4}" srcOrd="0" destOrd="0" presId="urn:microsoft.com/office/officeart/2005/8/layout/hList6"/>
    <dgm:cxn modelId="{9D758E30-5ABA-4CE2-8150-E9BEF8F2F0F8}" type="presOf" srcId="{E477929D-1757-48EC-BAD0-084C5890E674}" destId="{256CBC55-277C-4C44-B6BC-633FF0CB940C}" srcOrd="0" destOrd="0" presId="urn:microsoft.com/office/officeart/2005/8/layout/hList6"/>
    <dgm:cxn modelId="{F3C26F56-C089-415D-88E6-AEB4D2243FCA}" type="presOf" srcId="{3341B066-377E-46E7-8BEB-B7ECF224E9AA}" destId="{C6A8FF4D-5B04-4890-A22A-EABCAE011C26}" srcOrd="0" destOrd="0" presId="urn:microsoft.com/office/officeart/2005/8/layout/hList6"/>
    <dgm:cxn modelId="{6668E979-C567-474A-ADB3-C0559B5A98DD}" type="presOf" srcId="{2E570C20-E94A-45E6-A867-E70E7ABC5A55}" destId="{CD119400-6912-4FAA-BD4B-AC670666FFA2}" srcOrd="0" destOrd="0" presId="urn:microsoft.com/office/officeart/2005/8/layout/hList6"/>
    <dgm:cxn modelId="{B0D3DA80-1C30-46E9-B576-57E59B438AB6}" srcId="{3341B066-377E-46E7-8BEB-B7ECF224E9AA}" destId="{E477929D-1757-48EC-BAD0-084C5890E674}" srcOrd="0" destOrd="0" parTransId="{8AD407B4-C22A-423C-B5A4-26BA20575497}" sibTransId="{E1B782E9-28E3-40F8-8972-6E7FF8DEFA66}"/>
    <dgm:cxn modelId="{9A0AB5F6-511C-4A15-A284-CB7DC433418D}" srcId="{3341B066-377E-46E7-8BEB-B7ECF224E9AA}" destId="{2E570C20-E94A-45E6-A867-E70E7ABC5A55}" srcOrd="1" destOrd="0" parTransId="{DD316D15-0BD6-49E6-AC6A-F9F9DA07E17F}" sibTransId="{2FE18B9F-8747-4B98-B914-9BB732482840}"/>
    <dgm:cxn modelId="{A4A2F020-11CF-4C9F-9648-2B7BD36FE684}" type="presParOf" srcId="{C6A8FF4D-5B04-4890-A22A-EABCAE011C26}" destId="{256CBC55-277C-4C44-B6BC-633FF0CB940C}" srcOrd="0" destOrd="0" presId="urn:microsoft.com/office/officeart/2005/8/layout/hList6"/>
    <dgm:cxn modelId="{45A1AFE8-EC9B-43FD-8F12-3CD911E1E7FF}" type="presParOf" srcId="{C6A8FF4D-5B04-4890-A22A-EABCAE011C26}" destId="{0955767E-0FBA-499A-ADE5-845D0696A53F}" srcOrd="1" destOrd="0" presId="urn:microsoft.com/office/officeart/2005/8/layout/hList6"/>
    <dgm:cxn modelId="{2E5D4201-594D-40FC-8DFC-0372E51CBA57}" type="presParOf" srcId="{C6A8FF4D-5B04-4890-A22A-EABCAE011C26}" destId="{CD119400-6912-4FAA-BD4B-AC670666FFA2}" srcOrd="2" destOrd="0" presId="urn:microsoft.com/office/officeart/2005/8/layout/hList6"/>
    <dgm:cxn modelId="{37CE5C8C-1F83-4FF0-9B42-EBC32684134C}" type="presParOf" srcId="{C6A8FF4D-5B04-4890-A22A-EABCAE011C26}" destId="{3BC41947-D856-4F0F-80D9-577C5A7687AF}" srcOrd="3" destOrd="0" presId="urn:microsoft.com/office/officeart/2005/8/layout/hList6"/>
    <dgm:cxn modelId="{401B1A08-2CB3-43DF-9CE5-DA9DAFA0E81F}" type="presParOf" srcId="{C6A8FF4D-5B04-4890-A22A-EABCAE011C26}" destId="{A193A0A9-B15F-4898-B4DB-F74F80C1F2F4}" srcOrd="4"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0F03377E-6D43-453A-AE6A-FE38F3FBE2F0}" type="doc">
      <dgm:prSet loTypeId="urn:microsoft.com/office/officeart/2005/8/layout/vList2" loCatId="list" qsTypeId="urn:microsoft.com/office/officeart/2005/8/quickstyle/3d1" qsCatId="3D" csTypeId="urn:microsoft.com/office/officeart/2005/8/colors/accent6_2" csCatId="accent6"/>
      <dgm:spPr/>
      <dgm:t>
        <a:bodyPr/>
        <a:lstStyle/>
        <a:p>
          <a:endParaRPr lang="en-US"/>
        </a:p>
      </dgm:t>
    </dgm:pt>
    <dgm:pt modelId="{0ADF9AA3-54B0-4AAA-A8A9-8AFC28B2762E}">
      <dgm:prSet/>
      <dgm:spPr/>
      <dgm:t>
        <a:bodyPr/>
        <a:lstStyle/>
        <a:p>
          <a:pPr algn="ctr"/>
          <a:r>
            <a:rPr lang="en-US" b="1"/>
            <a:t>Section 502 </a:t>
          </a:r>
          <a:endParaRPr lang="en-US"/>
        </a:p>
      </dgm:t>
    </dgm:pt>
    <dgm:pt modelId="{78EF987A-3249-43D5-9EC8-57765C330C57}" type="parTrans" cxnId="{D70F3274-6900-49E2-BA85-5F6C5A327198}">
      <dgm:prSet/>
      <dgm:spPr/>
      <dgm:t>
        <a:bodyPr/>
        <a:lstStyle/>
        <a:p>
          <a:pPr algn="ctr"/>
          <a:endParaRPr lang="en-US"/>
        </a:p>
      </dgm:t>
    </dgm:pt>
    <dgm:pt modelId="{B2D36FC0-4D38-426D-BCC6-65E0A1ABC0FB}" type="sibTrans" cxnId="{D70F3274-6900-49E2-BA85-5F6C5A327198}">
      <dgm:prSet/>
      <dgm:spPr/>
      <dgm:t>
        <a:bodyPr/>
        <a:lstStyle/>
        <a:p>
          <a:pPr algn="ctr"/>
          <a:endParaRPr lang="en-US"/>
        </a:p>
      </dgm:t>
    </dgm:pt>
    <dgm:pt modelId="{F2F15EF5-6831-4E20-BEBC-ACAEB9B88EE8}">
      <dgm:prSet/>
      <dgm:spPr/>
      <dgm:t>
        <a:bodyPr/>
        <a:lstStyle/>
        <a:p>
          <a:pPr algn="ctr"/>
          <a:r>
            <a:rPr lang="en-US" b="1"/>
            <a:t>Forms and Guidelines</a:t>
          </a:r>
          <a:endParaRPr lang="en-US"/>
        </a:p>
      </dgm:t>
    </dgm:pt>
    <dgm:pt modelId="{4559F01F-0988-4FF9-A532-1DC37FAAC27C}" type="parTrans" cxnId="{8A4942B6-D1AD-4743-8E73-2C04159B61BE}">
      <dgm:prSet/>
      <dgm:spPr/>
      <dgm:t>
        <a:bodyPr/>
        <a:lstStyle/>
        <a:p>
          <a:pPr algn="ctr"/>
          <a:endParaRPr lang="en-US"/>
        </a:p>
      </dgm:t>
    </dgm:pt>
    <dgm:pt modelId="{8271FB18-DA94-424E-90FF-B71CF3E4F678}" type="sibTrans" cxnId="{8A4942B6-D1AD-4743-8E73-2C04159B61BE}">
      <dgm:prSet/>
      <dgm:spPr/>
      <dgm:t>
        <a:bodyPr/>
        <a:lstStyle/>
        <a:p>
          <a:pPr algn="ctr"/>
          <a:endParaRPr lang="en-US"/>
        </a:p>
      </dgm:t>
    </dgm:pt>
    <dgm:pt modelId="{BFF00979-3365-411B-ADE4-CE4508BB46A3}" type="pres">
      <dgm:prSet presAssocID="{0F03377E-6D43-453A-AE6A-FE38F3FBE2F0}" presName="linear" presStyleCnt="0">
        <dgm:presLayoutVars>
          <dgm:animLvl val="lvl"/>
          <dgm:resizeHandles val="exact"/>
        </dgm:presLayoutVars>
      </dgm:prSet>
      <dgm:spPr/>
    </dgm:pt>
    <dgm:pt modelId="{0D3160E4-2BD4-4213-B0E9-813F7C632CA9}" type="pres">
      <dgm:prSet presAssocID="{0ADF9AA3-54B0-4AAA-A8A9-8AFC28B2762E}" presName="parentText" presStyleLbl="node1" presStyleIdx="0" presStyleCnt="2">
        <dgm:presLayoutVars>
          <dgm:chMax val="0"/>
          <dgm:bulletEnabled val="1"/>
        </dgm:presLayoutVars>
      </dgm:prSet>
      <dgm:spPr/>
    </dgm:pt>
    <dgm:pt modelId="{2053DF1E-DA60-4427-B57B-D2C964CEDBF3}" type="pres">
      <dgm:prSet presAssocID="{B2D36FC0-4D38-426D-BCC6-65E0A1ABC0FB}" presName="spacer" presStyleCnt="0"/>
      <dgm:spPr/>
    </dgm:pt>
    <dgm:pt modelId="{0227DD51-6B44-4FD7-9CE7-4C48848E037F}" type="pres">
      <dgm:prSet presAssocID="{F2F15EF5-6831-4E20-BEBC-ACAEB9B88EE8}" presName="parentText" presStyleLbl="node1" presStyleIdx="1" presStyleCnt="2">
        <dgm:presLayoutVars>
          <dgm:chMax val="0"/>
          <dgm:bulletEnabled val="1"/>
        </dgm:presLayoutVars>
      </dgm:prSet>
      <dgm:spPr/>
    </dgm:pt>
  </dgm:ptLst>
  <dgm:cxnLst>
    <dgm:cxn modelId="{ED51C073-D046-4A92-B998-A8B81D5B699F}" type="presOf" srcId="{0ADF9AA3-54B0-4AAA-A8A9-8AFC28B2762E}" destId="{0D3160E4-2BD4-4213-B0E9-813F7C632CA9}" srcOrd="0" destOrd="0" presId="urn:microsoft.com/office/officeart/2005/8/layout/vList2"/>
    <dgm:cxn modelId="{D70F3274-6900-49E2-BA85-5F6C5A327198}" srcId="{0F03377E-6D43-453A-AE6A-FE38F3FBE2F0}" destId="{0ADF9AA3-54B0-4AAA-A8A9-8AFC28B2762E}" srcOrd="0" destOrd="0" parTransId="{78EF987A-3249-43D5-9EC8-57765C330C57}" sibTransId="{B2D36FC0-4D38-426D-BCC6-65E0A1ABC0FB}"/>
    <dgm:cxn modelId="{77F7EFB3-6F27-4131-9FED-3EFA64511CEF}" type="presOf" srcId="{0F03377E-6D43-453A-AE6A-FE38F3FBE2F0}" destId="{BFF00979-3365-411B-ADE4-CE4508BB46A3}" srcOrd="0" destOrd="0" presId="urn:microsoft.com/office/officeart/2005/8/layout/vList2"/>
    <dgm:cxn modelId="{8A4942B6-D1AD-4743-8E73-2C04159B61BE}" srcId="{0F03377E-6D43-453A-AE6A-FE38F3FBE2F0}" destId="{F2F15EF5-6831-4E20-BEBC-ACAEB9B88EE8}" srcOrd="1" destOrd="0" parTransId="{4559F01F-0988-4FF9-A532-1DC37FAAC27C}" sibTransId="{8271FB18-DA94-424E-90FF-B71CF3E4F678}"/>
    <dgm:cxn modelId="{B0A960D8-9DA7-4725-9A1A-679EA23AAF0A}" type="presOf" srcId="{F2F15EF5-6831-4E20-BEBC-ACAEB9B88EE8}" destId="{0227DD51-6B44-4FD7-9CE7-4C48848E037F}" srcOrd="0" destOrd="0" presId="urn:microsoft.com/office/officeart/2005/8/layout/vList2"/>
    <dgm:cxn modelId="{E080AED4-576F-4222-BC82-80270B317EA5}" type="presParOf" srcId="{BFF00979-3365-411B-ADE4-CE4508BB46A3}" destId="{0D3160E4-2BD4-4213-B0E9-813F7C632CA9}" srcOrd="0" destOrd="0" presId="urn:microsoft.com/office/officeart/2005/8/layout/vList2"/>
    <dgm:cxn modelId="{F5A1607E-B93E-49DE-A3AB-DE338926D9CE}" type="presParOf" srcId="{BFF00979-3365-411B-ADE4-CE4508BB46A3}" destId="{2053DF1E-DA60-4427-B57B-D2C964CEDBF3}" srcOrd="1" destOrd="0" presId="urn:microsoft.com/office/officeart/2005/8/layout/vList2"/>
    <dgm:cxn modelId="{345260CC-2484-4056-BDED-AC71CAAE6307}" type="presParOf" srcId="{BFF00979-3365-411B-ADE4-CE4508BB46A3}" destId="{0227DD51-6B44-4FD7-9CE7-4C48848E037F}"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01E6AB24-1820-4B5B-85CD-4F1CC64899FC}" type="doc">
      <dgm:prSet loTypeId="urn:microsoft.com/office/officeart/2005/8/layout/process1" loCatId="process" qsTypeId="urn:microsoft.com/office/officeart/2005/8/quickstyle/3d1" qsCatId="3D" csTypeId="urn:microsoft.com/office/officeart/2005/8/colors/accent3_2" csCatId="accent3" phldr="1"/>
      <dgm:spPr/>
      <dgm:t>
        <a:bodyPr/>
        <a:lstStyle/>
        <a:p>
          <a:endParaRPr lang="en-US"/>
        </a:p>
      </dgm:t>
    </dgm:pt>
    <dgm:pt modelId="{313A105A-C6C9-4C52-9437-356F063F1872}">
      <dgm:prSet/>
      <dgm:spPr/>
      <dgm:t>
        <a:bodyPr/>
        <a:lstStyle/>
        <a:p>
          <a:r>
            <a:rPr lang="en-US"/>
            <a:t>The State Construction Office has specific Bidding and Contract Forms, Design Review Forms, and Design Guidelines that must be incorporated into State projects where appropriate. </a:t>
          </a:r>
        </a:p>
      </dgm:t>
    </dgm:pt>
    <dgm:pt modelId="{027E493C-8DE4-4C8C-8B44-E00A89CB12A5}" type="parTrans" cxnId="{8AE70BB9-7CA4-4ED2-A803-BF74E5BE8FFF}">
      <dgm:prSet/>
      <dgm:spPr/>
      <dgm:t>
        <a:bodyPr/>
        <a:lstStyle/>
        <a:p>
          <a:endParaRPr lang="en-US"/>
        </a:p>
      </dgm:t>
    </dgm:pt>
    <dgm:pt modelId="{A5632DF7-AC95-49FA-93D4-E9EFC8AE6867}" type="sibTrans" cxnId="{8AE70BB9-7CA4-4ED2-A803-BF74E5BE8FFF}">
      <dgm:prSet/>
      <dgm:spPr/>
      <dgm:t>
        <a:bodyPr/>
        <a:lstStyle/>
        <a:p>
          <a:endParaRPr lang="en-US"/>
        </a:p>
      </dgm:t>
    </dgm:pt>
    <dgm:pt modelId="{96CA0B93-DBD9-4430-9F07-8806CBCE1B15}">
      <dgm:prSet/>
      <dgm:spPr/>
      <dgm:t>
        <a:bodyPr/>
        <a:lstStyle/>
        <a:p>
          <a:r>
            <a:rPr lang="en-US" dirty="0"/>
            <a:t>These Forms and Guidelines are available for download on the State Construction Office website at </a:t>
          </a:r>
        </a:p>
        <a:p>
          <a:r>
            <a:rPr lang="en-US" dirty="0">
              <a:hlinkClick xmlns:r="http://schemas.openxmlformats.org/officeDocument/2006/relationships" r:id="rId1"/>
            </a:rPr>
            <a:t>www.nc-sco.com</a:t>
          </a:r>
          <a:r>
            <a:rPr lang="en-US" b="1" dirty="0"/>
            <a:t>.</a:t>
          </a:r>
          <a:endParaRPr lang="en-US" dirty="0"/>
        </a:p>
      </dgm:t>
    </dgm:pt>
    <dgm:pt modelId="{C312995B-CBDD-43A6-8773-7A2BB57F24EE}" type="parTrans" cxnId="{7D0C49C5-D738-4CC1-9E42-D946E61B0490}">
      <dgm:prSet/>
      <dgm:spPr/>
      <dgm:t>
        <a:bodyPr/>
        <a:lstStyle/>
        <a:p>
          <a:endParaRPr lang="en-US"/>
        </a:p>
      </dgm:t>
    </dgm:pt>
    <dgm:pt modelId="{E209908B-D1BB-4264-BDC2-1AF8FDB2A286}" type="sibTrans" cxnId="{7D0C49C5-D738-4CC1-9E42-D946E61B0490}">
      <dgm:prSet/>
      <dgm:spPr/>
      <dgm:t>
        <a:bodyPr/>
        <a:lstStyle/>
        <a:p>
          <a:endParaRPr lang="en-US"/>
        </a:p>
      </dgm:t>
    </dgm:pt>
    <dgm:pt modelId="{AAFF6509-E5B8-4FE2-8F25-9ED0EC404BF1}" type="pres">
      <dgm:prSet presAssocID="{01E6AB24-1820-4B5B-85CD-4F1CC64899FC}" presName="Name0" presStyleCnt="0">
        <dgm:presLayoutVars>
          <dgm:dir/>
          <dgm:resizeHandles val="exact"/>
        </dgm:presLayoutVars>
      </dgm:prSet>
      <dgm:spPr/>
    </dgm:pt>
    <dgm:pt modelId="{98478D96-07E9-438B-B7EE-0A6436786103}" type="pres">
      <dgm:prSet presAssocID="{313A105A-C6C9-4C52-9437-356F063F1872}" presName="node" presStyleLbl="node1" presStyleIdx="0" presStyleCnt="2">
        <dgm:presLayoutVars>
          <dgm:bulletEnabled val="1"/>
        </dgm:presLayoutVars>
      </dgm:prSet>
      <dgm:spPr/>
    </dgm:pt>
    <dgm:pt modelId="{553FD308-84A5-4821-9C62-0D2EF54610C3}" type="pres">
      <dgm:prSet presAssocID="{A5632DF7-AC95-49FA-93D4-E9EFC8AE6867}" presName="sibTrans" presStyleLbl="sibTrans2D1" presStyleIdx="0" presStyleCnt="1"/>
      <dgm:spPr/>
    </dgm:pt>
    <dgm:pt modelId="{3D5819CC-4B9F-4F24-8EAF-F4690362A144}" type="pres">
      <dgm:prSet presAssocID="{A5632DF7-AC95-49FA-93D4-E9EFC8AE6867}" presName="connectorText" presStyleLbl="sibTrans2D1" presStyleIdx="0" presStyleCnt="1"/>
      <dgm:spPr/>
    </dgm:pt>
    <dgm:pt modelId="{DCB165B5-AF9C-473C-9A05-C07BBCC55851}" type="pres">
      <dgm:prSet presAssocID="{96CA0B93-DBD9-4430-9F07-8806CBCE1B15}" presName="node" presStyleLbl="node1" presStyleIdx="1" presStyleCnt="2">
        <dgm:presLayoutVars>
          <dgm:bulletEnabled val="1"/>
        </dgm:presLayoutVars>
      </dgm:prSet>
      <dgm:spPr/>
    </dgm:pt>
  </dgm:ptLst>
  <dgm:cxnLst>
    <dgm:cxn modelId="{5071EF0D-4745-415A-A5F9-21B655D290B2}" type="presOf" srcId="{96CA0B93-DBD9-4430-9F07-8806CBCE1B15}" destId="{DCB165B5-AF9C-473C-9A05-C07BBCC55851}" srcOrd="0" destOrd="0" presId="urn:microsoft.com/office/officeart/2005/8/layout/process1"/>
    <dgm:cxn modelId="{5FBF2C26-B1CC-4AB7-89DD-E2B9CBD318F9}" type="presOf" srcId="{A5632DF7-AC95-49FA-93D4-E9EFC8AE6867}" destId="{3D5819CC-4B9F-4F24-8EAF-F4690362A144}" srcOrd="1" destOrd="0" presId="urn:microsoft.com/office/officeart/2005/8/layout/process1"/>
    <dgm:cxn modelId="{A0019949-5454-4579-A494-161237448352}" type="presOf" srcId="{A5632DF7-AC95-49FA-93D4-E9EFC8AE6867}" destId="{553FD308-84A5-4821-9C62-0D2EF54610C3}" srcOrd="0" destOrd="0" presId="urn:microsoft.com/office/officeart/2005/8/layout/process1"/>
    <dgm:cxn modelId="{51C2ECB7-E9BB-45B8-AF86-A248B5C9A7EB}" type="presOf" srcId="{313A105A-C6C9-4C52-9437-356F063F1872}" destId="{98478D96-07E9-438B-B7EE-0A6436786103}" srcOrd="0" destOrd="0" presId="urn:microsoft.com/office/officeart/2005/8/layout/process1"/>
    <dgm:cxn modelId="{8AE70BB9-7CA4-4ED2-A803-BF74E5BE8FFF}" srcId="{01E6AB24-1820-4B5B-85CD-4F1CC64899FC}" destId="{313A105A-C6C9-4C52-9437-356F063F1872}" srcOrd="0" destOrd="0" parTransId="{027E493C-8DE4-4C8C-8B44-E00A89CB12A5}" sibTransId="{A5632DF7-AC95-49FA-93D4-E9EFC8AE6867}"/>
    <dgm:cxn modelId="{7D0C49C5-D738-4CC1-9E42-D946E61B0490}" srcId="{01E6AB24-1820-4B5B-85CD-4F1CC64899FC}" destId="{96CA0B93-DBD9-4430-9F07-8806CBCE1B15}" srcOrd="1" destOrd="0" parTransId="{C312995B-CBDD-43A6-8773-7A2BB57F24EE}" sibTransId="{E209908B-D1BB-4264-BDC2-1AF8FDB2A286}"/>
    <dgm:cxn modelId="{9972F8DD-B12A-45D7-BDA0-919B3BA2F710}" type="presOf" srcId="{01E6AB24-1820-4B5B-85CD-4F1CC64899FC}" destId="{AAFF6509-E5B8-4FE2-8F25-9ED0EC404BF1}" srcOrd="0" destOrd="0" presId="urn:microsoft.com/office/officeart/2005/8/layout/process1"/>
    <dgm:cxn modelId="{2C5F5D0E-09F0-4DC4-ADCB-7DA7A322540B}" type="presParOf" srcId="{AAFF6509-E5B8-4FE2-8F25-9ED0EC404BF1}" destId="{98478D96-07E9-438B-B7EE-0A6436786103}" srcOrd="0" destOrd="0" presId="urn:microsoft.com/office/officeart/2005/8/layout/process1"/>
    <dgm:cxn modelId="{BAF2FD3B-0A66-4C7C-AFC2-69AF820960B6}" type="presParOf" srcId="{AAFF6509-E5B8-4FE2-8F25-9ED0EC404BF1}" destId="{553FD308-84A5-4821-9C62-0D2EF54610C3}" srcOrd="1" destOrd="0" presId="urn:microsoft.com/office/officeart/2005/8/layout/process1"/>
    <dgm:cxn modelId="{1E289929-9B90-4EE5-8BAA-C24198BDC9C5}" type="presParOf" srcId="{553FD308-84A5-4821-9C62-0D2EF54610C3}" destId="{3D5819CC-4B9F-4F24-8EAF-F4690362A144}" srcOrd="0" destOrd="0" presId="urn:microsoft.com/office/officeart/2005/8/layout/process1"/>
    <dgm:cxn modelId="{BE8B8422-30C3-45C2-B6BC-84C160F1BDAA}" type="presParOf" srcId="{AAFF6509-E5B8-4FE2-8F25-9ED0EC404BF1}" destId="{DCB165B5-AF9C-473C-9A05-C07BBCC55851}" srcOrd="2"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4C8380AD-C140-49E2-B76B-D2B359DEC354}" type="doc">
      <dgm:prSet loTypeId="urn:microsoft.com/office/officeart/2005/8/layout/vList2" loCatId="list" qsTypeId="urn:microsoft.com/office/officeart/2005/8/quickstyle/3d1" qsCatId="3D" csTypeId="urn:microsoft.com/office/officeart/2005/8/colors/accent6_2" csCatId="accent6"/>
      <dgm:spPr/>
      <dgm:t>
        <a:bodyPr/>
        <a:lstStyle/>
        <a:p>
          <a:endParaRPr lang="en-US"/>
        </a:p>
      </dgm:t>
    </dgm:pt>
    <dgm:pt modelId="{B3BBE6D7-BF69-4AD7-A90B-0D3DDDB02BED}">
      <dgm:prSet/>
      <dgm:spPr/>
      <dgm:t>
        <a:bodyPr/>
        <a:lstStyle/>
        <a:p>
          <a:pPr algn="ctr"/>
          <a:r>
            <a:rPr lang="en-US" b="1"/>
            <a:t>Section 503 </a:t>
          </a:r>
          <a:endParaRPr lang="en-US"/>
        </a:p>
      </dgm:t>
    </dgm:pt>
    <dgm:pt modelId="{0D4AFC32-5D47-4C88-A33E-309581B1F542}" type="parTrans" cxnId="{F4ACAD48-8329-4853-B01F-F738B0DB6429}">
      <dgm:prSet/>
      <dgm:spPr/>
      <dgm:t>
        <a:bodyPr/>
        <a:lstStyle/>
        <a:p>
          <a:pPr algn="ctr"/>
          <a:endParaRPr lang="en-US"/>
        </a:p>
      </dgm:t>
    </dgm:pt>
    <dgm:pt modelId="{4DDA010D-8763-4D17-AD1D-0B58438FAC5F}" type="sibTrans" cxnId="{F4ACAD48-8329-4853-B01F-F738B0DB6429}">
      <dgm:prSet/>
      <dgm:spPr/>
      <dgm:t>
        <a:bodyPr/>
        <a:lstStyle/>
        <a:p>
          <a:pPr algn="ctr"/>
          <a:endParaRPr lang="en-US"/>
        </a:p>
      </dgm:t>
    </dgm:pt>
    <dgm:pt modelId="{DE57427D-B4EB-4C4B-8751-A47175690A24}">
      <dgm:prSet/>
      <dgm:spPr/>
      <dgm:t>
        <a:bodyPr/>
        <a:lstStyle/>
        <a:p>
          <a:pPr algn="ctr"/>
          <a:r>
            <a:rPr lang="en-US" b="1"/>
            <a:t>Drawings</a:t>
          </a:r>
          <a:endParaRPr lang="en-US"/>
        </a:p>
      </dgm:t>
    </dgm:pt>
    <dgm:pt modelId="{56AF8A8A-9266-49FC-A443-23209596871E}" type="parTrans" cxnId="{423B00CD-3B05-4DE9-B3FE-04CF7AB02417}">
      <dgm:prSet/>
      <dgm:spPr/>
      <dgm:t>
        <a:bodyPr/>
        <a:lstStyle/>
        <a:p>
          <a:pPr algn="ctr"/>
          <a:endParaRPr lang="en-US"/>
        </a:p>
      </dgm:t>
    </dgm:pt>
    <dgm:pt modelId="{E83E8332-72D8-49FF-ADCB-D1115E6E3E5D}" type="sibTrans" cxnId="{423B00CD-3B05-4DE9-B3FE-04CF7AB02417}">
      <dgm:prSet/>
      <dgm:spPr/>
      <dgm:t>
        <a:bodyPr/>
        <a:lstStyle/>
        <a:p>
          <a:pPr algn="ctr"/>
          <a:endParaRPr lang="en-US"/>
        </a:p>
      </dgm:t>
    </dgm:pt>
    <dgm:pt modelId="{37A3EA74-C438-472E-969E-2D70E710F4B0}" type="pres">
      <dgm:prSet presAssocID="{4C8380AD-C140-49E2-B76B-D2B359DEC354}" presName="linear" presStyleCnt="0">
        <dgm:presLayoutVars>
          <dgm:animLvl val="lvl"/>
          <dgm:resizeHandles val="exact"/>
        </dgm:presLayoutVars>
      </dgm:prSet>
      <dgm:spPr/>
    </dgm:pt>
    <dgm:pt modelId="{C27AF459-6047-4385-BBCB-C06B7A188BF3}" type="pres">
      <dgm:prSet presAssocID="{B3BBE6D7-BF69-4AD7-A90B-0D3DDDB02BED}" presName="parentText" presStyleLbl="node1" presStyleIdx="0" presStyleCnt="2">
        <dgm:presLayoutVars>
          <dgm:chMax val="0"/>
          <dgm:bulletEnabled val="1"/>
        </dgm:presLayoutVars>
      </dgm:prSet>
      <dgm:spPr/>
    </dgm:pt>
    <dgm:pt modelId="{3E5E2B96-FC82-4D83-BBFB-2ABC2F90306F}" type="pres">
      <dgm:prSet presAssocID="{4DDA010D-8763-4D17-AD1D-0B58438FAC5F}" presName="spacer" presStyleCnt="0"/>
      <dgm:spPr/>
    </dgm:pt>
    <dgm:pt modelId="{81075479-2177-4E9B-B0A6-4727BC7E61A7}" type="pres">
      <dgm:prSet presAssocID="{DE57427D-B4EB-4C4B-8751-A47175690A24}" presName="parentText" presStyleLbl="node1" presStyleIdx="1" presStyleCnt="2">
        <dgm:presLayoutVars>
          <dgm:chMax val="0"/>
          <dgm:bulletEnabled val="1"/>
        </dgm:presLayoutVars>
      </dgm:prSet>
      <dgm:spPr/>
    </dgm:pt>
  </dgm:ptLst>
  <dgm:cxnLst>
    <dgm:cxn modelId="{0AB86B62-9A0F-4668-8335-36109D676777}" type="presOf" srcId="{DE57427D-B4EB-4C4B-8751-A47175690A24}" destId="{81075479-2177-4E9B-B0A6-4727BC7E61A7}" srcOrd="0" destOrd="0" presId="urn:microsoft.com/office/officeart/2005/8/layout/vList2"/>
    <dgm:cxn modelId="{F4ACAD48-8329-4853-B01F-F738B0DB6429}" srcId="{4C8380AD-C140-49E2-B76B-D2B359DEC354}" destId="{B3BBE6D7-BF69-4AD7-A90B-0D3DDDB02BED}" srcOrd="0" destOrd="0" parTransId="{0D4AFC32-5D47-4C88-A33E-309581B1F542}" sibTransId="{4DDA010D-8763-4D17-AD1D-0B58438FAC5F}"/>
    <dgm:cxn modelId="{99E06A91-DF59-43A4-B9CE-47DAD27DA224}" type="presOf" srcId="{B3BBE6D7-BF69-4AD7-A90B-0D3DDDB02BED}" destId="{C27AF459-6047-4385-BBCB-C06B7A188BF3}" srcOrd="0" destOrd="0" presId="urn:microsoft.com/office/officeart/2005/8/layout/vList2"/>
    <dgm:cxn modelId="{423B00CD-3B05-4DE9-B3FE-04CF7AB02417}" srcId="{4C8380AD-C140-49E2-B76B-D2B359DEC354}" destId="{DE57427D-B4EB-4C4B-8751-A47175690A24}" srcOrd="1" destOrd="0" parTransId="{56AF8A8A-9266-49FC-A443-23209596871E}" sibTransId="{E83E8332-72D8-49FF-ADCB-D1115E6E3E5D}"/>
    <dgm:cxn modelId="{7FF890E5-CB8A-43EC-9C02-1165FB5C8552}" type="presOf" srcId="{4C8380AD-C140-49E2-B76B-D2B359DEC354}" destId="{37A3EA74-C438-472E-969E-2D70E710F4B0}" srcOrd="0" destOrd="0" presId="urn:microsoft.com/office/officeart/2005/8/layout/vList2"/>
    <dgm:cxn modelId="{5BA48528-AC77-43BA-9B75-9E6019E6FECE}" type="presParOf" srcId="{37A3EA74-C438-472E-969E-2D70E710F4B0}" destId="{C27AF459-6047-4385-BBCB-C06B7A188BF3}" srcOrd="0" destOrd="0" presId="urn:microsoft.com/office/officeart/2005/8/layout/vList2"/>
    <dgm:cxn modelId="{3D4FF3EC-3E2D-4F11-9DE2-E53F51500B4D}" type="presParOf" srcId="{37A3EA74-C438-472E-969E-2D70E710F4B0}" destId="{3E5E2B96-FC82-4D83-BBFB-2ABC2F90306F}" srcOrd="1" destOrd="0" presId="urn:microsoft.com/office/officeart/2005/8/layout/vList2"/>
    <dgm:cxn modelId="{AE38AE5B-320C-4F57-B51D-67F9555073B7}" type="presParOf" srcId="{37A3EA74-C438-472E-969E-2D70E710F4B0}" destId="{81075479-2177-4E9B-B0A6-4727BC7E61A7}"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EC396D7E-068A-4FB2-9E63-D7A055BE7269}" type="doc">
      <dgm:prSet loTypeId="urn:microsoft.com/office/officeart/2005/8/layout/lProcess3" loCatId="process" qsTypeId="urn:microsoft.com/office/officeart/2005/8/quickstyle/3d2" qsCatId="3D" csTypeId="urn:microsoft.com/office/officeart/2005/8/colors/accent1_2" csCatId="accent1"/>
      <dgm:spPr/>
      <dgm:t>
        <a:bodyPr/>
        <a:lstStyle/>
        <a:p>
          <a:endParaRPr lang="en-US"/>
        </a:p>
      </dgm:t>
    </dgm:pt>
    <dgm:pt modelId="{AA449539-5F5E-4704-A90A-F77898C49D95}">
      <dgm:prSet/>
      <dgm:spPr/>
      <dgm:t>
        <a:bodyPr/>
        <a:lstStyle/>
        <a:p>
          <a:r>
            <a:rPr lang="en-US"/>
            <a:t>Drawing sheet size shall be consistent throughout the set. 24”x36”, 30”x42” and 36”x48” are common sizes. </a:t>
          </a:r>
        </a:p>
      </dgm:t>
    </dgm:pt>
    <dgm:pt modelId="{87767BFA-F92F-4D01-B2A0-A99E554594B1}" type="parTrans" cxnId="{4B0443F3-D5AC-4116-A5C2-2D6AAADA6FA4}">
      <dgm:prSet/>
      <dgm:spPr/>
      <dgm:t>
        <a:bodyPr/>
        <a:lstStyle/>
        <a:p>
          <a:endParaRPr lang="en-US"/>
        </a:p>
      </dgm:t>
    </dgm:pt>
    <dgm:pt modelId="{4FCC27A9-6103-4291-AFB9-B8A4F986D606}" type="sibTrans" cxnId="{4B0443F3-D5AC-4116-A5C2-2D6AAADA6FA4}">
      <dgm:prSet/>
      <dgm:spPr/>
      <dgm:t>
        <a:bodyPr/>
        <a:lstStyle/>
        <a:p>
          <a:endParaRPr lang="en-US"/>
        </a:p>
      </dgm:t>
    </dgm:pt>
    <dgm:pt modelId="{690D0A38-5C81-4A86-A6D0-F635A3A52585}">
      <dgm:prSet/>
      <dgm:spPr/>
      <dgm:t>
        <a:bodyPr/>
        <a:lstStyle/>
        <a:p>
          <a:r>
            <a:rPr lang="en-US"/>
            <a:t>Use of oversize sheets must be approved by State Construction Office prior to start of work. </a:t>
          </a:r>
        </a:p>
      </dgm:t>
    </dgm:pt>
    <dgm:pt modelId="{5D55CEB8-4463-48D7-8293-29109C9EA844}" type="parTrans" cxnId="{AEF80947-67F0-4673-9F95-CCE7941600B7}">
      <dgm:prSet/>
      <dgm:spPr/>
      <dgm:t>
        <a:bodyPr/>
        <a:lstStyle/>
        <a:p>
          <a:endParaRPr lang="en-US"/>
        </a:p>
      </dgm:t>
    </dgm:pt>
    <dgm:pt modelId="{CEE6C0D8-6E2F-46B4-9B16-863689580CD8}" type="sibTrans" cxnId="{AEF80947-67F0-4673-9F95-CCE7941600B7}">
      <dgm:prSet/>
      <dgm:spPr/>
      <dgm:t>
        <a:bodyPr/>
        <a:lstStyle/>
        <a:p>
          <a:endParaRPr lang="en-US"/>
        </a:p>
      </dgm:t>
    </dgm:pt>
    <dgm:pt modelId="{D6BACBDE-CC77-4652-B1D3-BD0D3799B423}">
      <dgm:prSet/>
      <dgm:spPr/>
      <dgm:t>
        <a:bodyPr/>
        <a:lstStyle/>
        <a:p>
          <a:r>
            <a:rPr lang="en-US"/>
            <a:t>Do not mix drawing sizes within the same project documents. </a:t>
          </a:r>
        </a:p>
      </dgm:t>
    </dgm:pt>
    <dgm:pt modelId="{A06DC61B-7B18-4612-BB99-5986FCFA4042}" type="parTrans" cxnId="{755E00A3-07FD-489D-B743-1C16305B053F}">
      <dgm:prSet/>
      <dgm:spPr/>
      <dgm:t>
        <a:bodyPr/>
        <a:lstStyle/>
        <a:p>
          <a:endParaRPr lang="en-US"/>
        </a:p>
      </dgm:t>
    </dgm:pt>
    <dgm:pt modelId="{82CC87CC-7652-4686-9ECE-95E4504A5819}" type="sibTrans" cxnId="{755E00A3-07FD-489D-B743-1C16305B053F}">
      <dgm:prSet/>
      <dgm:spPr/>
      <dgm:t>
        <a:bodyPr/>
        <a:lstStyle/>
        <a:p>
          <a:endParaRPr lang="en-US"/>
        </a:p>
      </dgm:t>
    </dgm:pt>
    <dgm:pt modelId="{83B93FFF-FD25-48A7-AAA8-ED6A5CA85B45}">
      <dgm:prSet/>
      <dgm:spPr/>
      <dgm:t>
        <a:bodyPr/>
        <a:lstStyle/>
        <a:p>
          <a:r>
            <a:rPr lang="en-US"/>
            <a:t>Drawing shall be edge bound. </a:t>
          </a:r>
        </a:p>
      </dgm:t>
    </dgm:pt>
    <dgm:pt modelId="{4E554254-A5BE-46B4-A9D8-3880646C7153}" type="parTrans" cxnId="{0AFB659D-9694-4DF3-ADBA-9E2C54FCC19D}">
      <dgm:prSet/>
      <dgm:spPr/>
      <dgm:t>
        <a:bodyPr/>
        <a:lstStyle/>
        <a:p>
          <a:endParaRPr lang="en-US"/>
        </a:p>
      </dgm:t>
    </dgm:pt>
    <dgm:pt modelId="{69974753-EF80-440A-86C4-588AD4CED66E}" type="sibTrans" cxnId="{0AFB659D-9694-4DF3-ADBA-9E2C54FCC19D}">
      <dgm:prSet/>
      <dgm:spPr/>
      <dgm:t>
        <a:bodyPr/>
        <a:lstStyle/>
        <a:p>
          <a:endParaRPr lang="en-US"/>
        </a:p>
      </dgm:t>
    </dgm:pt>
    <dgm:pt modelId="{E3772DD7-FF28-48C6-956D-C51DF572A308}">
      <dgm:prSet/>
      <dgm:spPr/>
      <dgm:t>
        <a:bodyPr/>
        <a:lstStyle/>
        <a:p>
          <a:r>
            <a:rPr lang="en-US"/>
            <a:t>For convenience and handing, each bound set shall not exceed 1 inch in thickness. </a:t>
          </a:r>
        </a:p>
      </dgm:t>
    </dgm:pt>
    <dgm:pt modelId="{25AE3EB7-F185-4E8B-88AA-F2BBB8994EB4}" type="parTrans" cxnId="{CBE9512D-343F-4851-A1F4-9DA8798260C0}">
      <dgm:prSet/>
      <dgm:spPr/>
      <dgm:t>
        <a:bodyPr/>
        <a:lstStyle/>
        <a:p>
          <a:endParaRPr lang="en-US"/>
        </a:p>
      </dgm:t>
    </dgm:pt>
    <dgm:pt modelId="{B867EEB1-2A30-4A0E-AF36-297695A3004B}" type="sibTrans" cxnId="{CBE9512D-343F-4851-A1F4-9DA8798260C0}">
      <dgm:prSet/>
      <dgm:spPr/>
      <dgm:t>
        <a:bodyPr/>
        <a:lstStyle/>
        <a:p>
          <a:endParaRPr lang="en-US"/>
        </a:p>
      </dgm:t>
    </dgm:pt>
    <dgm:pt modelId="{E23278CC-D39F-4522-86D9-3EBE0BBB7E63}">
      <dgm:prSet/>
      <dgm:spPr/>
      <dgm:t>
        <a:bodyPr/>
        <a:lstStyle/>
        <a:p>
          <a:r>
            <a:rPr lang="en-US"/>
            <a:t>Large project may require multiple volumes. </a:t>
          </a:r>
        </a:p>
      </dgm:t>
    </dgm:pt>
    <dgm:pt modelId="{8069B896-8E09-4F72-B48C-C5C8F016C70B}" type="parTrans" cxnId="{09329FFD-B887-41A3-B479-D23E9906A923}">
      <dgm:prSet/>
      <dgm:spPr/>
      <dgm:t>
        <a:bodyPr/>
        <a:lstStyle/>
        <a:p>
          <a:endParaRPr lang="en-US"/>
        </a:p>
      </dgm:t>
    </dgm:pt>
    <dgm:pt modelId="{993891E5-4E35-49FE-BD37-75FEB50CF243}" type="sibTrans" cxnId="{09329FFD-B887-41A3-B479-D23E9906A923}">
      <dgm:prSet/>
      <dgm:spPr/>
      <dgm:t>
        <a:bodyPr/>
        <a:lstStyle/>
        <a:p>
          <a:endParaRPr lang="en-US"/>
        </a:p>
      </dgm:t>
    </dgm:pt>
    <dgm:pt modelId="{E24DDEFF-BE5F-4ACC-A86D-AD2C51EA2469}">
      <dgm:prSet/>
      <dgm:spPr/>
      <dgm:t>
        <a:bodyPr/>
        <a:lstStyle/>
        <a:p>
          <a:r>
            <a:rPr lang="en-US"/>
            <a:t>Reduced drawings and electronic media are not suitable for review.</a:t>
          </a:r>
        </a:p>
      </dgm:t>
    </dgm:pt>
    <dgm:pt modelId="{C94360FA-B15F-492A-83CE-612A42D64542}" type="parTrans" cxnId="{B07E3816-A22B-446D-B14A-DFDC2C4E52A1}">
      <dgm:prSet/>
      <dgm:spPr/>
      <dgm:t>
        <a:bodyPr/>
        <a:lstStyle/>
        <a:p>
          <a:endParaRPr lang="en-US"/>
        </a:p>
      </dgm:t>
    </dgm:pt>
    <dgm:pt modelId="{F540DFD3-8AA7-41DF-BAA1-83609321D384}" type="sibTrans" cxnId="{B07E3816-A22B-446D-B14A-DFDC2C4E52A1}">
      <dgm:prSet/>
      <dgm:spPr/>
      <dgm:t>
        <a:bodyPr/>
        <a:lstStyle/>
        <a:p>
          <a:endParaRPr lang="en-US"/>
        </a:p>
      </dgm:t>
    </dgm:pt>
    <dgm:pt modelId="{A808665D-89A0-45C0-8C8D-1BDF3D141CA5}">
      <dgm:prSet/>
      <dgm:spPr/>
      <dgm:t>
        <a:bodyPr/>
        <a:lstStyle/>
        <a:p>
          <a:r>
            <a:rPr lang="en-US"/>
            <a:t>However, submittal with a very large number of drawing sheets should include an additional half-size set as a useful cross reference set for reviewers.</a:t>
          </a:r>
        </a:p>
      </dgm:t>
    </dgm:pt>
    <dgm:pt modelId="{F59BE946-D24D-46C4-BF39-A2FB050EC0C8}" type="parTrans" cxnId="{7C6C29A9-8C91-4967-9BA0-B7570A789084}">
      <dgm:prSet/>
      <dgm:spPr/>
      <dgm:t>
        <a:bodyPr/>
        <a:lstStyle/>
        <a:p>
          <a:endParaRPr lang="en-US"/>
        </a:p>
      </dgm:t>
    </dgm:pt>
    <dgm:pt modelId="{654CD6D5-92F0-4F70-90E1-561606232603}" type="sibTrans" cxnId="{7C6C29A9-8C91-4967-9BA0-B7570A789084}">
      <dgm:prSet/>
      <dgm:spPr/>
      <dgm:t>
        <a:bodyPr/>
        <a:lstStyle/>
        <a:p>
          <a:endParaRPr lang="en-US"/>
        </a:p>
      </dgm:t>
    </dgm:pt>
    <dgm:pt modelId="{5127A58C-A181-4F99-82A7-DA24A1DA0102}" type="pres">
      <dgm:prSet presAssocID="{EC396D7E-068A-4FB2-9E63-D7A055BE7269}" presName="Name0" presStyleCnt="0">
        <dgm:presLayoutVars>
          <dgm:chPref val="3"/>
          <dgm:dir/>
          <dgm:animLvl val="lvl"/>
          <dgm:resizeHandles/>
        </dgm:presLayoutVars>
      </dgm:prSet>
      <dgm:spPr/>
    </dgm:pt>
    <dgm:pt modelId="{20484472-79F9-463E-B2E7-EF7A35193F62}" type="pres">
      <dgm:prSet presAssocID="{AA449539-5F5E-4704-A90A-F77898C49D95}" presName="horFlow" presStyleCnt="0"/>
      <dgm:spPr/>
    </dgm:pt>
    <dgm:pt modelId="{52F12167-4214-453E-AE94-3D02F4FF8755}" type="pres">
      <dgm:prSet presAssocID="{AA449539-5F5E-4704-A90A-F77898C49D95}" presName="bigChev" presStyleLbl="node1" presStyleIdx="0" presStyleCnt="3"/>
      <dgm:spPr/>
    </dgm:pt>
    <dgm:pt modelId="{BCD0D2AA-993C-4D6F-BD7E-3971350F8C85}" type="pres">
      <dgm:prSet presAssocID="{5D55CEB8-4463-48D7-8293-29109C9EA844}" presName="parTrans" presStyleCnt="0"/>
      <dgm:spPr/>
    </dgm:pt>
    <dgm:pt modelId="{5AE4A1A0-BAE3-4E2E-9500-3BD062B6B167}" type="pres">
      <dgm:prSet presAssocID="{690D0A38-5C81-4A86-A6D0-F635A3A52585}" presName="node" presStyleLbl="alignAccFollowNode1" presStyleIdx="0" presStyleCnt="5">
        <dgm:presLayoutVars>
          <dgm:bulletEnabled val="1"/>
        </dgm:presLayoutVars>
      </dgm:prSet>
      <dgm:spPr/>
    </dgm:pt>
    <dgm:pt modelId="{FFBBF2C3-222A-4C3D-8794-15B28A4ED2EB}" type="pres">
      <dgm:prSet presAssocID="{CEE6C0D8-6E2F-46B4-9B16-863689580CD8}" presName="sibTrans" presStyleCnt="0"/>
      <dgm:spPr/>
    </dgm:pt>
    <dgm:pt modelId="{D320F0DD-A3D1-4C60-8555-5F8F08A54A03}" type="pres">
      <dgm:prSet presAssocID="{D6BACBDE-CC77-4652-B1D3-BD0D3799B423}" presName="node" presStyleLbl="alignAccFollowNode1" presStyleIdx="1" presStyleCnt="5">
        <dgm:presLayoutVars>
          <dgm:bulletEnabled val="1"/>
        </dgm:presLayoutVars>
      </dgm:prSet>
      <dgm:spPr/>
    </dgm:pt>
    <dgm:pt modelId="{034A5135-311D-45AA-9802-3397AD08943B}" type="pres">
      <dgm:prSet presAssocID="{AA449539-5F5E-4704-A90A-F77898C49D95}" presName="vSp" presStyleCnt="0"/>
      <dgm:spPr/>
    </dgm:pt>
    <dgm:pt modelId="{55AB7138-FE05-45F8-AF11-2EF21771D35F}" type="pres">
      <dgm:prSet presAssocID="{83B93FFF-FD25-48A7-AAA8-ED6A5CA85B45}" presName="horFlow" presStyleCnt="0"/>
      <dgm:spPr/>
    </dgm:pt>
    <dgm:pt modelId="{7F2CB280-CCEC-485C-B7D3-A412C6717B04}" type="pres">
      <dgm:prSet presAssocID="{83B93FFF-FD25-48A7-AAA8-ED6A5CA85B45}" presName="bigChev" presStyleLbl="node1" presStyleIdx="1" presStyleCnt="3"/>
      <dgm:spPr/>
    </dgm:pt>
    <dgm:pt modelId="{9D2A37A9-6296-4CE3-8A28-0425EA0A9AAF}" type="pres">
      <dgm:prSet presAssocID="{25AE3EB7-F185-4E8B-88AA-F2BBB8994EB4}" presName="parTrans" presStyleCnt="0"/>
      <dgm:spPr/>
    </dgm:pt>
    <dgm:pt modelId="{4D2B3DF4-333C-4FAA-AFE3-39C0B75254BE}" type="pres">
      <dgm:prSet presAssocID="{E3772DD7-FF28-48C6-956D-C51DF572A308}" presName="node" presStyleLbl="alignAccFollowNode1" presStyleIdx="2" presStyleCnt="5">
        <dgm:presLayoutVars>
          <dgm:bulletEnabled val="1"/>
        </dgm:presLayoutVars>
      </dgm:prSet>
      <dgm:spPr/>
    </dgm:pt>
    <dgm:pt modelId="{C0D5FE65-FFEE-4652-8FE2-783AD19EC6ED}" type="pres">
      <dgm:prSet presAssocID="{B867EEB1-2A30-4A0E-AF36-297695A3004B}" presName="sibTrans" presStyleCnt="0"/>
      <dgm:spPr/>
    </dgm:pt>
    <dgm:pt modelId="{A0623002-E360-4421-8995-63B56398BF9D}" type="pres">
      <dgm:prSet presAssocID="{E23278CC-D39F-4522-86D9-3EBE0BBB7E63}" presName="node" presStyleLbl="alignAccFollowNode1" presStyleIdx="3" presStyleCnt="5">
        <dgm:presLayoutVars>
          <dgm:bulletEnabled val="1"/>
        </dgm:presLayoutVars>
      </dgm:prSet>
      <dgm:spPr/>
    </dgm:pt>
    <dgm:pt modelId="{36A6440C-1728-4B2A-8F1B-6EF991D96ABC}" type="pres">
      <dgm:prSet presAssocID="{83B93FFF-FD25-48A7-AAA8-ED6A5CA85B45}" presName="vSp" presStyleCnt="0"/>
      <dgm:spPr/>
    </dgm:pt>
    <dgm:pt modelId="{08DD6C8C-2D7F-4F6F-BECF-F57009BE8229}" type="pres">
      <dgm:prSet presAssocID="{E24DDEFF-BE5F-4ACC-A86D-AD2C51EA2469}" presName="horFlow" presStyleCnt="0"/>
      <dgm:spPr/>
    </dgm:pt>
    <dgm:pt modelId="{E714F699-6D66-4DAB-A098-D134F854AE01}" type="pres">
      <dgm:prSet presAssocID="{E24DDEFF-BE5F-4ACC-A86D-AD2C51EA2469}" presName="bigChev" presStyleLbl="node1" presStyleIdx="2" presStyleCnt="3"/>
      <dgm:spPr/>
    </dgm:pt>
    <dgm:pt modelId="{A75007E7-9751-4D7B-A02D-41C9A8AF4392}" type="pres">
      <dgm:prSet presAssocID="{F59BE946-D24D-46C4-BF39-A2FB050EC0C8}" presName="parTrans" presStyleCnt="0"/>
      <dgm:spPr/>
    </dgm:pt>
    <dgm:pt modelId="{9456304D-14ED-4734-83BC-80027341AB7E}" type="pres">
      <dgm:prSet presAssocID="{A808665D-89A0-45C0-8C8D-1BDF3D141CA5}" presName="node" presStyleLbl="alignAccFollowNode1" presStyleIdx="4" presStyleCnt="5">
        <dgm:presLayoutVars>
          <dgm:bulletEnabled val="1"/>
        </dgm:presLayoutVars>
      </dgm:prSet>
      <dgm:spPr/>
    </dgm:pt>
  </dgm:ptLst>
  <dgm:cxnLst>
    <dgm:cxn modelId="{B07E3816-A22B-446D-B14A-DFDC2C4E52A1}" srcId="{EC396D7E-068A-4FB2-9E63-D7A055BE7269}" destId="{E24DDEFF-BE5F-4ACC-A86D-AD2C51EA2469}" srcOrd="2" destOrd="0" parTransId="{C94360FA-B15F-492A-83CE-612A42D64542}" sibTransId="{F540DFD3-8AA7-41DF-BAA1-83609321D384}"/>
    <dgm:cxn modelId="{CBE9512D-343F-4851-A1F4-9DA8798260C0}" srcId="{83B93FFF-FD25-48A7-AAA8-ED6A5CA85B45}" destId="{E3772DD7-FF28-48C6-956D-C51DF572A308}" srcOrd="0" destOrd="0" parTransId="{25AE3EB7-F185-4E8B-88AA-F2BBB8994EB4}" sibTransId="{B867EEB1-2A30-4A0E-AF36-297695A3004B}"/>
    <dgm:cxn modelId="{7C0FFE3E-FF32-4BA9-977D-0E19CF4F9158}" type="presOf" srcId="{83B93FFF-FD25-48A7-AAA8-ED6A5CA85B45}" destId="{7F2CB280-CCEC-485C-B7D3-A412C6717B04}" srcOrd="0" destOrd="0" presId="urn:microsoft.com/office/officeart/2005/8/layout/lProcess3"/>
    <dgm:cxn modelId="{AEF80947-67F0-4673-9F95-CCE7941600B7}" srcId="{AA449539-5F5E-4704-A90A-F77898C49D95}" destId="{690D0A38-5C81-4A86-A6D0-F635A3A52585}" srcOrd="0" destOrd="0" parTransId="{5D55CEB8-4463-48D7-8293-29109C9EA844}" sibTransId="{CEE6C0D8-6E2F-46B4-9B16-863689580CD8}"/>
    <dgm:cxn modelId="{C3E63172-4ADB-4080-B0C2-E8590A93F01F}" type="presOf" srcId="{EC396D7E-068A-4FB2-9E63-D7A055BE7269}" destId="{5127A58C-A181-4F99-82A7-DA24A1DA0102}" srcOrd="0" destOrd="0" presId="urn:microsoft.com/office/officeart/2005/8/layout/lProcess3"/>
    <dgm:cxn modelId="{C1A1A07C-85A4-49FA-95C5-435EC7312DD5}" type="presOf" srcId="{E3772DD7-FF28-48C6-956D-C51DF572A308}" destId="{4D2B3DF4-333C-4FAA-AFE3-39C0B75254BE}" srcOrd="0" destOrd="0" presId="urn:microsoft.com/office/officeart/2005/8/layout/lProcess3"/>
    <dgm:cxn modelId="{B2A8C894-D007-4678-B8BD-2585059B56EA}" type="presOf" srcId="{D6BACBDE-CC77-4652-B1D3-BD0D3799B423}" destId="{D320F0DD-A3D1-4C60-8555-5F8F08A54A03}" srcOrd="0" destOrd="0" presId="urn:microsoft.com/office/officeart/2005/8/layout/lProcess3"/>
    <dgm:cxn modelId="{0AFB659D-9694-4DF3-ADBA-9E2C54FCC19D}" srcId="{EC396D7E-068A-4FB2-9E63-D7A055BE7269}" destId="{83B93FFF-FD25-48A7-AAA8-ED6A5CA85B45}" srcOrd="1" destOrd="0" parTransId="{4E554254-A5BE-46B4-A9D8-3880646C7153}" sibTransId="{69974753-EF80-440A-86C4-588AD4CED66E}"/>
    <dgm:cxn modelId="{755E00A3-07FD-489D-B743-1C16305B053F}" srcId="{AA449539-5F5E-4704-A90A-F77898C49D95}" destId="{D6BACBDE-CC77-4652-B1D3-BD0D3799B423}" srcOrd="1" destOrd="0" parTransId="{A06DC61B-7B18-4612-BB99-5986FCFA4042}" sibTransId="{82CC87CC-7652-4686-9ECE-95E4504A5819}"/>
    <dgm:cxn modelId="{7C6C29A9-8C91-4967-9BA0-B7570A789084}" srcId="{E24DDEFF-BE5F-4ACC-A86D-AD2C51EA2469}" destId="{A808665D-89A0-45C0-8C8D-1BDF3D141CA5}" srcOrd="0" destOrd="0" parTransId="{F59BE946-D24D-46C4-BF39-A2FB050EC0C8}" sibTransId="{654CD6D5-92F0-4F70-90E1-561606232603}"/>
    <dgm:cxn modelId="{DB0322B9-9D81-4252-B0A9-22116D9073D6}" type="presOf" srcId="{E24DDEFF-BE5F-4ACC-A86D-AD2C51EA2469}" destId="{E714F699-6D66-4DAB-A098-D134F854AE01}" srcOrd="0" destOrd="0" presId="urn:microsoft.com/office/officeart/2005/8/layout/lProcess3"/>
    <dgm:cxn modelId="{A52424C0-EC91-45E7-BFA7-9BBC9FDFBA4C}" type="presOf" srcId="{690D0A38-5C81-4A86-A6D0-F635A3A52585}" destId="{5AE4A1A0-BAE3-4E2E-9500-3BD062B6B167}" srcOrd="0" destOrd="0" presId="urn:microsoft.com/office/officeart/2005/8/layout/lProcess3"/>
    <dgm:cxn modelId="{82C074DF-ADC8-432B-AC7C-7ADEC1F60585}" type="presOf" srcId="{AA449539-5F5E-4704-A90A-F77898C49D95}" destId="{52F12167-4214-453E-AE94-3D02F4FF8755}" srcOrd="0" destOrd="0" presId="urn:microsoft.com/office/officeart/2005/8/layout/lProcess3"/>
    <dgm:cxn modelId="{D2F810E0-C874-4728-88A0-614CB5EF0B56}" type="presOf" srcId="{A808665D-89A0-45C0-8C8D-1BDF3D141CA5}" destId="{9456304D-14ED-4734-83BC-80027341AB7E}" srcOrd="0" destOrd="0" presId="urn:microsoft.com/office/officeart/2005/8/layout/lProcess3"/>
    <dgm:cxn modelId="{4B0443F3-D5AC-4116-A5C2-2D6AAADA6FA4}" srcId="{EC396D7E-068A-4FB2-9E63-D7A055BE7269}" destId="{AA449539-5F5E-4704-A90A-F77898C49D95}" srcOrd="0" destOrd="0" parTransId="{87767BFA-F92F-4D01-B2A0-A99E554594B1}" sibTransId="{4FCC27A9-6103-4291-AFB9-B8A4F986D606}"/>
    <dgm:cxn modelId="{09329FFD-B887-41A3-B479-D23E9906A923}" srcId="{83B93FFF-FD25-48A7-AAA8-ED6A5CA85B45}" destId="{E23278CC-D39F-4522-86D9-3EBE0BBB7E63}" srcOrd="1" destOrd="0" parTransId="{8069B896-8E09-4F72-B48C-C5C8F016C70B}" sibTransId="{993891E5-4E35-49FE-BD37-75FEB50CF243}"/>
    <dgm:cxn modelId="{6CC946FE-4770-48E0-8387-7B1924B6015B}" type="presOf" srcId="{E23278CC-D39F-4522-86D9-3EBE0BBB7E63}" destId="{A0623002-E360-4421-8995-63B56398BF9D}" srcOrd="0" destOrd="0" presId="urn:microsoft.com/office/officeart/2005/8/layout/lProcess3"/>
    <dgm:cxn modelId="{2134370B-BBAB-45DC-9FCC-E84425EDE7D9}" type="presParOf" srcId="{5127A58C-A181-4F99-82A7-DA24A1DA0102}" destId="{20484472-79F9-463E-B2E7-EF7A35193F62}" srcOrd="0" destOrd="0" presId="urn:microsoft.com/office/officeart/2005/8/layout/lProcess3"/>
    <dgm:cxn modelId="{F7120357-112C-4682-AECC-68050438B7A4}" type="presParOf" srcId="{20484472-79F9-463E-B2E7-EF7A35193F62}" destId="{52F12167-4214-453E-AE94-3D02F4FF8755}" srcOrd="0" destOrd="0" presId="urn:microsoft.com/office/officeart/2005/8/layout/lProcess3"/>
    <dgm:cxn modelId="{A00474EA-731C-48FF-9EEB-A877617354D5}" type="presParOf" srcId="{20484472-79F9-463E-B2E7-EF7A35193F62}" destId="{BCD0D2AA-993C-4D6F-BD7E-3971350F8C85}" srcOrd="1" destOrd="0" presId="urn:microsoft.com/office/officeart/2005/8/layout/lProcess3"/>
    <dgm:cxn modelId="{254FBE23-C494-4B2C-8F77-3BCDD2488408}" type="presParOf" srcId="{20484472-79F9-463E-B2E7-EF7A35193F62}" destId="{5AE4A1A0-BAE3-4E2E-9500-3BD062B6B167}" srcOrd="2" destOrd="0" presId="urn:microsoft.com/office/officeart/2005/8/layout/lProcess3"/>
    <dgm:cxn modelId="{51E1F2AF-36BA-46B4-89DC-3A7ADF53612B}" type="presParOf" srcId="{20484472-79F9-463E-B2E7-EF7A35193F62}" destId="{FFBBF2C3-222A-4C3D-8794-15B28A4ED2EB}" srcOrd="3" destOrd="0" presId="urn:microsoft.com/office/officeart/2005/8/layout/lProcess3"/>
    <dgm:cxn modelId="{823DA9DE-E7C8-4838-9BE6-61EE307CC3DD}" type="presParOf" srcId="{20484472-79F9-463E-B2E7-EF7A35193F62}" destId="{D320F0DD-A3D1-4C60-8555-5F8F08A54A03}" srcOrd="4" destOrd="0" presId="urn:microsoft.com/office/officeart/2005/8/layout/lProcess3"/>
    <dgm:cxn modelId="{A7C9071D-ED2B-44DB-BEA0-5B155E74F144}" type="presParOf" srcId="{5127A58C-A181-4F99-82A7-DA24A1DA0102}" destId="{034A5135-311D-45AA-9802-3397AD08943B}" srcOrd="1" destOrd="0" presId="urn:microsoft.com/office/officeart/2005/8/layout/lProcess3"/>
    <dgm:cxn modelId="{CF969BE5-B9D9-418F-B573-0DF820DF4F73}" type="presParOf" srcId="{5127A58C-A181-4F99-82A7-DA24A1DA0102}" destId="{55AB7138-FE05-45F8-AF11-2EF21771D35F}" srcOrd="2" destOrd="0" presId="urn:microsoft.com/office/officeart/2005/8/layout/lProcess3"/>
    <dgm:cxn modelId="{E4642F97-1F33-4FBF-9161-09D0C25FAC56}" type="presParOf" srcId="{55AB7138-FE05-45F8-AF11-2EF21771D35F}" destId="{7F2CB280-CCEC-485C-B7D3-A412C6717B04}" srcOrd="0" destOrd="0" presId="urn:microsoft.com/office/officeart/2005/8/layout/lProcess3"/>
    <dgm:cxn modelId="{8A2E2C96-B0F5-467D-8C2C-3212A1A8960F}" type="presParOf" srcId="{55AB7138-FE05-45F8-AF11-2EF21771D35F}" destId="{9D2A37A9-6296-4CE3-8A28-0425EA0A9AAF}" srcOrd="1" destOrd="0" presId="urn:microsoft.com/office/officeart/2005/8/layout/lProcess3"/>
    <dgm:cxn modelId="{968313C3-EC4D-4A3E-9BBA-47E35AFAD6FC}" type="presParOf" srcId="{55AB7138-FE05-45F8-AF11-2EF21771D35F}" destId="{4D2B3DF4-333C-4FAA-AFE3-39C0B75254BE}" srcOrd="2" destOrd="0" presId="urn:microsoft.com/office/officeart/2005/8/layout/lProcess3"/>
    <dgm:cxn modelId="{EC08BFFD-07C3-4DFB-B2A3-53F4BC786732}" type="presParOf" srcId="{55AB7138-FE05-45F8-AF11-2EF21771D35F}" destId="{C0D5FE65-FFEE-4652-8FE2-783AD19EC6ED}" srcOrd="3" destOrd="0" presId="urn:microsoft.com/office/officeart/2005/8/layout/lProcess3"/>
    <dgm:cxn modelId="{96177E08-9FAB-4183-B443-27F7DAD35579}" type="presParOf" srcId="{55AB7138-FE05-45F8-AF11-2EF21771D35F}" destId="{A0623002-E360-4421-8995-63B56398BF9D}" srcOrd="4" destOrd="0" presId="urn:microsoft.com/office/officeart/2005/8/layout/lProcess3"/>
    <dgm:cxn modelId="{F9E59AD5-865C-4A58-AE87-0380DF01C4FF}" type="presParOf" srcId="{5127A58C-A181-4F99-82A7-DA24A1DA0102}" destId="{36A6440C-1728-4B2A-8F1B-6EF991D96ABC}" srcOrd="3" destOrd="0" presId="urn:microsoft.com/office/officeart/2005/8/layout/lProcess3"/>
    <dgm:cxn modelId="{0CD2C4E8-1360-400F-AE67-B4069C349144}" type="presParOf" srcId="{5127A58C-A181-4F99-82A7-DA24A1DA0102}" destId="{08DD6C8C-2D7F-4F6F-BECF-F57009BE8229}" srcOrd="4" destOrd="0" presId="urn:microsoft.com/office/officeart/2005/8/layout/lProcess3"/>
    <dgm:cxn modelId="{D29E843B-2E1C-4BCA-82EF-0D38F05C30F0}" type="presParOf" srcId="{08DD6C8C-2D7F-4F6F-BECF-F57009BE8229}" destId="{E714F699-6D66-4DAB-A098-D134F854AE01}" srcOrd="0" destOrd="0" presId="urn:microsoft.com/office/officeart/2005/8/layout/lProcess3"/>
    <dgm:cxn modelId="{EA83A562-1C9E-4062-8800-887C3FA96A09}" type="presParOf" srcId="{08DD6C8C-2D7F-4F6F-BECF-F57009BE8229}" destId="{A75007E7-9751-4D7B-A02D-41C9A8AF4392}" srcOrd="1" destOrd="0" presId="urn:microsoft.com/office/officeart/2005/8/layout/lProcess3"/>
    <dgm:cxn modelId="{CFFFF1FA-6937-49DC-A312-C5556271D820}" type="presParOf" srcId="{08DD6C8C-2D7F-4F6F-BECF-F57009BE8229}" destId="{9456304D-14ED-4734-83BC-80027341AB7E}" srcOrd="2"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0BE46F76-6452-40B0-9867-4F9342AE09C9}" type="doc">
      <dgm:prSet loTypeId="urn:microsoft.com/office/officeart/2005/8/layout/vList2" loCatId="list" qsTypeId="urn:microsoft.com/office/officeart/2005/8/quickstyle/3d1" qsCatId="3D" csTypeId="urn:microsoft.com/office/officeart/2005/8/colors/accent1_2" csCatId="accent1"/>
      <dgm:spPr/>
      <dgm:t>
        <a:bodyPr/>
        <a:lstStyle/>
        <a:p>
          <a:endParaRPr lang="en-US"/>
        </a:p>
      </dgm:t>
    </dgm:pt>
    <dgm:pt modelId="{6FFCBD3C-98F9-44E0-B41E-8771A5CC2E62}">
      <dgm:prSet custT="1"/>
      <dgm:spPr/>
      <dgm:t>
        <a:bodyPr/>
        <a:lstStyle/>
        <a:p>
          <a:pPr algn="ctr"/>
          <a:r>
            <a:rPr lang="en-US" sz="4800"/>
            <a:t>Sizes</a:t>
          </a:r>
        </a:p>
      </dgm:t>
    </dgm:pt>
    <dgm:pt modelId="{853CC165-3552-4753-AB7D-3B62113ADA79}" type="parTrans" cxnId="{542258BB-6F95-460E-99EC-9E126380875C}">
      <dgm:prSet/>
      <dgm:spPr/>
      <dgm:t>
        <a:bodyPr/>
        <a:lstStyle/>
        <a:p>
          <a:endParaRPr lang="en-US"/>
        </a:p>
      </dgm:t>
    </dgm:pt>
    <dgm:pt modelId="{77D422D9-0B2A-491D-9A3A-7AA0C118B467}" type="sibTrans" cxnId="{542258BB-6F95-460E-99EC-9E126380875C}">
      <dgm:prSet/>
      <dgm:spPr/>
      <dgm:t>
        <a:bodyPr/>
        <a:lstStyle/>
        <a:p>
          <a:endParaRPr lang="en-US"/>
        </a:p>
      </dgm:t>
    </dgm:pt>
    <dgm:pt modelId="{D722F63A-80C6-433E-BE3A-8B71EC4DC1AF}" type="pres">
      <dgm:prSet presAssocID="{0BE46F76-6452-40B0-9867-4F9342AE09C9}" presName="linear" presStyleCnt="0">
        <dgm:presLayoutVars>
          <dgm:animLvl val="lvl"/>
          <dgm:resizeHandles val="exact"/>
        </dgm:presLayoutVars>
      </dgm:prSet>
      <dgm:spPr/>
    </dgm:pt>
    <dgm:pt modelId="{53AF96C1-E78F-463B-807F-11843F656BA3}" type="pres">
      <dgm:prSet presAssocID="{6FFCBD3C-98F9-44E0-B41E-8771A5CC2E62}" presName="parentText" presStyleLbl="node1" presStyleIdx="0" presStyleCnt="1">
        <dgm:presLayoutVars>
          <dgm:chMax val="0"/>
          <dgm:bulletEnabled val="1"/>
        </dgm:presLayoutVars>
      </dgm:prSet>
      <dgm:spPr/>
    </dgm:pt>
  </dgm:ptLst>
  <dgm:cxnLst>
    <dgm:cxn modelId="{6C5B3704-A402-49B1-B164-E746FD067797}" type="presOf" srcId="{0BE46F76-6452-40B0-9867-4F9342AE09C9}" destId="{D722F63A-80C6-433E-BE3A-8B71EC4DC1AF}" srcOrd="0" destOrd="0" presId="urn:microsoft.com/office/officeart/2005/8/layout/vList2"/>
    <dgm:cxn modelId="{8F67C90C-B5EC-45B2-A32D-F296BC419817}" type="presOf" srcId="{6FFCBD3C-98F9-44E0-B41E-8771A5CC2E62}" destId="{53AF96C1-E78F-463B-807F-11843F656BA3}" srcOrd="0" destOrd="0" presId="urn:microsoft.com/office/officeart/2005/8/layout/vList2"/>
    <dgm:cxn modelId="{542258BB-6F95-460E-99EC-9E126380875C}" srcId="{0BE46F76-6452-40B0-9867-4F9342AE09C9}" destId="{6FFCBD3C-98F9-44E0-B41E-8771A5CC2E62}" srcOrd="0" destOrd="0" parTransId="{853CC165-3552-4753-AB7D-3B62113ADA79}" sibTransId="{77D422D9-0B2A-491D-9A3A-7AA0C118B467}"/>
    <dgm:cxn modelId="{9946AFDA-8312-4DCC-AB17-9FA915549976}" type="presParOf" srcId="{D722F63A-80C6-433E-BE3A-8B71EC4DC1AF}" destId="{53AF96C1-E78F-463B-807F-11843F656BA3}" srcOrd="0"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0918A657-3494-433A-A846-A13D934892C7}" type="doc">
      <dgm:prSet loTypeId="urn:microsoft.com/office/officeart/2005/8/layout/lProcess3" loCatId="process" qsTypeId="urn:microsoft.com/office/officeart/2005/8/quickstyle/3d2" qsCatId="3D" csTypeId="urn:microsoft.com/office/officeart/2005/8/colors/accent1_2" csCatId="accent1"/>
      <dgm:spPr/>
      <dgm:t>
        <a:bodyPr/>
        <a:lstStyle/>
        <a:p>
          <a:endParaRPr lang="en-US"/>
        </a:p>
      </dgm:t>
    </dgm:pt>
    <dgm:pt modelId="{07910DCE-98A6-43A1-9B54-3B92D26A3DE2}">
      <dgm:prSet/>
      <dgm:spPr/>
      <dgm:t>
        <a:bodyPr/>
        <a:lstStyle/>
        <a:p>
          <a:r>
            <a:rPr lang="en-US"/>
            <a:t>Complete sets must be provided with each submittal or re-submittal. No single sheets or partial sets are acceptable. </a:t>
          </a:r>
        </a:p>
      </dgm:t>
    </dgm:pt>
    <dgm:pt modelId="{36164CD0-8808-46B2-83C5-A19B831B98AE}" type="parTrans" cxnId="{EDBBDCFF-4FB3-486B-9F54-6E9683396D73}">
      <dgm:prSet/>
      <dgm:spPr/>
      <dgm:t>
        <a:bodyPr/>
        <a:lstStyle/>
        <a:p>
          <a:endParaRPr lang="en-US"/>
        </a:p>
      </dgm:t>
    </dgm:pt>
    <dgm:pt modelId="{F7E66DC1-4AD1-4B1A-B64F-63D46F1EBD7C}" type="sibTrans" cxnId="{EDBBDCFF-4FB3-486B-9F54-6E9683396D73}">
      <dgm:prSet/>
      <dgm:spPr/>
      <dgm:t>
        <a:bodyPr/>
        <a:lstStyle/>
        <a:p>
          <a:endParaRPr lang="en-US"/>
        </a:p>
      </dgm:t>
    </dgm:pt>
    <dgm:pt modelId="{B3827D64-7CDB-46DB-95E5-CE20BC8970A8}">
      <dgm:prSet/>
      <dgm:spPr/>
      <dgm:t>
        <a:bodyPr/>
        <a:lstStyle/>
        <a:p>
          <a:r>
            <a:rPr lang="en-US"/>
            <a:t>If review comments are minor or limited, with approval from State Construction Office, corrected sheets may be submittal for review compliance verification with a complete bid set provided later when the project is issued for bids. </a:t>
          </a:r>
        </a:p>
      </dgm:t>
    </dgm:pt>
    <dgm:pt modelId="{8F3C56CF-2472-4845-9940-8A4620B4E087}" type="parTrans" cxnId="{A96FB27D-F376-44E3-9C67-951B89FE8856}">
      <dgm:prSet/>
      <dgm:spPr/>
      <dgm:t>
        <a:bodyPr/>
        <a:lstStyle/>
        <a:p>
          <a:endParaRPr lang="en-US"/>
        </a:p>
      </dgm:t>
    </dgm:pt>
    <dgm:pt modelId="{4A29ACC7-2F08-426F-A404-E518E3AF6BD2}" type="sibTrans" cxnId="{A96FB27D-F376-44E3-9C67-951B89FE8856}">
      <dgm:prSet/>
      <dgm:spPr/>
      <dgm:t>
        <a:bodyPr/>
        <a:lstStyle/>
        <a:p>
          <a:endParaRPr lang="en-US"/>
        </a:p>
      </dgm:t>
    </dgm:pt>
    <dgm:pt modelId="{A238970B-0030-4AF8-8C41-789622D18582}">
      <dgm:prSet/>
      <dgm:spPr/>
      <dgm:t>
        <a:bodyPr/>
        <a:lstStyle/>
        <a:p>
          <a:r>
            <a:rPr lang="en-US"/>
            <a:t>All fonts, notes schedules and room names should be 1/8” minimum in height. </a:t>
          </a:r>
        </a:p>
      </dgm:t>
    </dgm:pt>
    <dgm:pt modelId="{FDD173BB-271E-48C0-8B55-1E7997902DDF}" type="parTrans" cxnId="{DEF93C4D-637B-4ABF-A772-801B3042CFA5}">
      <dgm:prSet/>
      <dgm:spPr/>
      <dgm:t>
        <a:bodyPr/>
        <a:lstStyle/>
        <a:p>
          <a:endParaRPr lang="en-US"/>
        </a:p>
      </dgm:t>
    </dgm:pt>
    <dgm:pt modelId="{A1D2832A-CFF4-4029-A96E-DC7943A637DE}" type="sibTrans" cxnId="{DEF93C4D-637B-4ABF-A772-801B3042CFA5}">
      <dgm:prSet/>
      <dgm:spPr/>
      <dgm:t>
        <a:bodyPr/>
        <a:lstStyle/>
        <a:p>
          <a:endParaRPr lang="en-US"/>
        </a:p>
      </dgm:t>
    </dgm:pt>
    <dgm:pt modelId="{25804960-CACD-4C20-B375-EA5D10B9331E}">
      <dgm:prSet/>
      <dgm:spPr/>
      <dgm:t>
        <a:bodyPr/>
        <a:lstStyle/>
        <a:p>
          <a:r>
            <a:rPr lang="en-US"/>
            <a:t>Project Record Drawings are presently archived by microfilm in black and white and must be legible on a microfilm reader and for reproduction when needed. Specifications and files are archived by boxing and storage.</a:t>
          </a:r>
        </a:p>
      </dgm:t>
    </dgm:pt>
    <dgm:pt modelId="{29F70237-E2A1-4B8A-A3FB-707651EA62A0}" type="parTrans" cxnId="{75693F17-7ABE-47CD-B04F-2052CD50E0BC}">
      <dgm:prSet/>
      <dgm:spPr/>
      <dgm:t>
        <a:bodyPr/>
        <a:lstStyle/>
        <a:p>
          <a:endParaRPr lang="en-US"/>
        </a:p>
      </dgm:t>
    </dgm:pt>
    <dgm:pt modelId="{4DAACA95-4186-4AA6-A59D-434E6C9A8903}" type="sibTrans" cxnId="{75693F17-7ABE-47CD-B04F-2052CD50E0BC}">
      <dgm:prSet/>
      <dgm:spPr/>
      <dgm:t>
        <a:bodyPr/>
        <a:lstStyle/>
        <a:p>
          <a:endParaRPr lang="en-US"/>
        </a:p>
      </dgm:t>
    </dgm:pt>
    <dgm:pt modelId="{49E9948F-5A33-49DF-AF1E-738CD21A79E0}" type="pres">
      <dgm:prSet presAssocID="{0918A657-3494-433A-A846-A13D934892C7}" presName="Name0" presStyleCnt="0">
        <dgm:presLayoutVars>
          <dgm:chPref val="3"/>
          <dgm:dir/>
          <dgm:animLvl val="lvl"/>
          <dgm:resizeHandles/>
        </dgm:presLayoutVars>
      </dgm:prSet>
      <dgm:spPr/>
    </dgm:pt>
    <dgm:pt modelId="{CFFEB8FD-8C58-4D7B-942B-0BF1E6B98640}" type="pres">
      <dgm:prSet presAssocID="{07910DCE-98A6-43A1-9B54-3B92D26A3DE2}" presName="horFlow" presStyleCnt="0"/>
      <dgm:spPr/>
    </dgm:pt>
    <dgm:pt modelId="{BF165F0B-A3FA-40DE-B7DF-3A1660DFD42D}" type="pres">
      <dgm:prSet presAssocID="{07910DCE-98A6-43A1-9B54-3B92D26A3DE2}" presName="bigChev" presStyleLbl="node1" presStyleIdx="0" presStyleCnt="2"/>
      <dgm:spPr/>
    </dgm:pt>
    <dgm:pt modelId="{F835FAC3-7C41-4559-B7AA-4FFE7AE6945F}" type="pres">
      <dgm:prSet presAssocID="{8F3C56CF-2472-4845-9940-8A4620B4E087}" presName="parTrans" presStyleCnt="0"/>
      <dgm:spPr/>
    </dgm:pt>
    <dgm:pt modelId="{10C5D1E3-796F-4D7C-98C0-68A58EE8A183}" type="pres">
      <dgm:prSet presAssocID="{B3827D64-7CDB-46DB-95E5-CE20BC8970A8}" presName="node" presStyleLbl="alignAccFollowNode1" presStyleIdx="0" presStyleCnt="2">
        <dgm:presLayoutVars>
          <dgm:bulletEnabled val="1"/>
        </dgm:presLayoutVars>
      </dgm:prSet>
      <dgm:spPr/>
    </dgm:pt>
    <dgm:pt modelId="{D9EAC46A-46F8-4069-9606-ABB7D107DF58}" type="pres">
      <dgm:prSet presAssocID="{07910DCE-98A6-43A1-9B54-3B92D26A3DE2}" presName="vSp" presStyleCnt="0"/>
      <dgm:spPr/>
    </dgm:pt>
    <dgm:pt modelId="{8A178DEE-F294-4C21-B004-446D19A3B47C}" type="pres">
      <dgm:prSet presAssocID="{A238970B-0030-4AF8-8C41-789622D18582}" presName="horFlow" presStyleCnt="0"/>
      <dgm:spPr/>
    </dgm:pt>
    <dgm:pt modelId="{9BD3FD34-C210-41CA-BEDE-5478CD9CD89B}" type="pres">
      <dgm:prSet presAssocID="{A238970B-0030-4AF8-8C41-789622D18582}" presName="bigChev" presStyleLbl="node1" presStyleIdx="1" presStyleCnt="2"/>
      <dgm:spPr/>
    </dgm:pt>
    <dgm:pt modelId="{640EE88F-FBF9-4498-B0F1-FEE411B76E5F}" type="pres">
      <dgm:prSet presAssocID="{29F70237-E2A1-4B8A-A3FB-707651EA62A0}" presName="parTrans" presStyleCnt="0"/>
      <dgm:spPr/>
    </dgm:pt>
    <dgm:pt modelId="{E802149A-427D-4321-9FBA-F5ABB59C44A3}" type="pres">
      <dgm:prSet presAssocID="{25804960-CACD-4C20-B375-EA5D10B9331E}" presName="node" presStyleLbl="alignAccFollowNode1" presStyleIdx="1" presStyleCnt="2">
        <dgm:presLayoutVars>
          <dgm:bulletEnabled val="1"/>
        </dgm:presLayoutVars>
      </dgm:prSet>
      <dgm:spPr/>
    </dgm:pt>
  </dgm:ptLst>
  <dgm:cxnLst>
    <dgm:cxn modelId="{75693F17-7ABE-47CD-B04F-2052CD50E0BC}" srcId="{A238970B-0030-4AF8-8C41-789622D18582}" destId="{25804960-CACD-4C20-B375-EA5D10B9331E}" srcOrd="0" destOrd="0" parTransId="{29F70237-E2A1-4B8A-A3FB-707651EA62A0}" sibTransId="{4DAACA95-4186-4AA6-A59D-434E6C9A8903}"/>
    <dgm:cxn modelId="{FB8C5B2B-E5A1-4209-8974-DAB7E54DE0C1}" type="presOf" srcId="{0918A657-3494-433A-A846-A13D934892C7}" destId="{49E9948F-5A33-49DF-AF1E-738CD21A79E0}" srcOrd="0" destOrd="0" presId="urn:microsoft.com/office/officeart/2005/8/layout/lProcess3"/>
    <dgm:cxn modelId="{70879643-E97A-4C8B-8ADA-1B762BEA15EC}" type="presOf" srcId="{25804960-CACD-4C20-B375-EA5D10B9331E}" destId="{E802149A-427D-4321-9FBA-F5ABB59C44A3}" srcOrd="0" destOrd="0" presId="urn:microsoft.com/office/officeart/2005/8/layout/lProcess3"/>
    <dgm:cxn modelId="{DEF93C4D-637B-4ABF-A772-801B3042CFA5}" srcId="{0918A657-3494-433A-A846-A13D934892C7}" destId="{A238970B-0030-4AF8-8C41-789622D18582}" srcOrd="1" destOrd="0" parTransId="{FDD173BB-271E-48C0-8B55-1E7997902DDF}" sibTransId="{A1D2832A-CFF4-4029-A96E-DC7943A637DE}"/>
    <dgm:cxn modelId="{3219D157-6BD7-4F4F-8C53-4777B2683B9A}" type="presOf" srcId="{A238970B-0030-4AF8-8C41-789622D18582}" destId="{9BD3FD34-C210-41CA-BEDE-5478CD9CD89B}" srcOrd="0" destOrd="0" presId="urn:microsoft.com/office/officeart/2005/8/layout/lProcess3"/>
    <dgm:cxn modelId="{8E11EF5A-8571-4299-B4CE-5E45DC4271DA}" type="presOf" srcId="{B3827D64-7CDB-46DB-95E5-CE20BC8970A8}" destId="{10C5D1E3-796F-4D7C-98C0-68A58EE8A183}" srcOrd="0" destOrd="0" presId="urn:microsoft.com/office/officeart/2005/8/layout/lProcess3"/>
    <dgm:cxn modelId="{A96FB27D-F376-44E3-9C67-951B89FE8856}" srcId="{07910DCE-98A6-43A1-9B54-3B92D26A3DE2}" destId="{B3827D64-7CDB-46DB-95E5-CE20BC8970A8}" srcOrd="0" destOrd="0" parTransId="{8F3C56CF-2472-4845-9940-8A4620B4E087}" sibTransId="{4A29ACC7-2F08-426F-A404-E518E3AF6BD2}"/>
    <dgm:cxn modelId="{45BBA891-4F9C-4015-9BE1-4CE07AD7417C}" type="presOf" srcId="{07910DCE-98A6-43A1-9B54-3B92D26A3DE2}" destId="{BF165F0B-A3FA-40DE-B7DF-3A1660DFD42D}" srcOrd="0" destOrd="0" presId="urn:microsoft.com/office/officeart/2005/8/layout/lProcess3"/>
    <dgm:cxn modelId="{EDBBDCFF-4FB3-486B-9F54-6E9683396D73}" srcId="{0918A657-3494-433A-A846-A13D934892C7}" destId="{07910DCE-98A6-43A1-9B54-3B92D26A3DE2}" srcOrd="0" destOrd="0" parTransId="{36164CD0-8808-46B2-83C5-A19B831B98AE}" sibTransId="{F7E66DC1-4AD1-4B1A-B64F-63D46F1EBD7C}"/>
    <dgm:cxn modelId="{04948261-9289-4F80-9E58-AB403A20C3E9}" type="presParOf" srcId="{49E9948F-5A33-49DF-AF1E-738CD21A79E0}" destId="{CFFEB8FD-8C58-4D7B-942B-0BF1E6B98640}" srcOrd="0" destOrd="0" presId="urn:microsoft.com/office/officeart/2005/8/layout/lProcess3"/>
    <dgm:cxn modelId="{48FE1BD6-DB52-43C7-B60C-554648F3D709}" type="presParOf" srcId="{CFFEB8FD-8C58-4D7B-942B-0BF1E6B98640}" destId="{BF165F0B-A3FA-40DE-B7DF-3A1660DFD42D}" srcOrd="0" destOrd="0" presId="urn:microsoft.com/office/officeart/2005/8/layout/lProcess3"/>
    <dgm:cxn modelId="{ADB6D604-B402-4869-B842-F9B9A1D3F457}" type="presParOf" srcId="{CFFEB8FD-8C58-4D7B-942B-0BF1E6B98640}" destId="{F835FAC3-7C41-4559-B7AA-4FFE7AE6945F}" srcOrd="1" destOrd="0" presId="urn:microsoft.com/office/officeart/2005/8/layout/lProcess3"/>
    <dgm:cxn modelId="{89DB29F9-F0F1-4829-AFFD-19CAE23A6064}" type="presParOf" srcId="{CFFEB8FD-8C58-4D7B-942B-0BF1E6B98640}" destId="{10C5D1E3-796F-4D7C-98C0-68A58EE8A183}" srcOrd="2" destOrd="0" presId="urn:microsoft.com/office/officeart/2005/8/layout/lProcess3"/>
    <dgm:cxn modelId="{94CB96B7-FA70-483D-8974-147CBFD002CF}" type="presParOf" srcId="{49E9948F-5A33-49DF-AF1E-738CD21A79E0}" destId="{D9EAC46A-46F8-4069-9606-ABB7D107DF58}" srcOrd="1" destOrd="0" presId="urn:microsoft.com/office/officeart/2005/8/layout/lProcess3"/>
    <dgm:cxn modelId="{537E5A84-872F-4E80-A014-E28A0A5C263B}" type="presParOf" srcId="{49E9948F-5A33-49DF-AF1E-738CD21A79E0}" destId="{8A178DEE-F294-4C21-B004-446D19A3B47C}" srcOrd="2" destOrd="0" presId="urn:microsoft.com/office/officeart/2005/8/layout/lProcess3"/>
    <dgm:cxn modelId="{6095EB26-4848-44F9-B35C-84CA32768D2B}" type="presParOf" srcId="{8A178DEE-F294-4C21-B004-446D19A3B47C}" destId="{9BD3FD34-C210-41CA-BEDE-5478CD9CD89B}" srcOrd="0" destOrd="0" presId="urn:microsoft.com/office/officeart/2005/8/layout/lProcess3"/>
    <dgm:cxn modelId="{F9759E09-4DF8-41FD-8BFA-06CACD41FB4F}" type="presParOf" srcId="{8A178DEE-F294-4C21-B004-446D19A3B47C}" destId="{640EE88F-FBF9-4498-B0F1-FEE411B76E5F}" srcOrd="1" destOrd="0" presId="urn:microsoft.com/office/officeart/2005/8/layout/lProcess3"/>
    <dgm:cxn modelId="{1C8B4827-9B3D-43E9-B7B9-CC2000220368}" type="presParOf" srcId="{8A178DEE-F294-4C21-B004-446D19A3B47C}" destId="{E802149A-427D-4321-9FBA-F5ABB59C44A3}" srcOrd="2"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0273D4AD-BD34-48D1-B601-16A792C4130C}" type="doc">
      <dgm:prSet loTypeId="urn:microsoft.com/office/officeart/2005/8/layout/hierarchy1" loCatId="hierarchy" qsTypeId="urn:microsoft.com/office/officeart/2005/8/quickstyle/simple5" qsCatId="simple" csTypeId="urn:microsoft.com/office/officeart/2005/8/colors/colorful3" csCatId="colorful"/>
      <dgm:spPr/>
      <dgm:t>
        <a:bodyPr/>
        <a:lstStyle/>
        <a:p>
          <a:endParaRPr lang="en-US"/>
        </a:p>
      </dgm:t>
    </dgm:pt>
    <dgm:pt modelId="{C5BD9DDE-D062-45A7-BE4E-3E055EBFAF64}">
      <dgm:prSet/>
      <dgm:spPr/>
      <dgm:t>
        <a:bodyPr/>
        <a:lstStyle/>
        <a:p>
          <a:r>
            <a:rPr lang="en-US"/>
            <a:t>All Sites and Building plans shall have the same orientation on all drawings for all disciplines. </a:t>
          </a:r>
        </a:p>
      </dgm:t>
    </dgm:pt>
    <dgm:pt modelId="{D795A1F2-245B-4AF1-BEDC-D273605B8D83}" type="parTrans" cxnId="{E303B943-50D3-42FC-BA85-E95B0EB5E1EC}">
      <dgm:prSet/>
      <dgm:spPr/>
      <dgm:t>
        <a:bodyPr/>
        <a:lstStyle/>
        <a:p>
          <a:endParaRPr lang="en-US"/>
        </a:p>
      </dgm:t>
    </dgm:pt>
    <dgm:pt modelId="{2F3B3A52-9721-47FB-8C2B-5EFD071CCF19}" type="sibTrans" cxnId="{E303B943-50D3-42FC-BA85-E95B0EB5E1EC}">
      <dgm:prSet/>
      <dgm:spPr/>
      <dgm:t>
        <a:bodyPr/>
        <a:lstStyle/>
        <a:p>
          <a:endParaRPr lang="en-US"/>
        </a:p>
      </dgm:t>
    </dgm:pt>
    <dgm:pt modelId="{8E32CEFC-8ED6-4AC5-841A-03D3F8FA8341}">
      <dgm:prSet/>
      <dgm:spPr/>
      <dgm:t>
        <a:bodyPr/>
        <a:lstStyle/>
        <a:p>
          <a:r>
            <a:rPr lang="en-US"/>
            <a:t>Various plan orientations by different disciplines can cause errors and confusion by reviewers and bidders.</a:t>
          </a:r>
        </a:p>
      </dgm:t>
    </dgm:pt>
    <dgm:pt modelId="{FA0BF143-D783-4FC9-9060-64828E94F49B}" type="parTrans" cxnId="{4055DE5A-A1B1-4755-AEE9-98EDB5E1B19D}">
      <dgm:prSet/>
      <dgm:spPr/>
      <dgm:t>
        <a:bodyPr/>
        <a:lstStyle/>
        <a:p>
          <a:endParaRPr lang="en-US"/>
        </a:p>
      </dgm:t>
    </dgm:pt>
    <dgm:pt modelId="{9BF4028E-CA80-4AE3-9433-4D54228A6AF1}" type="sibTrans" cxnId="{4055DE5A-A1B1-4755-AEE9-98EDB5E1B19D}">
      <dgm:prSet/>
      <dgm:spPr/>
      <dgm:t>
        <a:bodyPr/>
        <a:lstStyle/>
        <a:p>
          <a:endParaRPr lang="en-US"/>
        </a:p>
      </dgm:t>
    </dgm:pt>
    <dgm:pt modelId="{82C315B3-BC33-4075-9B88-0778F4C266EA}">
      <dgm:prSet/>
      <dgm:spPr/>
      <dgm:t>
        <a:bodyPr/>
        <a:lstStyle/>
        <a:p>
          <a:r>
            <a:rPr lang="en-US"/>
            <a:t>All Sites and Building plans shall indicate true North and Plan North. </a:t>
          </a:r>
        </a:p>
      </dgm:t>
    </dgm:pt>
    <dgm:pt modelId="{0263488E-7760-44AA-B530-65560DEB5015}" type="parTrans" cxnId="{03297C4B-E122-4BF4-9E8D-284878BC9243}">
      <dgm:prSet/>
      <dgm:spPr/>
      <dgm:t>
        <a:bodyPr/>
        <a:lstStyle/>
        <a:p>
          <a:endParaRPr lang="en-US"/>
        </a:p>
      </dgm:t>
    </dgm:pt>
    <dgm:pt modelId="{4AB395CE-32D1-4EFF-A76B-89295C1B1B81}" type="sibTrans" cxnId="{03297C4B-E122-4BF4-9E8D-284878BC9243}">
      <dgm:prSet/>
      <dgm:spPr/>
      <dgm:t>
        <a:bodyPr/>
        <a:lstStyle/>
        <a:p>
          <a:endParaRPr lang="en-US"/>
        </a:p>
      </dgm:t>
    </dgm:pt>
    <dgm:pt modelId="{DC2577BD-FA56-41DC-94F3-23CE7B28157A}">
      <dgm:prSet/>
      <dgm:spPr/>
      <dgm:t>
        <a:bodyPr/>
        <a:lstStyle/>
        <a:p>
          <a:r>
            <a:rPr lang="en-US"/>
            <a:t>A survey benchmark shall be provided on the drawings locating the building (X&amp;Y) as well as elevation. </a:t>
          </a:r>
        </a:p>
      </dgm:t>
    </dgm:pt>
    <dgm:pt modelId="{4F418EF8-B7D0-4BB4-9F42-6F9C76899B05}" type="parTrans" cxnId="{54CB2042-5E1F-41BF-81C2-150F7DCF6DF0}">
      <dgm:prSet/>
      <dgm:spPr/>
      <dgm:t>
        <a:bodyPr/>
        <a:lstStyle/>
        <a:p>
          <a:endParaRPr lang="en-US"/>
        </a:p>
      </dgm:t>
    </dgm:pt>
    <dgm:pt modelId="{62644B83-F593-4607-9FCB-BE2621151C63}" type="sibTrans" cxnId="{54CB2042-5E1F-41BF-81C2-150F7DCF6DF0}">
      <dgm:prSet/>
      <dgm:spPr/>
      <dgm:t>
        <a:bodyPr/>
        <a:lstStyle/>
        <a:p>
          <a:endParaRPr lang="en-US"/>
        </a:p>
      </dgm:t>
    </dgm:pt>
    <dgm:pt modelId="{7CEE12A3-0B2C-4110-AEC6-756FB4D5807B}">
      <dgm:prSet/>
      <dgm:spPr/>
      <dgm:t>
        <a:bodyPr/>
        <a:lstStyle/>
        <a:p>
          <a:r>
            <a:rPr lang="en-US"/>
            <a:t>Column lines and designation shall be included on all plans sheets, elevations, building sections and wall sections for orientation and reference between disciplines</a:t>
          </a:r>
        </a:p>
      </dgm:t>
    </dgm:pt>
    <dgm:pt modelId="{DB3A91CC-0FDE-446B-A5C8-B4390FC0B404}" type="parTrans" cxnId="{16360C07-0284-4EF3-B122-CA8831093472}">
      <dgm:prSet/>
      <dgm:spPr/>
      <dgm:t>
        <a:bodyPr/>
        <a:lstStyle/>
        <a:p>
          <a:endParaRPr lang="en-US"/>
        </a:p>
      </dgm:t>
    </dgm:pt>
    <dgm:pt modelId="{520C355D-C7CB-41DA-AE75-C215262B8BAC}" type="sibTrans" cxnId="{16360C07-0284-4EF3-B122-CA8831093472}">
      <dgm:prSet/>
      <dgm:spPr/>
      <dgm:t>
        <a:bodyPr/>
        <a:lstStyle/>
        <a:p>
          <a:endParaRPr lang="en-US"/>
        </a:p>
      </dgm:t>
    </dgm:pt>
    <dgm:pt modelId="{AC55A8DF-920C-4CBE-B17F-A295D7089AE6}" type="pres">
      <dgm:prSet presAssocID="{0273D4AD-BD34-48D1-B601-16A792C4130C}" presName="hierChild1" presStyleCnt="0">
        <dgm:presLayoutVars>
          <dgm:chPref val="1"/>
          <dgm:dir/>
          <dgm:animOne val="branch"/>
          <dgm:animLvl val="lvl"/>
          <dgm:resizeHandles/>
        </dgm:presLayoutVars>
      </dgm:prSet>
      <dgm:spPr/>
    </dgm:pt>
    <dgm:pt modelId="{BEBBA6A0-C880-46E9-9919-C3D7528651DB}" type="pres">
      <dgm:prSet presAssocID="{C5BD9DDE-D062-45A7-BE4E-3E055EBFAF64}" presName="hierRoot1" presStyleCnt="0"/>
      <dgm:spPr/>
    </dgm:pt>
    <dgm:pt modelId="{B5059E57-B283-427D-98BC-53846BB959CE}" type="pres">
      <dgm:prSet presAssocID="{C5BD9DDE-D062-45A7-BE4E-3E055EBFAF64}" presName="composite" presStyleCnt="0"/>
      <dgm:spPr/>
    </dgm:pt>
    <dgm:pt modelId="{15F88785-2138-4FCF-A5AD-B50745FA25E2}" type="pres">
      <dgm:prSet presAssocID="{C5BD9DDE-D062-45A7-BE4E-3E055EBFAF64}" presName="background" presStyleLbl="node0" presStyleIdx="0" presStyleCnt="3"/>
      <dgm:spPr/>
    </dgm:pt>
    <dgm:pt modelId="{E32B809F-B157-4ED2-885A-9B63365C629B}" type="pres">
      <dgm:prSet presAssocID="{C5BD9DDE-D062-45A7-BE4E-3E055EBFAF64}" presName="text" presStyleLbl="fgAcc0" presStyleIdx="0" presStyleCnt="3">
        <dgm:presLayoutVars>
          <dgm:chPref val="3"/>
        </dgm:presLayoutVars>
      </dgm:prSet>
      <dgm:spPr/>
    </dgm:pt>
    <dgm:pt modelId="{95EDEAE5-91C7-4192-9BCD-5F8108B0AA97}" type="pres">
      <dgm:prSet presAssocID="{C5BD9DDE-D062-45A7-BE4E-3E055EBFAF64}" presName="hierChild2" presStyleCnt="0"/>
      <dgm:spPr/>
    </dgm:pt>
    <dgm:pt modelId="{D20B0A5B-2519-4569-9659-E0594C2E358B}" type="pres">
      <dgm:prSet presAssocID="{FA0BF143-D783-4FC9-9060-64828E94F49B}" presName="Name10" presStyleLbl="parChTrans1D2" presStyleIdx="0" presStyleCnt="2"/>
      <dgm:spPr/>
    </dgm:pt>
    <dgm:pt modelId="{71CA33DB-955D-4C84-B6F8-795FE65A5DD0}" type="pres">
      <dgm:prSet presAssocID="{8E32CEFC-8ED6-4AC5-841A-03D3F8FA8341}" presName="hierRoot2" presStyleCnt="0"/>
      <dgm:spPr/>
    </dgm:pt>
    <dgm:pt modelId="{7239A1AD-F39E-425F-A99A-5146B26424AF}" type="pres">
      <dgm:prSet presAssocID="{8E32CEFC-8ED6-4AC5-841A-03D3F8FA8341}" presName="composite2" presStyleCnt="0"/>
      <dgm:spPr/>
    </dgm:pt>
    <dgm:pt modelId="{98748493-B073-46BA-A064-91BC7998BB60}" type="pres">
      <dgm:prSet presAssocID="{8E32CEFC-8ED6-4AC5-841A-03D3F8FA8341}" presName="background2" presStyleLbl="node2" presStyleIdx="0" presStyleCnt="2"/>
      <dgm:spPr/>
    </dgm:pt>
    <dgm:pt modelId="{0D6BE9D1-6634-47C5-B9DA-9E8E40158D98}" type="pres">
      <dgm:prSet presAssocID="{8E32CEFC-8ED6-4AC5-841A-03D3F8FA8341}" presName="text2" presStyleLbl="fgAcc2" presStyleIdx="0" presStyleCnt="2">
        <dgm:presLayoutVars>
          <dgm:chPref val="3"/>
        </dgm:presLayoutVars>
      </dgm:prSet>
      <dgm:spPr/>
    </dgm:pt>
    <dgm:pt modelId="{EA70D189-19AD-4876-A344-16310330A89F}" type="pres">
      <dgm:prSet presAssocID="{8E32CEFC-8ED6-4AC5-841A-03D3F8FA8341}" presName="hierChild3" presStyleCnt="0"/>
      <dgm:spPr/>
    </dgm:pt>
    <dgm:pt modelId="{37948887-EFEF-489F-9E8B-D765E169B12D}" type="pres">
      <dgm:prSet presAssocID="{82C315B3-BC33-4075-9B88-0778F4C266EA}" presName="hierRoot1" presStyleCnt="0"/>
      <dgm:spPr/>
    </dgm:pt>
    <dgm:pt modelId="{DF9965CD-21D0-47F3-AFAA-EFD923E59422}" type="pres">
      <dgm:prSet presAssocID="{82C315B3-BC33-4075-9B88-0778F4C266EA}" presName="composite" presStyleCnt="0"/>
      <dgm:spPr/>
    </dgm:pt>
    <dgm:pt modelId="{2FD7388D-08B1-4E3B-84AF-338D6761837B}" type="pres">
      <dgm:prSet presAssocID="{82C315B3-BC33-4075-9B88-0778F4C266EA}" presName="background" presStyleLbl="node0" presStyleIdx="1" presStyleCnt="3"/>
      <dgm:spPr/>
    </dgm:pt>
    <dgm:pt modelId="{C5B8E47E-8F5B-4F67-AA79-5BC089A4B7DC}" type="pres">
      <dgm:prSet presAssocID="{82C315B3-BC33-4075-9B88-0778F4C266EA}" presName="text" presStyleLbl="fgAcc0" presStyleIdx="1" presStyleCnt="3">
        <dgm:presLayoutVars>
          <dgm:chPref val="3"/>
        </dgm:presLayoutVars>
      </dgm:prSet>
      <dgm:spPr/>
    </dgm:pt>
    <dgm:pt modelId="{CE254BA7-ACD7-459A-BDFD-1D422CE9C12B}" type="pres">
      <dgm:prSet presAssocID="{82C315B3-BC33-4075-9B88-0778F4C266EA}" presName="hierChild2" presStyleCnt="0"/>
      <dgm:spPr/>
    </dgm:pt>
    <dgm:pt modelId="{C24BBCFB-14B3-4D97-8FE6-22306520B166}" type="pres">
      <dgm:prSet presAssocID="{4F418EF8-B7D0-4BB4-9F42-6F9C76899B05}" presName="Name10" presStyleLbl="parChTrans1D2" presStyleIdx="1" presStyleCnt="2"/>
      <dgm:spPr/>
    </dgm:pt>
    <dgm:pt modelId="{FF1DABB1-1E46-413C-8F2D-2C60EB8F1456}" type="pres">
      <dgm:prSet presAssocID="{DC2577BD-FA56-41DC-94F3-23CE7B28157A}" presName="hierRoot2" presStyleCnt="0"/>
      <dgm:spPr/>
    </dgm:pt>
    <dgm:pt modelId="{9D6850D6-82B8-4280-8B0B-C4C967B160F6}" type="pres">
      <dgm:prSet presAssocID="{DC2577BD-FA56-41DC-94F3-23CE7B28157A}" presName="composite2" presStyleCnt="0"/>
      <dgm:spPr/>
    </dgm:pt>
    <dgm:pt modelId="{0BFA92BB-B860-4948-A957-A2E9DFC638B0}" type="pres">
      <dgm:prSet presAssocID="{DC2577BD-FA56-41DC-94F3-23CE7B28157A}" presName="background2" presStyleLbl="node2" presStyleIdx="1" presStyleCnt="2"/>
      <dgm:spPr/>
    </dgm:pt>
    <dgm:pt modelId="{437C6765-C1DA-491F-9EDF-112EF4BFE9F5}" type="pres">
      <dgm:prSet presAssocID="{DC2577BD-FA56-41DC-94F3-23CE7B28157A}" presName="text2" presStyleLbl="fgAcc2" presStyleIdx="1" presStyleCnt="2">
        <dgm:presLayoutVars>
          <dgm:chPref val="3"/>
        </dgm:presLayoutVars>
      </dgm:prSet>
      <dgm:spPr/>
    </dgm:pt>
    <dgm:pt modelId="{D1115CC1-7018-4B15-A67E-A0C208965E1B}" type="pres">
      <dgm:prSet presAssocID="{DC2577BD-FA56-41DC-94F3-23CE7B28157A}" presName="hierChild3" presStyleCnt="0"/>
      <dgm:spPr/>
    </dgm:pt>
    <dgm:pt modelId="{7A7E4F02-E6E8-4A33-826B-CD58629811AA}" type="pres">
      <dgm:prSet presAssocID="{7CEE12A3-0B2C-4110-AEC6-756FB4D5807B}" presName="hierRoot1" presStyleCnt="0"/>
      <dgm:spPr/>
    </dgm:pt>
    <dgm:pt modelId="{E392F5BD-3DD0-43CA-9BD3-322E320D165B}" type="pres">
      <dgm:prSet presAssocID="{7CEE12A3-0B2C-4110-AEC6-756FB4D5807B}" presName="composite" presStyleCnt="0"/>
      <dgm:spPr/>
    </dgm:pt>
    <dgm:pt modelId="{397022F7-B82D-4517-9686-C75ACB00A814}" type="pres">
      <dgm:prSet presAssocID="{7CEE12A3-0B2C-4110-AEC6-756FB4D5807B}" presName="background" presStyleLbl="node0" presStyleIdx="2" presStyleCnt="3"/>
      <dgm:spPr/>
    </dgm:pt>
    <dgm:pt modelId="{248DEB1C-8A81-4607-A048-840F8E36B428}" type="pres">
      <dgm:prSet presAssocID="{7CEE12A3-0B2C-4110-AEC6-756FB4D5807B}" presName="text" presStyleLbl="fgAcc0" presStyleIdx="2" presStyleCnt="3">
        <dgm:presLayoutVars>
          <dgm:chPref val="3"/>
        </dgm:presLayoutVars>
      </dgm:prSet>
      <dgm:spPr/>
    </dgm:pt>
    <dgm:pt modelId="{37156A7E-0BAC-4501-9935-7F89532981D1}" type="pres">
      <dgm:prSet presAssocID="{7CEE12A3-0B2C-4110-AEC6-756FB4D5807B}" presName="hierChild2" presStyleCnt="0"/>
      <dgm:spPr/>
    </dgm:pt>
  </dgm:ptLst>
  <dgm:cxnLst>
    <dgm:cxn modelId="{16360C07-0284-4EF3-B122-CA8831093472}" srcId="{0273D4AD-BD34-48D1-B601-16A792C4130C}" destId="{7CEE12A3-0B2C-4110-AEC6-756FB4D5807B}" srcOrd="2" destOrd="0" parTransId="{DB3A91CC-0FDE-446B-A5C8-B4390FC0B404}" sibTransId="{520C355D-C7CB-41DA-AE75-C215262B8BAC}"/>
    <dgm:cxn modelId="{54CB2042-5E1F-41BF-81C2-150F7DCF6DF0}" srcId="{82C315B3-BC33-4075-9B88-0778F4C266EA}" destId="{DC2577BD-FA56-41DC-94F3-23CE7B28157A}" srcOrd="0" destOrd="0" parTransId="{4F418EF8-B7D0-4BB4-9F42-6F9C76899B05}" sibTransId="{62644B83-F593-4607-9FCB-BE2621151C63}"/>
    <dgm:cxn modelId="{7E554963-A617-4E20-AC8B-DDB48006AB53}" type="presOf" srcId="{7CEE12A3-0B2C-4110-AEC6-756FB4D5807B}" destId="{248DEB1C-8A81-4607-A048-840F8E36B428}" srcOrd="0" destOrd="0" presId="urn:microsoft.com/office/officeart/2005/8/layout/hierarchy1"/>
    <dgm:cxn modelId="{E303B943-50D3-42FC-BA85-E95B0EB5E1EC}" srcId="{0273D4AD-BD34-48D1-B601-16A792C4130C}" destId="{C5BD9DDE-D062-45A7-BE4E-3E055EBFAF64}" srcOrd="0" destOrd="0" parTransId="{D795A1F2-245B-4AF1-BEDC-D273605B8D83}" sibTransId="{2F3B3A52-9721-47FB-8C2B-5EFD071CCF19}"/>
    <dgm:cxn modelId="{03297C4B-E122-4BF4-9E8D-284878BC9243}" srcId="{0273D4AD-BD34-48D1-B601-16A792C4130C}" destId="{82C315B3-BC33-4075-9B88-0778F4C266EA}" srcOrd="1" destOrd="0" parTransId="{0263488E-7760-44AA-B530-65560DEB5015}" sibTransId="{4AB395CE-32D1-4EFF-A76B-89295C1B1B81}"/>
    <dgm:cxn modelId="{A949C973-2FA3-4308-866A-C0A7714272D0}" type="presOf" srcId="{8E32CEFC-8ED6-4AC5-841A-03D3F8FA8341}" destId="{0D6BE9D1-6634-47C5-B9DA-9E8E40158D98}" srcOrd="0" destOrd="0" presId="urn:microsoft.com/office/officeart/2005/8/layout/hierarchy1"/>
    <dgm:cxn modelId="{C50D8154-3CEA-4D90-97BD-D1B61BA50A17}" type="presOf" srcId="{0273D4AD-BD34-48D1-B601-16A792C4130C}" destId="{AC55A8DF-920C-4CBE-B17F-A295D7089AE6}" srcOrd="0" destOrd="0" presId="urn:microsoft.com/office/officeart/2005/8/layout/hierarchy1"/>
    <dgm:cxn modelId="{337CDA58-753D-4FFC-9353-FE464D49D6FD}" type="presOf" srcId="{DC2577BD-FA56-41DC-94F3-23CE7B28157A}" destId="{437C6765-C1DA-491F-9EDF-112EF4BFE9F5}" srcOrd="0" destOrd="0" presId="urn:microsoft.com/office/officeart/2005/8/layout/hierarchy1"/>
    <dgm:cxn modelId="{4055DE5A-A1B1-4755-AEE9-98EDB5E1B19D}" srcId="{C5BD9DDE-D062-45A7-BE4E-3E055EBFAF64}" destId="{8E32CEFC-8ED6-4AC5-841A-03D3F8FA8341}" srcOrd="0" destOrd="0" parTransId="{FA0BF143-D783-4FC9-9060-64828E94F49B}" sibTransId="{9BF4028E-CA80-4AE3-9433-4D54228A6AF1}"/>
    <dgm:cxn modelId="{AACB97BA-83AD-490B-A6A7-D4E8371E0B13}" type="presOf" srcId="{82C315B3-BC33-4075-9B88-0778F4C266EA}" destId="{C5B8E47E-8F5B-4F67-AA79-5BC089A4B7DC}" srcOrd="0" destOrd="0" presId="urn:microsoft.com/office/officeart/2005/8/layout/hierarchy1"/>
    <dgm:cxn modelId="{A4CD2DC0-3704-4FE6-A330-3A846F2A8474}" type="presOf" srcId="{C5BD9DDE-D062-45A7-BE4E-3E055EBFAF64}" destId="{E32B809F-B157-4ED2-885A-9B63365C629B}" srcOrd="0" destOrd="0" presId="urn:microsoft.com/office/officeart/2005/8/layout/hierarchy1"/>
    <dgm:cxn modelId="{DCB6E4C2-25B7-4954-AE6A-580BAD561B5C}" type="presOf" srcId="{FA0BF143-D783-4FC9-9060-64828E94F49B}" destId="{D20B0A5B-2519-4569-9659-E0594C2E358B}" srcOrd="0" destOrd="0" presId="urn:microsoft.com/office/officeart/2005/8/layout/hierarchy1"/>
    <dgm:cxn modelId="{E660C2C4-41E7-42D1-B260-192003B759BC}" type="presOf" srcId="{4F418EF8-B7D0-4BB4-9F42-6F9C76899B05}" destId="{C24BBCFB-14B3-4D97-8FE6-22306520B166}" srcOrd="0" destOrd="0" presId="urn:microsoft.com/office/officeart/2005/8/layout/hierarchy1"/>
    <dgm:cxn modelId="{1B4BFC77-D62C-44AC-8B23-862E0A3234BC}" type="presParOf" srcId="{AC55A8DF-920C-4CBE-B17F-A295D7089AE6}" destId="{BEBBA6A0-C880-46E9-9919-C3D7528651DB}" srcOrd="0" destOrd="0" presId="urn:microsoft.com/office/officeart/2005/8/layout/hierarchy1"/>
    <dgm:cxn modelId="{7AF9E0BE-F9AF-4AF5-8F97-FBE8BECCE096}" type="presParOf" srcId="{BEBBA6A0-C880-46E9-9919-C3D7528651DB}" destId="{B5059E57-B283-427D-98BC-53846BB959CE}" srcOrd="0" destOrd="0" presId="urn:microsoft.com/office/officeart/2005/8/layout/hierarchy1"/>
    <dgm:cxn modelId="{449B47BB-8347-4B5F-B8E5-DFC084277AE5}" type="presParOf" srcId="{B5059E57-B283-427D-98BC-53846BB959CE}" destId="{15F88785-2138-4FCF-A5AD-B50745FA25E2}" srcOrd="0" destOrd="0" presId="urn:microsoft.com/office/officeart/2005/8/layout/hierarchy1"/>
    <dgm:cxn modelId="{39D5E8EB-BD07-428C-B3FF-373B69DD91A6}" type="presParOf" srcId="{B5059E57-B283-427D-98BC-53846BB959CE}" destId="{E32B809F-B157-4ED2-885A-9B63365C629B}" srcOrd="1" destOrd="0" presId="urn:microsoft.com/office/officeart/2005/8/layout/hierarchy1"/>
    <dgm:cxn modelId="{03EA6C10-2B63-42F1-91DE-3C548C123AA9}" type="presParOf" srcId="{BEBBA6A0-C880-46E9-9919-C3D7528651DB}" destId="{95EDEAE5-91C7-4192-9BCD-5F8108B0AA97}" srcOrd="1" destOrd="0" presId="urn:microsoft.com/office/officeart/2005/8/layout/hierarchy1"/>
    <dgm:cxn modelId="{7D6FC65F-F3FD-4B39-9B36-2A38F5FC7D2F}" type="presParOf" srcId="{95EDEAE5-91C7-4192-9BCD-5F8108B0AA97}" destId="{D20B0A5B-2519-4569-9659-E0594C2E358B}" srcOrd="0" destOrd="0" presId="urn:microsoft.com/office/officeart/2005/8/layout/hierarchy1"/>
    <dgm:cxn modelId="{4CC17D69-2218-4B1D-ABB6-294597E33C79}" type="presParOf" srcId="{95EDEAE5-91C7-4192-9BCD-5F8108B0AA97}" destId="{71CA33DB-955D-4C84-B6F8-795FE65A5DD0}" srcOrd="1" destOrd="0" presId="urn:microsoft.com/office/officeart/2005/8/layout/hierarchy1"/>
    <dgm:cxn modelId="{C5DC5E34-60A0-409A-920A-5A0D17F45D1C}" type="presParOf" srcId="{71CA33DB-955D-4C84-B6F8-795FE65A5DD0}" destId="{7239A1AD-F39E-425F-A99A-5146B26424AF}" srcOrd="0" destOrd="0" presId="urn:microsoft.com/office/officeart/2005/8/layout/hierarchy1"/>
    <dgm:cxn modelId="{A3C70208-3F9A-40EE-A156-278BBEDF0CB2}" type="presParOf" srcId="{7239A1AD-F39E-425F-A99A-5146B26424AF}" destId="{98748493-B073-46BA-A064-91BC7998BB60}" srcOrd="0" destOrd="0" presId="urn:microsoft.com/office/officeart/2005/8/layout/hierarchy1"/>
    <dgm:cxn modelId="{279CCBA4-562E-4875-AF44-BF6B093BDE31}" type="presParOf" srcId="{7239A1AD-F39E-425F-A99A-5146B26424AF}" destId="{0D6BE9D1-6634-47C5-B9DA-9E8E40158D98}" srcOrd="1" destOrd="0" presId="urn:microsoft.com/office/officeart/2005/8/layout/hierarchy1"/>
    <dgm:cxn modelId="{A911B5F1-B74F-4A48-95DB-2A966AA50BF6}" type="presParOf" srcId="{71CA33DB-955D-4C84-B6F8-795FE65A5DD0}" destId="{EA70D189-19AD-4876-A344-16310330A89F}" srcOrd="1" destOrd="0" presId="urn:microsoft.com/office/officeart/2005/8/layout/hierarchy1"/>
    <dgm:cxn modelId="{9241EAD8-568D-4A91-ABFA-CF564467C1B1}" type="presParOf" srcId="{AC55A8DF-920C-4CBE-B17F-A295D7089AE6}" destId="{37948887-EFEF-489F-9E8B-D765E169B12D}" srcOrd="1" destOrd="0" presId="urn:microsoft.com/office/officeart/2005/8/layout/hierarchy1"/>
    <dgm:cxn modelId="{EA978270-86AA-4ED7-A25B-8C8E33C8A493}" type="presParOf" srcId="{37948887-EFEF-489F-9E8B-D765E169B12D}" destId="{DF9965CD-21D0-47F3-AFAA-EFD923E59422}" srcOrd="0" destOrd="0" presId="urn:microsoft.com/office/officeart/2005/8/layout/hierarchy1"/>
    <dgm:cxn modelId="{32A780D4-233C-404D-B5EE-3306C639EEA3}" type="presParOf" srcId="{DF9965CD-21D0-47F3-AFAA-EFD923E59422}" destId="{2FD7388D-08B1-4E3B-84AF-338D6761837B}" srcOrd="0" destOrd="0" presId="urn:microsoft.com/office/officeart/2005/8/layout/hierarchy1"/>
    <dgm:cxn modelId="{8FCAE0D0-32E5-4584-AA98-3B198D90F390}" type="presParOf" srcId="{DF9965CD-21D0-47F3-AFAA-EFD923E59422}" destId="{C5B8E47E-8F5B-4F67-AA79-5BC089A4B7DC}" srcOrd="1" destOrd="0" presId="urn:microsoft.com/office/officeart/2005/8/layout/hierarchy1"/>
    <dgm:cxn modelId="{67C3124B-CA30-4047-B90A-A5ADCEBC6B64}" type="presParOf" srcId="{37948887-EFEF-489F-9E8B-D765E169B12D}" destId="{CE254BA7-ACD7-459A-BDFD-1D422CE9C12B}" srcOrd="1" destOrd="0" presId="urn:microsoft.com/office/officeart/2005/8/layout/hierarchy1"/>
    <dgm:cxn modelId="{43AEBEDA-0C82-4207-89CB-CD1EF642213E}" type="presParOf" srcId="{CE254BA7-ACD7-459A-BDFD-1D422CE9C12B}" destId="{C24BBCFB-14B3-4D97-8FE6-22306520B166}" srcOrd="0" destOrd="0" presId="urn:microsoft.com/office/officeart/2005/8/layout/hierarchy1"/>
    <dgm:cxn modelId="{ACA4E56B-F7D3-439F-A467-145E2F8793A2}" type="presParOf" srcId="{CE254BA7-ACD7-459A-BDFD-1D422CE9C12B}" destId="{FF1DABB1-1E46-413C-8F2D-2C60EB8F1456}" srcOrd="1" destOrd="0" presId="urn:microsoft.com/office/officeart/2005/8/layout/hierarchy1"/>
    <dgm:cxn modelId="{46868860-4BAD-4498-8E35-FDCAAFEEDFF2}" type="presParOf" srcId="{FF1DABB1-1E46-413C-8F2D-2C60EB8F1456}" destId="{9D6850D6-82B8-4280-8B0B-C4C967B160F6}" srcOrd="0" destOrd="0" presId="urn:microsoft.com/office/officeart/2005/8/layout/hierarchy1"/>
    <dgm:cxn modelId="{32E69BD2-EEFC-4816-B89F-D38040585822}" type="presParOf" srcId="{9D6850D6-82B8-4280-8B0B-C4C967B160F6}" destId="{0BFA92BB-B860-4948-A957-A2E9DFC638B0}" srcOrd="0" destOrd="0" presId="urn:microsoft.com/office/officeart/2005/8/layout/hierarchy1"/>
    <dgm:cxn modelId="{B7F8DD96-2197-4CA3-A87D-AD80373978F0}" type="presParOf" srcId="{9D6850D6-82B8-4280-8B0B-C4C967B160F6}" destId="{437C6765-C1DA-491F-9EDF-112EF4BFE9F5}" srcOrd="1" destOrd="0" presId="urn:microsoft.com/office/officeart/2005/8/layout/hierarchy1"/>
    <dgm:cxn modelId="{FB4DB27F-75B8-4394-BE8E-363684F15439}" type="presParOf" srcId="{FF1DABB1-1E46-413C-8F2D-2C60EB8F1456}" destId="{D1115CC1-7018-4B15-A67E-A0C208965E1B}" srcOrd="1" destOrd="0" presId="urn:microsoft.com/office/officeart/2005/8/layout/hierarchy1"/>
    <dgm:cxn modelId="{F85A92AD-860A-4E51-B4E7-E3A4164C7046}" type="presParOf" srcId="{AC55A8DF-920C-4CBE-B17F-A295D7089AE6}" destId="{7A7E4F02-E6E8-4A33-826B-CD58629811AA}" srcOrd="2" destOrd="0" presId="urn:microsoft.com/office/officeart/2005/8/layout/hierarchy1"/>
    <dgm:cxn modelId="{A7004CFA-CED7-44DE-BFFE-703DCAA32273}" type="presParOf" srcId="{7A7E4F02-E6E8-4A33-826B-CD58629811AA}" destId="{E392F5BD-3DD0-43CA-9BD3-322E320D165B}" srcOrd="0" destOrd="0" presId="urn:microsoft.com/office/officeart/2005/8/layout/hierarchy1"/>
    <dgm:cxn modelId="{A0CDF41C-734C-4274-8089-EBFE263C7B8C}" type="presParOf" srcId="{E392F5BD-3DD0-43CA-9BD3-322E320D165B}" destId="{397022F7-B82D-4517-9686-C75ACB00A814}" srcOrd="0" destOrd="0" presId="urn:microsoft.com/office/officeart/2005/8/layout/hierarchy1"/>
    <dgm:cxn modelId="{63076BE3-E703-4632-8D95-E3CCFC671D6C}" type="presParOf" srcId="{E392F5BD-3DD0-43CA-9BD3-322E320D165B}" destId="{248DEB1C-8A81-4607-A048-840F8E36B428}" srcOrd="1" destOrd="0" presId="urn:microsoft.com/office/officeart/2005/8/layout/hierarchy1"/>
    <dgm:cxn modelId="{C84FE3A1-E66D-43B1-9E89-463D5CF4B68D}" type="presParOf" srcId="{7A7E4F02-E6E8-4A33-826B-CD58629811AA}" destId="{37156A7E-0BAC-4501-9935-7F89532981D1}"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95775A1E-D8DC-4F1A-93ED-B356DABC1BAA}" type="doc">
      <dgm:prSet loTypeId="urn:microsoft.com/office/officeart/2005/8/layout/hProcess9" loCatId="process" qsTypeId="urn:microsoft.com/office/officeart/2005/8/quickstyle/simple1" qsCatId="simple" csTypeId="urn:microsoft.com/office/officeart/2005/8/colors/accent1_2" csCatId="accent1" phldr="1"/>
      <dgm:spPr/>
      <dgm:t>
        <a:bodyPr/>
        <a:lstStyle/>
        <a:p>
          <a:endParaRPr lang="en-US"/>
        </a:p>
      </dgm:t>
    </dgm:pt>
    <dgm:pt modelId="{8AD17F3F-F521-41E7-8788-B551835B2CD9}">
      <dgm:prSet/>
      <dgm:spPr/>
      <dgm:t>
        <a:bodyPr/>
        <a:lstStyle/>
        <a:p>
          <a:r>
            <a:rPr lang="en-US" b="1" dirty="0"/>
            <a:t>Chapter 100</a:t>
          </a:r>
          <a:br>
            <a:rPr lang="en-US" b="1" dirty="0"/>
          </a:br>
          <a:br>
            <a:rPr lang="en-US" b="1" dirty="0"/>
          </a:br>
          <a:r>
            <a:rPr lang="en-US" b="1" dirty="0"/>
            <a:t>State Construction Office</a:t>
          </a:r>
          <a:endParaRPr lang="en-US" dirty="0"/>
        </a:p>
      </dgm:t>
    </dgm:pt>
    <dgm:pt modelId="{79C4EB0D-2668-4D38-BE49-EDF65F350658}" type="parTrans" cxnId="{38D93F1B-2811-44DA-859B-CD290992E3E1}">
      <dgm:prSet/>
      <dgm:spPr/>
      <dgm:t>
        <a:bodyPr/>
        <a:lstStyle/>
        <a:p>
          <a:endParaRPr lang="en-US"/>
        </a:p>
      </dgm:t>
    </dgm:pt>
    <dgm:pt modelId="{CD226C43-B58F-4893-A37C-D363B483900E}" type="sibTrans" cxnId="{38D93F1B-2811-44DA-859B-CD290992E3E1}">
      <dgm:prSet/>
      <dgm:spPr/>
      <dgm:t>
        <a:bodyPr/>
        <a:lstStyle/>
        <a:p>
          <a:endParaRPr lang="en-US"/>
        </a:p>
      </dgm:t>
    </dgm:pt>
    <dgm:pt modelId="{432DCABB-8D98-461E-A197-B6D82B62F116}" type="pres">
      <dgm:prSet presAssocID="{95775A1E-D8DC-4F1A-93ED-B356DABC1BAA}" presName="CompostProcess" presStyleCnt="0">
        <dgm:presLayoutVars>
          <dgm:dir/>
          <dgm:resizeHandles val="exact"/>
        </dgm:presLayoutVars>
      </dgm:prSet>
      <dgm:spPr/>
    </dgm:pt>
    <dgm:pt modelId="{97AF838F-A360-43D5-95E8-72E69E3F43E1}" type="pres">
      <dgm:prSet presAssocID="{95775A1E-D8DC-4F1A-93ED-B356DABC1BAA}" presName="arrow" presStyleLbl="bgShp" presStyleIdx="0" presStyleCnt="1"/>
      <dgm:spPr/>
    </dgm:pt>
    <dgm:pt modelId="{211649AF-98AF-4ED0-93F5-73B35EFEADB7}" type="pres">
      <dgm:prSet presAssocID="{95775A1E-D8DC-4F1A-93ED-B356DABC1BAA}" presName="linearProcess" presStyleCnt="0"/>
      <dgm:spPr/>
    </dgm:pt>
    <dgm:pt modelId="{58F8C371-3C8E-49A8-B926-74C566F04849}" type="pres">
      <dgm:prSet presAssocID="{8AD17F3F-F521-41E7-8788-B551835B2CD9}" presName="textNode" presStyleLbl="node1" presStyleIdx="0" presStyleCnt="1" custScaleX="103952" custScaleY="128253" custLinFactNeighborX="-11015">
        <dgm:presLayoutVars>
          <dgm:bulletEnabled val="1"/>
        </dgm:presLayoutVars>
      </dgm:prSet>
      <dgm:spPr/>
    </dgm:pt>
  </dgm:ptLst>
  <dgm:cxnLst>
    <dgm:cxn modelId="{2C49BF19-5C00-4B6B-8B1A-22D4B9A549BD}" type="presOf" srcId="{8AD17F3F-F521-41E7-8788-B551835B2CD9}" destId="{58F8C371-3C8E-49A8-B926-74C566F04849}" srcOrd="0" destOrd="0" presId="urn:microsoft.com/office/officeart/2005/8/layout/hProcess9"/>
    <dgm:cxn modelId="{38D93F1B-2811-44DA-859B-CD290992E3E1}" srcId="{95775A1E-D8DC-4F1A-93ED-B356DABC1BAA}" destId="{8AD17F3F-F521-41E7-8788-B551835B2CD9}" srcOrd="0" destOrd="0" parTransId="{79C4EB0D-2668-4D38-BE49-EDF65F350658}" sibTransId="{CD226C43-B58F-4893-A37C-D363B483900E}"/>
    <dgm:cxn modelId="{7CAE2B7A-3F77-4AF9-A900-506EAF9CCD4B}" type="presOf" srcId="{95775A1E-D8DC-4F1A-93ED-B356DABC1BAA}" destId="{432DCABB-8D98-461E-A197-B6D82B62F116}" srcOrd="0" destOrd="0" presId="urn:microsoft.com/office/officeart/2005/8/layout/hProcess9"/>
    <dgm:cxn modelId="{E5A22B38-D83C-44E6-B81B-69B762433649}" type="presParOf" srcId="{432DCABB-8D98-461E-A197-B6D82B62F116}" destId="{97AF838F-A360-43D5-95E8-72E69E3F43E1}" srcOrd="0" destOrd="0" presId="urn:microsoft.com/office/officeart/2005/8/layout/hProcess9"/>
    <dgm:cxn modelId="{F826E19E-0EF7-4603-8513-DA05B431BA22}" type="presParOf" srcId="{432DCABB-8D98-461E-A197-B6D82B62F116}" destId="{211649AF-98AF-4ED0-93F5-73B35EFEADB7}" srcOrd="1" destOrd="0" presId="urn:microsoft.com/office/officeart/2005/8/layout/hProcess9"/>
    <dgm:cxn modelId="{D6B3C38B-0BF2-4B77-BFE7-3D112E06DE2B}" type="presParOf" srcId="{211649AF-98AF-4ED0-93F5-73B35EFEADB7}" destId="{58F8C371-3C8E-49A8-B926-74C566F04849}" srcOrd="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E50F1AE5-C9A1-48E6-B385-5487BD991CB6}" type="doc">
      <dgm:prSet loTypeId="urn:microsoft.com/office/officeart/2005/8/layout/vList2" loCatId="list" qsTypeId="urn:microsoft.com/office/officeart/2005/8/quickstyle/3d2" qsCatId="3D" csTypeId="urn:microsoft.com/office/officeart/2005/8/colors/accent1_2" csCatId="accent1"/>
      <dgm:spPr/>
      <dgm:t>
        <a:bodyPr/>
        <a:lstStyle/>
        <a:p>
          <a:endParaRPr lang="en-US"/>
        </a:p>
      </dgm:t>
    </dgm:pt>
    <dgm:pt modelId="{F2ACDB21-4AEC-4F73-89A8-3E9F8F7AB7AC}">
      <dgm:prSet custT="1"/>
      <dgm:spPr/>
      <dgm:t>
        <a:bodyPr/>
        <a:lstStyle/>
        <a:p>
          <a:pPr algn="ctr"/>
          <a:r>
            <a:rPr lang="en-US" sz="3200" b="1" dirty="0"/>
            <a:t>Orientation and Presentation</a:t>
          </a:r>
          <a:endParaRPr lang="en-US" sz="3200" dirty="0"/>
        </a:p>
      </dgm:t>
    </dgm:pt>
    <dgm:pt modelId="{DA1D69AD-AD8A-4CDC-A3A7-AC6DA5DA4810}" type="parTrans" cxnId="{185636B4-0489-443A-BB75-A595B7722FF6}">
      <dgm:prSet/>
      <dgm:spPr/>
      <dgm:t>
        <a:bodyPr/>
        <a:lstStyle/>
        <a:p>
          <a:endParaRPr lang="en-US"/>
        </a:p>
      </dgm:t>
    </dgm:pt>
    <dgm:pt modelId="{F9A10849-F12D-4694-898D-337500FFE2D8}" type="sibTrans" cxnId="{185636B4-0489-443A-BB75-A595B7722FF6}">
      <dgm:prSet/>
      <dgm:spPr/>
      <dgm:t>
        <a:bodyPr/>
        <a:lstStyle/>
        <a:p>
          <a:endParaRPr lang="en-US"/>
        </a:p>
      </dgm:t>
    </dgm:pt>
    <dgm:pt modelId="{14A33CA8-4345-4059-85A9-58EB4AAA26AB}" type="pres">
      <dgm:prSet presAssocID="{E50F1AE5-C9A1-48E6-B385-5487BD991CB6}" presName="linear" presStyleCnt="0">
        <dgm:presLayoutVars>
          <dgm:animLvl val="lvl"/>
          <dgm:resizeHandles val="exact"/>
        </dgm:presLayoutVars>
      </dgm:prSet>
      <dgm:spPr/>
    </dgm:pt>
    <dgm:pt modelId="{99027A6F-D256-4F1E-9E33-C5715ED66C1D}" type="pres">
      <dgm:prSet presAssocID="{F2ACDB21-4AEC-4F73-89A8-3E9F8F7AB7AC}" presName="parentText" presStyleLbl="node1" presStyleIdx="0" presStyleCnt="1" custLinFactNeighborX="2046" custLinFactNeighborY="-48854">
        <dgm:presLayoutVars>
          <dgm:chMax val="0"/>
          <dgm:bulletEnabled val="1"/>
        </dgm:presLayoutVars>
      </dgm:prSet>
      <dgm:spPr/>
    </dgm:pt>
  </dgm:ptLst>
  <dgm:cxnLst>
    <dgm:cxn modelId="{61FAA080-60B5-4789-9824-EE6E9D18C760}" type="presOf" srcId="{F2ACDB21-4AEC-4F73-89A8-3E9F8F7AB7AC}" destId="{99027A6F-D256-4F1E-9E33-C5715ED66C1D}" srcOrd="0" destOrd="0" presId="urn:microsoft.com/office/officeart/2005/8/layout/vList2"/>
    <dgm:cxn modelId="{185636B4-0489-443A-BB75-A595B7722FF6}" srcId="{E50F1AE5-C9A1-48E6-B385-5487BD991CB6}" destId="{F2ACDB21-4AEC-4F73-89A8-3E9F8F7AB7AC}" srcOrd="0" destOrd="0" parTransId="{DA1D69AD-AD8A-4CDC-A3A7-AC6DA5DA4810}" sibTransId="{F9A10849-F12D-4694-898D-337500FFE2D8}"/>
    <dgm:cxn modelId="{69E067BA-E9E2-4023-B197-08F8948D394E}" type="presOf" srcId="{E50F1AE5-C9A1-48E6-B385-5487BD991CB6}" destId="{14A33CA8-4345-4059-85A9-58EB4AAA26AB}" srcOrd="0" destOrd="0" presId="urn:microsoft.com/office/officeart/2005/8/layout/vList2"/>
    <dgm:cxn modelId="{334CEBF9-C87E-422A-9BC0-8775192101FF}" type="presParOf" srcId="{14A33CA8-4345-4059-85A9-58EB4AAA26AB}" destId="{99027A6F-D256-4F1E-9E33-C5715ED66C1D}" srcOrd="0"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002F3FFA-B6EE-45D5-A17D-1A7D8F433495}" type="doc">
      <dgm:prSet loTypeId="urn:microsoft.com/office/officeart/2005/8/layout/hierarchy3" loCatId="hierarchy" qsTypeId="urn:microsoft.com/office/officeart/2005/8/quickstyle/3d2" qsCatId="3D" csTypeId="urn:microsoft.com/office/officeart/2005/8/colors/colorful4" csCatId="colorful"/>
      <dgm:spPr/>
      <dgm:t>
        <a:bodyPr/>
        <a:lstStyle/>
        <a:p>
          <a:endParaRPr lang="en-US"/>
        </a:p>
      </dgm:t>
    </dgm:pt>
    <dgm:pt modelId="{16680435-E03D-45F6-BBC6-BE1813D877AA}">
      <dgm:prSet/>
      <dgm:spPr/>
      <dgm:t>
        <a:bodyPr/>
        <a:lstStyle/>
        <a:p>
          <a:r>
            <a:rPr lang="en-US"/>
            <a:t>Cover Sheet and all drawings shall have project name, agency/institution, Designer and Consultants, the SCO Project ID number and drawing index. </a:t>
          </a:r>
        </a:p>
      </dgm:t>
    </dgm:pt>
    <dgm:pt modelId="{421018E8-E7E4-4E35-B87B-B8E6BC7F8240}" type="parTrans" cxnId="{D2F3ED1E-6546-4792-B970-532098C6C6F0}">
      <dgm:prSet/>
      <dgm:spPr/>
      <dgm:t>
        <a:bodyPr/>
        <a:lstStyle/>
        <a:p>
          <a:endParaRPr lang="en-US"/>
        </a:p>
      </dgm:t>
    </dgm:pt>
    <dgm:pt modelId="{3D3E9ABE-DBEC-46C0-889B-D433B595C792}" type="sibTrans" cxnId="{D2F3ED1E-6546-4792-B970-532098C6C6F0}">
      <dgm:prSet/>
      <dgm:spPr/>
      <dgm:t>
        <a:bodyPr/>
        <a:lstStyle/>
        <a:p>
          <a:endParaRPr lang="en-US"/>
        </a:p>
      </dgm:t>
    </dgm:pt>
    <dgm:pt modelId="{C4D2CBB3-6668-490C-BE9D-E0DD4A08A80F}">
      <dgm:prSet/>
      <dgm:spPr/>
      <dgm:t>
        <a:bodyPr/>
        <a:lstStyle/>
        <a:p>
          <a:r>
            <a:rPr lang="en-US"/>
            <a:t>The SCO project ID number is on the Owner/Designer Agreement. </a:t>
          </a:r>
        </a:p>
      </dgm:t>
    </dgm:pt>
    <dgm:pt modelId="{AA16A323-9699-41CA-B4EA-E05DDD914811}" type="parTrans" cxnId="{5DA939EA-FBC5-4847-A7DD-C9818BD2119E}">
      <dgm:prSet/>
      <dgm:spPr/>
      <dgm:t>
        <a:bodyPr/>
        <a:lstStyle/>
        <a:p>
          <a:endParaRPr lang="en-US"/>
        </a:p>
      </dgm:t>
    </dgm:pt>
    <dgm:pt modelId="{68FFF874-F8E0-47A5-8EF4-D6136DE83816}" type="sibTrans" cxnId="{5DA939EA-FBC5-4847-A7DD-C9818BD2119E}">
      <dgm:prSet/>
      <dgm:spPr/>
      <dgm:t>
        <a:bodyPr/>
        <a:lstStyle/>
        <a:p>
          <a:endParaRPr lang="en-US"/>
        </a:p>
      </dgm:t>
    </dgm:pt>
    <dgm:pt modelId="{140C14FE-354C-46DB-A269-DB4F22B34A62}">
      <dgm:prSet/>
      <dgm:spPr/>
      <dgm:t>
        <a:bodyPr/>
        <a:lstStyle/>
        <a:p>
          <a:r>
            <a:rPr lang="en-US"/>
            <a:t>The current North Carolina State Building Code summary Sheet, Appendix B, shall follow the cover sheet. </a:t>
          </a:r>
        </a:p>
      </dgm:t>
    </dgm:pt>
    <dgm:pt modelId="{539C853C-6A7B-48AC-A0D8-41B7AE8AB671}" type="parTrans" cxnId="{0FF41881-CE7C-4B95-A5D1-AD7530E325E1}">
      <dgm:prSet/>
      <dgm:spPr/>
      <dgm:t>
        <a:bodyPr/>
        <a:lstStyle/>
        <a:p>
          <a:endParaRPr lang="en-US"/>
        </a:p>
      </dgm:t>
    </dgm:pt>
    <dgm:pt modelId="{10EE6BDE-1FD8-4F0A-98C1-FE4FB6417792}" type="sibTrans" cxnId="{0FF41881-CE7C-4B95-A5D1-AD7530E325E1}">
      <dgm:prSet/>
      <dgm:spPr/>
      <dgm:t>
        <a:bodyPr/>
        <a:lstStyle/>
        <a:p>
          <a:endParaRPr lang="en-US"/>
        </a:p>
      </dgm:t>
    </dgm:pt>
    <dgm:pt modelId="{7BDD50A5-ACF1-4119-81B8-7A69C1E32BEF}">
      <dgm:prSet/>
      <dgm:spPr/>
      <dgm:t>
        <a:bodyPr/>
        <a:lstStyle/>
        <a:p>
          <a:r>
            <a:rPr lang="en-US"/>
            <a:t>This form is required by the North Carolina State Building Code to identify all code decisions and information for the project. </a:t>
          </a:r>
        </a:p>
      </dgm:t>
    </dgm:pt>
    <dgm:pt modelId="{23830EEE-6E1F-4008-89BF-CF8175BEEB78}" type="parTrans" cxnId="{FFBD7636-2DC6-42C8-ABC2-1D7CFF60A8F4}">
      <dgm:prSet/>
      <dgm:spPr/>
      <dgm:t>
        <a:bodyPr/>
        <a:lstStyle/>
        <a:p>
          <a:endParaRPr lang="en-US"/>
        </a:p>
      </dgm:t>
    </dgm:pt>
    <dgm:pt modelId="{C9F31557-3200-4414-B2A2-77934DBC4E4A}" type="sibTrans" cxnId="{FFBD7636-2DC6-42C8-ABC2-1D7CFF60A8F4}">
      <dgm:prSet/>
      <dgm:spPr/>
      <dgm:t>
        <a:bodyPr/>
        <a:lstStyle/>
        <a:p>
          <a:endParaRPr lang="en-US"/>
        </a:p>
      </dgm:t>
    </dgm:pt>
    <dgm:pt modelId="{B98EDF27-18ED-4C39-B85B-2AE6D65525B9}">
      <dgm:prSet/>
      <dgm:spPr/>
      <dgm:t>
        <a:bodyPr/>
        <a:lstStyle/>
        <a:p>
          <a:r>
            <a:rPr lang="en-US"/>
            <a:t>An electronic template is available from the State Construction Office website at </a:t>
          </a:r>
          <a:r>
            <a:rPr lang="en-US">
              <a:hlinkClick xmlns:r="http://schemas.openxmlformats.org/officeDocument/2006/relationships" r:id="rId1"/>
            </a:rPr>
            <a:t>www.nc-sco.com</a:t>
          </a:r>
          <a:r>
            <a:rPr lang="en-US"/>
            <a:t>.</a:t>
          </a:r>
        </a:p>
      </dgm:t>
    </dgm:pt>
    <dgm:pt modelId="{35DED571-B69E-41EC-8F17-C4DF8A266AB4}" type="parTrans" cxnId="{7223F4E8-0700-47F8-B246-C6EF2C36FE3B}">
      <dgm:prSet/>
      <dgm:spPr/>
      <dgm:t>
        <a:bodyPr/>
        <a:lstStyle/>
        <a:p>
          <a:endParaRPr lang="en-US"/>
        </a:p>
      </dgm:t>
    </dgm:pt>
    <dgm:pt modelId="{728B9687-938C-4C94-9D71-36A53603495D}" type="sibTrans" cxnId="{7223F4E8-0700-47F8-B246-C6EF2C36FE3B}">
      <dgm:prSet/>
      <dgm:spPr/>
      <dgm:t>
        <a:bodyPr/>
        <a:lstStyle/>
        <a:p>
          <a:endParaRPr lang="en-US"/>
        </a:p>
      </dgm:t>
    </dgm:pt>
    <dgm:pt modelId="{E2E741F8-4D6F-478D-B33D-219F4CB65AA3}" type="pres">
      <dgm:prSet presAssocID="{002F3FFA-B6EE-45D5-A17D-1A7D8F433495}" presName="diagram" presStyleCnt="0">
        <dgm:presLayoutVars>
          <dgm:chPref val="1"/>
          <dgm:dir/>
          <dgm:animOne val="branch"/>
          <dgm:animLvl val="lvl"/>
          <dgm:resizeHandles/>
        </dgm:presLayoutVars>
      </dgm:prSet>
      <dgm:spPr/>
    </dgm:pt>
    <dgm:pt modelId="{2F49E01E-31C4-4EDE-92F8-4EC033824BCF}" type="pres">
      <dgm:prSet presAssocID="{16680435-E03D-45F6-BBC6-BE1813D877AA}" presName="root" presStyleCnt="0"/>
      <dgm:spPr/>
    </dgm:pt>
    <dgm:pt modelId="{825DE22E-A5B9-4999-BB92-5DA5ED2EB113}" type="pres">
      <dgm:prSet presAssocID="{16680435-E03D-45F6-BBC6-BE1813D877AA}" presName="rootComposite" presStyleCnt="0"/>
      <dgm:spPr/>
    </dgm:pt>
    <dgm:pt modelId="{A40804CA-5F88-4F78-9EAA-70FEEEC466E2}" type="pres">
      <dgm:prSet presAssocID="{16680435-E03D-45F6-BBC6-BE1813D877AA}" presName="rootText" presStyleLbl="node1" presStyleIdx="0" presStyleCnt="2"/>
      <dgm:spPr/>
    </dgm:pt>
    <dgm:pt modelId="{A6F846D4-9CDA-4612-8700-4BAD26E9E234}" type="pres">
      <dgm:prSet presAssocID="{16680435-E03D-45F6-BBC6-BE1813D877AA}" presName="rootConnector" presStyleLbl="node1" presStyleIdx="0" presStyleCnt="2"/>
      <dgm:spPr/>
    </dgm:pt>
    <dgm:pt modelId="{7B79F7AD-F7B2-4E12-AD2F-68A9EA852218}" type="pres">
      <dgm:prSet presAssocID="{16680435-E03D-45F6-BBC6-BE1813D877AA}" presName="childShape" presStyleCnt="0"/>
      <dgm:spPr/>
    </dgm:pt>
    <dgm:pt modelId="{7D83BFE8-1DA4-4427-BD9F-0BDEBFE9EA1A}" type="pres">
      <dgm:prSet presAssocID="{AA16A323-9699-41CA-B4EA-E05DDD914811}" presName="Name13" presStyleLbl="parChTrans1D2" presStyleIdx="0" presStyleCnt="3"/>
      <dgm:spPr/>
    </dgm:pt>
    <dgm:pt modelId="{BB0C8C72-F6AB-4302-A286-6976F0025859}" type="pres">
      <dgm:prSet presAssocID="{C4D2CBB3-6668-490C-BE9D-E0DD4A08A80F}" presName="childText" presStyleLbl="bgAcc1" presStyleIdx="0" presStyleCnt="3">
        <dgm:presLayoutVars>
          <dgm:bulletEnabled val="1"/>
        </dgm:presLayoutVars>
      </dgm:prSet>
      <dgm:spPr/>
    </dgm:pt>
    <dgm:pt modelId="{D00146B1-B4F5-4EFB-A197-9FB83AF793D0}" type="pres">
      <dgm:prSet presAssocID="{140C14FE-354C-46DB-A269-DB4F22B34A62}" presName="root" presStyleCnt="0"/>
      <dgm:spPr/>
    </dgm:pt>
    <dgm:pt modelId="{206EA21B-28AF-429C-AD0F-29FBCF4DB70A}" type="pres">
      <dgm:prSet presAssocID="{140C14FE-354C-46DB-A269-DB4F22B34A62}" presName="rootComposite" presStyleCnt="0"/>
      <dgm:spPr/>
    </dgm:pt>
    <dgm:pt modelId="{71839B70-DC8A-41DE-B32A-264244233977}" type="pres">
      <dgm:prSet presAssocID="{140C14FE-354C-46DB-A269-DB4F22B34A62}" presName="rootText" presStyleLbl="node1" presStyleIdx="1" presStyleCnt="2"/>
      <dgm:spPr/>
    </dgm:pt>
    <dgm:pt modelId="{DD97953D-FA25-4CDC-9E6A-DA5CE8A88786}" type="pres">
      <dgm:prSet presAssocID="{140C14FE-354C-46DB-A269-DB4F22B34A62}" presName="rootConnector" presStyleLbl="node1" presStyleIdx="1" presStyleCnt="2"/>
      <dgm:spPr/>
    </dgm:pt>
    <dgm:pt modelId="{F8ABC012-0E27-49BF-AC2C-845D4524B4AE}" type="pres">
      <dgm:prSet presAssocID="{140C14FE-354C-46DB-A269-DB4F22B34A62}" presName="childShape" presStyleCnt="0"/>
      <dgm:spPr/>
    </dgm:pt>
    <dgm:pt modelId="{86EE95D9-75CE-4B2A-84BC-AB102F41A90C}" type="pres">
      <dgm:prSet presAssocID="{23830EEE-6E1F-4008-89BF-CF8175BEEB78}" presName="Name13" presStyleLbl="parChTrans1D2" presStyleIdx="1" presStyleCnt="3"/>
      <dgm:spPr/>
    </dgm:pt>
    <dgm:pt modelId="{1D745D14-2D32-4836-9493-5A20A74CCDF0}" type="pres">
      <dgm:prSet presAssocID="{7BDD50A5-ACF1-4119-81B8-7A69C1E32BEF}" presName="childText" presStyleLbl="bgAcc1" presStyleIdx="1" presStyleCnt="3">
        <dgm:presLayoutVars>
          <dgm:bulletEnabled val="1"/>
        </dgm:presLayoutVars>
      </dgm:prSet>
      <dgm:spPr/>
    </dgm:pt>
    <dgm:pt modelId="{DD965F55-E69A-4F64-91E2-16670335C753}" type="pres">
      <dgm:prSet presAssocID="{35DED571-B69E-41EC-8F17-C4DF8A266AB4}" presName="Name13" presStyleLbl="parChTrans1D2" presStyleIdx="2" presStyleCnt="3"/>
      <dgm:spPr/>
    </dgm:pt>
    <dgm:pt modelId="{8D5FBE53-6BB7-4A3B-B78A-332E5EF4A42C}" type="pres">
      <dgm:prSet presAssocID="{B98EDF27-18ED-4C39-B85B-2AE6D65525B9}" presName="childText" presStyleLbl="bgAcc1" presStyleIdx="2" presStyleCnt="3">
        <dgm:presLayoutVars>
          <dgm:bulletEnabled val="1"/>
        </dgm:presLayoutVars>
      </dgm:prSet>
      <dgm:spPr/>
    </dgm:pt>
  </dgm:ptLst>
  <dgm:cxnLst>
    <dgm:cxn modelId="{64589F10-E5CD-4145-BF2E-E0814591B0F4}" type="presOf" srcId="{140C14FE-354C-46DB-A269-DB4F22B34A62}" destId="{71839B70-DC8A-41DE-B32A-264244233977}" srcOrd="0" destOrd="0" presId="urn:microsoft.com/office/officeart/2005/8/layout/hierarchy3"/>
    <dgm:cxn modelId="{3EE49411-5FF5-4479-9D0E-AF6EE694B934}" type="presOf" srcId="{35DED571-B69E-41EC-8F17-C4DF8A266AB4}" destId="{DD965F55-E69A-4F64-91E2-16670335C753}" srcOrd="0" destOrd="0" presId="urn:microsoft.com/office/officeart/2005/8/layout/hierarchy3"/>
    <dgm:cxn modelId="{D2F3ED1E-6546-4792-B970-532098C6C6F0}" srcId="{002F3FFA-B6EE-45D5-A17D-1A7D8F433495}" destId="{16680435-E03D-45F6-BBC6-BE1813D877AA}" srcOrd="0" destOrd="0" parTransId="{421018E8-E7E4-4E35-B87B-B8E6BC7F8240}" sibTransId="{3D3E9ABE-DBEC-46C0-889B-D433B595C792}"/>
    <dgm:cxn modelId="{7DAEF62F-4598-4FE1-8A40-9C1A5904C89C}" type="presOf" srcId="{C4D2CBB3-6668-490C-BE9D-E0DD4A08A80F}" destId="{BB0C8C72-F6AB-4302-A286-6976F0025859}" srcOrd="0" destOrd="0" presId="urn:microsoft.com/office/officeart/2005/8/layout/hierarchy3"/>
    <dgm:cxn modelId="{FFBD7636-2DC6-42C8-ABC2-1D7CFF60A8F4}" srcId="{140C14FE-354C-46DB-A269-DB4F22B34A62}" destId="{7BDD50A5-ACF1-4119-81B8-7A69C1E32BEF}" srcOrd="0" destOrd="0" parTransId="{23830EEE-6E1F-4008-89BF-CF8175BEEB78}" sibTransId="{C9F31557-3200-4414-B2A2-77934DBC4E4A}"/>
    <dgm:cxn modelId="{4E1AE15C-026D-47A5-B304-95EE5B9C7E53}" type="presOf" srcId="{140C14FE-354C-46DB-A269-DB4F22B34A62}" destId="{DD97953D-FA25-4CDC-9E6A-DA5CE8A88786}" srcOrd="1" destOrd="0" presId="urn:microsoft.com/office/officeart/2005/8/layout/hierarchy3"/>
    <dgm:cxn modelId="{1809E866-9970-48EE-803D-EA5CF9B3CF72}" type="presOf" srcId="{16680435-E03D-45F6-BBC6-BE1813D877AA}" destId="{A6F846D4-9CDA-4612-8700-4BAD26E9E234}" srcOrd="1" destOrd="0" presId="urn:microsoft.com/office/officeart/2005/8/layout/hierarchy3"/>
    <dgm:cxn modelId="{0FF41881-CE7C-4B95-A5D1-AD7530E325E1}" srcId="{002F3FFA-B6EE-45D5-A17D-1A7D8F433495}" destId="{140C14FE-354C-46DB-A269-DB4F22B34A62}" srcOrd="1" destOrd="0" parTransId="{539C853C-6A7B-48AC-A0D8-41B7AE8AB671}" sibTransId="{10EE6BDE-1FD8-4F0A-98C1-FE4FB6417792}"/>
    <dgm:cxn modelId="{8A27B39D-9441-4E15-B441-20136106FCB6}" type="presOf" srcId="{7BDD50A5-ACF1-4119-81B8-7A69C1E32BEF}" destId="{1D745D14-2D32-4836-9493-5A20A74CCDF0}" srcOrd="0" destOrd="0" presId="urn:microsoft.com/office/officeart/2005/8/layout/hierarchy3"/>
    <dgm:cxn modelId="{FA9E05BD-5AB3-463D-8B0B-06A29B41DCE4}" type="presOf" srcId="{B98EDF27-18ED-4C39-B85B-2AE6D65525B9}" destId="{8D5FBE53-6BB7-4A3B-B78A-332E5EF4A42C}" srcOrd="0" destOrd="0" presId="urn:microsoft.com/office/officeart/2005/8/layout/hierarchy3"/>
    <dgm:cxn modelId="{6B7EA3DC-EB25-4CE9-A12B-7740BF3CF691}" type="presOf" srcId="{16680435-E03D-45F6-BBC6-BE1813D877AA}" destId="{A40804CA-5F88-4F78-9EAA-70FEEEC466E2}" srcOrd="0" destOrd="0" presId="urn:microsoft.com/office/officeart/2005/8/layout/hierarchy3"/>
    <dgm:cxn modelId="{AAADB8E3-56D8-4797-A3BC-D77C23157EAF}" type="presOf" srcId="{002F3FFA-B6EE-45D5-A17D-1A7D8F433495}" destId="{E2E741F8-4D6F-478D-B33D-219F4CB65AA3}" srcOrd="0" destOrd="0" presId="urn:microsoft.com/office/officeart/2005/8/layout/hierarchy3"/>
    <dgm:cxn modelId="{7223F4E8-0700-47F8-B246-C6EF2C36FE3B}" srcId="{140C14FE-354C-46DB-A269-DB4F22B34A62}" destId="{B98EDF27-18ED-4C39-B85B-2AE6D65525B9}" srcOrd="1" destOrd="0" parTransId="{35DED571-B69E-41EC-8F17-C4DF8A266AB4}" sibTransId="{728B9687-938C-4C94-9D71-36A53603495D}"/>
    <dgm:cxn modelId="{5DA939EA-FBC5-4847-A7DD-C9818BD2119E}" srcId="{16680435-E03D-45F6-BBC6-BE1813D877AA}" destId="{C4D2CBB3-6668-490C-BE9D-E0DD4A08A80F}" srcOrd="0" destOrd="0" parTransId="{AA16A323-9699-41CA-B4EA-E05DDD914811}" sibTransId="{68FFF874-F8E0-47A5-8EF4-D6136DE83816}"/>
    <dgm:cxn modelId="{49FC4AF9-30DF-4B26-8382-F96915E0BE8A}" type="presOf" srcId="{AA16A323-9699-41CA-B4EA-E05DDD914811}" destId="{7D83BFE8-1DA4-4427-BD9F-0BDEBFE9EA1A}" srcOrd="0" destOrd="0" presId="urn:microsoft.com/office/officeart/2005/8/layout/hierarchy3"/>
    <dgm:cxn modelId="{A1DD9AFD-7CB5-45D6-A70A-37894C112CDF}" type="presOf" srcId="{23830EEE-6E1F-4008-89BF-CF8175BEEB78}" destId="{86EE95D9-75CE-4B2A-84BC-AB102F41A90C}" srcOrd="0" destOrd="0" presId="urn:microsoft.com/office/officeart/2005/8/layout/hierarchy3"/>
    <dgm:cxn modelId="{7809E368-0EF4-4923-8F27-3558607FB11B}" type="presParOf" srcId="{E2E741F8-4D6F-478D-B33D-219F4CB65AA3}" destId="{2F49E01E-31C4-4EDE-92F8-4EC033824BCF}" srcOrd="0" destOrd="0" presId="urn:microsoft.com/office/officeart/2005/8/layout/hierarchy3"/>
    <dgm:cxn modelId="{A817FC40-A310-44B3-8453-BDCCBD9EBFB7}" type="presParOf" srcId="{2F49E01E-31C4-4EDE-92F8-4EC033824BCF}" destId="{825DE22E-A5B9-4999-BB92-5DA5ED2EB113}" srcOrd="0" destOrd="0" presId="urn:microsoft.com/office/officeart/2005/8/layout/hierarchy3"/>
    <dgm:cxn modelId="{62FA1C1D-6E03-4092-901A-1A70D43FE688}" type="presParOf" srcId="{825DE22E-A5B9-4999-BB92-5DA5ED2EB113}" destId="{A40804CA-5F88-4F78-9EAA-70FEEEC466E2}" srcOrd="0" destOrd="0" presId="urn:microsoft.com/office/officeart/2005/8/layout/hierarchy3"/>
    <dgm:cxn modelId="{B64C76C0-2B1C-4B71-BF0B-1B0DE4AA524D}" type="presParOf" srcId="{825DE22E-A5B9-4999-BB92-5DA5ED2EB113}" destId="{A6F846D4-9CDA-4612-8700-4BAD26E9E234}" srcOrd="1" destOrd="0" presId="urn:microsoft.com/office/officeart/2005/8/layout/hierarchy3"/>
    <dgm:cxn modelId="{989DE116-6EFA-471A-A7B7-1302D5228D86}" type="presParOf" srcId="{2F49E01E-31C4-4EDE-92F8-4EC033824BCF}" destId="{7B79F7AD-F7B2-4E12-AD2F-68A9EA852218}" srcOrd="1" destOrd="0" presId="urn:microsoft.com/office/officeart/2005/8/layout/hierarchy3"/>
    <dgm:cxn modelId="{8E5F6F01-5B10-4E1D-8AB2-58F1DB65858A}" type="presParOf" srcId="{7B79F7AD-F7B2-4E12-AD2F-68A9EA852218}" destId="{7D83BFE8-1DA4-4427-BD9F-0BDEBFE9EA1A}" srcOrd="0" destOrd="0" presId="urn:microsoft.com/office/officeart/2005/8/layout/hierarchy3"/>
    <dgm:cxn modelId="{80FBC7A0-C61C-4A19-BF46-6FD287CD49C7}" type="presParOf" srcId="{7B79F7AD-F7B2-4E12-AD2F-68A9EA852218}" destId="{BB0C8C72-F6AB-4302-A286-6976F0025859}" srcOrd="1" destOrd="0" presId="urn:microsoft.com/office/officeart/2005/8/layout/hierarchy3"/>
    <dgm:cxn modelId="{D0993184-2F90-4B70-AD7D-51AD49D4E505}" type="presParOf" srcId="{E2E741F8-4D6F-478D-B33D-219F4CB65AA3}" destId="{D00146B1-B4F5-4EFB-A197-9FB83AF793D0}" srcOrd="1" destOrd="0" presId="urn:microsoft.com/office/officeart/2005/8/layout/hierarchy3"/>
    <dgm:cxn modelId="{4796B984-D8A6-4D5A-8497-E9FAA6FD4EC8}" type="presParOf" srcId="{D00146B1-B4F5-4EFB-A197-9FB83AF793D0}" destId="{206EA21B-28AF-429C-AD0F-29FBCF4DB70A}" srcOrd="0" destOrd="0" presId="urn:microsoft.com/office/officeart/2005/8/layout/hierarchy3"/>
    <dgm:cxn modelId="{A8788FDB-78D8-459C-8C32-45663DADCD40}" type="presParOf" srcId="{206EA21B-28AF-429C-AD0F-29FBCF4DB70A}" destId="{71839B70-DC8A-41DE-B32A-264244233977}" srcOrd="0" destOrd="0" presId="urn:microsoft.com/office/officeart/2005/8/layout/hierarchy3"/>
    <dgm:cxn modelId="{DDAA2EE3-8F83-4AAE-A044-94356FB661A2}" type="presParOf" srcId="{206EA21B-28AF-429C-AD0F-29FBCF4DB70A}" destId="{DD97953D-FA25-4CDC-9E6A-DA5CE8A88786}" srcOrd="1" destOrd="0" presId="urn:microsoft.com/office/officeart/2005/8/layout/hierarchy3"/>
    <dgm:cxn modelId="{BA61F405-A37E-4620-BA89-9DC64E034B54}" type="presParOf" srcId="{D00146B1-B4F5-4EFB-A197-9FB83AF793D0}" destId="{F8ABC012-0E27-49BF-AC2C-845D4524B4AE}" srcOrd="1" destOrd="0" presId="urn:microsoft.com/office/officeart/2005/8/layout/hierarchy3"/>
    <dgm:cxn modelId="{F4C18D94-9CBB-48EF-A258-68EC93FDF670}" type="presParOf" srcId="{F8ABC012-0E27-49BF-AC2C-845D4524B4AE}" destId="{86EE95D9-75CE-4B2A-84BC-AB102F41A90C}" srcOrd="0" destOrd="0" presId="urn:microsoft.com/office/officeart/2005/8/layout/hierarchy3"/>
    <dgm:cxn modelId="{3463CE7B-3D84-4B81-AE07-41FE7659EF49}" type="presParOf" srcId="{F8ABC012-0E27-49BF-AC2C-845D4524B4AE}" destId="{1D745D14-2D32-4836-9493-5A20A74CCDF0}" srcOrd="1" destOrd="0" presId="urn:microsoft.com/office/officeart/2005/8/layout/hierarchy3"/>
    <dgm:cxn modelId="{C1946B99-8EB1-4D50-9391-25C7481A2324}" type="presParOf" srcId="{F8ABC012-0E27-49BF-AC2C-845D4524B4AE}" destId="{DD965F55-E69A-4F64-91E2-16670335C753}" srcOrd="2" destOrd="0" presId="urn:microsoft.com/office/officeart/2005/8/layout/hierarchy3"/>
    <dgm:cxn modelId="{A7AADDE0-4E2D-4208-84DA-E848E7BEDF5C}" type="presParOf" srcId="{F8ABC012-0E27-49BF-AC2C-845D4524B4AE}" destId="{8D5FBE53-6BB7-4A3B-B78A-332E5EF4A42C}"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2AF01069-B915-4D06-945F-460D5F1BC26B}" type="doc">
      <dgm:prSet loTypeId="urn:microsoft.com/office/officeart/2005/8/layout/vList2" loCatId="list" qsTypeId="urn:microsoft.com/office/officeart/2005/8/quickstyle/3d2" qsCatId="3D" csTypeId="urn:microsoft.com/office/officeart/2005/8/colors/colorful4" csCatId="colorful"/>
      <dgm:spPr/>
      <dgm:t>
        <a:bodyPr/>
        <a:lstStyle/>
        <a:p>
          <a:endParaRPr lang="en-US"/>
        </a:p>
      </dgm:t>
    </dgm:pt>
    <dgm:pt modelId="{173239A2-1D30-4264-B163-A05A5E256E2E}">
      <dgm:prSet custT="1"/>
      <dgm:spPr/>
      <dgm:t>
        <a:bodyPr/>
        <a:lstStyle/>
        <a:p>
          <a:pPr algn="ctr"/>
          <a:r>
            <a:rPr lang="en-US" sz="3200" b="1"/>
            <a:t>Cover Sheet and Title</a:t>
          </a:r>
          <a:endParaRPr lang="en-US" sz="3200"/>
        </a:p>
      </dgm:t>
    </dgm:pt>
    <dgm:pt modelId="{5A348DB7-E71D-40B7-9FD5-2DD92384BCB1}" type="parTrans" cxnId="{3D20FADA-8E3C-4CA1-8F9F-DB34A2ED936E}">
      <dgm:prSet/>
      <dgm:spPr/>
      <dgm:t>
        <a:bodyPr/>
        <a:lstStyle/>
        <a:p>
          <a:pPr algn="ctr"/>
          <a:endParaRPr lang="en-US" sz="2800"/>
        </a:p>
      </dgm:t>
    </dgm:pt>
    <dgm:pt modelId="{E8B84A40-4F26-47BA-B3E6-56C951F9D8A5}" type="sibTrans" cxnId="{3D20FADA-8E3C-4CA1-8F9F-DB34A2ED936E}">
      <dgm:prSet/>
      <dgm:spPr/>
      <dgm:t>
        <a:bodyPr/>
        <a:lstStyle/>
        <a:p>
          <a:pPr algn="ctr"/>
          <a:endParaRPr lang="en-US" sz="2800"/>
        </a:p>
      </dgm:t>
    </dgm:pt>
    <dgm:pt modelId="{C69D293B-C5D3-4713-AF03-6E095D56EFD8}" type="pres">
      <dgm:prSet presAssocID="{2AF01069-B915-4D06-945F-460D5F1BC26B}" presName="linear" presStyleCnt="0">
        <dgm:presLayoutVars>
          <dgm:animLvl val="lvl"/>
          <dgm:resizeHandles val="exact"/>
        </dgm:presLayoutVars>
      </dgm:prSet>
      <dgm:spPr/>
    </dgm:pt>
    <dgm:pt modelId="{621702DB-B131-4C53-A383-4A9142D6502D}" type="pres">
      <dgm:prSet presAssocID="{173239A2-1D30-4264-B163-A05A5E256E2E}" presName="parentText" presStyleLbl="node1" presStyleIdx="0" presStyleCnt="1">
        <dgm:presLayoutVars>
          <dgm:chMax val="0"/>
          <dgm:bulletEnabled val="1"/>
        </dgm:presLayoutVars>
      </dgm:prSet>
      <dgm:spPr/>
    </dgm:pt>
  </dgm:ptLst>
  <dgm:cxnLst>
    <dgm:cxn modelId="{EF2D81CB-C1C4-4F4B-B50D-4C5192997156}" type="presOf" srcId="{2AF01069-B915-4D06-945F-460D5F1BC26B}" destId="{C69D293B-C5D3-4713-AF03-6E095D56EFD8}" srcOrd="0" destOrd="0" presId="urn:microsoft.com/office/officeart/2005/8/layout/vList2"/>
    <dgm:cxn modelId="{3D20FADA-8E3C-4CA1-8F9F-DB34A2ED936E}" srcId="{2AF01069-B915-4D06-945F-460D5F1BC26B}" destId="{173239A2-1D30-4264-B163-A05A5E256E2E}" srcOrd="0" destOrd="0" parTransId="{5A348DB7-E71D-40B7-9FD5-2DD92384BCB1}" sibTransId="{E8B84A40-4F26-47BA-B3E6-56C951F9D8A5}"/>
    <dgm:cxn modelId="{D2B1C9DB-7A87-4328-B737-B71444CC4922}" type="presOf" srcId="{173239A2-1D30-4264-B163-A05A5E256E2E}" destId="{621702DB-B131-4C53-A383-4A9142D6502D}" srcOrd="0" destOrd="0" presId="urn:microsoft.com/office/officeart/2005/8/layout/vList2"/>
    <dgm:cxn modelId="{C87839F2-7552-490D-950C-1CB8FFAE0F82}" type="presParOf" srcId="{C69D293B-C5D3-4713-AF03-6E095D56EFD8}" destId="{621702DB-B131-4C53-A383-4A9142D6502D}" srcOrd="0"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CCDCE419-628A-4AEF-8D71-9B7865B51110}" type="doc">
      <dgm:prSet loTypeId="urn:microsoft.com/office/officeart/2005/8/layout/vList2" loCatId="list" qsTypeId="urn:microsoft.com/office/officeart/2005/8/quickstyle/3d2" qsCatId="3D" csTypeId="urn:microsoft.com/office/officeart/2005/8/colors/accent0_1" csCatId="mainScheme"/>
      <dgm:spPr/>
      <dgm:t>
        <a:bodyPr/>
        <a:lstStyle/>
        <a:p>
          <a:endParaRPr lang="en-US"/>
        </a:p>
      </dgm:t>
    </dgm:pt>
    <dgm:pt modelId="{50C0BF15-8C36-492A-8DDC-182905344484}">
      <dgm:prSet custT="1"/>
      <dgm:spPr/>
      <dgm:t>
        <a:bodyPr/>
        <a:lstStyle/>
        <a:p>
          <a:pPr algn="ctr"/>
          <a:r>
            <a:rPr lang="en-US" sz="2800" b="1" dirty="0"/>
            <a:t>Arrangement of Drawings</a:t>
          </a:r>
          <a:endParaRPr lang="en-US" sz="2800" dirty="0"/>
        </a:p>
      </dgm:t>
    </dgm:pt>
    <dgm:pt modelId="{3FFA53CB-04DA-4912-9B9E-FDA0A4B167C8}" type="parTrans" cxnId="{E490225D-E2B0-4D48-BB47-683094FE0DB2}">
      <dgm:prSet/>
      <dgm:spPr/>
      <dgm:t>
        <a:bodyPr/>
        <a:lstStyle/>
        <a:p>
          <a:endParaRPr lang="en-US"/>
        </a:p>
      </dgm:t>
    </dgm:pt>
    <dgm:pt modelId="{D4B8F5B9-0E26-49B2-A4BB-B42C0913ECE0}" type="sibTrans" cxnId="{E490225D-E2B0-4D48-BB47-683094FE0DB2}">
      <dgm:prSet/>
      <dgm:spPr/>
      <dgm:t>
        <a:bodyPr/>
        <a:lstStyle/>
        <a:p>
          <a:endParaRPr lang="en-US"/>
        </a:p>
      </dgm:t>
    </dgm:pt>
    <dgm:pt modelId="{E5F5AB46-9050-4F21-816F-4F9EB7258825}" type="pres">
      <dgm:prSet presAssocID="{CCDCE419-628A-4AEF-8D71-9B7865B51110}" presName="linear" presStyleCnt="0">
        <dgm:presLayoutVars>
          <dgm:animLvl val="lvl"/>
          <dgm:resizeHandles val="exact"/>
        </dgm:presLayoutVars>
      </dgm:prSet>
      <dgm:spPr/>
    </dgm:pt>
    <dgm:pt modelId="{54311EDB-430B-42A3-808D-4A183E6DA712}" type="pres">
      <dgm:prSet presAssocID="{50C0BF15-8C36-492A-8DDC-182905344484}" presName="parentText" presStyleLbl="node1" presStyleIdx="0" presStyleCnt="1">
        <dgm:presLayoutVars>
          <dgm:chMax val="0"/>
          <dgm:bulletEnabled val="1"/>
        </dgm:presLayoutVars>
      </dgm:prSet>
      <dgm:spPr/>
    </dgm:pt>
  </dgm:ptLst>
  <dgm:cxnLst>
    <dgm:cxn modelId="{0D29610F-6E7B-4E3F-B691-A933A3067C05}" type="presOf" srcId="{50C0BF15-8C36-492A-8DDC-182905344484}" destId="{54311EDB-430B-42A3-808D-4A183E6DA712}" srcOrd="0" destOrd="0" presId="urn:microsoft.com/office/officeart/2005/8/layout/vList2"/>
    <dgm:cxn modelId="{B8C73922-6816-4D4E-891A-7BE1C58CB4CB}" type="presOf" srcId="{CCDCE419-628A-4AEF-8D71-9B7865B51110}" destId="{E5F5AB46-9050-4F21-816F-4F9EB7258825}" srcOrd="0" destOrd="0" presId="urn:microsoft.com/office/officeart/2005/8/layout/vList2"/>
    <dgm:cxn modelId="{E490225D-E2B0-4D48-BB47-683094FE0DB2}" srcId="{CCDCE419-628A-4AEF-8D71-9B7865B51110}" destId="{50C0BF15-8C36-492A-8DDC-182905344484}" srcOrd="0" destOrd="0" parTransId="{3FFA53CB-04DA-4912-9B9E-FDA0A4B167C8}" sibTransId="{D4B8F5B9-0E26-49B2-A4BB-B42C0913ECE0}"/>
    <dgm:cxn modelId="{73F00A86-934E-4BEE-BD31-21C50227AAE6}" type="presParOf" srcId="{E5F5AB46-9050-4F21-816F-4F9EB7258825}" destId="{54311EDB-430B-42A3-808D-4A183E6DA712}"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4B8053FC-09DE-4F8D-A81C-F3ACDF01C8FF}" type="doc">
      <dgm:prSet loTypeId="urn:microsoft.com/office/officeart/2005/8/layout/lProcess2" loCatId="list" qsTypeId="urn:microsoft.com/office/officeart/2005/8/quickstyle/simple1" qsCatId="simple" csTypeId="urn:microsoft.com/office/officeart/2005/8/colors/accent0_1" csCatId="mainScheme"/>
      <dgm:spPr/>
      <dgm:t>
        <a:bodyPr/>
        <a:lstStyle/>
        <a:p>
          <a:endParaRPr lang="en-US"/>
        </a:p>
      </dgm:t>
    </dgm:pt>
    <dgm:pt modelId="{C87A71DF-4786-459C-AC97-A7A3F2AA5AC3}">
      <dgm:prSet/>
      <dgm:spPr/>
      <dgm:t>
        <a:bodyPr/>
        <a:lstStyle/>
        <a:p>
          <a:r>
            <a:rPr lang="en-US"/>
            <a:t>The following drawing order is recommended but can be modified by the Designer to fit the specific project: </a:t>
          </a:r>
        </a:p>
      </dgm:t>
    </dgm:pt>
    <dgm:pt modelId="{76D53FBF-809C-4164-A5DC-EEE65C6F9821}" type="parTrans" cxnId="{3720EE11-4648-4433-9FF1-BD9CC8BAC5DC}">
      <dgm:prSet/>
      <dgm:spPr/>
      <dgm:t>
        <a:bodyPr/>
        <a:lstStyle/>
        <a:p>
          <a:endParaRPr lang="en-US"/>
        </a:p>
      </dgm:t>
    </dgm:pt>
    <dgm:pt modelId="{287792C8-CB14-408B-8D95-B05E2A882F54}" type="sibTrans" cxnId="{3720EE11-4648-4433-9FF1-BD9CC8BAC5DC}">
      <dgm:prSet/>
      <dgm:spPr/>
      <dgm:t>
        <a:bodyPr/>
        <a:lstStyle/>
        <a:p>
          <a:endParaRPr lang="en-US"/>
        </a:p>
      </dgm:t>
    </dgm:pt>
    <dgm:pt modelId="{DC2DA953-CF29-4782-B6BB-E70D7A59079A}">
      <dgm:prSet/>
      <dgm:spPr/>
      <dgm:t>
        <a:bodyPr/>
        <a:lstStyle/>
        <a:p>
          <a:r>
            <a:rPr lang="en-US"/>
            <a:t>Cover Sheet, Drawing Index, Vicinity and Location Maps. General “G” series. </a:t>
          </a:r>
        </a:p>
      </dgm:t>
    </dgm:pt>
    <dgm:pt modelId="{8E2BB2F1-F929-46E4-8790-5F607EF5B3CF}" type="parTrans" cxnId="{004FF4D9-E15F-46BE-894C-694DAB63DF85}">
      <dgm:prSet/>
      <dgm:spPr/>
      <dgm:t>
        <a:bodyPr/>
        <a:lstStyle/>
        <a:p>
          <a:endParaRPr lang="en-US"/>
        </a:p>
      </dgm:t>
    </dgm:pt>
    <dgm:pt modelId="{043E1094-94F0-47FA-B6F3-360408B3A99B}" type="sibTrans" cxnId="{004FF4D9-E15F-46BE-894C-694DAB63DF85}">
      <dgm:prSet/>
      <dgm:spPr/>
      <dgm:t>
        <a:bodyPr/>
        <a:lstStyle/>
        <a:p>
          <a:endParaRPr lang="en-US"/>
        </a:p>
      </dgm:t>
    </dgm:pt>
    <dgm:pt modelId="{53BAAB4A-2470-40C0-96FB-26E30AAD13F6}">
      <dgm:prSet/>
      <dgm:spPr/>
      <dgm:t>
        <a:bodyPr/>
        <a:lstStyle/>
        <a:p>
          <a:r>
            <a:rPr lang="en-US"/>
            <a:t>Building Code Summary, Appendix B </a:t>
          </a:r>
        </a:p>
      </dgm:t>
    </dgm:pt>
    <dgm:pt modelId="{120450D0-9E5A-4EE6-9D90-D899847358D7}" type="parTrans" cxnId="{FA921320-D4C0-4087-814D-113DBAEF6A8D}">
      <dgm:prSet/>
      <dgm:spPr/>
      <dgm:t>
        <a:bodyPr/>
        <a:lstStyle/>
        <a:p>
          <a:endParaRPr lang="en-US"/>
        </a:p>
      </dgm:t>
    </dgm:pt>
    <dgm:pt modelId="{906DD124-A5B9-4214-ADE9-C6494EE30A6D}" type="sibTrans" cxnId="{FA921320-D4C0-4087-814D-113DBAEF6A8D}">
      <dgm:prSet/>
      <dgm:spPr/>
      <dgm:t>
        <a:bodyPr/>
        <a:lstStyle/>
        <a:p>
          <a:endParaRPr lang="en-US"/>
        </a:p>
      </dgm:t>
    </dgm:pt>
    <dgm:pt modelId="{A799BC37-FC13-4170-A99E-5796479025C0}">
      <dgm:prSet/>
      <dgm:spPr/>
      <dgm:t>
        <a:bodyPr/>
        <a:lstStyle/>
        <a:p>
          <a:r>
            <a:rPr lang="en-US"/>
            <a:t>Life Safety Plans </a:t>
          </a:r>
        </a:p>
      </dgm:t>
    </dgm:pt>
    <dgm:pt modelId="{B952D122-CED7-4EED-9294-063359AD1761}" type="parTrans" cxnId="{79E872F3-452E-4B58-BAC3-7961690C8F05}">
      <dgm:prSet/>
      <dgm:spPr/>
      <dgm:t>
        <a:bodyPr/>
        <a:lstStyle/>
        <a:p>
          <a:endParaRPr lang="en-US"/>
        </a:p>
      </dgm:t>
    </dgm:pt>
    <dgm:pt modelId="{9D1C9761-93EA-4EF2-9CA2-A992B735A62C}" type="sibTrans" cxnId="{79E872F3-452E-4B58-BAC3-7961690C8F05}">
      <dgm:prSet/>
      <dgm:spPr/>
      <dgm:t>
        <a:bodyPr/>
        <a:lstStyle/>
        <a:p>
          <a:endParaRPr lang="en-US"/>
        </a:p>
      </dgm:t>
    </dgm:pt>
    <dgm:pt modelId="{4B6A9911-E622-411D-BDFD-C30609C9C169}">
      <dgm:prSet/>
      <dgm:spPr/>
      <dgm:t>
        <a:bodyPr/>
        <a:lstStyle/>
        <a:p>
          <a:r>
            <a:rPr lang="en-US"/>
            <a:t>Reprint of Test Reports such as UL Design </a:t>
          </a:r>
        </a:p>
      </dgm:t>
    </dgm:pt>
    <dgm:pt modelId="{C3E18870-E57B-4453-954D-30D3C48C0F20}" type="parTrans" cxnId="{DF93791E-17CA-4508-83C6-E870E7C589D7}">
      <dgm:prSet/>
      <dgm:spPr/>
      <dgm:t>
        <a:bodyPr/>
        <a:lstStyle/>
        <a:p>
          <a:endParaRPr lang="en-US"/>
        </a:p>
      </dgm:t>
    </dgm:pt>
    <dgm:pt modelId="{26A8BCBE-444C-4482-88EC-A5A0C46F19CE}" type="sibTrans" cxnId="{DF93791E-17CA-4508-83C6-E870E7C589D7}">
      <dgm:prSet/>
      <dgm:spPr/>
      <dgm:t>
        <a:bodyPr/>
        <a:lstStyle/>
        <a:p>
          <a:endParaRPr lang="en-US"/>
        </a:p>
      </dgm:t>
    </dgm:pt>
    <dgm:pt modelId="{C05C8A76-C1D7-4B7A-A20D-E940EFFC6459}">
      <dgm:prSet/>
      <dgm:spPr/>
      <dgm:t>
        <a:bodyPr/>
        <a:lstStyle/>
        <a:p>
          <a:r>
            <a:rPr lang="en-US"/>
            <a:t>Civil “C” Series </a:t>
          </a:r>
        </a:p>
      </dgm:t>
    </dgm:pt>
    <dgm:pt modelId="{31C72099-95C0-495E-BBD5-54F11F38EED0}" type="parTrans" cxnId="{E19CACEE-AD0A-4A29-8205-656E97B8E740}">
      <dgm:prSet/>
      <dgm:spPr/>
      <dgm:t>
        <a:bodyPr/>
        <a:lstStyle/>
        <a:p>
          <a:endParaRPr lang="en-US"/>
        </a:p>
      </dgm:t>
    </dgm:pt>
    <dgm:pt modelId="{BAAAB239-E6C7-4309-81DD-534B13D18282}" type="sibTrans" cxnId="{E19CACEE-AD0A-4A29-8205-656E97B8E740}">
      <dgm:prSet/>
      <dgm:spPr/>
      <dgm:t>
        <a:bodyPr/>
        <a:lstStyle/>
        <a:p>
          <a:endParaRPr lang="en-US"/>
        </a:p>
      </dgm:t>
    </dgm:pt>
    <dgm:pt modelId="{5280651D-799B-4E64-A6C4-071E8CA309C7}">
      <dgm:prSet/>
      <dgm:spPr/>
      <dgm:t>
        <a:bodyPr/>
        <a:lstStyle/>
        <a:p>
          <a:r>
            <a:rPr lang="en-US"/>
            <a:t>Landscape “LS” Series </a:t>
          </a:r>
        </a:p>
      </dgm:t>
    </dgm:pt>
    <dgm:pt modelId="{FE4B97C2-93B6-469F-97B9-910427827F97}" type="parTrans" cxnId="{3FD67D5E-EBA2-492D-A917-F60D5525F06E}">
      <dgm:prSet/>
      <dgm:spPr/>
      <dgm:t>
        <a:bodyPr/>
        <a:lstStyle/>
        <a:p>
          <a:endParaRPr lang="en-US"/>
        </a:p>
      </dgm:t>
    </dgm:pt>
    <dgm:pt modelId="{91795582-4DC0-4173-8123-1E1858C149C9}" type="sibTrans" cxnId="{3FD67D5E-EBA2-492D-A917-F60D5525F06E}">
      <dgm:prSet/>
      <dgm:spPr/>
      <dgm:t>
        <a:bodyPr/>
        <a:lstStyle/>
        <a:p>
          <a:endParaRPr lang="en-US"/>
        </a:p>
      </dgm:t>
    </dgm:pt>
    <dgm:pt modelId="{9C9297D3-F965-4C22-A789-C402812A2463}">
      <dgm:prSet/>
      <dgm:spPr/>
      <dgm:t>
        <a:bodyPr/>
        <a:lstStyle/>
        <a:p>
          <a:r>
            <a:rPr lang="en-US"/>
            <a:t>Architecture “A” Series </a:t>
          </a:r>
        </a:p>
      </dgm:t>
    </dgm:pt>
    <dgm:pt modelId="{F2DBDA70-DCF9-49B9-910D-26CE9B5320D5}" type="parTrans" cxnId="{433AC56D-157D-408F-BFC9-06B9DA5F9D27}">
      <dgm:prSet/>
      <dgm:spPr/>
      <dgm:t>
        <a:bodyPr/>
        <a:lstStyle/>
        <a:p>
          <a:endParaRPr lang="en-US"/>
        </a:p>
      </dgm:t>
    </dgm:pt>
    <dgm:pt modelId="{88AC4194-0A2D-46E4-B7EF-A0E083CBC5D0}" type="sibTrans" cxnId="{433AC56D-157D-408F-BFC9-06B9DA5F9D27}">
      <dgm:prSet/>
      <dgm:spPr/>
      <dgm:t>
        <a:bodyPr/>
        <a:lstStyle/>
        <a:p>
          <a:endParaRPr lang="en-US"/>
        </a:p>
      </dgm:t>
    </dgm:pt>
    <dgm:pt modelId="{D5479E8D-0280-4FCA-9205-06871A9DA65C}" type="pres">
      <dgm:prSet presAssocID="{4B8053FC-09DE-4F8D-A81C-F3ACDF01C8FF}" presName="theList" presStyleCnt="0">
        <dgm:presLayoutVars>
          <dgm:dir/>
          <dgm:animLvl val="lvl"/>
          <dgm:resizeHandles val="exact"/>
        </dgm:presLayoutVars>
      </dgm:prSet>
      <dgm:spPr/>
    </dgm:pt>
    <dgm:pt modelId="{14B40FEE-30AF-4127-B748-41FC63868996}" type="pres">
      <dgm:prSet presAssocID="{C87A71DF-4786-459C-AC97-A7A3F2AA5AC3}" presName="compNode" presStyleCnt="0"/>
      <dgm:spPr/>
    </dgm:pt>
    <dgm:pt modelId="{0D3837D3-5550-4490-9CC2-56B92BCEAB27}" type="pres">
      <dgm:prSet presAssocID="{C87A71DF-4786-459C-AC97-A7A3F2AA5AC3}" presName="aNode" presStyleLbl="bgShp" presStyleIdx="0" presStyleCnt="1"/>
      <dgm:spPr/>
    </dgm:pt>
    <dgm:pt modelId="{0A937EB8-107B-4D3D-8F1D-157237375C4C}" type="pres">
      <dgm:prSet presAssocID="{C87A71DF-4786-459C-AC97-A7A3F2AA5AC3}" presName="textNode" presStyleLbl="bgShp" presStyleIdx="0" presStyleCnt="1"/>
      <dgm:spPr/>
    </dgm:pt>
    <dgm:pt modelId="{E4DE2515-44A6-46AD-86AE-8D73A2341E73}" type="pres">
      <dgm:prSet presAssocID="{C87A71DF-4786-459C-AC97-A7A3F2AA5AC3}" presName="compChildNode" presStyleCnt="0"/>
      <dgm:spPr/>
    </dgm:pt>
    <dgm:pt modelId="{987B672C-3E8F-425D-AF9E-F1CE3E9B04CE}" type="pres">
      <dgm:prSet presAssocID="{C87A71DF-4786-459C-AC97-A7A3F2AA5AC3}" presName="theInnerList" presStyleCnt="0"/>
      <dgm:spPr/>
    </dgm:pt>
    <dgm:pt modelId="{1DF0A61A-F501-4B87-8EBD-B48A05975275}" type="pres">
      <dgm:prSet presAssocID="{DC2DA953-CF29-4782-B6BB-E70D7A59079A}" presName="childNode" presStyleLbl="node1" presStyleIdx="0" presStyleCnt="7">
        <dgm:presLayoutVars>
          <dgm:bulletEnabled val="1"/>
        </dgm:presLayoutVars>
      </dgm:prSet>
      <dgm:spPr/>
    </dgm:pt>
    <dgm:pt modelId="{0EA94D3E-8D8A-453B-BBEB-D251A592DB13}" type="pres">
      <dgm:prSet presAssocID="{DC2DA953-CF29-4782-B6BB-E70D7A59079A}" presName="aSpace2" presStyleCnt="0"/>
      <dgm:spPr/>
    </dgm:pt>
    <dgm:pt modelId="{9D59A6FB-CD03-40CA-83FA-1E6837180B3C}" type="pres">
      <dgm:prSet presAssocID="{53BAAB4A-2470-40C0-96FB-26E30AAD13F6}" presName="childNode" presStyleLbl="node1" presStyleIdx="1" presStyleCnt="7">
        <dgm:presLayoutVars>
          <dgm:bulletEnabled val="1"/>
        </dgm:presLayoutVars>
      </dgm:prSet>
      <dgm:spPr/>
    </dgm:pt>
    <dgm:pt modelId="{B33A376C-88DF-4063-96FD-F6FDC9293DBC}" type="pres">
      <dgm:prSet presAssocID="{53BAAB4A-2470-40C0-96FB-26E30AAD13F6}" presName="aSpace2" presStyleCnt="0"/>
      <dgm:spPr/>
    </dgm:pt>
    <dgm:pt modelId="{98EEB785-DD32-48C2-BF36-149E8DD77F1C}" type="pres">
      <dgm:prSet presAssocID="{A799BC37-FC13-4170-A99E-5796479025C0}" presName="childNode" presStyleLbl="node1" presStyleIdx="2" presStyleCnt="7">
        <dgm:presLayoutVars>
          <dgm:bulletEnabled val="1"/>
        </dgm:presLayoutVars>
      </dgm:prSet>
      <dgm:spPr/>
    </dgm:pt>
    <dgm:pt modelId="{9F86B8AC-C4E3-45C8-B566-8ADDFFC6BEAD}" type="pres">
      <dgm:prSet presAssocID="{A799BC37-FC13-4170-A99E-5796479025C0}" presName="aSpace2" presStyleCnt="0"/>
      <dgm:spPr/>
    </dgm:pt>
    <dgm:pt modelId="{311544BE-7517-465A-8CB1-8B796E78FED8}" type="pres">
      <dgm:prSet presAssocID="{4B6A9911-E622-411D-BDFD-C30609C9C169}" presName="childNode" presStyleLbl="node1" presStyleIdx="3" presStyleCnt="7">
        <dgm:presLayoutVars>
          <dgm:bulletEnabled val="1"/>
        </dgm:presLayoutVars>
      </dgm:prSet>
      <dgm:spPr/>
    </dgm:pt>
    <dgm:pt modelId="{8E442586-2F76-4C2C-A152-FB2F9C4CF490}" type="pres">
      <dgm:prSet presAssocID="{4B6A9911-E622-411D-BDFD-C30609C9C169}" presName="aSpace2" presStyleCnt="0"/>
      <dgm:spPr/>
    </dgm:pt>
    <dgm:pt modelId="{6F392EA9-5BE9-46D5-9969-3ABC1BA4FB2D}" type="pres">
      <dgm:prSet presAssocID="{C05C8A76-C1D7-4B7A-A20D-E940EFFC6459}" presName="childNode" presStyleLbl="node1" presStyleIdx="4" presStyleCnt="7">
        <dgm:presLayoutVars>
          <dgm:bulletEnabled val="1"/>
        </dgm:presLayoutVars>
      </dgm:prSet>
      <dgm:spPr/>
    </dgm:pt>
    <dgm:pt modelId="{1BA60E9D-668D-4F4F-9D7F-37D9310BB637}" type="pres">
      <dgm:prSet presAssocID="{C05C8A76-C1D7-4B7A-A20D-E940EFFC6459}" presName="aSpace2" presStyleCnt="0"/>
      <dgm:spPr/>
    </dgm:pt>
    <dgm:pt modelId="{4BC73020-04B9-4490-91D3-978A27966B5B}" type="pres">
      <dgm:prSet presAssocID="{5280651D-799B-4E64-A6C4-071E8CA309C7}" presName="childNode" presStyleLbl="node1" presStyleIdx="5" presStyleCnt="7">
        <dgm:presLayoutVars>
          <dgm:bulletEnabled val="1"/>
        </dgm:presLayoutVars>
      </dgm:prSet>
      <dgm:spPr/>
    </dgm:pt>
    <dgm:pt modelId="{7A7808BB-6E9E-48AE-8F2F-E7C9C35A544C}" type="pres">
      <dgm:prSet presAssocID="{5280651D-799B-4E64-A6C4-071E8CA309C7}" presName="aSpace2" presStyleCnt="0"/>
      <dgm:spPr/>
    </dgm:pt>
    <dgm:pt modelId="{FB7D8542-D9CF-410F-919E-FC19BD1B63EA}" type="pres">
      <dgm:prSet presAssocID="{9C9297D3-F965-4C22-A789-C402812A2463}" presName="childNode" presStyleLbl="node1" presStyleIdx="6" presStyleCnt="7">
        <dgm:presLayoutVars>
          <dgm:bulletEnabled val="1"/>
        </dgm:presLayoutVars>
      </dgm:prSet>
      <dgm:spPr/>
    </dgm:pt>
  </dgm:ptLst>
  <dgm:cxnLst>
    <dgm:cxn modelId="{F085A305-1FE2-4D03-98D0-89E85941AABE}" type="presOf" srcId="{9C9297D3-F965-4C22-A789-C402812A2463}" destId="{FB7D8542-D9CF-410F-919E-FC19BD1B63EA}" srcOrd="0" destOrd="0" presId="urn:microsoft.com/office/officeart/2005/8/layout/lProcess2"/>
    <dgm:cxn modelId="{3117570D-F5CC-4B51-991A-E7D7D4F06AEB}" type="presOf" srcId="{53BAAB4A-2470-40C0-96FB-26E30AAD13F6}" destId="{9D59A6FB-CD03-40CA-83FA-1E6837180B3C}" srcOrd="0" destOrd="0" presId="urn:microsoft.com/office/officeart/2005/8/layout/lProcess2"/>
    <dgm:cxn modelId="{3720EE11-4648-4433-9FF1-BD9CC8BAC5DC}" srcId="{4B8053FC-09DE-4F8D-A81C-F3ACDF01C8FF}" destId="{C87A71DF-4786-459C-AC97-A7A3F2AA5AC3}" srcOrd="0" destOrd="0" parTransId="{76D53FBF-809C-4164-A5DC-EEE65C6F9821}" sibTransId="{287792C8-CB14-408B-8D95-B05E2A882F54}"/>
    <dgm:cxn modelId="{DF93791E-17CA-4508-83C6-E870E7C589D7}" srcId="{C87A71DF-4786-459C-AC97-A7A3F2AA5AC3}" destId="{4B6A9911-E622-411D-BDFD-C30609C9C169}" srcOrd="3" destOrd="0" parTransId="{C3E18870-E57B-4453-954D-30D3C48C0F20}" sibTransId="{26A8BCBE-444C-4482-88EC-A5A0C46F19CE}"/>
    <dgm:cxn modelId="{FA921320-D4C0-4087-814D-113DBAEF6A8D}" srcId="{C87A71DF-4786-459C-AC97-A7A3F2AA5AC3}" destId="{53BAAB4A-2470-40C0-96FB-26E30AAD13F6}" srcOrd="1" destOrd="0" parTransId="{120450D0-9E5A-4EE6-9D90-D899847358D7}" sibTransId="{906DD124-A5B9-4214-ADE9-C6494EE30A6D}"/>
    <dgm:cxn modelId="{8365F53C-BB9D-4C73-9AD1-100E3CBBA36D}" type="presOf" srcId="{C87A71DF-4786-459C-AC97-A7A3F2AA5AC3}" destId="{0A937EB8-107B-4D3D-8F1D-157237375C4C}" srcOrd="1" destOrd="0" presId="urn:microsoft.com/office/officeart/2005/8/layout/lProcess2"/>
    <dgm:cxn modelId="{3FD67D5E-EBA2-492D-A917-F60D5525F06E}" srcId="{C87A71DF-4786-459C-AC97-A7A3F2AA5AC3}" destId="{5280651D-799B-4E64-A6C4-071E8CA309C7}" srcOrd="5" destOrd="0" parTransId="{FE4B97C2-93B6-469F-97B9-910427827F97}" sibTransId="{91795582-4DC0-4173-8123-1E1858C149C9}"/>
    <dgm:cxn modelId="{433AC56D-157D-408F-BFC9-06B9DA5F9D27}" srcId="{C87A71DF-4786-459C-AC97-A7A3F2AA5AC3}" destId="{9C9297D3-F965-4C22-A789-C402812A2463}" srcOrd="6" destOrd="0" parTransId="{F2DBDA70-DCF9-49B9-910D-26CE9B5320D5}" sibTransId="{88AC4194-0A2D-46E4-B7EF-A0E083CBC5D0}"/>
    <dgm:cxn modelId="{DE150672-58FA-4EC0-89AA-0763A6C453BF}" type="presOf" srcId="{4B6A9911-E622-411D-BDFD-C30609C9C169}" destId="{311544BE-7517-465A-8CB1-8B796E78FED8}" srcOrd="0" destOrd="0" presId="urn:microsoft.com/office/officeart/2005/8/layout/lProcess2"/>
    <dgm:cxn modelId="{9D934C5A-6D8B-4B51-89B4-D63DBD9C90EF}" type="presOf" srcId="{C05C8A76-C1D7-4B7A-A20D-E940EFFC6459}" destId="{6F392EA9-5BE9-46D5-9969-3ABC1BA4FB2D}" srcOrd="0" destOrd="0" presId="urn:microsoft.com/office/officeart/2005/8/layout/lProcess2"/>
    <dgm:cxn modelId="{E5537393-970E-473F-9D1C-A68A9E8EC683}" type="presOf" srcId="{DC2DA953-CF29-4782-B6BB-E70D7A59079A}" destId="{1DF0A61A-F501-4B87-8EBD-B48A05975275}" srcOrd="0" destOrd="0" presId="urn:microsoft.com/office/officeart/2005/8/layout/lProcess2"/>
    <dgm:cxn modelId="{D43FB6B1-9473-4F31-9C73-F084E2D9EE2D}" type="presOf" srcId="{5280651D-799B-4E64-A6C4-071E8CA309C7}" destId="{4BC73020-04B9-4490-91D3-978A27966B5B}" srcOrd="0" destOrd="0" presId="urn:microsoft.com/office/officeart/2005/8/layout/lProcess2"/>
    <dgm:cxn modelId="{9851C3B4-7829-490F-9923-434B21EAFC7A}" type="presOf" srcId="{A799BC37-FC13-4170-A99E-5796479025C0}" destId="{98EEB785-DD32-48C2-BF36-149E8DD77F1C}" srcOrd="0" destOrd="0" presId="urn:microsoft.com/office/officeart/2005/8/layout/lProcess2"/>
    <dgm:cxn modelId="{3CD147B5-837E-492A-9218-E9060CDF74AC}" type="presOf" srcId="{C87A71DF-4786-459C-AC97-A7A3F2AA5AC3}" destId="{0D3837D3-5550-4490-9CC2-56B92BCEAB27}" srcOrd="0" destOrd="0" presId="urn:microsoft.com/office/officeart/2005/8/layout/lProcess2"/>
    <dgm:cxn modelId="{5C0108D8-5F50-454D-88B0-16B111562206}" type="presOf" srcId="{4B8053FC-09DE-4F8D-A81C-F3ACDF01C8FF}" destId="{D5479E8D-0280-4FCA-9205-06871A9DA65C}" srcOrd="0" destOrd="0" presId="urn:microsoft.com/office/officeart/2005/8/layout/lProcess2"/>
    <dgm:cxn modelId="{004FF4D9-E15F-46BE-894C-694DAB63DF85}" srcId="{C87A71DF-4786-459C-AC97-A7A3F2AA5AC3}" destId="{DC2DA953-CF29-4782-B6BB-E70D7A59079A}" srcOrd="0" destOrd="0" parTransId="{8E2BB2F1-F929-46E4-8790-5F607EF5B3CF}" sibTransId="{043E1094-94F0-47FA-B6F3-360408B3A99B}"/>
    <dgm:cxn modelId="{E19CACEE-AD0A-4A29-8205-656E97B8E740}" srcId="{C87A71DF-4786-459C-AC97-A7A3F2AA5AC3}" destId="{C05C8A76-C1D7-4B7A-A20D-E940EFFC6459}" srcOrd="4" destOrd="0" parTransId="{31C72099-95C0-495E-BBD5-54F11F38EED0}" sibTransId="{BAAAB239-E6C7-4309-81DD-534B13D18282}"/>
    <dgm:cxn modelId="{79E872F3-452E-4B58-BAC3-7961690C8F05}" srcId="{C87A71DF-4786-459C-AC97-A7A3F2AA5AC3}" destId="{A799BC37-FC13-4170-A99E-5796479025C0}" srcOrd="2" destOrd="0" parTransId="{B952D122-CED7-4EED-9294-063359AD1761}" sibTransId="{9D1C9761-93EA-4EF2-9CA2-A992B735A62C}"/>
    <dgm:cxn modelId="{FFF3B6BA-FC37-4525-9BF3-5544883D7370}" type="presParOf" srcId="{D5479E8D-0280-4FCA-9205-06871A9DA65C}" destId="{14B40FEE-30AF-4127-B748-41FC63868996}" srcOrd="0" destOrd="0" presId="urn:microsoft.com/office/officeart/2005/8/layout/lProcess2"/>
    <dgm:cxn modelId="{08195CF3-B81B-46DB-A578-E1EFCD6843C4}" type="presParOf" srcId="{14B40FEE-30AF-4127-B748-41FC63868996}" destId="{0D3837D3-5550-4490-9CC2-56B92BCEAB27}" srcOrd="0" destOrd="0" presId="urn:microsoft.com/office/officeart/2005/8/layout/lProcess2"/>
    <dgm:cxn modelId="{BB9376D0-F621-4723-8D15-FE5F8579538F}" type="presParOf" srcId="{14B40FEE-30AF-4127-B748-41FC63868996}" destId="{0A937EB8-107B-4D3D-8F1D-157237375C4C}" srcOrd="1" destOrd="0" presId="urn:microsoft.com/office/officeart/2005/8/layout/lProcess2"/>
    <dgm:cxn modelId="{B3CDF741-8CA0-4742-AE3A-EECF2090DD15}" type="presParOf" srcId="{14B40FEE-30AF-4127-B748-41FC63868996}" destId="{E4DE2515-44A6-46AD-86AE-8D73A2341E73}" srcOrd="2" destOrd="0" presId="urn:microsoft.com/office/officeart/2005/8/layout/lProcess2"/>
    <dgm:cxn modelId="{3B25B19F-A93A-4F8C-9F8F-46E23EBE1643}" type="presParOf" srcId="{E4DE2515-44A6-46AD-86AE-8D73A2341E73}" destId="{987B672C-3E8F-425D-AF9E-F1CE3E9B04CE}" srcOrd="0" destOrd="0" presId="urn:microsoft.com/office/officeart/2005/8/layout/lProcess2"/>
    <dgm:cxn modelId="{20CEBE16-A47E-4537-9991-9971CE39BA3D}" type="presParOf" srcId="{987B672C-3E8F-425D-AF9E-F1CE3E9B04CE}" destId="{1DF0A61A-F501-4B87-8EBD-B48A05975275}" srcOrd="0" destOrd="0" presId="urn:microsoft.com/office/officeart/2005/8/layout/lProcess2"/>
    <dgm:cxn modelId="{7287976E-2F06-4254-B7C5-64949AA7F829}" type="presParOf" srcId="{987B672C-3E8F-425D-AF9E-F1CE3E9B04CE}" destId="{0EA94D3E-8D8A-453B-BBEB-D251A592DB13}" srcOrd="1" destOrd="0" presId="urn:microsoft.com/office/officeart/2005/8/layout/lProcess2"/>
    <dgm:cxn modelId="{9F555BA5-7E66-4493-AADA-B0BBE44777FD}" type="presParOf" srcId="{987B672C-3E8F-425D-AF9E-F1CE3E9B04CE}" destId="{9D59A6FB-CD03-40CA-83FA-1E6837180B3C}" srcOrd="2" destOrd="0" presId="urn:microsoft.com/office/officeart/2005/8/layout/lProcess2"/>
    <dgm:cxn modelId="{2907C67A-C9ED-47D9-B719-A9A204A38658}" type="presParOf" srcId="{987B672C-3E8F-425D-AF9E-F1CE3E9B04CE}" destId="{B33A376C-88DF-4063-96FD-F6FDC9293DBC}" srcOrd="3" destOrd="0" presId="urn:microsoft.com/office/officeart/2005/8/layout/lProcess2"/>
    <dgm:cxn modelId="{33ADE2DA-4724-420B-873B-40E3113707B7}" type="presParOf" srcId="{987B672C-3E8F-425D-AF9E-F1CE3E9B04CE}" destId="{98EEB785-DD32-48C2-BF36-149E8DD77F1C}" srcOrd="4" destOrd="0" presId="urn:microsoft.com/office/officeart/2005/8/layout/lProcess2"/>
    <dgm:cxn modelId="{876B98EF-2061-4811-8CE7-EE3227B4EC36}" type="presParOf" srcId="{987B672C-3E8F-425D-AF9E-F1CE3E9B04CE}" destId="{9F86B8AC-C4E3-45C8-B566-8ADDFFC6BEAD}" srcOrd="5" destOrd="0" presId="urn:microsoft.com/office/officeart/2005/8/layout/lProcess2"/>
    <dgm:cxn modelId="{F5001E7A-B966-455B-B73B-B1E81104C4D8}" type="presParOf" srcId="{987B672C-3E8F-425D-AF9E-F1CE3E9B04CE}" destId="{311544BE-7517-465A-8CB1-8B796E78FED8}" srcOrd="6" destOrd="0" presId="urn:microsoft.com/office/officeart/2005/8/layout/lProcess2"/>
    <dgm:cxn modelId="{6FBE6468-0904-44F8-812C-754C2F8DD414}" type="presParOf" srcId="{987B672C-3E8F-425D-AF9E-F1CE3E9B04CE}" destId="{8E442586-2F76-4C2C-A152-FB2F9C4CF490}" srcOrd="7" destOrd="0" presId="urn:microsoft.com/office/officeart/2005/8/layout/lProcess2"/>
    <dgm:cxn modelId="{786CC6CB-B640-4CAB-9F4C-5F07C65197B0}" type="presParOf" srcId="{987B672C-3E8F-425D-AF9E-F1CE3E9B04CE}" destId="{6F392EA9-5BE9-46D5-9969-3ABC1BA4FB2D}" srcOrd="8" destOrd="0" presId="urn:microsoft.com/office/officeart/2005/8/layout/lProcess2"/>
    <dgm:cxn modelId="{40F067A6-E326-4861-B473-259F3E9B1540}" type="presParOf" srcId="{987B672C-3E8F-425D-AF9E-F1CE3E9B04CE}" destId="{1BA60E9D-668D-4F4F-9D7F-37D9310BB637}" srcOrd="9" destOrd="0" presId="urn:microsoft.com/office/officeart/2005/8/layout/lProcess2"/>
    <dgm:cxn modelId="{70B0B7F8-5D31-4527-A4F1-344B621F274F}" type="presParOf" srcId="{987B672C-3E8F-425D-AF9E-F1CE3E9B04CE}" destId="{4BC73020-04B9-4490-91D3-978A27966B5B}" srcOrd="10" destOrd="0" presId="urn:microsoft.com/office/officeart/2005/8/layout/lProcess2"/>
    <dgm:cxn modelId="{57126F7B-CFF5-4EBB-9104-AF6A2DD6ADCB}" type="presParOf" srcId="{987B672C-3E8F-425D-AF9E-F1CE3E9B04CE}" destId="{7A7808BB-6E9E-48AE-8F2F-E7C9C35A544C}" srcOrd="11" destOrd="0" presId="urn:microsoft.com/office/officeart/2005/8/layout/lProcess2"/>
    <dgm:cxn modelId="{27D116CB-ED34-4CC7-A49E-47E22AC8B153}" type="presParOf" srcId="{987B672C-3E8F-425D-AF9E-F1CE3E9B04CE}" destId="{FB7D8542-D9CF-410F-919E-FC19BD1B63EA}" srcOrd="12" destOrd="0" presId="urn:microsoft.com/office/officeart/2005/8/layout/lProcess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6910382E-DBA0-4575-83FB-7C54E0B93C66}" type="doc">
      <dgm:prSet loTypeId="urn:microsoft.com/office/officeart/2005/8/layout/vList2" loCatId="list" qsTypeId="urn:microsoft.com/office/officeart/2005/8/quickstyle/simple1" qsCatId="simple" csTypeId="urn:microsoft.com/office/officeart/2005/8/colors/accent0_1" csCatId="mainScheme"/>
      <dgm:spPr/>
      <dgm:t>
        <a:bodyPr/>
        <a:lstStyle/>
        <a:p>
          <a:endParaRPr lang="en-US"/>
        </a:p>
      </dgm:t>
    </dgm:pt>
    <dgm:pt modelId="{0D906AD4-1720-4EED-A331-59DBD53A6A02}">
      <dgm:prSet/>
      <dgm:spPr/>
      <dgm:t>
        <a:bodyPr/>
        <a:lstStyle/>
        <a:p>
          <a:r>
            <a:rPr lang="en-US"/>
            <a:t>Structure “S” Series </a:t>
          </a:r>
        </a:p>
      </dgm:t>
    </dgm:pt>
    <dgm:pt modelId="{62D49F56-5D2D-4DA7-ACED-B966908E347E}" type="parTrans" cxnId="{D4A1651F-A57B-4607-B03D-3DFC65643AD9}">
      <dgm:prSet/>
      <dgm:spPr/>
      <dgm:t>
        <a:bodyPr/>
        <a:lstStyle/>
        <a:p>
          <a:endParaRPr lang="en-US"/>
        </a:p>
      </dgm:t>
    </dgm:pt>
    <dgm:pt modelId="{5B3C7805-AE5B-4AAC-BB30-AD4B7AE02BD2}" type="sibTrans" cxnId="{D4A1651F-A57B-4607-B03D-3DFC65643AD9}">
      <dgm:prSet/>
      <dgm:spPr/>
      <dgm:t>
        <a:bodyPr/>
        <a:lstStyle/>
        <a:p>
          <a:endParaRPr lang="en-US"/>
        </a:p>
      </dgm:t>
    </dgm:pt>
    <dgm:pt modelId="{21FBB3A8-FE90-43BA-AEBE-F505959072FD}">
      <dgm:prSet/>
      <dgm:spPr/>
      <dgm:t>
        <a:bodyPr/>
        <a:lstStyle/>
        <a:p>
          <a:r>
            <a:rPr lang="en-US"/>
            <a:t>Mechanical “M” Series</a:t>
          </a:r>
        </a:p>
      </dgm:t>
    </dgm:pt>
    <dgm:pt modelId="{3884B5B6-E5A0-40C3-80E7-2C131F0BF7F0}" type="parTrans" cxnId="{AFE946D5-D3EA-4A44-8965-7B1EF878CC6F}">
      <dgm:prSet/>
      <dgm:spPr/>
      <dgm:t>
        <a:bodyPr/>
        <a:lstStyle/>
        <a:p>
          <a:endParaRPr lang="en-US"/>
        </a:p>
      </dgm:t>
    </dgm:pt>
    <dgm:pt modelId="{C96D2799-18B2-4DB2-90F7-971575413E57}" type="sibTrans" cxnId="{AFE946D5-D3EA-4A44-8965-7B1EF878CC6F}">
      <dgm:prSet/>
      <dgm:spPr/>
      <dgm:t>
        <a:bodyPr/>
        <a:lstStyle/>
        <a:p>
          <a:endParaRPr lang="en-US"/>
        </a:p>
      </dgm:t>
    </dgm:pt>
    <dgm:pt modelId="{BCC32E59-27E0-4773-A2F5-500616FABFE4}">
      <dgm:prSet/>
      <dgm:spPr/>
      <dgm:t>
        <a:bodyPr/>
        <a:lstStyle/>
        <a:p>
          <a:r>
            <a:rPr lang="en-US"/>
            <a:t>Plumbing “P” Series </a:t>
          </a:r>
        </a:p>
      </dgm:t>
    </dgm:pt>
    <dgm:pt modelId="{5C29F4B2-F4FD-4CEB-98AD-F79EC82AE8F9}" type="parTrans" cxnId="{A0F91343-2A7D-4C5C-87B3-A8645CBEE5AE}">
      <dgm:prSet/>
      <dgm:spPr/>
      <dgm:t>
        <a:bodyPr/>
        <a:lstStyle/>
        <a:p>
          <a:endParaRPr lang="en-US"/>
        </a:p>
      </dgm:t>
    </dgm:pt>
    <dgm:pt modelId="{03DEE221-F501-48CD-850E-5FF5724CDF5B}" type="sibTrans" cxnId="{A0F91343-2A7D-4C5C-87B3-A8645CBEE5AE}">
      <dgm:prSet/>
      <dgm:spPr/>
      <dgm:t>
        <a:bodyPr/>
        <a:lstStyle/>
        <a:p>
          <a:endParaRPr lang="en-US"/>
        </a:p>
      </dgm:t>
    </dgm:pt>
    <dgm:pt modelId="{F37B71D3-96AA-4C20-B59E-6FF9F98151AD}">
      <dgm:prSet/>
      <dgm:spPr/>
      <dgm:t>
        <a:bodyPr/>
        <a:lstStyle/>
        <a:p>
          <a:r>
            <a:rPr lang="en-US"/>
            <a:t>Fire Protection “FP” Series </a:t>
          </a:r>
        </a:p>
      </dgm:t>
    </dgm:pt>
    <dgm:pt modelId="{27C5D42E-A167-423B-8230-BFBCA63A51CA}" type="parTrans" cxnId="{87B38188-8366-497C-AFF5-B2A21BBD2534}">
      <dgm:prSet/>
      <dgm:spPr/>
      <dgm:t>
        <a:bodyPr/>
        <a:lstStyle/>
        <a:p>
          <a:endParaRPr lang="en-US"/>
        </a:p>
      </dgm:t>
    </dgm:pt>
    <dgm:pt modelId="{01F1EF03-FFBB-4F6F-B65C-13756F8769D9}" type="sibTrans" cxnId="{87B38188-8366-497C-AFF5-B2A21BBD2534}">
      <dgm:prSet/>
      <dgm:spPr/>
      <dgm:t>
        <a:bodyPr/>
        <a:lstStyle/>
        <a:p>
          <a:endParaRPr lang="en-US"/>
        </a:p>
      </dgm:t>
    </dgm:pt>
    <dgm:pt modelId="{769809D6-563B-4F7D-80B4-4FB85DD8A568}">
      <dgm:prSet/>
      <dgm:spPr/>
      <dgm:t>
        <a:bodyPr/>
        <a:lstStyle/>
        <a:p>
          <a:r>
            <a:rPr lang="en-US"/>
            <a:t>Other specialty drawings may include</a:t>
          </a:r>
        </a:p>
      </dgm:t>
    </dgm:pt>
    <dgm:pt modelId="{AFCC1A89-56C2-4224-A49C-9EBC016A9811}" type="parTrans" cxnId="{2C075169-E201-41D1-B2C9-55466DEED355}">
      <dgm:prSet/>
      <dgm:spPr/>
      <dgm:t>
        <a:bodyPr/>
        <a:lstStyle/>
        <a:p>
          <a:endParaRPr lang="en-US"/>
        </a:p>
      </dgm:t>
    </dgm:pt>
    <dgm:pt modelId="{DF90010C-DF8D-4695-96EF-AA25237EFE7F}" type="sibTrans" cxnId="{2C075169-E201-41D1-B2C9-55466DEED355}">
      <dgm:prSet/>
      <dgm:spPr/>
      <dgm:t>
        <a:bodyPr/>
        <a:lstStyle/>
        <a:p>
          <a:endParaRPr lang="en-US"/>
        </a:p>
      </dgm:t>
    </dgm:pt>
    <dgm:pt modelId="{3576DD50-7148-4973-87B5-648CCA28D06C}">
      <dgm:prSet/>
      <dgm:spPr/>
      <dgm:t>
        <a:bodyPr/>
        <a:lstStyle/>
        <a:p>
          <a:r>
            <a:rPr lang="en-US"/>
            <a:t>Kitchen “K” Series </a:t>
          </a:r>
        </a:p>
      </dgm:t>
    </dgm:pt>
    <dgm:pt modelId="{5FE108D8-D40F-4D62-A4E8-72E4C8DFCAD9}" type="parTrans" cxnId="{BD326CFC-EC6C-46E8-BE4A-28A4F95841E3}">
      <dgm:prSet/>
      <dgm:spPr/>
      <dgm:t>
        <a:bodyPr/>
        <a:lstStyle/>
        <a:p>
          <a:endParaRPr lang="en-US"/>
        </a:p>
      </dgm:t>
    </dgm:pt>
    <dgm:pt modelId="{9B6D84A5-0BB8-4EF9-A7D4-1505A8FF90CA}" type="sibTrans" cxnId="{BD326CFC-EC6C-46E8-BE4A-28A4F95841E3}">
      <dgm:prSet/>
      <dgm:spPr/>
      <dgm:t>
        <a:bodyPr/>
        <a:lstStyle/>
        <a:p>
          <a:endParaRPr lang="en-US"/>
        </a:p>
      </dgm:t>
    </dgm:pt>
    <dgm:pt modelId="{498CA585-3D05-4AB1-9280-5DCFDE4F4663}">
      <dgm:prSet/>
      <dgm:spPr/>
      <dgm:t>
        <a:bodyPr/>
        <a:lstStyle/>
        <a:p>
          <a:r>
            <a:rPr lang="en-US"/>
            <a:t>Theatre Lighting “TL” Se </a:t>
          </a:r>
        </a:p>
      </dgm:t>
    </dgm:pt>
    <dgm:pt modelId="{4498B322-1C8F-4B53-B43B-60C4F359F66D}" type="parTrans" cxnId="{D6BC63E5-9FEC-4635-9326-9A428341D922}">
      <dgm:prSet/>
      <dgm:spPr/>
      <dgm:t>
        <a:bodyPr/>
        <a:lstStyle/>
        <a:p>
          <a:endParaRPr lang="en-US"/>
        </a:p>
      </dgm:t>
    </dgm:pt>
    <dgm:pt modelId="{6FA7A545-E4C9-491F-B12E-F08EC7D134C0}" type="sibTrans" cxnId="{D6BC63E5-9FEC-4635-9326-9A428341D922}">
      <dgm:prSet/>
      <dgm:spPr/>
      <dgm:t>
        <a:bodyPr/>
        <a:lstStyle/>
        <a:p>
          <a:endParaRPr lang="en-US"/>
        </a:p>
      </dgm:t>
    </dgm:pt>
    <dgm:pt modelId="{C2B1DEB0-04A6-4B88-8FA1-505DB1705AD0}">
      <dgm:prSet/>
      <dgm:spPr/>
      <dgm:t>
        <a:bodyPr/>
        <a:lstStyle/>
        <a:p>
          <a:r>
            <a:rPr lang="en-US"/>
            <a:t>Demolition drawing such as Arch Demo “AD” etc. should precede their respective discipline.</a:t>
          </a:r>
        </a:p>
      </dgm:t>
    </dgm:pt>
    <dgm:pt modelId="{2D36D707-C7D0-4924-803E-7213EAF56B00}" type="parTrans" cxnId="{62E38F8C-7881-486C-BB3A-6DDD153D7E25}">
      <dgm:prSet/>
      <dgm:spPr/>
      <dgm:t>
        <a:bodyPr/>
        <a:lstStyle/>
        <a:p>
          <a:endParaRPr lang="en-US"/>
        </a:p>
      </dgm:t>
    </dgm:pt>
    <dgm:pt modelId="{AE1170D8-7E23-4F35-9A81-726F633AB03E}" type="sibTrans" cxnId="{62E38F8C-7881-486C-BB3A-6DDD153D7E25}">
      <dgm:prSet/>
      <dgm:spPr/>
      <dgm:t>
        <a:bodyPr/>
        <a:lstStyle/>
        <a:p>
          <a:endParaRPr lang="en-US"/>
        </a:p>
      </dgm:t>
    </dgm:pt>
    <dgm:pt modelId="{463916CE-08B6-4367-98F7-CB35ED17F2D0}" type="pres">
      <dgm:prSet presAssocID="{6910382E-DBA0-4575-83FB-7C54E0B93C66}" presName="linear" presStyleCnt="0">
        <dgm:presLayoutVars>
          <dgm:animLvl val="lvl"/>
          <dgm:resizeHandles val="exact"/>
        </dgm:presLayoutVars>
      </dgm:prSet>
      <dgm:spPr/>
    </dgm:pt>
    <dgm:pt modelId="{9FC99DC9-9916-47A7-86DF-02CD914310D0}" type="pres">
      <dgm:prSet presAssocID="{0D906AD4-1720-4EED-A331-59DBD53A6A02}" presName="parentText" presStyleLbl="node1" presStyleIdx="0" presStyleCnt="8">
        <dgm:presLayoutVars>
          <dgm:chMax val="0"/>
          <dgm:bulletEnabled val="1"/>
        </dgm:presLayoutVars>
      </dgm:prSet>
      <dgm:spPr/>
    </dgm:pt>
    <dgm:pt modelId="{8FB355BE-7716-441B-B7B1-A8F1CF037966}" type="pres">
      <dgm:prSet presAssocID="{5B3C7805-AE5B-4AAC-BB30-AD4B7AE02BD2}" presName="spacer" presStyleCnt="0"/>
      <dgm:spPr/>
    </dgm:pt>
    <dgm:pt modelId="{5F174E86-CE91-4C88-A9E9-18DC77E3AEAF}" type="pres">
      <dgm:prSet presAssocID="{21FBB3A8-FE90-43BA-AEBE-F505959072FD}" presName="parentText" presStyleLbl="node1" presStyleIdx="1" presStyleCnt="8">
        <dgm:presLayoutVars>
          <dgm:chMax val="0"/>
          <dgm:bulletEnabled val="1"/>
        </dgm:presLayoutVars>
      </dgm:prSet>
      <dgm:spPr/>
    </dgm:pt>
    <dgm:pt modelId="{DE10E376-1458-4277-973A-93B24807F091}" type="pres">
      <dgm:prSet presAssocID="{C96D2799-18B2-4DB2-90F7-971575413E57}" presName="spacer" presStyleCnt="0"/>
      <dgm:spPr/>
    </dgm:pt>
    <dgm:pt modelId="{B5CD6E11-C95C-4723-9755-2E141CEE058F}" type="pres">
      <dgm:prSet presAssocID="{BCC32E59-27E0-4773-A2F5-500616FABFE4}" presName="parentText" presStyleLbl="node1" presStyleIdx="2" presStyleCnt="8">
        <dgm:presLayoutVars>
          <dgm:chMax val="0"/>
          <dgm:bulletEnabled val="1"/>
        </dgm:presLayoutVars>
      </dgm:prSet>
      <dgm:spPr/>
    </dgm:pt>
    <dgm:pt modelId="{B43E178B-6559-4D9C-AC2F-F0BE4BED7B6F}" type="pres">
      <dgm:prSet presAssocID="{03DEE221-F501-48CD-850E-5FF5724CDF5B}" presName="spacer" presStyleCnt="0"/>
      <dgm:spPr/>
    </dgm:pt>
    <dgm:pt modelId="{A4F0D4A0-AE26-4B85-881C-CD13720F25FD}" type="pres">
      <dgm:prSet presAssocID="{F37B71D3-96AA-4C20-B59E-6FF9F98151AD}" presName="parentText" presStyleLbl="node1" presStyleIdx="3" presStyleCnt="8">
        <dgm:presLayoutVars>
          <dgm:chMax val="0"/>
          <dgm:bulletEnabled val="1"/>
        </dgm:presLayoutVars>
      </dgm:prSet>
      <dgm:spPr/>
    </dgm:pt>
    <dgm:pt modelId="{57922504-6254-45CB-9752-52A956C6E64B}" type="pres">
      <dgm:prSet presAssocID="{01F1EF03-FFBB-4F6F-B65C-13756F8769D9}" presName="spacer" presStyleCnt="0"/>
      <dgm:spPr/>
    </dgm:pt>
    <dgm:pt modelId="{EDB611EC-E727-4846-952E-D175099DAA04}" type="pres">
      <dgm:prSet presAssocID="{769809D6-563B-4F7D-80B4-4FB85DD8A568}" presName="parentText" presStyleLbl="node1" presStyleIdx="4" presStyleCnt="8">
        <dgm:presLayoutVars>
          <dgm:chMax val="0"/>
          <dgm:bulletEnabled val="1"/>
        </dgm:presLayoutVars>
      </dgm:prSet>
      <dgm:spPr/>
    </dgm:pt>
    <dgm:pt modelId="{B00916CE-8924-43CE-A136-91A66891F490}" type="pres">
      <dgm:prSet presAssocID="{DF90010C-DF8D-4695-96EF-AA25237EFE7F}" presName="spacer" presStyleCnt="0"/>
      <dgm:spPr/>
    </dgm:pt>
    <dgm:pt modelId="{51F94CE2-124E-462B-A78E-1ED855A24F11}" type="pres">
      <dgm:prSet presAssocID="{3576DD50-7148-4973-87B5-648CCA28D06C}" presName="parentText" presStyleLbl="node1" presStyleIdx="5" presStyleCnt="8">
        <dgm:presLayoutVars>
          <dgm:chMax val="0"/>
          <dgm:bulletEnabled val="1"/>
        </dgm:presLayoutVars>
      </dgm:prSet>
      <dgm:spPr/>
    </dgm:pt>
    <dgm:pt modelId="{EA95FC40-3F87-40B9-A377-E23F3478AD30}" type="pres">
      <dgm:prSet presAssocID="{9B6D84A5-0BB8-4EF9-A7D4-1505A8FF90CA}" presName="spacer" presStyleCnt="0"/>
      <dgm:spPr/>
    </dgm:pt>
    <dgm:pt modelId="{D1050B05-208E-4373-A064-3B2397090E8E}" type="pres">
      <dgm:prSet presAssocID="{498CA585-3D05-4AB1-9280-5DCFDE4F4663}" presName="parentText" presStyleLbl="node1" presStyleIdx="6" presStyleCnt="8">
        <dgm:presLayoutVars>
          <dgm:chMax val="0"/>
          <dgm:bulletEnabled val="1"/>
        </dgm:presLayoutVars>
      </dgm:prSet>
      <dgm:spPr/>
    </dgm:pt>
    <dgm:pt modelId="{67AD9267-EB6B-4BC3-BFCD-316D21852915}" type="pres">
      <dgm:prSet presAssocID="{6FA7A545-E4C9-491F-B12E-F08EC7D134C0}" presName="spacer" presStyleCnt="0"/>
      <dgm:spPr/>
    </dgm:pt>
    <dgm:pt modelId="{470CD38E-AEA2-4DDD-A223-77637B48487E}" type="pres">
      <dgm:prSet presAssocID="{C2B1DEB0-04A6-4B88-8FA1-505DB1705AD0}" presName="parentText" presStyleLbl="node1" presStyleIdx="7" presStyleCnt="8">
        <dgm:presLayoutVars>
          <dgm:chMax val="0"/>
          <dgm:bulletEnabled val="1"/>
        </dgm:presLayoutVars>
      </dgm:prSet>
      <dgm:spPr/>
    </dgm:pt>
  </dgm:ptLst>
  <dgm:cxnLst>
    <dgm:cxn modelId="{D8FC6F16-31E0-46DB-B1E7-25E19C7D17F7}" type="presOf" srcId="{0D906AD4-1720-4EED-A331-59DBD53A6A02}" destId="{9FC99DC9-9916-47A7-86DF-02CD914310D0}" srcOrd="0" destOrd="0" presId="urn:microsoft.com/office/officeart/2005/8/layout/vList2"/>
    <dgm:cxn modelId="{D4A1651F-A57B-4607-B03D-3DFC65643AD9}" srcId="{6910382E-DBA0-4575-83FB-7C54E0B93C66}" destId="{0D906AD4-1720-4EED-A331-59DBD53A6A02}" srcOrd="0" destOrd="0" parTransId="{62D49F56-5D2D-4DA7-ACED-B966908E347E}" sibTransId="{5B3C7805-AE5B-4AAC-BB30-AD4B7AE02BD2}"/>
    <dgm:cxn modelId="{A0F91343-2A7D-4C5C-87B3-A8645CBEE5AE}" srcId="{6910382E-DBA0-4575-83FB-7C54E0B93C66}" destId="{BCC32E59-27E0-4773-A2F5-500616FABFE4}" srcOrd="2" destOrd="0" parTransId="{5C29F4B2-F4FD-4CEB-98AD-F79EC82AE8F9}" sibTransId="{03DEE221-F501-48CD-850E-5FF5724CDF5B}"/>
    <dgm:cxn modelId="{5B7BE667-11B4-4391-9D1D-E421F56B7A65}" type="presOf" srcId="{498CA585-3D05-4AB1-9280-5DCFDE4F4663}" destId="{D1050B05-208E-4373-A064-3B2397090E8E}" srcOrd="0" destOrd="0" presId="urn:microsoft.com/office/officeart/2005/8/layout/vList2"/>
    <dgm:cxn modelId="{2C075169-E201-41D1-B2C9-55466DEED355}" srcId="{6910382E-DBA0-4575-83FB-7C54E0B93C66}" destId="{769809D6-563B-4F7D-80B4-4FB85DD8A568}" srcOrd="4" destOrd="0" parTransId="{AFCC1A89-56C2-4224-A49C-9EBC016A9811}" sibTransId="{DF90010C-DF8D-4695-96EF-AA25237EFE7F}"/>
    <dgm:cxn modelId="{5FCFA857-1FEE-48E7-AF99-80ADA5EE412E}" type="presOf" srcId="{769809D6-563B-4F7D-80B4-4FB85DD8A568}" destId="{EDB611EC-E727-4846-952E-D175099DAA04}" srcOrd="0" destOrd="0" presId="urn:microsoft.com/office/officeart/2005/8/layout/vList2"/>
    <dgm:cxn modelId="{77B9E57A-DEAC-4C09-8734-D720BDAF399C}" type="presOf" srcId="{3576DD50-7148-4973-87B5-648CCA28D06C}" destId="{51F94CE2-124E-462B-A78E-1ED855A24F11}" srcOrd="0" destOrd="0" presId="urn:microsoft.com/office/officeart/2005/8/layout/vList2"/>
    <dgm:cxn modelId="{17786F7D-7714-413A-AAB1-9BB569805D90}" type="presOf" srcId="{C2B1DEB0-04A6-4B88-8FA1-505DB1705AD0}" destId="{470CD38E-AEA2-4DDD-A223-77637B48487E}" srcOrd="0" destOrd="0" presId="urn:microsoft.com/office/officeart/2005/8/layout/vList2"/>
    <dgm:cxn modelId="{D0154780-E4F0-4A27-9A68-724B7F40F23C}" type="presOf" srcId="{F37B71D3-96AA-4C20-B59E-6FF9F98151AD}" destId="{A4F0D4A0-AE26-4B85-881C-CD13720F25FD}" srcOrd="0" destOrd="0" presId="urn:microsoft.com/office/officeart/2005/8/layout/vList2"/>
    <dgm:cxn modelId="{87B38188-8366-497C-AFF5-B2A21BBD2534}" srcId="{6910382E-DBA0-4575-83FB-7C54E0B93C66}" destId="{F37B71D3-96AA-4C20-B59E-6FF9F98151AD}" srcOrd="3" destOrd="0" parTransId="{27C5D42E-A167-423B-8230-BFBCA63A51CA}" sibTransId="{01F1EF03-FFBB-4F6F-B65C-13756F8769D9}"/>
    <dgm:cxn modelId="{62E38F8C-7881-486C-BB3A-6DDD153D7E25}" srcId="{6910382E-DBA0-4575-83FB-7C54E0B93C66}" destId="{C2B1DEB0-04A6-4B88-8FA1-505DB1705AD0}" srcOrd="7" destOrd="0" parTransId="{2D36D707-C7D0-4924-803E-7213EAF56B00}" sibTransId="{AE1170D8-7E23-4F35-9A81-726F633AB03E}"/>
    <dgm:cxn modelId="{B4DCC697-AFD5-45A6-8760-8A9A043A9724}" type="presOf" srcId="{21FBB3A8-FE90-43BA-AEBE-F505959072FD}" destId="{5F174E86-CE91-4C88-A9E9-18DC77E3AEAF}" srcOrd="0" destOrd="0" presId="urn:microsoft.com/office/officeart/2005/8/layout/vList2"/>
    <dgm:cxn modelId="{AFE946D5-D3EA-4A44-8965-7B1EF878CC6F}" srcId="{6910382E-DBA0-4575-83FB-7C54E0B93C66}" destId="{21FBB3A8-FE90-43BA-AEBE-F505959072FD}" srcOrd="1" destOrd="0" parTransId="{3884B5B6-E5A0-40C3-80E7-2C131F0BF7F0}" sibTransId="{C96D2799-18B2-4DB2-90F7-971575413E57}"/>
    <dgm:cxn modelId="{5E0AE2D6-CAFE-4573-BAFB-047A368F6CBC}" type="presOf" srcId="{BCC32E59-27E0-4773-A2F5-500616FABFE4}" destId="{B5CD6E11-C95C-4723-9755-2E141CEE058F}" srcOrd="0" destOrd="0" presId="urn:microsoft.com/office/officeart/2005/8/layout/vList2"/>
    <dgm:cxn modelId="{965A97D9-7A58-496F-97E9-A75C54895201}" type="presOf" srcId="{6910382E-DBA0-4575-83FB-7C54E0B93C66}" destId="{463916CE-08B6-4367-98F7-CB35ED17F2D0}" srcOrd="0" destOrd="0" presId="urn:microsoft.com/office/officeart/2005/8/layout/vList2"/>
    <dgm:cxn modelId="{D6BC63E5-9FEC-4635-9326-9A428341D922}" srcId="{6910382E-DBA0-4575-83FB-7C54E0B93C66}" destId="{498CA585-3D05-4AB1-9280-5DCFDE4F4663}" srcOrd="6" destOrd="0" parTransId="{4498B322-1C8F-4B53-B43B-60C4F359F66D}" sibTransId="{6FA7A545-E4C9-491F-B12E-F08EC7D134C0}"/>
    <dgm:cxn modelId="{BD326CFC-EC6C-46E8-BE4A-28A4F95841E3}" srcId="{6910382E-DBA0-4575-83FB-7C54E0B93C66}" destId="{3576DD50-7148-4973-87B5-648CCA28D06C}" srcOrd="5" destOrd="0" parTransId="{5FE108D8-D40F-4D62-A4E8-72E4C8DFCAD9}" sibTransId="{9B6D84A5-0BB8-4EF9-A7D4-1505A8FF90CA}"/>
    <dgm:cxn modelId="{3B745779-5E8F-4242-85FF-D6123E5BD1CB}" type="presParOf" srcId="{463916CE-08B6-4367-98F7-CB35ED17F2D0}" destId="{9FC99DC9-9916-47A7-86DF-02CD914310D0}" srcOrd="0" destOrd="0" presId="urn:microsoft.com/office/officeart/2005/8/layout/vList2"/>
    <dgm:cxn modelId="{99911307-25BA-44BF-B868-3C966EF83F6B}" type="presParOf" srcId="{463916CE-08B6-4367-98F7-CB35ED17F2D0}" destId="{8FB355BE-7716-441B-B7B1-A8F1CF037966}" srcOrd="1" destOrd="0" presId="urn:microsoft.com/office/officeart/2005/8/layout/vList2"/>
    <dgm:cxn modelId="{4AD9B17C-56CF-42ED-AFFB-9AC61F70B9FE}" type="presParOf" srcId="{463916CE-08B6-4367-98F7-CB35ED17F2D0}" destId="{5F174E86-CE91-4C88-A9E9-18DC77E3AEAF}" srcOrd="2" destOrd="0" presId="urn:microsoft.com/office/officeart/2005/8/layout/vList2"/>
    <dgm:cxn modelId="{4BF900CF-A84C-44CF-BF43-F1F65375EE5F}" type="presParOf" srcId="{463916CE-08B6-4367-98F7-CB35ED17F2D0}" destId="{DE10E376-1458-4277-973A-93B24807F091}" srcOrd="3" destOrd="0" presId="urn:microsoft.com/office/officeart/2005/8/layout/vList2"/>
    <dgm:cxn modelId="{9C457A4D-4CCE-42A4-9C56-FC0857712E6D}" type="presParOf" srcId="{463916CE-08B6-4367-98F7-CB35ED17F2D0}" destId="{B5CD6E11-C95C-4723-9755-2E141CEE058F}" srcOrd="4" destOrd="0" presId="urn:microsoft.com/office/officeart/2005/8/layout/vList2"/>
    <dgm:cxn modelId="{17E7BC35-3CD9-4A8A-8874-191B9AE6BD57}" type="presParOf" srcId="{463916CE-08B6-4367-98F7-CB35ED17F2D0}" destId="{B43E178B-6559-4D9C-AC2F-F0BE4BED7B6F}" srcOrd="5" destOrd="0" presId="urn:microsoft.com/office/officeart/2005/8/layout/vList2"/>
    <dgm:cxn modelId="{621A6F73-8B76-4311-ABF6-AFB6AF6EFE3F}" type="presParOf" srcId="{463916CE-08B6-4367-98F7-CB35ED17F2D0}" destId="{A4F0D4A0-AE26-4B85-881C-CD13720F25FD}" srcOrd="6" destOrd="0" presId="urn:microsoft.com/office/officeart/2005/8/layout/vList2"/>
    <dgm:cxn modelId="{7235FA20-BE45-4313-A1CA-CCD4CEE2B717}" type="presParOf" srcId="{463916CE-08B6-4367-98F7-CB35ED17F2D0}" destId="{57922504-6254-45CB-9752-52A956C6E64B}" srcOrd="7" destOrd="0" presId="urn:microsoft.com/office/officeart/2005/8/layout/vList2"/>
    <dgm:cxn modelId="{0B3A0EE9-A6B2-419D-A8F5-1B17CCF5BE78}" type="presParOf" srcId="{463916CE-08B6-4367-98F7-CB35ED17F2D0}" destId="{EDB611EC-E727-4846-952E-D175099DAA04}" srcOrd="8" destOrd="0" presId="urn:microsoft.com/office/officeart/2005/8/layout/vList2"/>
    <dgm:cxn modelId="{D4CF5FA0-ADDB-4E5E-8724-B18FBC681D99}" type="presParOf" srcId="{463916CE-08B6-4367-98F7-CB35ED17F2D0}" destId="{B00916CE-8924-43CE-A136-91A66891F490}" srcOrd="9" destOrd="0" presId="urn:microsoft.com/office/officeart/2005/8/layout/vList2"/>
    <dgm:cxn modelId="{B95F9FC5-4704-4A60-A8FA-8C356E933589}" type="presParOf" srcId="{463916CE-08B6-4367-98F7-CB35ED17F2D0}" destId="{51F94CE2-124E-462B-A78E-1ED855A24F11}" srcOrd="10" destOrd="0" presId="urn:microsoft.com/office/officeart/2005/8/layout/vList2"/>
    <dgm:cxn modelId="{5CE4E715-3DF1-438C-B0BF-3FE6028B63F1}" type="presParOf" srcId="{463916CE-08B6-4367-98F7-CB35ED17F2D0}" destId="{EA95FC40-3F87-40B9-A377-E23F3478AD30}" srcOrd="11" destOrd="0" presId="urn:microsoft.com/office/officeart/2005/8/layout/vList2"/>
    <dgm:cxn modelId="{75696A31-D1DA-4644-970B-1042FB8915BE}" type="presParOf" srcId="{463916CE-08B6-4367-98F7-CB35ED17F2D0}" destId="{D1050B05-208E-4373-A064-3B2397090E8E}" srcOrd="12" destOrd="0" presId="urn:microsoft.com/office/officeart/2005/8/layout/vList2"/>
    <dgm:cxn modelId="{6350AEA3-E1E9-411B-9941-A0BCA0158F7F}" type="presParOf" srcId="{463916CE-08B6-4367-98F7-CB35ED17F2D0}" destId="{67AD9267-EB6B-4BC3-BFCD-316D21852915}" srcOrd="13" destOrd="0" presId="urn:microsoft.com/office/officeart/2005/8/layout/vList2"/>
    <dgm:cxn modelId="{5EAEE67B-6155-46A4-982B-DDDCF9D6A875}" type="presParOf" srcId="{463916CE-08B6-4367-98F7-CB35ED17F2D0}" destId="{470CD38E-AEA2-4DDD-A223-77637B48487E}" srcOrd="1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9EC0E4EB-7B60-435D-A05F-FDC4D24FFEE7}" type="doc">
      <dgm:prSet loTypeId="urn:microsoft.com/office/officeart/2005/8/layout/vList2" loCatId="list" qsTypeId="urn:microsoft.com/office/officeart/2005/8/quickstyle/3d1" qsCatId="3D" csTypeId="urn:microsoft.com/office/officeart/2005/8/colors/accent6_2" csCatId="accent6"/>
      <dgm:spPr/>
      <dgm:t>
        <a:bodyPr/>
        <a:lstStyle/>
        <a:p>
          <a:endParaRPr lang="en-US"/>
        </a:p>
      </dgm:t>
    </dgm:pt>
    <dgm:pt modelId="{DB07CC65-BD57-42DF-9642-E869233FE114}">
      <dgm:prSet/>
      <dgm:spPr/>
      <dgm:t>
        <a:bodyPr/>
        <a:lstStyle/>
        <a:p>
          <a:pPr algn="ctr"/>
          <a:r>
            <a:rPr lang="en-US" b="1"/>
            <a:t>Section 504 </a:t>
          </a:r>
          <a:endParaRPr lang="en-US"/>
        </a:p>
      </dgm:t>
    </dgm:pt>
    <dgm:pt modelId="{0DBE780C-C877-4B3A-BAA1-24E54F176F72}" type="parTrans" cxnId="{F527FA69-3C64-4B59-A838-F9FFAED788C7}">
      <dgm:prSet/>
      <dgm:spPr/>
      <dgm:t>
        <a:bodyPr/>
        <a:lstStyle/>
        <a:p>
          <a:endParaRPr lang="en-US"/>
        </a:p>
      </dgm:t>
    </dgm:pt>
    <dgm:pt modelId="{0E7246CA-31FE-4BD6-86EF-A8CFB408C15D}" type="sibTrans" cxnId="{F527FA69-3C64-4B59-A838-F9FFAED788C7}">
      <dgm:prSet/>
      <dgm:spPr/>
      <dgm:t>
        <a:bodyPr/>
        <a:lstStyle/>
        <a:p>
          <a:endParaRPr lang="en-US"/>
        </a:p>
      </dgm:t>
    </dgm:pt>
    <dgm:pt modelId="{C05F71BA-71E5-4853-9939-BC60A17FA0A8}">
      <dgm:prSet/>
      <dgm:spPr/>
      <dgm:t>
        <a:bodyPr/>
        <a:lstStyle/>
        <a:p>
          <a:pPr algn="ctr"/>
          <a:r>
            <a:rPr lang="en-US" b="1"/>
            <a:t>Programming and Advance Planning </a:t>
          </a:r>
          <a:endParaRPr lang="en-US"/>
        </a:p>
      </dgm:t>
    </dgm:pt>
    <dgm:pt modelId="{A10A54AA-6C0F-4C32-BEEA-E583CA540423}" type="parTrans" cxnId="{13C56996-3AE5-4AD1-AAC2-2D4C308FAF21}">
      <dgm:prSet/>
      <dgm:spPr/>
      <dgm:t>
        <a:bodyPr/>
        <a:lstStyle/>
        <a:p>
          <a:endParaRPr lang="en-US"/>
        </a:p>
      </dgm:t>
    </dgm:pt>
    <dgm:pt modelId="{FA832B04-FD40-4390-8AE3-A70F92446B7A}" type="sibTrans" cxnId="{13C56996-3AE5-4AD1-AAC2-2D4C308FAF21}">
      <dgm:prSet/>
      <dgm:spPr/>
      <dgm:t>
        <a:bodyPr/>
        <a:lstStyle/>
        <a:p>
          <a:endParaRPr lang="en-US"/>
        </a:p>
      </dgm:t>
    </dgm:pt>
    <dgm:pt modelId="{6ED864C0-6F1C-4602-9948-3077118ACED8}" type="pres">
      <dgm:prSet presAssocID="{9EC0E4EB-7B60-435D-A05F-FDC4D24FFEE7}" presName="linear" presStyleCnt="0">
        <dgm:presLayoutVars>
          <dgm:animLvl val="lvl"/>
          <dgm:resizeHandles val="exact"/>
        </dgm:presLayoutVars>
      </dgm:prSet>
      <dgm:spPr/>
    </dgm:pt>
    <dgm:pt modelId="{0EBA5A4F-E026-4714-ABB1-0BA8CA79F369}" type="pres">
      <dgm:prSet presAssocID="{DB07CC65-BD57-42DF-9642-E869233FE114}" presName="parentText" presStyleLbl="node1" presStyleIdx="0" presStyleCnt="2">
        <dgm:presLayoutVars>
          <dgm:chMax val="0"/>
          <dgm:bulletEnabled val="1"/>
        </dgm:presLayoutVars>
      </dgm:prSet>
      <dgm:spPr/>
    </dgm:pt>
    <dgm:pt modelId="{45B331BE-2952-45E1-979A-8B76A81BEF31}" type="pres">
      <dgm:prSet presAssocID="{0E7246CA-31FE-4BD6-86EF-A8CFB408C15D}" presName="spacer" presStyleCnt="0"/>
      <dgm:spPr/>
    </dgm:pt>
    <dgm:pt modelId="{F60CDA56-06D2-4002-B933-44D89749AACA}" type="pres">
      <dgm:prSet presAssocID="{C05F71BA-71E5-4853-9939-BC60A17FA0A8}" presName="parentText" presStyleLbl="node1" presStyleIdx="1" presStyleCnt="2">
        <dgm:presLayoutVars>
          <dgm:chMax val="0"/>
          <dgm:bulletEnabled val="1"/>
        </dgm:presLayoutVars>
      </dgm:prSet>
      <dgm:spPr/>
    </dgm:pt>
  </dgm:ptLst>
  <dgm:cxnLst>
    <dgm:cxn modelId="{F527FA69-3C64-4B59-A838-F9FFAED788C7}" srcId="{9EC0E4EB-7B60-435D-A05F-FDC4D24FFEE7}" destId="{DB07CC65-BD57-42DF-9642-E869233FE114}" srcOrd="0" destOrd="0" parTransId="{0DBE780C-C877-4B3A-BAA1-24E54F176F72}" sibTransId="{0E7246CA-31FE-4BD6-86EF-A8CFB408C15D}"/>
    <dgm:cxn modelId="{8293F178-144F-4661-BFAE-D15A48AFA90B}" type="presOf" srcId="{9EC0E4EB-7B60-435D-A05F-FDC4D24FFEE7}" destId="{6ED864C0-6F1C-4602-9948-3077118ACED8}" srcOrd="0" destOrd="0" presId="urn:microsoft.com/office/officeart/2005/8/layout/vList2"/>
    <dgm:cxn modelId="{64977086-511D-4717-800D-7D960CFC943A}" type="presOf" srcId="{C05F71BA-71E5-4853-9939-BC60A17FA0A8}" destId="{F60CDA56-06D2-4002-B933-44D89749AACA}" srcOrd="0" destOrd="0" presId="urn:microsoft.com/office/officeart/2005/8/layout/vList2"/>
    <dgm:cxn modelId="{13C56996-3AE5-4AD1-AAC2-2D4C308FAF21}" srcId="{9EC0E4EB-7B60-435D-A05F-FDC4D24FFEE7}" destId="{C05F71BA-71E5-4853-9939-BC60A17FA0A8}" srcOrd="1" destOrd="0" parTransId="{A10A54AA-6C0F-4C32-BEEA-E583CA540423}" sibTransId="{FA832B04-FD40-4390-8AE3-A70F92446B7A}"/>
    <dgm:cxn modelId="{953D51C1-4E62-4706-9C8E-73EC71F55C56}" type="presOf" srcId="{DB07CC65-BD57-42DF-9642-E869233FE114}" destId="{0EBA5A4F-E026-4714-ABB1-0BA8CA79F369}" srcOrd="0" destOrd="0" presId="urn:microsoft.com/office/officeart/2005/8/layout/vList2"/>
    <dgm:cxn modelId="{AEA4F6F7-0116-4CA6-8903-D4E616D5FA47}" type="presParOf" srcId="{6ED864C0-6F1C-4602-9948-3077118ACED8}" destId="{0EBA5A4F-E026-4714-ABB1-0BA8CA79F369}" srcOrd="0" destOrd="0" presId="urn:microsoft.com/office/officeart/2005/8/layout/vList2"/>
    <dgm:cxn modelId="{5A270558-78AD-4141-830C-D4672FD98476}" type="presParOf" srcId="{6ED864C0-6F1C-4602-9948-3077118ACED8}" destId="{45B331BE-2952-45E1-979A-8B76A81BEF31}" srcOrd="1" destOrd="0" presId="urn:microsoft.com/office/officeart/2005/8/layout/vList2"/>
    <dgm:cxn modelId="{BC1F5026-47D9-47F3-9829-864DCEBEBEA3}" type="presParOf" srcId="{6ED864C0-6F1C-4602-9948-3077118ACED8}" destId="{F60CDA56-06D2-4002-B933-44D89749AACA}"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2D0DF592-C77F-4D09-AAA9-8E2B4E349945}" type="doc">
      <dgm:prSet loTypeId="urn:microsoft.com/office/officeart/2005/8/layout/vList2" loCatId="list" qsTypeId="urn:microsoft.com/office/officeart/2005/8/quickstyle/simple1" qsCatId="simple" csTypeId="urn:microsoft.com/office/officeart/2005/8/colors/colorful4" csCatId="colorful"/>
      <dgm:spPr/>
      <dgm:t>
        <a:bodyPr/>
        <a:lstStyle/>
        <a:p>
          <a:endParaRPr lang="en-US"/>
        </a:p>
      </dgm:t>
    </dgm:pt>
    <dgm:pt modelId="{CB008C06-2BFA-4D41-9ECB-2515F6C9BD83}">
      <dgm:prSet/>
      <dgm:spPr/>
      <dgm:t>
        <a:bodyPr/>
        <a:lstStyle/>
        <a:p>
          <a:r>
            <a:rPr lang="en-US"/>
            <a:t>Establish Components of the Project Budget</a:t>
          </a:r>
        </a:p>
      </dgm:t>
    </dgm:pt>
    <dgm:pt modelId="{D3830EDD-5A0C-438D-B583-EE2C7B7C5F42}" type="parTrans" cxnId="{BDB69EF4-4F21-4F5C-BBED-7E1D0875D318}">
      <dgm:prSet/>
      <dgm:spPr/>
      <dgm:t>
        <a:bodyPr/>
        <a:lstStyle/>
        <a:p>
          <a:endParaRPr lang="en-US"/>
        </a:p>
      </dgm:t>
    </dgm:pt>
    <dgm:pt modelId="{787E154C-18FC-40A4-B398-F84208F1F89D}" type="sibTrans" cxnId="{BDB69EF4-4F21-4F5C-BBED-7E1D0875D318}">
      <dgm:prSet/>
      <dgm:spPr/>
      <dgm:t>
        <a:bodyPr/>
        <a:lstStyle/>
        <a:p>
          <a:endParaRPr lang="en-US"/>
        </a:p>
      </dgm:t>
    </dgm:pt>
    <dgm:pt modelId="{93520F15-70A0-46D8-AAD6-3940204EEA8E}">
      <dgm:prSet/>
      <dgm:spPr/>
      <dgm:t>
        <a:bodyPr/>
        <a:lstStyle/>
        <a:p>
          <a:r>
            <a:rPr lang="en-US"/>
            <a:t>Special Owner/User Requirements</a:t>
          </a:r>
        </a:p>
      </dgm:t>
    </dgm:pt>
    <dgm:pt modelId="{61CE619E-F351-41E8-BFAC-5FBB4F02A68E}" type="parTrans" cxnId="{7EC3ECDF-92C8-4BC1-9C52-4F99C7837788}">
      <dgm:prSet/>
      <dgm:spPr/>
      <dgm:t>
        <a:bodyPr/>
        <a:lstStyle/>
        <a:p>
          <a:endParaRPr lang="en-US"/>
        </a:p>
      </dgm:t>
    </dgm:pt>
    <dgm:pt modelId="{4FC0202E-9467-4948-8062-0A6192EA2332}" type="sibTrans" cxnId="{7EC3ECDF-92C8-4BC1-9C52-4F99C7837788}">
      <dgm:prSet/>
      <dgm:spPr/>
      <dgm:t>
        <a:bodyPr/>
        <a:lstStyle/>
        <a:p>
          <a:endParaRPr lang="en-US"/>
        </a:p>
      </dgm:t>
    </dgm:pt>
    <dgm:pt modelId="{AD40FEA0-E427-4E5B-A2FD-6B01EEC055E2}">
      <dgm:prSet/>
      <dgm:spPr/>
      <dgm:t>
        <a:bodyPr/>
        <a:lstStyle/>
        <a:p>
          <a:r>
            <a:rPr lang="en-US"/>
            <a:t>Site Evaluation</a:t>
          </a:r>
        </a:p>
      </dgm:t>
    </dgm:pt>
    <dgm:pt modelId="{9E411B52-F978-4ECF-A04B-A0E770FDD5C5}" type="parTrans" cxnId="{D9458ACF-BEFB-4F15-91F2-092715B7AC6D}">
      <dgm:prSet/>
      <dgm:spPr/>
      <dgm:t>
        <a:bodyPr/>
        <a:lstStyle/>
        <a:p>
          <a:endParaRPr lang="en-US"/>
        </a:p>
      </dgm:t>
    </dgm:pt>
    <dgm:pt modelId="{D6BA574B-A37C-4F6B-B978-F64A175359B7}" type="sibTrans" cxnId="{D9458ACF-BEFB-4F15-91F2-092715B7AC6D}">
      <dgm:prSet/>
      <dgm:spPr/>
      <dgm:t>
        <a:bodyPr/>
        <a:lstStyle/>
        <a:p>
          <a:endParaRPr lang="en-US"/>
        </a:p>
      </dgm:t>
    </dgm:pt>
    <dgm:pt modelId="{5BF3158F-D5AF-4053-BCA4-E74E5D576E16}">
      <dgm:prSet/>
      <dgm:spPr/>
      <dgm:t>
        <a:bodyPr/>
        <a:lstStyle/>
        <a:p>
          <a:r>
            <a:rPr lang="en-US"/>
            <a:t>Space Program</a:t>
          </a:r>
        </a:p>
      </dgm:t>
    </dgm:pt>
    <dgm:pt modelId="{BB7F0FCC-7AAF-430A-84A1-5FF860CE5A06}" type="parTrans" cxnId="{BEA05D40-C94B-48D6-8B2C-5D59E2D47D30}">
      <dgm:prSet/>
      <dgm:spPr/>
      <dgm:t>
        <a:bodyPr/>
        <a:lstStyle/>
        <a:p>
          <a:endParaRPr lang="en-US"/>
        </a:p>
      </dgm:t>
    </dgm:pt>
    <dgm:pt modelId="{96DCE504-9538-4744-B1A3-80EF1CEDDE25}" type="sibTrans" cxnId="{BEA05D40-C94B-48D6-8B2C-5D59E2D47D30}">
      <dgm:prSet/>
      <dgm:spPr/>
      <dgm:t>
        <a:bodyPr/>
        <a:lstStyle/>
        <a:p>
          <a:endParaRPr lang="en-US"/>
        </a:p>
      </dgm:t>
    </dgm:pt>
    <dgm:pt modelId="{FAFFB058-114F-4CB2-8555-680BC129E9BF}">
      <dgm:prSet/>
      <dgm:spPr/>
      <dgm:t>
        <a:bodyPr/>
        <a:lstStyle/>
        <a:p>
          <a:r>
            <a:rPr lang="en-US"/>
            <a:t>Preliminary Project Schedule</a:t>
          </a:r>
        </a:p>
      </dgm:t>
    </dgm:pt>
    <dgm:pt modelId="{0AE8A540-E80D-4963-89F5-025F0C3210F2}" type="parTrans" cxnId="{46DFE910-5E91-4196-8B2E-04DA1AFB1CB6}">
      <dgm:prSet/>
      <dgm:spPr/>
      <dgm:t>
        <a:bodyPr/>
        <a:lstStyle/>
        <a:p>
          <a:endParaRPr lang="en-US"/>
        </a:p>
      </dgm:t>
    </dgm:pt>
    <dgm:pt modelId="{62359B4A-2210-404B-9715-6F3E674DC0DE}" type="sibTrans" cxnId="{46DFE910-5E91-4196-8B2E-04DA1AFB1CB6}">
      <dgm:prSet/>
      <dgm:spPr/>
      <dgm:t>
        <a:bodyPr/>
        <a:lstStyle/>
        <a:p>
          <a:endParaRPr lang="en-US"/>
        </a:p>
      </dgm:t>
    </dgm:pt>
    <dgm:pt modelId="{85910E87-A2B6-4A6B-9588-9453A9382B01}">
      <dgm:prSet/>
      <dgm:spPr/>
      <dgm:t>
        <a:bodyPr/>
        <a:lstStyle/>
        <a:p>
          <a:r>
            <a:rPr lang="en-US"/>
            <a:t>Facilities Condition Assessment Program Recommendations</a:t>
          </a:r>
        </a:p>
      </dgm:t>
    </dgm:pt>
    <dgm:pt modelId="{621C1B04-231F-463F-B0CA-E90F2B347771}" type="parTrans" cxnId="{AE9823C9-24D5-4C03-AC84-0FEADF9E6D80}">
      <dgm:prSet/>
      <dgm:spPr/>
      <dgm:t>
        <a:bodyPr/>
        <a:lstStyle/>
        <a:p>
          <a:endParaRPr lang="en-US"/>
        </a:p>
      </dgm:t>
    </dgm:pt>
    <dgm:pt modelId="{EC9C4CC9-30A9-4C1B-9A0F-469495E8CF6A}" type="sibTrans" cxnId="{AE9823C9-24D5-4C03-AC84-0FEADF9E6D80}">
      <dgm:prSet/>
      <dgm:spPr/>
      <dgm:t>
        <a:bodyPr/>
        <a:lstStyle/>
        <a:p>
          <a:endParaRPr lang="en-US"/>
        </a:p>
      </dgm:t>
    </dgm:pt>
    <dgm:pt modelId="{84239ADB-8DBF-40BF-8DAB-A190E8401AAC}">
      <dgm:prSet/>
      <dgm:spPr/>
      <dgm:t>
        <a:bodyPr/>
        <a:lstStyle/>
        <a:p>
          <a:r>
            <a:rPr lang="en-US"/>
            <a:t>Sustainable, Energy Efficient Buildings (G.S.-143-135.35-40)</a:t>
          </a:r>
        </a:p>
      </dgm:t>
    </dgm:pt>
    <dgm:pt modelId="{8C67167C-61BD-4E70-AF12-360B4AFE2799}" type="parTrans" cxnId="{ABDCB0ED-ABE7-46E0-9146-5A9B0FB1CF48}">
      <dgm:prSet/>
      <dgm:spPr/>
      <dgm:t>
        <a:bodyPr/>
        <a:lstStyle/>
        <a:p>
          <a:endParaRPr lang="en-US"/>
        </a:p>
      </dgm:t>
    </dgm:pt>
    <dgm:pt modelId="{CB09B181-46C1-4FC3-937B-41F63DD4A482}" type="sibTrans" cxnId="{ABDCB0ED-ABE7-46E0-9146-5A9B0FB1CF48}">
      <dgm:prSet/>
      <dgm:spPr/>
      <dgm:t>
        <a:bodyPr/>
        <a:lstStyle/>
        <a:p>
          <a:endParaRPr lang="en-US"/>
        </a:p>
      </dgm:t>
    </dgm:pt>
    <dgm:pt modelId="{69ECEEF2-91C3-4BE6-B647-48E88741F85D}">
      <dgm:prSet/>
      <dgm:spPr/>
      <dgm:t>
        <a:bodyPr/>
        <a:lstStyle/>
        <a:p>
          <a:r>
            <a:rPr lang="en-US"/>
            <a:t>“Net Savings Required” Cost Analysis per G.S. 143-13j..37 (a1) </a:t>
          </a:r>
        </a:p>
      </dgm:t>
    </dgm:pt>
    <dgm:pt modelId="{C8535F74-59C2-4242-89E8-9FB52E2DAAF2}" type="parTrans" cxnId="{E705CBEE-786C-438C-8C01-A2A7AFA602C9}">
      <dgm:prSet/>
      <dgm:spPr/>
      <dgm:t>
        <a:bodyPr/>
        <a:lstStyle/>
        <a:p>
          <a:endParaRPr lang="en-US"/>
        </a:p>
      </dgm:t>
    </dgm:pt>
    <dgm:pt modelId="{BDA219F8-30C4-4F1C-AD0F-427C5F64CD05}" type="sibTrans" cxnId="{E705CBEE-786C-438C-8C01-A2A7AFA602C9}">
      <dgm:prSet/>
      <dgm:spPr/>
      <dgm:t>
        <a:bodyPr/>
        <a:lstStyle/>
        <a:p>
          <a:endParaRPr lang="en-US"/>
        </a:p>
      </dgm:t>
    </dgm:pt>
    <dgm:pt modelId="{2956F994-C690-485F-854E-FB520C284F4A}" type="pres">
      <dgm:prSet presAssocID="{2D0DF592-C77F-4D09-AAA9-8E2B4E349945}" presName="linear" presStyleCnt="0">
        <dgm:presLayoutVars>
          <dgm:animLvl val="lvl"/>
          <dgm:resizeHandles val="exact"/>
        </dgm:presLayoutVars>
      </dgm:prSet>
      <dgm:spPr/>
    </dgm:pt>
    <dgm:pt modelId="{9AA52C41-9CED-4D6E-B8D0-6627A6D15DA1}" type="pres">
      <dgm:prSet presAssocID="{CB008C06-2BFA-4D41-9ECB-2515F6C9BD83}" presName="parentText" presStyleLbl="node1" presStyleIdx="0" presStyleCnt="8">
        <dgm:presLayoutVars>
          <dgm:chMax val="0"/>
          <dgm:bulletEnabled val="1"/>
        </dgm:presLayoutVars>
      </dgm:prSet>
      <dgm:spPr/>
    </dgm:pt>
    <dgm:pt modelId="{2F7FFEBD-4338-451C-8910-97C9B1A8DB5D}" type="pres">
      <dgm:prSet presAssocID="{787E154C-18FC-40A4-B398-F84208F1F89D}" presName="spacer" presStyleCnt="0"/>
      <dgm:spPr/>
    </dgm:pt>
    <dgm:pt modelId="{6908D844-7CA2-42C1-A296-E0BBC364FF12}" type="pres">
      <dgm:prSet presAssocID="{93520F15-70A0-46D8-AAD6-3940204EEA8E}" presName="parentText" presStyleLbl="node1" presStyleIdx="1" presStyleCnt="8">
        <dgm:presLayoutVars>
          <dgm:chMax val="0"/>
          <dgm:bulletEnabled val="1"/>
        </dgm:presLayoutVars>
      </dgm:prSet>
      <dgm:spPr/>
    </dgm:pt>
    <dgm:pt modelId="{CB98D3F6-92DF-4621-B7C9-E007C4CD75D5}" type="pres">
      <dgm:prSet presAssocID="{4FC0202E-9467-4948-8062-0A6192EA2332}" presName="spacer" presStyleCnt="0"/>
      <dgm:spPr/>
    </dgm:pt>
    <dgm:pt modelId="{1342E987-65F0-4885-906C-9DF75FF46F4F}" type="pres">
      <dgm:prSet presAssocID="{AD40FEA0-E427-4E5B-A2FD-6B01EEC055E2}" presName="parentText" presStyleLbl="node1" presStyleIdx="2" presStyleCnt="8">
        <dgm:presLayoutVars>
          <dgm:chMax val="0"/>
          <dgm:bulletEnabled val="1"/>
        </dgm:presLayoutVars>
      </dgm:prSet>
      <dgm:spPr/>
    </dgm:pt>
    <dgm:pt modelId="{E0F449BE-9BFA-42C9-A1D0-8F206D5568B5}" type="pres">
      <dgm:prSet presAssocID="{D6BA574B-A37C-4F6B-B978-F64A175359B7}" presName="spacer" presStyleCnt="0"/>
      <dgm:spPr/>
    </dgm:pt>
    <dgm:pt modelId="{12AFDE09-B3B2-4574-871D-A80CBE459B5F}" type="pres">
      <dgm:prSet presAssocID="{5BF3158F-D5AF-4053-BCA4-E74E5D576E16}" presName="parentText" presStyleLbl="node1" presStyleIdx="3" presStyleCnt="8">
        <dgm:presLayoutVars>
          <dgm:chMax val="0"/>
          <dgm:bulletEnabled val="1"/>
        </dgm:presLayoutVars>
      </dgm:prSet>
      <dgm:spPr/>
    </dgm:pt>
    <dgm:pt modelId="{1A4740A2-68BC-45E6-862B-F0077F925FDE}" type="pres">
      <dgm:prSet presAssocID="{96DCE504-9538-4744-B1A3-80EF1CEDDE25}" presName="spacer" presStyleCnt="0"/>
      <dgm:spPr/>
    </dgm:pt>
    <dgm:pt modelId="{F8867F9D-DE29-46B6-8578-559DCDF14A5D}" type="pres">
      <dgm:prSet presAssocID="{FAFFB058-114F-4CB2-8555-680BC129E9BF}" presName="parentText" presStyleLbl="node1" presStyleIdx="4" presStyleCnt="8">
        <dgm:presLayoutVars>
          <dgm:chMax val="0"/>
          <dgm:bulletEnabled val="1"/>
        </dgm:presLayoutVars>
      </dgm:prSet>
      <dgm:spPr/>
    </dgm:pt>
    <dgm:pt modelId="{D1D57363-AD4D-487D-910C-C2F9BBAFB915}" type="pres">
      <dgm:prSet presAssocID="{62359B4A-2210-404B-9715-6F3E674DC0DE}" presName="spacer" presStyleCnt="0"/>
      <dgm:spPr/>
    </dgm:pt>
    <dgm:pt modelId="{BA6C3FD0-8EA2-40E0-98E3-43C2433BE313}" type="pres">
      <dgm:prSet presAssocID="{85910E87-A2B6-4A6B-9588-9453A9382B01}" presName="parentText" presStyleLbl="node1" presStyleIdx="5" presStyleCnt="8">
        <dgm:presLayoutVars>
          <dgm:chMax val="0"/>
          <dgm:bulletEnabled val="1"/>
        </dgm:presLayoutVars>
      </dgm:prSet>
      <dgm:spPr/>
    </dgm:pt>
    <dgm:pt modelId="{F5C14104-0D69-43DE-AD17-E8433DA20D13}" type="pres">
      <dgm:prSet presAssocID="{EC9C4CC9-30A9-4C1B-9A0F-469495E8CF6A}" presName="spacer" presStyleCnt="0"/>
      <dgm:spPr/>
    </dgm:pt>
    <dgm:pt modelId="{F10EDD5F-F904-4475-AB32-7B436A525B88}" type="pres">
      <dgm:prSet presAssocID="{84239ADB-8DBF-40BF-8DAB-A190E8401AAC}" presName="parentText" presStyleLbl="node1" presStyleIdx="6" presStyleCnt="8">
        <dgm:presLayoutVars>
          <dgm:chMax val="0"/>
          <dgm:bulletEnabled val="1"/>
        </dgm:presLayoutVars>
      </dgm:prSet>
      <dgm:spPr/>
    </dgm:pt>
    <dgm:pt modelId="{4FE4F41D-8700-44C4-863E-68E6490615CC}" type="pres">
      <dgm:prSet presAssocID="{CB09B181-46C1-4FC3-937B-41F63DD4A482}" presName="spacer" presStyleCnt="0"/>
      <dgm:spPr/>
    </dgm:pt>
    <dgm:pt modelId="{A71A7C40-5535-431E-923C-BA492AB276AB}" type="pres">
      <dgm:prSet presAssocID="{69ECEEF2-91C3-4BE6-B647-48E88741F85D}" presName="parentText" presStyleLbl="node1" presStyleIdx="7" presStyleCnt="8">
        <dgm:presLayoutVars>
          <dgm:chMax val="0"/>
          <dgm:bulletEnabled val="1"/>
        </dgm:presLayoutVars>
      </dgm:prSet>
      <dgm:spPr/>
    </dgm:pt>
  </dgm:ptLst>
  <dgm:cxnLst>
    <dgm:cxn modelId="{46DFE910-5E91-4196-8B2E-04DA1AFB1CB6}" srcId="{2D0DF592-C77F-4D09-AAA9-8E2B4E349945}" destId="{FAFFB058-114F-4CB2-8555-680BC129E9BF}" srcOrd="4" destOrd="0" parTransId="{0AE8A540-E80D-4963-89F5-025F0C3210F2}" sibTransId="{62359B4A-2210-404B-9715-6F3E674DC0DE}"/>
    <dgm:cxn modelId="{BCEFCA11-14B5-4B3D-ABC5-3C9EFE7C3A76}" type="presOf" srcId="{85910E87-A2B6-4A6B-9588-9453A9382B01}" destId="{BA6C3FD0-8EA2-40E0-98E3-43C2433BE313}" srcOrd="0" destOrd="0" presId="urn:microsoft.com/office/officeart/2005/8/layout/vList2"/>
    <dgm:cxn modelId="{B9DBB41F-3BC8-4B68-B89B-D101AAB942FC}" type="presOf" srcId="{AD40FEA0-E427-4E5B-A2FD-6B01EEC055E2}" destId="{1342E987-65F0-4885-906C-9DF75FF46F4F}" srcOrd="0" destOrd="0" presId="urn:microsoft.com/office/officeart/2005/8/layout/vList2"/>
    <dgm:cxn modelId="{8EDDA830-FFC0-4245-A793-9E24D20C24D2}" type="presOf" srcId="{FAFFB058-114F-4CB2-8555-680BC129E9BF}" destId="{F8867F9D-DE29-46B6-8578-559DCDF14A5D}" srcOrd="0" destOrd="0" presId="urn:microsoft.com/office/officeart/2005/8/layout/vList2"/>
    <dgm:cxn modelId="{B6119031-18EF-431F-8408-CD39AE464149}" type="presOf" srcId="{93520F15-70A0-46D8-AAD6-3940204EEA8E}" destId="{6908D844-7CA2-42C1-A296-E0BBC364FF12}" srcOrd="0" destOrd="0" presId="urn:microsoft.com/office/officeart/2005/8/layout/vList2"/>
    <dgm:cxn modelId="{BEA05D40-C94B-48D6-8B2C-5D59E2D47D30}" srcId="{2D0DF592-C77F-4D09-AAA9-8E2B4E349945}" destId="{5BF3158F-D5AF-4053-BCA4-E74E5D576E16}" srcOrd="3" destOrd="0" parTransId="{BB7F0FCC-7AAF-430A-84A1-5FF860CE5A06}" sibTransId="{96DCE504-9538-4744-B1A3-80EF1CEDDE25}"/>
    <dgm:cxn modelId="{22F35F6C-3A7C-465F-965C-DABC501CAB50}" type="presOf" srcId="{84239ADB-8DBF-40BF-8DAB-A190E8401AAC}" destId="{F10EDD5F-F904-4475-AB32-7B436A525B88}" srcOrd="0" destOrd="0" presId="urn:microsoft.com/office/officeart/2005/8/layout/vList2"/>
    <dgm:cxn modelId="{CE66F39D-4765-4A21-A39D-D79A6FBAF8BF}" type="presOf" srcId="{5BF3158F-D5AF-4053-BCA4-E74E5D576E16}" destId="{12AFDE09-B3B2-4574-871D-A80CBE459B5F}" srcOrd="0" destOrd="0" presId="urn:microsoft.com/office/officeart/2005/8/layout/vList2"/>
    <dgm:cxn modelId="{3EE4E6A5-AD19-453F-AB8F-F74971B8FC6B}" type="presOf" srcId="{CB008C06-2BFA-4D41-9ECB-2515F6C9BD83}" destId="{9AA52C41-9CED-4D6E-B8D0-6627A6D15DA1}" srcOrd="0" destOrd="0" presId="urn:microsoft.com/office/officeart/2005/8/layout/vList2"/>
    <dgm:cxn modelId="{21617DC5-0321-4740-B5F6-6F0F016654DF}" type="presOf" srcId="{2D0DF592-C77F-4D09-AAA9-8E2B4E349945}" destId="{2956F994-C690-485F-854E-FB520C284F4A}" srcOrd="0" destOrd="0" presId="urn:microsoft.com/office/officeart/2005/8/layout/vList2"/>
    <dgm:cxn modelId="{AE9823C9-24D5-4C03-AC84-0FEADF9E6D80}" srcId="{2D0DF592-C77F-4D09-AAA9-8E2B4E349945}" destId="{85910E87-A2B6-4A6B-9588-9453A9382B01}" srcOrd="5" destOrd="0" parTransId="{621C1B04-231F-463F-B0CA-E90F2B347771}" sibTransId="{EC9C4CC9-30A9-4C1B-9A0F-469495E8CF6A}"/>
    <dgm:cxn modelId="{49D6F0CD-9497-4C72-AC0E-6FBD69AC14E2}" type="presOf" srcId="{69ECEEF2-91C3-4BE6-B647-48E88741F85D}" destId="{A71A7C40-5535-431E-923C-BA492AB276AB}" srcOrd="0" destOrd="0" presId="urn:microsoft.com/office/officeart/2005/8/layout/vList2"/>
    <dgm:cxn modelId="{D9458ACF-BEFB-4F15-91F2-092715B7AC6D}" srcId="{2D0DF592-C77F-4D09-AAA9-8E2B4E349945}" destId="{AD40FEA0-E427-4E5B-A2FD-6B01EEC055E2}" srcOrd="2" destOrd="0" parTransId="{9E411B52-F978-4ECF-A04B-A0E770FDD5C5}" sibTransId="{D6BA574B-A37C-4F6B-B978-F64A175359B7}"/>
    <dgm:cxn modelId="{7EC3ECDF-92C8-4BC1-9C52-4F99C7837788}" srcId="{2D0DF592-C77F-4D09-AAA9-8E2B4E349945}" destId="{93520F15-70A0-46D8-AAD6-3940204EEA8E}" srcOrd="1" destOrd="0" parTransId="{61CE619E-F351-41E8-BFAC-5FBB4F02A68E}" sibTransId="{4FC0202E-9467-4948-8062-0A6192EA2332}"/>
    <dgm:cxn modelId="{ABDCB0ED-ABE7-46E0-9146-5A9B0FB1CF48}" srcId="{2D0DF592-C77F-4D09-AAA9-8E2B4E349945}" destId="{84239ADB-8DBF-40BF-8DAB-A190E8401AAC}" srcOrd="6" destOrd="0" parTransId="{8C67167C-61BD-4E70-AF12-360B4AFE2799}" sibTransId="{CB09B181-46C1-4FC3-937B-41F63DD4A482}"/>
    <dgm:cxn modelId="{E705CBEE-786C-438C-8C01-A2A7AFA602C9}" srcId="{2D0DF592-C77F-4D09-AAA9-8E2B4E349945}" destId="{69ECEEF2-91C3-4BE6-B647-48E88741F85D}" srcOrd="7" destOrd="0" parTransId="{C8535F74-59C2-4242-89E8-9FB52E2DAAF2}" sibTransId="{BDA219F8-30C4-4F1C-AD0F-427C5F64CD05}"/>
    <dgm:cxn modelId="{BDB69EF4-4F21-4F5C-BBED-7E1D0875D318}" srcId="{2D0DF592-C77F-4D09-AAA9-8E2B4E349945}" destId="{CB008C06-2BFA-4D41-9ECB-2515F6C9BD83}" srcOrd="0" destOrd="0" parTransId="{D3830EDD-5A0C-438D-B583-EE2C7B7C5F42}" sibTransId="{787E154C-18FC-40A4-B398-F84208F1F89D}"/>
    <dgm:cxn modelId="{E251B0F5-9741-41D3-BC67-FC0F2BBFF7DD}" type="presParOf" srcId="{2956F994-C690-485F-854E-FB520C284F4A}" destId="{9AA52C41-9CED-4D6E-B8D0-6627A6D15DA1}" srcOrd="0" destOrd="0" presId="urn:microsoft.com/office/officeart/2005/8/layout/vList2"/>
    <dgm:cxn modelId="{577785B9-0B06-439F-B033-4A634BB65065}" type="presParOf" srcId="{2956F994-C690-485F-854E-FB520C284F4A}" destId="{2F7FFEBD-4338-451C-8910-97C9B1A8DB5D}" srcOrd="1" destOrd="0" presId="urn:microsoft.com/office/officeart/2005/8/layout/vList2"/>
    <dgm:cxn modelId="{6AE5A528-96E6-4618-9B91-9777ED9F5A1C}" type="presParOf" srcId="{2956F994-C690-485F-854E-FB520C284F4A}" destId="{6908D844-7CA2-42C1-A296-E0BBC364FF12}" srcOrd="2" destOrd="0" presId="urn:microsoft.com/office/officeart/2005/8/layout/vList2"/>
    <dgm:cxn modelId="{87E19B36-C7A6-4D3B-BC16-D0CE9B29BD29}" type="presParOf" srcId="{2956F994-C690-485F-854E-FB520C284F4A}" destId="{CB98D3F6-92DF-4621-B7C9-E007C4CD75D5}" srcOrd="3" destOrd="0" presId="urn:microsoft.com/office/officeart/2005/8/layout/vList2"/>
    <dgm:cxn modelId="{78D4A451-5CA2-4196-A01A-6F422F017AA4}" type="presParOf" srcId="{2956F994-C690-485F-854E-FB520C284F4A}" destId="{1342E987-65F0-4885-906C-9DF75FF46F4F}" srcOrd="4" destOrd="0" presId="urn:microsoft.com/office/officeart/2005/8/layout/vList2"/>
    <dgm:cxn modelId="{9FF4E970-DA9C-4C05-9D9D-EA8EF306B61F}" type="presParOf" srcId="{2956F994-C690-485F-854E-FB520C284F4A}" destId="{E0F449BE-9BFA-42C9-A1D0-8F206D5568B5}" srcOrd="5" destOrd="0" presId="urn:microsoft.com/office/officeart/2005/8/layout/vList2"/>
    <dgm:cxn modelId="{21320283-0348-4A4E-A95E-3456554375EF}" type="presParOf" srcId="{2956F994-C690-485F-854E-FB520C284F4A}" destId="{12AFDE09-B3B2-4574-871D-A80CBE459B5F}" srcOrd="6" destOrd="0" presId="urn:microsoft.com/office/officeart/2005/8/layout/vList2"/>
    <dgm:cxn modelId="{36DE8EF2-13B5-405F-B890-7F4BB0C91E7B}" type="presParOf" srcId="{2956F994-C690-485F-854E-FB520C284F4A}" destId="{1A4740A2-68BC-45E6-862B-F0077F925FDE}" srcOrd="7" destOrd="0" presId="urn:microsoft.com/office/officeart/2005/8/layout/vList2"/>
    <dgm:cxn modelId="{5A6FA741-17FA-477D-8E1C-6A121F5F89F1}" type="presParOf" srcId="{2956F994-C690-485F-854E-FB520C284F4A}" destId="{F8867F9D-DE29-46B6-8578-559DCDF14A5D}" srcOrd="8" destOrd="0" presId="urn:microsoft.com/office/officeart/2005/8/layout/vList2"/>
    <dgm:cxn modelId="{54BBA824-325B-47D9-B21D-8CB6A8DA950A}" type="presParOf" srcId="{2956F994-C690-485F-854E-FB520C284F4A}" destId="{D1D57363-AD4D-487D-910C-C2F9BBAFB915}" srcOrd="9" destOrd="0" presId="urn:microsoft.com/office/officeart/2005/8/layout/vList2"/>
    <dgm:cxn modelId="{4AEEEC2D-0188-4DD5-A7C6-AC45EB26F3D8}" type="presParOf" srcId="{2956F994-C690-485F-854E-FB520C284F4A}" destId="{BA6C3FD0-8EA2-40E0-98E3-43C2433BE313}" srcOrd="10" destOrd="0" presId="urn:microsoft.com/office/officeart/2005/8/layout/vList2"/>
    <dgm:cxn modelId="{E75955A0-F087-4F17-B9B7-C0A0CED2C458}" type="presParOf" srcId="{2956F994-C690-485F-854E-FB520C284F4A}" destId="{F5C14104-0D69-43DE-AD17-E8433DA20D13}" srcOrd="11" destOrd="0" presId="urn:microsoft.com/office/officeart/2005/8/layout/vList2"/>
    <dgm:cxn modelId="{25970CA1-F96D-416A-9B46-123995EBD829}" type="presParOf" srcId="{2956F994-C690-485F-854E-FB520C284F4A}" destId="{F10EDD5F-F904-4475-AB32-7B436A525B88}" srcOrd="12" destOrd="0" presId="urn:microsoft.com/office/officeart/2005/8/layout/vList2"/>
    <dgm:cxn modelId="{FA0B1BED-2306-4983-9DC1-D50CD046C400}" type="presParOf" srcId="{2956F994-C690-485F-854E-FB520C284F4A}" destId="{4FE4F41D-8700-44C4-863E-68E6490615CC}" srcOrd="13" destOrd="0" presId="urn:microsoft.com/office/officeart/2005/8/layout/vList2"/>
    <dgm:cxn modelId="{225D492E-CF46-4296-935B-39056004D31F}" type="presParOf" srcId="{2956F994-C690-485F-854E-FB520C284F4A}" destId="{A71A7C40-5535-431E-923C-BA492AB276AB}" srcOrd="1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B9713733-FF37-49B9-81C8-F88ACA7FF051}" type="doc">
      <dgm:prSet loTypeId="urn:microsoft.com/office/officeart/2005/8/layout/vList2" loCatId="list" qsTypeId="urn:microsoft.com/office/officeart/2005/8/quickstyle/3d2" qsCatId="3D" csTypeId="urn:microsoft.com/office/officeart/2005/8/colors/accent6_2" csCatId="accent6" phldr="1"/>
      <dgm:spPr/>
      <dgm:t>
        <a:bodyPr/>
        <a:lstStyle/>
        <a:p>
          <a:endParaRPr lang="en-US"/>
        </a:p>
      </dgm:t>
    </dgm:pt>
    <dgm:pt modelId="{37E6DA6F-BD1B-447C-BA53-BF512A907F14}">
      <dgm:prSet/>
      <dgm:spPr/>
      <dgm:t>
        <a:bodyPr/>
        <a:lstStyle/>
        <a:p>
          <a:pPr algn="ctr"/>
          <a:r>
            <a:rPr lang="en-US" b="1" dirty="0"/>
            <a:t>Section 505 </a:t>
          </a:r>
          <a:endParaRPr lang="en-US" dirty="0"/>
        </a:p>
      </dgm:t>
    </dgm:pt>
    <dgm:pt modelId="{87DA3525-E0E0-4EAA-9C70-2FB7307A021A}" type="parTrans" cxnId="{84987521-31C0-4CB1-8203-6F4A8D513454}">
      <dgm:prSet/>
      <dgm:spPr/>
      <dgm:t>
        <a:bodyPr/>
        <a:lstStyle/>
        <a:p>
          <a:endParaRPr lang="en-US"/>
        </a:p>
      </dgm:t>
    </dgm:pt>
    <dgm:pt modelId="{68978D8A-BC26-4E8D-B602-C70144C859C5}" type="sibTrans" cxnId="{84987521-31C0-4CB1-8203-6F4A8D513454}">
      <dgm:prSet/>
      <dgm:spPr/>
      <dgm:t>
        <a:bodyPr/>
        <a:lstStyle/>
        <a:p>
          <a:endParaRPr lang="en-US"/>
        </a:p>
      </dgm:t>
    </dgm:pt>
    <dgm:pt modelId="{562D6EEF-538C-4712-BD1C-2CAF89B2AB79}">
      <dgm:prSet/>
      <dgm:spPr/>
      <dgm:t>
        <a:bodyPr/>
        <a:lstStyle/>
        <a:p>
          <a:pPr algn="ctr"/>
          <a:r>
            <a:rPr lang="en-US" b="1" dirty="0"/>
            <a:t>Schematic Design Phase</a:t>
          </a:r>
          <a:endParaRPr lang="en-US" dirty="0"/>
        </a:p>
      </dgm:t>
    </dgm:pt>
    <dgm:pt modelId="{93538468-4D35-44E1-BF68-F22F06001A12}" type="parTrans" cxnId="{066D78F6-3684-4D81-A0AB-5682FBAE09BF}">
      <dgm:prSet/>
      <dgm:spPr/>
      <dgm:t>
        <a:bodyPr/>
        <a:lstStyle/>
        <a:p>
          <a:endParaRPr lang="en-US"/>
        </a:p>
      </dgm:t>
    </dgm:pt>
    <dgm:pt modelId="{C8D7321C-9E5F-4887-A8E5-897ED3A36513}" type="sibTrans" cxnId="{066D78F6-3684-4D81-A0AB-5682FBAE09BF}">
      <dgm:prSet/>
      <dgm:spPr/>
      <dgm:t>
        <a:bodyPr/>
        <a:lstStyle/>
        <a:p>
          <a:endParaRPr lang="en-US"/>
        </a:p>
      </dgm:t>
    </dgm:pt>
    <dgm:pt modelId="{71D7CB75-D98C-4D1C-993E-7E2C93CE722C}" type="pres">
      <dgm:prSet presAssocID="{B9713733-FF37-49B9-81C8-F88ACA7FF051}" presName="linear" presStyleCnt="0">
        <dgm:presLayoutVars>
          <dgm:animLvl val="lvl"/>
          <dgm:resizeHandles val="exact"/>
        </dgm:presLayoutVars>
      </dgm:prSet>
      <dgm:spPr/>
    </dgm:pt>
    <dgm:pt modelId="{3E4AFD89-6F4A-4FBC-8617-58090FAC583B}" type="pres">
      <dgm:prSet presAssocID="{37E6DA6F-BD1B-447C-BA53-BF512A907F14}" presName="parentText" presStyleLbl="node1" presStyleIdx="0" presStyleCnt="2">
        <dgm:presLayoutVars>
          <dgm:chMax val="0"/>
          <dgm:bulletEnabled val="1"/>
        </dgm:presLayoutVars>
      </dgm:prSet>
      <dgm:spPr/>
    </dgm:pt>
    <dgm:pt modelId="{AE7584F4-35EC-459D-B035-F2169ECB5357}" type="pres">
      <dgm:prSet presAssocID="{68978D8A-BC26-4E8D-B602-C70144C859C5}" presName="spacer" presStyleCnt="0"/>
      <dgm:spPr/>
    </dgm:pt>
    <dgm:pt modelId="{389E2463-B0F5-4C50-8641-3105969421E6}" type="pres">
      <dgm:prSet presAssocID="{562D6EEF-538C-4712-BD1C-2CAF89B2AB79}" presName="parentText" presStyleLbl="node1" presStyleIdx="1" presStyleCnt="2">
        <dgm:presLayoutVars>
          <dgm:chMax val="0"/>
          <dgm:bulletEnabled val="1"/>
        </dgm:presLayoutVars>
      </dgm:prSet>
      <dgm:spPr/>
    </dgm:pt>
  </dgm:ptLst>
  <dgm:cxnLst>
    <dgm:cxn modelId="{FCFEEC14-93B9-4489-856E-578FDB5AF8D5}" type="presOf" srcId="{37E6DA6F-BD1B-447C-BA53-BF512A907F14}" destId="{3E4AFD89-6F4A-4FBC-8617-58090FAC583B}" srcOrd="0" destOrd="0" presId="urn:microsoft.com/office/officeart/2005/8/layout/vList2"/>
    <dgm:cxn modelId="{84987521-31C0-4CB1-8203-6F4A8D513454}" srcId="{B9713733-FF37-49B9-81C8-F88ACA7FF051}" destId="{37E6DA6F-BD1B-447C-BA53-BF512A907F14}" srcOrd="0" destOrd="0" parTransId="{87DA3525-E0E0-4EAA-9C70-2FB7307A021A}" sibTransId="{68978D8A-BC26-4E8D-B602-C70144C859C5}"/>
    <dgm:cxn modelId="{CF00DC97-866A-4957-8738-63F0AC0B8E19}" type="presOf" srcId="{B9713733-FF37-49B9-81C8-F88ACA7FF051}" destId="{71D7CB75-D98C-4D1C-993E-7E2C93CE722C}" srcOrd="0" destOrd="0" presId="urn:microsoft.com/office/officeart/2005/8/layout/vList2"/>
    <dgm:cxn modelId="{45C6A5D8-D158-452D-89AA-700877556438}" type="presOf" srcId="{562D6EEF-538C-4712-BD1C-2CAF89B2AB79}" destId="{389E2463-B0F5-4C50-8641-3105969421E6}" srcOrd="0" destOrd="0" presId="urn:microsoft.com/office/officeart/2005/8/layout/vList2"/>
    <dgm:cxn modelId="{066D78F6-3684-4D81-A0AB-5682FBAE09BF}" srcId="{B9713733-FF37-49B9-81C8-F88ACA7FF051}" destId="{562D6EEF-538C-4712-BD1C-2CAF89B2AB79}" srcOrd="1" destOrd="0" parTransId="{93538468-4D35-44E1-BF68-F22F06001A12}" sibTransId="{C8D7321C-9E5F-4887-A8E5-897ED3A36513}"/>
    <dgm:cxn modelId="{4F815A5D-35F2-4B20-8B6A-2D378AF5E3EF}" type="presParOf" srcId="{71D7CB75-D98C-4D1C-993E-7E2C93CE722C}" destId="{3E4AFD89-6F4A-4FBC-8617-58090FAC583B}" srcOrd="0" destOrd="0" presId="urn:microsoft.com/office/officeart/2005/8/layout/vList2"/>
    <dgm:cxn modelId="{19BBCA70-26A1-4C1D-B42E-78EDED7E3371}" type="presParOf" srcId="{71D7CB75-D98C-4D1C-993E-7E2C93CE722C}" destId="{AE7584F4-35EC-459D-B035-F2169ECB5357}" srcOrd="1" destOrd="0" presId="urn:microsoft.com/office/officeart/2005/8/layout/vList2"/>
    <dgm:cxn modelId="{C745936D-22F8-4DD8-88DE-210B840DF01D}" type="presParOf" srcId="{71D7CB75-D98C-4D1C-993E-7E2C93CE722C}" destId="{389E2463-B0F5-4C50-8641-3105969421E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12B44358-200E-4769-9567-EB8DFF91FC03}"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969AD15B-0B30-40CF-AA64-781E5E93A5F1}">
      <dgm:prSet/>
      <dgm:spPr/>
      <dgm:t>
        <a:bodyPr/>
        <a:lstStyle/>
        <a:p>
          <a:r>
            <a:rPr lang="en-US" dirty="0"/>
            <a:t>Schematic Plan Overview</a:t>
          </a:r>
        </a:p>
      </dgm:t>
    </dgm:pt>
    <dgm:pt modelId="{ED3218CB-A2D6-4B39-95AB-F13BA44BB23F}" type="parTrans" cxnId="{3AC2D326-1139-40B6-9B39-8F291D7D3F71}">
      <dgm:prSet/>
      <dgm:spPr/>
      <dgm:t>
        <a:bodyPr/>
        <a:lstStyle/>
        <a:p>
          <a:endParaRPr lang="en-US"/>
        </a:p>
      </dgm:t>
    </dgm:pt>
    <dgm:pt modelId="{A2B8C820-5E80-4C54-B587-179A99A447F1}" type="sibTrans" cxnId="{3AC2D326-1139-40B6-9B39-8F291D7D3F71}">
      <dgm:prSet/>
      <dgm:spPr/>
      <dgm:t>
        <a:bodyPr/>
        <a:lstStyle/>
        <a:p>
          <a:endParaRPr lang="en-US"/>
        </a:p>
      </dgm:t>
    </dgm:pt>
    <dgm:pt modelId="{BF257B38-C259-4893-9B51-2AD4F1AA48BE}">
      <dgm:prSet/>
      <dgm:spPr/>
      <dgm:t>
        <a:bodyPr/>
        <a:lstStyle/>
        <a:p>
          <a:r>
            <a:rPr lang="en-US"/>
            <a:t>Project Scope and Budget</a:t>
          </a:r>
        </a:p>
      </dgm:t>
    </dgm:pt>
    <dgm:pt modelId="{5C9FD780-F81F-4CB8-8B3D-FD166ABC55E4}" type="parTrans" cxnId="{EBC9B07E-FF70-43FC-8720-099E7EDEE719}">
      <dgm:prSet/>
      <dgm:spPr/>
      <dgm:t>
        <a:bodyPr/>
        <a:lstStyle/>
        <a:p>
          <a:endParaRPr lang="en-US"/>
        </a:p>
      </dgm:t>
    </dgm:pt>
    <dgm:pt modelId="{979390E0-C37E-463E-BB43-CFE344F56F2E}" type="sibTrans" cxnId="{EBC9B07E-FF70-43FC-8720-099E7EDEE719}">
      <dgm:prSet/>
      <dgm:spPr/>
      <dgm:t>
        <a:bodyPr/>
        <a:lstStyle/>
        <a:p>
          <a:endParaRPr lang="en-US"/>
        </a:p>
      </dgm:t>
    </dgm:pt>
    <dgm:pt modelId="{708C8F69-9E9B-4230-A0D0-DB8A6B8B02C0}">
      <dgm:prSet/>
      <dgm:spPr/>
      <dgm:t>
        <a:bodyPr/>
        <a:lstStyle/>
        <a:p>
          <a:r>
            <a:rPr lang="en-US"/>
            <a:t>Additional Design Scope</a:t>
          </a:r>
        </a:p>
      </dgm:t>
    </dgm:pt>
    <dgm:pt modelId="{A2482D1A-7DD8-4400-A2AD-8C3DE7CA5124}" type="parTrans" cxnId="{063922FA-9450-4AD1-9E29-339D2056A85C}">
      <dgm:prSet/>
      <dgm:spPr/>
      <dgm:t>
        <a:bodyPr/>
        <a:lstStyle/>
        <a:p>
          <a:endParaRPr lang="en-US"/>
        </a:p>
      </dgm:t>
    </dgm:pt>
    <dgm:pt modelId="{E8E60352-D9AA-4CE4-B43C-E04870A0F41E}" type="sibTrans" cxnId="{063922FA-9450-4AD1-9E29-339D2056A85C}">
      <dgm:prSet/>
      <dgm:spPr/>
      <dgm:t>
        <a:bodyPr/>
        <a:lstStyle/>
        <a:p>
          <a:endParaRPr lang="en-US"/>
        </a:p>
      </dgm:t>
    </dgm:pt>
    <dgm:pt modelId="{7EEF679A-3DDE-4EE0-B818-9130AC4885F6}">
      <dgm:prSet/>
      <dgm:spPr/>
      <dgm:t>
        <a:bodyPr/>
        <a:lstStyle/>
        <a:p>
          <a:r>
            <a:rPr lang="en-US"/>
            <a:t>Owner/Other Agency Reviews</a:t>
          </a:r>
        </a:p>
      </dgm:t>
    </dgm:pt>
    <dgm:pt modelId="{D133C8E7-16E2-46C4-B004-4AC9A2B8253D}" type="parTrans" cxnId="{0120AB65-E63E-411C-A9BF-D92846AC9763}">
      <dgm:prSet/>
      <dgm:spPr/>
      <dgm:t>
        <a:bodyPr/>
        <a:lstStyle/>
        <a:p>
          <a:endParaRPr lang="en-US"/>
        </a:p>
      </dgm:t>
    </dgm:pt>
    <dgm:pt modelId="{09970D53-479C-44FA-883E-032548D57859}" type="sibTrans" cxnId="{0120AB65-E63E-411C-A9BF-D92846AC9763}">
      <dgm:prSet/>
      <dgm:spPr/>
      <dgm:t>
        <a:bodyPr/>
        <a:lstStyle/>
        <a:p>
          <a:endParaRPr lang="en-US"/>
        </a:p>
      </dgm:t>
    </dgm:pt>
    <dgm:pt modelId="{4118AFAD-BC45-404D-A9DC-7E60A9E73927}" type="pres">
      <dgm:prSet presAssocID="{12B44358-200E-4769-9567-EB8DFF91FC03}" presName="linear" presStyleCnt="0">
        <dgm:presLayoutVars>
          <dgm:animLvl val="lvl"/>
          <dgm:resizeHandles val="exact"/>
        </dgm:presLayoutVars>
      </dgm:prSet>
      <dgm:spPr/>
    </dgm:pt>
    <dgm:pt modelId="{3F29C028-515C-4A9D-813F-A9273E860359}" type="pres">
      <dgm:prSet presAssocID="{969AD15B-0B30-40CF-AA64-781E5E93A5F1}" presName="parentText" presStyleLbl="node1" presStyleIdx="0" presStyleCnt="4">
        <dgm:presLayoutVars>
          <dgm:chMax val="0"/>
          <dgm:bulletEnabled val="1"/>
        </dgm:presLayoutVars>
      </dgm:prSet>
      <dgm:spPr/>
    </dgm:pt>
    <dgm:pt modelId="{18D0EAFC-9C54-4989-A030-4F13AC0CB241}" type="pres">
      <dgm:prSet presAssocID="{A2B8C820-5E80-4C54-B587-179A99A447F1}" presName="spacer" presStyleCnt="0"/>
      <dgm:spPr/>
    </dgm:pt>
    <dgm:pt modelId="{BADE7572-CAB2-4981-A751-2E586CB9089A}" type="pres">
      <dgm:prSet presAssocID="{BF257B38-C259-4893-9B51-2AD4F1AA48BE}" presName="parentText" presStyleLbl="node1" presStyleIdx="1" presStyleCnt="4">
        <dgm:presLayoutVars>
          <dgm:chMax val="0"/>
          <dgm:bulletEnabled val="1"/>
        </dgm:presLayoutVars>
      </dgm:prSet>
      <dgm:spPr/>
    </dgm:pt>
    <dgm:pt modelId="{7C861224-A1A5-4176-B5A7-B1A270514BC6}" type="pres">
      <dgm:prSet presAssocID="{979390E0-C37E-463E-BB43-CFE344F56F2E}" presName="spacer" presStyleCnt="0"/>
      <dgm:spPr/>
    </dgm:pt>
    <dgm:pt modelId="{22488100-3079-417A-B8EB-58DD17BC2FBB}" type="pres">
      <dgm:prSet presAssocID="{708C8F69-9E9B-4230-A0D0-DB8A6B8B02C0}" presName="parentText" presStyleLbl="node1" presStyleIdx="2" presStyleCnt="4">
        <dgm:presLayoutVars>
          <dgm:chMax val="0"/>
          <dgm:bulletEnabled val="1"/>
        </dgm:presLayoutVars>
      </dgm:prSet>
      <dgm:spPr/>
    </dgm:pt>
    <dgm:pt modelId="{FBE46558-10E9-470D-A29E-857A45AAA2DE}" type="pres">
      <dgm:prSet presAssocID="{E8E60352-D9AA-4CE4-B43C-E04870A0F41E}" presName="spacer" presStyleCnt="0"/>
      <dgm:spPr/>
    </dgm:pt>
    <dgm:pt modelId="{FE0A38C0-7DA6-42BD-8143-E7030FE7A54F}" type="pres">
      <dgm:prSet presAssocID="{7EEF679A-3DDE-4EE0-B818-9130AC4885F6}" presName="parentText" presStyleLbl="node1" presStyleIdx="3" presStyleCnt="4">
        <dgm:presLayoutVars>
          <dgm:chMax val="0"/>
          <dgm:bulletEnabled val="1"/>
        </dgm:presLayoutVars>
      </dgm:prSet>
      <dgm:spPr/>
    </dgm:pt>
  </dgm:ptLst>
  <dgm:cxnLst>
    <dgm:cxn modelId="{9F266522-3246-4794-99CA-8C710BC4DD12}" type="presOf" srcId="{708C8F69-9E9B-4230-A0D0-DB8A6B8B02C0}" destId="{22488100-3079-417A-B8EB-58DD17BC2FBB}" srcOrd="0" destOrd="0" presId="urn:microsoft.com/office/officeart/2005/8/layout/vList2"/>
    <dgm:cxn modelId="{3AC2D326-1139-40B6-9B39-8F291D7D3F71}" srcId="{12B44358-200E-4769-9567-EB8DFF91FC03}" destId="{969AD15B-0B30-40CF-AA64-781E5E93A5F1}" srcOrd="0" destOrd="0" parTransId="{ED3218CB-A2D6-4B39-95AB-F13BA44BB23F}" sibTransId="{A2B8C820-5E80-4C54-B587-179A99A447F1}"/>
    <dgm:cxn modelId="{7B7FEB2B-88B8-4B53-AD57-3B5554482902}" type="presOf" srcId="{BF257B38-C259-4893-9B51-2AD4F1AA48BE}" destId="{BADE7572-CAB2-4981-A751-2E586CB9089A}" srcOrd="0" destOrd="0" presId="urn:microsoft.com/office/officeart/2005/8/layout/vList2"/>
    <dgm:cxn modelId="{0120AB65-E63E-411C-A9BF-D92846AC9763}" srcId="{12B44358-200E-4769-9567-EB8DFF91FC03}" destId="{7EEF679A-3DDE-4EE0-B818-9130AC4885F6}" srcOrd="3" destOrd="0" parTransId="{D133C8E7-16E2-46C4-B004-4AC9A2B8253D}" sibTransId="{09970D53-479C-44FA-883E-032548D57859}"/>
    <dgm:cxn modelId="{EBC9B07E-FF70-43FC-8720-099E7EDEE719}" srcId="{12B44358-200E-4769-9567-EB8DFF91FC03}" destId="{BF257B38-C259-4893-9B51-2AD4F1AA48BE}" srcOrd="1" destOrd="0" parTransId="{5C9FD780-F81F-4CB8-8B3D-FD166ABC55E4}" sibTransId="{979390E0-C37E-463E-BB43-CFE344F56F2E}"/>
    <dgm:cxn modelId="{A857F098-488A-484C-82AE-41108BF47A88}" type="presOf" srcId="{969AD15B-0B30-40CF-AA64-781E5E93A5F1}" destId="{3F29C028-515C-4A9D-813F-A9273E860359}" srcOrd="0" destOrd="0" presId="urn:microsoft.com/office/officeart/2005/8/layout/vList2"/>
    <dgm:cxn modelId="{5A1AC09F-9155-4316-BEA3-41D83A9DA0F9}" type="presOf" srcId="{7EEF679A-3DDE-4EE0-B818-9130AC4885F6}" destId="{FE0A38C0-7DA6-42BD-8143-E7030FE7A54F}" srcOrd="0" destOrd="0" presId="urn:microsoft.com/office/officeart/2005/8/layout/vList2"/>
    <dgm:cxn modelId="{2CD614EF-11D4-40A8-9BA1-EA09A3BE6881}" type="presOf" srcId="{12B44358-200E-4769-9567-EB8DFF91FC03}" destId="{4118AFAD-BC45-404D-A9DC-7E60A9E73927}" srcOrd="0" destOrd="0" presId="urn:microsoft.com/office/officeart/2005/8/layout/vList2"/>
    <dgm:cxn modelId="{063922FA-9450-4AD1-9E29-339D2056A85C}" srcId="{12B44358-200E-4769-9567-EB8DFF91FC03}" destId="{708C8F69-9E9B-4230-A0D0-DB8A6B8B02C0}" srcOrd="2" destOrd="0" parTransId="{A2482D1A-7DD8-4400-A2AD-8C3DE7CA5124}" sibTransId="{E8E60352-D9AA-4CE4-B43C-E04870A0F41E}"/>
    <dgm:cxn modelId="{6A9E3086-69C5-48DE-B136-59EF4896DB9E}" type="presParOf" srcId="{4118AFAD-BC45-404D-A9DC-7E60A9E73927}" destId="{3F29C028-515C-4A9D-813F-A9273E860359}" srcOrd="0" destOrd="0" presId="urn:microsoft.com/office/officeart/2005/8/layout/vList2"/>
    <dgm:cxn modelId="{08F993BD-F51B-4D7E-86DA-1DA47C5F16A4}" type="presParOf" srcId="{4118AFAD-BC45-404D-A9DC-7E60A9E73927}" destId="{18D0EAFC-9C54-4989-A030-4F13AC0CB241}" srcOrd="1" destOrd="0" presId="urn:microsoft.com/office/officeart/2005/8/layout/vList2"/>
    <dgm:cxn modelId="{0BE72061-4CB8-4451-929A-2994D3768C31}" type="presParOf" srcId="{4118AFAD-BC45-404D-A9DC-7E60A9E73927}" destId="{BADE7572-CAB2-4981-A751-2E586CB9089A}" srcOrd="2" destOrd="0" presId="urn:microsoft.com/office/officeart/2005/8/layout/vList2"/>
    <dgm:cxn modelId="{2F5745F5-1EAF-49CC-805B-07FA2A0A5655}" type="presParOf" srcId="{4118AFAD-BC45-404D-A9DC-7E60A9E73927}" destId="{7C861224-A1A5-4176-B5A7-B1A270514BC6}" srcOrd="3" destOrd="0" presId="urn:microsoft.com/office/officeart/2005/8/layout/vList2"/>
    <dgm:cxn modelId="{1495E886-6F44-480D-924F-A18719B01FD0}" type="presParOf" srcId="{4118AFAD-BC45-404D-A9DC-7E60A9E73927}" destId="{22488100-3079-417A-B8EB-58DD17BC2FBB}" srcOrd="4" destOrd="0" presId="urn:microsoft.com/office/officeart/2005/8/layout/vList2"/>
    <dgm:cxn modelId="{A3E68590-856D-4004-B527-EBCA8C662425}" type="presParOf" srcId="{4118AFAD-BC45-404D-A9DC-7E60A9E73927}" destId="{FBE46558-10E9-470D-A29E-857A45AAA2DE}" srcOrd="5" destOrd="0" presId="urn:microsoft.com/office/officeart/2005/8/layout/vList2"/>
    <dgm:cxn modelId="{B69E0CC1-4CD7-41DA-9D31-0814395399AA}" type="presParOf" srcId="{4118AFAD-BC45-404D-A9DC-7E60A9E73927}" destId="{FE0A38C0-7DA6-42BD-8143-E7030FE7A54F}"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95EFEE1C-DEDD-4FCE-B691-D05511EE7CCA}"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C72C2DD2-1E81-4522-9280-E618BA119645}">
      <dgm:prSet/>
      <dgm:spPr/>
      <dgm:t>
        <a:bodyPr/>
        <a:lstStyle/>
        <a:p>
          <a:pPr algn="ctr"/>
          <a:r>
            <a:rPr lang="en-US" b="1"/>
            <a:t>Section 101</a:t>
          </a:r>
          <a:endParaRPr lang="en-US"/>
        </a:p>
      </dgm:t>
    </dgm:pt>
    <dgm:pt modelId="{A3326953-07E2-4A5A-808D-ABA9709A9527}" type="parTrans" cxnId="{28D0D38C-1AAB-444F-B466-5ACCEE08F417}">
      <dgm:prSet/>
      <dgm:spPr/>
      <dgm:t>
        <a:bodyPr/>
        <a:lstStyle/>
        <a:p>
          <a:endParaRPr lang="en-US"/>
        </a:p>
      </dgm:t>
    </dgm:pt>
    <dgm:pt modelId="{15FB4458-9540-4725-B514-F0355B62CA08}" type="sibTrans" cxnId="{28D0D38C-1AAB-444F-B466-5ACCEE08F417}">
      <dgm:prSet/>
      <dgm:spPr/>
      <dgm:t>
        <a:bodyPr/>
        <a:lstStyle/>
        <a:p>
          <a:endParaRPr lang="en-US"/>
        </a:p>
      </dgm:t>
    </dgm:pt>
    <dgm:pt modelId="{A007D793-5200-4C8E-83C1-A63F8C08750E}">
      <dgm:prSet/>
      <dgm:spPr/>
      <dgm:t>
        <a:bodyPr/>
        <a:lstStyle/>
        <a:p>
          <a:pPr algn="ctr"/>
          <a:r>
            <a:rPr lang="en-US" b="1"/>
            <a:t>Jurisdiction</a:t>
          </a:r>
          <a:endParaRPr lang="en-US"/>
        </a:p>
      </dgm:t>
    </dgm:pt>
    <dgm:pt modelId="{6E108C97-5378-4672-86BA-9D07C71CCBB4}" type="parTrans" cxnId="{4A9B75D9-11C4-4396-9370-C29692AA9EF2}">
      <dgm:prSet/>
      <dgm:spPr/>
      <dgm:t>
        <a:bodyPr/>
        <a:lstStyle/>
        <a:p>
          <a:endParaRPr lang="en-US"/>
        </a:p>
      </dgm:t>
    </dgm:pt>
    <dgm:pt modelId="{40819408-E24F-4DD4-8E9A-75DD58B648C4}" type="sibTrans" cxnId="{4A9B75D9-11C4-4396-9370-C29692AA9EF2}">
      <dgm:prSet/>
      <dgm:spPr/>
      <dgm:t>
        <a:bodyPr/>
        <a:lstStyle/>
        <a:p>
          <a:endParaRPr lang="en-US"/>
        </a:p>
      </dgm:t>
    </dgm:pt>
    <dgm:pt modelId="{31965743-632D-4D97-80D7-DC1FEF158080}" type="pres">
      <dgm:prSet presAssocID="{95EFEE1C-DEDD-4FCE-B691-D05511EE7CCA}" presName="linear" presStyleCnt="0">
        <dgm:presLayoutVars>
          <dgm:animLvl val="lvl"/>
          <dgm:resizeHandles val="exact"/>
        </dgm:presLayoutVars>
      </dgm:prSet>
      <dgm:spPr/>
    </dgm:pt>
    <dgm:pt modelId="{B0EAB687-33DE-423B-8A49-74C0CDB53689}" type="pres">
      <dgm:prSet presAssocID="{C72C2DD2-1E81-4522-9280-E618BA119645}" presName="parentText" presStyleLbl="node1" presStyleIdx="0" presStyleCnt="2">
        <dgm:presLayoutVars>
          <dgm:chMax val="0"/>
          <dgm:bulletEnabled val="1"/>
        </dgm:presLayoutVars>
      </dgm:prSet>
      <dgm:spPr/>
    </dgm:pt>
    <dgm:pt modelId="{8B99FB9F-8095-4F0D-AD90-86EC76901A63}" type="pres">
      <dgm:prSet presAssocID="{15FB4458-9540-4725-B514-F0355B62CA08}" presName="spacer" presStyleCnt="0"/>
      <dgm:spPr/>
    </dgm:pt>
    <dgm:pt modelId="{4251D644-A677-4B7D-8140-E167718AF18A}" type="pres">
      <dgm:prSet presAssocID="{A007D793-5200-4C8E-83C1-A63F8C08750E}" presName="parentText" presStyleLbl="node1" presStyleIdx="1" presStyleCnt="2">
        <dgm:presLayoutVars>
          <dgm:chMax val="0"/>
          <dgm:bulletEnabled val="1"/>
        </dgm:presLayoutVars>
      </dgm:prSet>
      <dgm:spPr/>
    </dgm:pt>
  </dgm:ptLst>
  <dgm:cxnLst>
    <dgm:cxn modelId="{1342D828-FFBB-41B5-B3AD-EB3457292908}" type="presOf" srcId="{A007D793-5200-4C8E-83C1-A63F8C08750E}" destId="{4251D644-A677-4B7D-8140-E167718AF18A}" srcOrd="0" destOrd="0" presId="urn:microsoft.com/office/officeart/2005/8/layout/vList2"/>
    <dgm:cxn modelId="{978D1C4D-8078-4F35-AF5D-59F224746115}" type="presOf" srcId="{95EFEE1C-DEDD-4FCE-B691-D05511EE7CCA}" destId="{31965743-632D-4D97-80D7-DC1FEF158080}" srcOrd="0" destOrd="0" presId="urn:microsoft.com/office/officeart/2005/8/layout/vList2"/>
    <dgm:cxn modelId="{28D0D38C-1AAB-444F-B466-5ACCEE08F417}" srcId="{95EFEE1C-DEDD-4FCE-B691-D05511EE7CCA}" destId="{C72C2DD2-1E81-4522-9280-E618BA119645}" srcOrd="0" destOrd="0" parTransId="{A3326953-07E2-4A5A-808D-ABA9709A9527}" sibTransId="{15FB4458-9540-4725-B514-F0355B62CA08}"/>
    <dgm:cxn modelId="{3ED31D94-FF12-4957-B8F1-F0428BF77246}" type="presOf" srcId="{C72C2DD2-1E81-4522-9280-E618BA119645}" destId="{B0EAB687-33DE-423B-8A49-74C0CDB53689}" srcOrd="0" destOrd="0" presId="urn:microsoft.com/office/officeart/2005/8/layout/vList2"/>
    <dgm:cxn modelId="{4A9B75D9-11C4-4396-9370-C29692AA9EF2}" srcId="{95EFEE1C-DEDD-4FCE-B691-D05511EE7CCA}" destId="{A007D793-5200-4C8E-83C1-A63F8C08750E}" srcOrd="1" destOrd="0" parTransId="{6E108C97-5378-4672-86BA-9D07C71CCBB4}" sibTransId="{40819408-E24F-4DD4-8E9A-75DD58B648C4}"/>
    <dgm:cxn modelId="{1ACA5C1F-74F8-4AFB-AE43-0E8BF2780A6A}" type="presParOf" srcId="{31965743-632D-4D97-80D7-DC1FEF158080}" destId="{B0EAB687-33DE-423B-8A49-74C0CDB53689}" srcOrd="0" destOrd="0" presId="urn:microsoft.com/office/officeart/2005/8/layout/vList2"/>
    <dgm:cxn modelId="{02DAEEB3-A70D-4B1A-B348-F629E9DB6926}" type="presParOf" srcId="{31965743-632D-4D97-80D7-DC1FEF158080}" destId="{8B99FB9F-8095-4F0D-AD90-86EC76901A63}" srcOrd="1" destOrd="0" presId="urn:microsoft.com/office/officeart/2005/8/layout/vList2"/>
    <dgm:cxn modelId="{F0D86A82-E739-4422-B23E-FB88020BFB9E}" type="presParOf" srcId="{31965743-632D-4D97-80D7-DC1FEF158080}" destId="{4251D644-A677-4B7D-8140-E167718AF18A}"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231FB1E6-63EA-489C-89F6-66C8349E3C4D}"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216E4C34-075E-4018-BF2C-E5EDE4016F57}">
      <dgm:prSet/>
      <dgm:spPr/>
      <dgm:t>
        <a:bodyPr/>
        <a:lstStyle/>
        <a:p>
          <a:r>
            <a:rPr lang="en-US" dirty="0"/>
            <a:t>Minimum Requirements for Schematic Design Submittal</a:t>
          </a:r>
        </a:p>
      </dgm:t>
    </dgm:pt>
    <dgm:pt modelId="{8FD39050-F687-41DE-A409-912D68BC02CB}" type="parTrans" cxnId="{9416C1BB-682F-46AB-80DB-EA2C6F82F513}">
      <dgm:prSet/>
      <dgm:spPr/>
      <dgm:t>
        <a:bodyPr/>
        <a:lstStyle/>
        <a:p>
          <a:endParaRPr lang="en-US"/>
        </a:p>
      </dgm:t>
    </dgm:pt>
    <dgm:pt modelId="{AAD26E10-9898-45A4-972D-CB2C14ED85AE}" type="sibTrans" cxnId="{9416C1BB-682F-46AB-80DB-EA2C6F82F513}">
      <dgm:prSet/>
      <dgm:spPr/>
      <dgm:t>
        <a:bodyPr/>
        <a:lstStyle/>
        <a:p>
          <a:endParaRPr lang="en-US"/>
        </a:p>
      </dgm:t>
    </dgm:pt>
    <dgm:pt modelId="{90928A3C-629D-42FE-89FB-44EBCF544ECE}">
      <dgm:prSet/>
      <dgm:spPr/>
      <dgm:t>
        <a:bodyPr/>
        <a:lstStyle/>
        <a:p>
          <a:r>
            <a:rPr lang="en-US"/>
            <a:t>Written narrative</a:t>
          </a:r>
        </a:p>
      </dgm:t>
    </dgm:pt>
    <dgm:pt modelId="{E8C455FA-A086-4BFB-B687-2A73F09DE7E2}" type="parTrans" cxnId="{AD315A9A-E549-4C78-BCF8-FB506376EB10}">
      <dgm:prSet/>
      <dgm:spPr/>
      <dgm:t>
        <a:bodyPr/>
        <a:lstStyle/>
        <a:p>
          <a:endParaRPr lang="en-US"/>
        </a:p>
      </dgm:t>
    </dgm:pt>
    <dgm:pt modelId="{2A39BA7D-C330-48D7-A668-C3B61FB16F73}" type="sibTrans" cxnId="{AD315A9A-E549-4C78-BCF8-FB506376EB10}">
      <dgm:prSet/>
      <dgm:spPr/>
      <dgm:t>
        <a:bodyPr/>
        <a:lstStyle/>
        <a:p>
          <a:endParaRPr lang="en-US"/>
        </a:p>
      </dgm:t>
    </dgm:pt>
    <dgm:pt modelId="{BDA721E4-A39E-4E65-A645-7E7A51E25B31}">
      <dgm:prSet/>
      <dgm:spPr/>
      <dgm:t>
        <a:bodyPr/>
        <a:lstStyle/>
        <a:p>
          <a:r>
            <a:rPr lang="en-US"/>
            <a:t>Probable Construction Cost</a:t>
          </a:r>
        </a:p>
      </dgm:t>
    </dgm:pt>
    <dgm:pt modelId="{BAAED7BC-C9DB-4C77-B573-F8423A0D6CD7}" type="parTrans" cxnId="{0E9E9312-C1A4-44CE-85AB-4A9BC36B674D}">
      <dgm:prSet/>
      <dgm:spPr/>
      <dgm:t>
        <a:bodyPr/>
        <a:lstStyle/>
        <a:p>
          <a:endParaRPr lang="en-US"/>
        </a:p>
      </dgm:t>
    </dgm:pt>
    <dgm:pt modelId="{4F760FC2-54BA-4DEB-96C4-FC5A88967483}" type="sibTrans" cxnId="{0E9E9312-C1A4-44CE-85AB-4A9BC36B674D}">
      <dgm:prSet/>
      <dgm:spPr/>
      <dgm:t>
        <a:bodyPr/>
        <a:lstStyle/>
        <a:p>
          <a:endParaRPr lang="en-US"/>
        </a:p>
      </dgm:t>
    </dgm:pt>
    <dgm:pt modelId="{7D110E51-911E-499C-88F0-7A1552E396E6}">
      <dgm:prSet/>
      <dgm:spPr/>
      <dgm:t>
        <a:bodyPr/>
        <a:lstStyle/>
        <a:p>
          <a:r>
            <a:rPr lang="en-US"/>
            <a:t>Site location</a:t>
          </a:r>
        </a:p>
      </dgm:t>
    </dgm:pt>
    <dgm:pt modelId="{70B933AD-E65B-4D17-BE7A-0FBC17064604}" type="parTrans" cxnId="{D2FEC9C2-C0A5-4B1B-ACCD-143DDDB24DA4}">
      <dgm:prSet/>
      <dgm:spPr/>
      <dgm:t>
        <a:bodyPr/>
        <a:lstStyle/>
        <a:p>
          <a:endParaRPr lang="en-US"/>
        </a:p>
      </dgm:t>
    </dgm:pt>
    <dgm:pt modelId="{16DA0F18-DF7C-4B4F-A3F3-B9E20CC15D9F}" type="sibTrans" cxnId="{D2FEC9C2-C0A5-4B1B-ACCD-143DDDB24DA4}">
      <dgm:prSet/>
      <dgm:spPr/>
      <dgm:t>
        <a:bodyPr/>
        <a:lstStyle/>
        <a:p>
          <a:endParaRPr lang="en-US"/>
        </a:p>
      </dgm:t>
    </dgm:pt>
    <dgm:pt modelId="{6BF2F7D3-409B-4030-8925-30A43A10A1D5}">
      <dgm:prSet/>
      <dgm:spPr/>
      <dgm:t>
        <a:bodyPr/>
        <a:lstStyle/>
        <a:p>
          <a:r>
            <a:rPr lang="en-US"/>
            <a:t>Energy Efficient Information</a:t>
          </a:r>
        </a:p>
      </dgm:t>
    </dgm:pt>
    <dgm:pt modelId="{CCBCCBCB-B069-4D1F-BCC5-2AFB17F12616}" type="parTrans" cxnId="{0689151F-A4CA-49F8-AAD1-1B20D3079398}">
      <dgm:prSet/>
      <dgm:spPr/>
      <dgm:t>
        <a:bodyPr/>
        <a:lstStyle/>
        <a:p>
          <a:endParaRPr lang="en-US"/>
        </a:p>
      </dgm:t>
    </dgm:pt>
    <dgm:pt modelId="{B4E2C290-1741-43FC-B435-EFA5DC2B8E39}" type="sibTrans" cxnId="{0689151F-A4CA-49F8-AAD1-1B20D3079398}">
      <dgm:prSet/>
      <dgm:spPr/>
      <dgm:t>
        <a:bodyPr/>
        <a:lstStyle/>
        <a:p>
          <a:endParaRPr lang="en-US"/>
        </a:p>
      </dgm:t>
    </dgm:pt>
    <dgm:pt modelId="{952AD31C-1716-49FD-8864-AA0B29FA0C9B}">
      <dgm:prSet/>
      <dgm:spPr/>
      <dgm:t>
        <a:bodyPr/>
        <a:lstStyle/>
        <a:p>
          <a:r>
            <a:rPr lang="en-US"/>
            <a:t>Code Analysis</a:t>
          </a:r>
        </a:p>
      </dgm:t>
    </dgm:pt>
    <dgm:pt modelId="{CF5EDABC-E6BB-4BE5-A63D-86DE9DDC232D}" type="parTrans" cxnId="{202CE197-07FE-4F6B-A392-79E29189C53C}">
      <dgm:prSet/>
      <dgm:spPr/>
      <dgm:t>
        <a:bodyPr/>
        <a:lstStyle/>
        <a:p>
          <a:endParaRPr lang="en-US"/>
        </a:p>
      </dgm:t>
    </dgm:pt>
    <dgm:pt modelId="{53D3BB26-8B93-4165-A896-B542AE48D5BB}" type="sibTrans" cxnId="{202CE197-07FE-4F6B-A392-79E29189C53C}">
      <dgm:prSet/>
      <dgm:spPr/>
      <dgm:t>
        <a:bodyPr/>
        <a:lstStyle/>
        <a:p>
          <a:endParaRPr lang="en-US"/>
        </a:p>
      </dgm:t>
    </dgm:pt>
    <dgm:pt modelId="{799BB065-3F4A-42A5-913E-266A00B876D5}">
      <dgm:prSet/>
      <dgm:spPr/>
      <dgm:t>
        <a:bodyPr/>
        <a:lstStyle/>
        <a:p>
          <a:r>
            <a:rPr lang="en-US"/>
            <a:t>Scaled site plan</a:t>
          </a:r>
        </a:p>
      </dgm:t>
    </dgm:pt>
    <dgm:pt modelId="{49F06148-8CA3-4C3A-90EE-4058C489A0DC}" type="parTrans" cxnId="{43199DA0-4394-4A6F-B7EA-6B546CBB2BE7}">
      <dgm:prSet/>
      <dgm:spPr/>
      <dgm:t>
        <a:bodyPr/>
        <a:lstStyle/>
        <a:p>
          <a:endParaRPr lang="en-US"/>
        </a:p>
      </dgm:t>
    </dgm:pt>
    <dgm:pt modelId="{EAC68EBC-EB7A-448D-8B33-DCBEBEF18046}" type="sibTrans" cxnId="{43199DA0-4394-4A6F-B7EA-6B546CBB2BE7}">
      <dgm:prSet/>
      <dgm:spPr/>
      <dgm:t>
        <a:bodyPr/>
        <a:lstStyle/>
        <a:p>
          <a:endParaRPr lang="en-US"/>
        </a:p>
      </dgm:t>
    </dgm:pt>
    <dgm:pt modelId="{1A1545FB-BF3B-4B0E-95D1-505C31F62CA0}">
      <dgm:prSet/>
      <dgm:spPr/>
      <dgm:t>
        <a:bodyPr/>
        <a:lstStyle/>
        <a:p>
          <a:r>
            <a:rPr lang="en-US"/>
            <a:t>Single line drawing</a:t>
          </a:r>
        </a:p>
      </dgm:t>
    </dgm:pt>
    <dgm:pt modelId="{92B4AEDF-3D3C-4DBB-9CAE-FC394AE8BE01}" type="parTrans" cxnId="{985F3D35-8CF0-4D72-B3B1-99175D099D2C}">
      <dgm:prSet/>
      <dgm:spPr/>
      <dgm:t>
        <a:bodyPr/>
        <a:lstStyle/>
        <a:p>
          <a:endParaRPr lang="en-US"/>
        </a:p>
      </dgm:t>
    </dgm:pt>
    <dgm:pt modelId="{3C2AF64C-501D-4318-9911-78F0ADC434B5}" type="sibTrans" cxnId="{985F3D35-8CF0-4D72-B3B1-99175D099D2C}">
      <dgm:prSet/>
      <dgm:spPr/>
      <dgm:t>
        <a:bodyPr/>
        <a:lstStyle/>
        <a:p>
          <a:endParaRPr lang="en-US"/>
        </a:p>
      </dgm:t>
    </dgm:pt>
    <dgm:pt modelId="{7773AA70-ABB4-408F-B510-8A5DF1F8755F}">
      <dgm:prSet/>
      <dgm:spPr/>
      <dgm:t>
        <a:bodyPr/>
        <a:lstStyle/>
        <a:p>
          <a:r>
            <a:rPr lang="en-US"/>
            <a:t>Designer Responsible for Plan Check</a:t>
          </a:r>
        </a:p>
      </dgm:t>
    </dgm:pt>
    <dgm:pt modelId="{849CD50E-6F3F-4475-BBD5-DE7F3A4DCF1E}" type="parTrans" cxnId="{DA1AB26B-AEB1-46F0-8108-E75136394564}">
      <dgm:prSet/>
      <dgm:spPr/>
      <dgm:t>
        <a:bodyPr/>
        <a:lstStyle/>
        <a:p>
          <a:endParaRPr lang="en-US"/>
        </a:p>
      </dgm:t>
    </dgm:pt>
    <dgm:pt modelId="{BA998DB2-1ED8-4CDD-9084-A584B2B9B978}" type="sibTrans" cxnId="{DA1AB26B-AEB1-46F0-8108-E75136394564}">
      <dgm:prSet/>
      <dgm:spPr/>
      <dgm:t>
        <a:bodyPr/>
        <a:lstStyle/>
        <a:p>
          <a:endParaRPr lang="en-US"/>
        </a:p>
      </dgm:t>
    </dgm:pt>
    <dgm:pt modelId="{9980B9A6-A04A-4C82-A32E-4C7BDE9564D5}">
      <dgm:prSet/>
      <dgm:spPr/>
      <dgm:t>
        <a:bodyPr/>
        <a:lstStyle/>
        <a:p>
          <a:r>
            <a:rPr lang="en-US"/>
            <a:t>Approval to Proceed</a:t>
          </a:r>
        </a:p>
      </dgm:t>
    </dgm:pt>
    <dgm:pt modelId="{1E7A7EB5-6DD4-43B0-9836-3848656AA511}" type="parTrans" cxnId="{42D5C788-63F1-4D55-8BA8-B04D7F2AC5A6}">
      <dgm:prSet/>
      <dgm:spPr/>
      <dgm:t>
        <a:bodyPr/>
        <a:lstStyle/>
        <a:p>
          <a:endParaRPr lang="en-US"/>
        </a:p>
      </dgm:t>
    </dgm:pt>
    <dgm:pt modelId="{A726EC96-31A6-43B4-97D5-FFF0BC74A9CA}" type="sibTrans" cxnId="{42D5C788-63F1-4D55-8BA8-B04D7F2AC5A6}">
      <dgm:prSet/>
      <dgm:spPr/>
      <dgm:t>
        <a:bodyPr/>
        <a:lstStyle/>
        <a:p>
          <a:endParaRPr lang="en-US"/>
        </a:p>
      </dgm:t>
    </dgm:pt>
    <dgm:pt modelId="{62D67EF3-401B-4AA8-A326-F3C1DD4A5046}">
      <dgm:prSet/>
      <dgm:spPr/>
      <dgm:t>
        <a:bodyPr/>
        <a:lstStyle/>
        <a:p>
          <a:r>
            <a:rPr lang="en-US"/>
            <a:t>Commissioning Authority</a:t>
          </a:r>
        </a:p>
      </dgm:t>
    </dgm:pt>
    <dgm:pt modelId="{A78914DE-92AA-4B0D-AF19-F04394408069}" type="parTrans" cxnId="{34F992A7-4D95-494F-9504-B535555BB6ED}">
      <dgm:prSet/>
      <dgm:spPr/>
      <dgm:t>
        <a:bodyPr/>
        <a:lstStyle/>
        <a:p>
          <a:endParaRPr lang="en-US"/>
        </a:p>
      </dgm:t>
    </dgm:pt>
    <dgm:pt modelId="{56984132-9C0B-468E-80A8-C87A0C2AD103}" type="sibTrans" cxnId="{34F992A7-4D95-494F-9504-B535555BB6ED}">
      <dgm:prSet/>
      <dgm:spPr/>
      <dgm:t>
        <a:bodyPr/>
        <a:lstStyle/>
        <a:p>
          <a:endParaRPr lang="en-US"/>
        </a:p>
      </dgm:t>
    </dgm:pt>
    <dgm:pt modelId="{25B9B341-383F-4C60-AADA-FCB70F707E6B}" type="pres">
      <dgm:prSet presAssocID="{231FB1E6-63EA-489C-89F6-66C8349E3C4D}" presName="linear" presStyleCnt="0">
        <dgm:presLayoutVars>
          <dgm:animLvl val="lvl"/>
          <dgm:resizeHandles val="exact"/>
        </dgm:presLayoutVars>
      </dgm:prSet>
      <dgm:spPr/>
    </dgm:pt>
    <dgm:pt modelId="{32E9D535-82CA-4CD3-B09A-904E2FBB0921}" type="pres">
      <dgm:prSet presAssocID="{216E4C34-075E-4018-BF2C-E5EDE4016F57}" presName="parentText" presStyleLbl="node1" presStyleIdx="0" presStyleCnt="4">
        <dgm:presLayoutVars>
          <dgm:chMax val="0"/>
          <dgm:bulletEnabled val="1"/>
        </dgm:presLayoutVars>
      </dgm:prSet>
      <dgm:spPr/>
    </dgm:pt>
    <dgm:pt modelId="{7B53A20D-52D1-4D1E-B9D2-D37BD30E53A7}" type="pres">
      <dgm:prSet presAssocID="{216E4C34-075E-4018-BF2C-E5EDE4016F57}" presName="childText" presStyleLbl="revTx" presStyleIdx="0" presStyleCnt="1">
        <dgm:presLayoutVars>
          <dgm:bulletEnabled val="1"/>
        </dgm:presLayoutVars>
      </dgm:prSet>
      <dgm:spPr/>
    </dgm:pt>
    <dgm:pt modelId="{0D200046-B59B-4E77-9B65-0E1BB4CD142E}" type="pres">
      <dgm:prSet presAssocID="{7773AA70-ABB4-408F-B510-8A5DF1F8755F}" presName="parentText" presStyleLbl="node1" presStyleIdx="1" presStyleCnt="4">
        <dgm:presLayoutVars>
          <dgm:chMax val="0"/>
          <dgm:bulletEnabled val="1"/>
        </dgm:presLayoutVars>
      </dgm:prSet>
      <dgm:spPr/>
    </dgm:pt>
    <dgm:pt modelId="{834B7065-B9F1-4789-9BE2-B6DA4496CB39}" type="pres">
      <dgm:prSet presAssocID="{BA998DB2-1ED8-4CDD-9084-A584B2B9B978}" presName="spacer" presStyleCnt="0"/>
      <dgm:spPr/>
    </dgm:pt>
    <dgm:pt modelId="{122B02FB-A234-4AC2-8CA7-7C83B17BC780}" type="pres">
      <dgm:prSet presAssocID="{9980B9A6-A04A-4C82-A32E-4C7BDE9564D5}" presName="parentText" presStyleLbl="node1" presStyleIdx="2" presStyleCnt="4">
        <dgm:presLayoutVars>
          <dgm:chMax val="0"/>
          <dgm:bulletEnabled val="1"/>
        </dgm:presLayoutVars>
      </dgm:prSet>
      <dgm:spPr/>
    </dgm:pt>
    <dgm:pt modelId="{BD56C877-1969-4055-AD7C-850DCC74AF26}" type="pres">
      <dgm:prSet presAssocID="{A726EC96-31A6-43B4-97D5-FFF0BC74A9CA}" presName="spacer" presStyleCnt="0"/>
      <dgm:spPr/>
    </dgm:pt>
    <dgm:pt modelId="{DF1C3953-92B2-46E2-93BA-C5D9B95A3DEF}" type="pres">
      <dgm:prSet presAssocID="{62D67EF3-401B-4AA8-A326-F3C1DD4A5046}" presName="parentText" presStyleLbl="node1" presStyleIdx="3" presStyleCnt="4">
        <dgm:presLayoutVars>
          <dgm:chMax val="0"/>
          <dgm:bulletEnabled val="1"/>
        </dgm:presLayoutVars>
      </dgm:prSet>
      <dgm:spPr/>
    </dgm:pt>
  </dgm:ptLst>
  <dgm:cxnLst>
    <dgm:cxn modelId="{1FBA5605-DA80-4F1C-AA97-C1F9B1A32A53}" type="presOf" srcId="{90928A3C-629D-42FE-89FB-44EBCF544ECE}" destId="{7B53A20D-52D1-4D1E-B9D2-D37BD30E53A7}" srcOrd="0" destOrd="0" presId="urn:microsoft.com/office/officeart/2005/8/layout/vList2"/>
    <dgm:cxn modelId="{BD765D0E-0CC7-49DB-B409-964BD17F2845}" type="presOf" srcId="{1A1545FB-BF3B-4B0E-95D1-505C31F62CA0}" destId="{7B53A20D-52D1-4D1E-B9D2-D37BD30E53A7}" srcOrd="0" destOrd="6" presId="urn:microsoft.com/office/officeart/2005/8/layout/vList2"/>
    <dgm:cxn modelId="{0E9E9312-C1A4-44CE-85AB-4A9BC36B674D}" srcId="{216E4C34-075E-4018-BF2C-E5EDE4016F57}" destId="{BDA721E4-A39E-4E65-A645-7E7A51E25B31}" srcOrd="1" destOrd="0" parTransId="{BAAED7BC-C9DB-4C77-B573-F8423A0D6CD7}" sibTransId="{4F760FC2-54BA-4DEB-96C4-FC5A88967483}"/>
    <dgm:cxn modelId="{A0B77614-21DD-49DF-8E61-60CEA2110338}" type="presOf" srcId="{9980B9A6-A04A-4C82-A32E-4C7BDE9564D5}" destId="{122B02FB-A234-4AC2-8CA7-7C83B17BC780}" srcOrd="0" destOrd="0" presId="urn:microsoft.com/office/officeart/2005/8/layout/vList2"/>
    <dgm:cxn modelId="{F5F6F91C-8232-4C2C-8178-9646CCED4667}" type="presOf" srcId="{BDA721E4-A39E-4E65-A645-7E7A51E25B31}" destId="{7B53A20D-52D1-4D1E-B9D2-D37BD30E53A7}" srcOrd="0" destOrd="1" presId="urn:microsoft.com/office/officeart/2005/8/layout/vList2"/>
    <dgm:cxn modelId="{0689151F-A4CA-49F8-AAD1-1B20D3079398}" srcId="{216E4C34-075E-4018-BF2C-E5EDE4016F57}" destId="{6BF2F7D3-409B-4030-8925-30A43A10A1D5}" srcOrd="3" destOrd="0" parTransId="{CCBCCBCB-B069-4D1F-BCC5-2AFB17F12616}" sibTransId="{B4E2C290-1741-43FC-B435-EFA5DC2B8E39}"/>
    <dgm:cxn modelId="{4DD20622-76EB-44EB-9976-93A6B24D8DDB}" type="presOf" srcId="{62D67EF3-401B-4AA8-A326-F3C1DD4A5046}" destId="{DF1C3953-92B2-46E2-93BA-C5D9B95A3DEF}" srcOrd="0" destOrd="0" presId="urn:microsoft.com/office/officeart/2005/8/layout/vList2"/>
    <dgm:cxn modelId="{B2EDC732-0275-48CA-AED6-9FAA477A6003}" type="presOf" srcId="{799BB065-3F4A-42A5-913E-266A00B876D5}" destId="{7B53A20D-52D1-4D1E-B9D2-D37BD30E53A7}" srcOrd="0" destOrd="5" presId="urn:microsoft.com/office/officeart/2005/8/layout/vList2"/>
    <dgm:cxn modelId="{985F3D35-8CF0-4D72-B3B1-99175D099D2C}" srcId="{216E4C34-075E-4018-BF2C-E5EDE4016F57}" destId="{1A1545FB-BF3B-4B0E-95D1-505C31F62CA0}" srcOrd="6" destOrd="0" parTransId="{92B4AEDF-3D3C-4DBB-9CAE-FC394AE8BE01}" sibTransId="{3C2AF64C-501D-4318-9911-78F0ADC434B5}"/>
    <dgm:cxn modelId="{46AF523F-6885-42DE-A19D-B5103B2D2F6F}" type="presOf" srcId="{7D110E51-911E-499C-88F0-7A1552E396E6}" destId="{7B53A20D-52D1-4D1E-B9D2-D37BD30E53A7}" srcOrd="0" destOrd="2" presId="urn:microsoft.com/office/officeart/2005/8/layout/vList2"/>
    <dgm:cxn modelId="{DA1AB26B-AEB1-46F0-8108-E75136394564}" srcId="{231FB1E6-63EA-489C-89F6-66C8349E3C4D}" destId="{7773AA70-ABB4-408F-B510-8A5DF1F8755F}" srcOrd="1" destOrd="0" parTransId="{849CD50E-6F3F-4475-BBD5-DE7F3A4DCF1E}" sibTransId="{BA998DB2-1ED8-4CDD-9084-A584B2B9B978}"/>
    <dgm:cxn modelId="{9DE6E572-C711-402B-A5E3-76FD8EF6EE25}" type="presOf" srcId="{6BF2F7D3-409B-4030-8925-30A43A10A1D5}" destId="{7B53A20D-52D1-4D1E-B9D2-D37BD30E53A7}" srcOrd="0" destOrd="3" presId="urn:microsoft.com/office/officeart/2005/8/layout/vList2"/>
    <dgm:cxn modelId="{5F9FBB83-7DFD-4036-8014-AB1D2A9F6F68}" type="presOf" srcId="{216E4C34-075E-4018-BF2C-E5EDE4016F57}" destId="{32E9D535-82CA-4CD3-B09A-904E2FBB0921}" srcOrd="0" destOrd="0" presId="urn:microsoft.com/office/officeart/2005/8/layout/vList2"/>
    <dgm:cxn modelId="{42D5C788-63F1-4D55-8BA8-B04D7F2AC5A6}" srcId="{231FB1E6-63EA-489C-89F6-66C8349E3C4D}" destId="{9980B9A6-A04A-4C82-A32E-4C7BDE9564D5}" srcOrd="2" destOrd="0" parTransId="{1E7A7EB5-6DD4-43B0-9836-3848656AA511}" sibTransId="{A726EC96-31A6-43B4-97D5-FFF0BC74A9CA}"/>
    <dgm:cxn modelId="{202CE197-07FE-4F6B-A392-79E29189C53C}" srcId="{216E4C34-075E-4018-BF2C-E5EDE4016F57}" destId="{952AD31C-1716-49FD-8864-AA0B29FA0C9B}" srcOrd="4" destOrd="0" parTransId="{CF5EDABC-E6BB-4BE5-A63D-86DE9DDC232D}" sibTransId="{53D3BB26-8B93-4165-A896-B542AE48D5BB}"/>
    <dgm:cxn modelId="{4D902698-6E03-4D37-8281-ECD7961E40E5}" type="presOf" srcId="{952AD31C-1716-49FD-8864-AA0B29FA0C9B}" destId="{7B53A20D-52D1-4D1E-B9D2-D37BD30E53A7}" srcOrd="0" destOrd="4" presId="urn:microsoft.com/office/officeart/2005/8/layout/vList2"/>
    <dgm:cxn modelId="{AD315A9A-E549-4C78-BCF8-FB506376EB10}" srcId="{216E4C34-075E-4018-BF2C-E5EDE4016F57}" destId="{90928A3C-629D-42FE-89FB-44EBCF544ECE}" srcOrd="0" destOrd="0" parTransId="{E8C455FA-A086-4BFB-B687-2A73F09DE7E2}" sibTransId="{2A39BA7D-C330-48D7-A668-C3B61FB16F73}"/>
    <dgm:cxn modelId="{43199DA0-4394-4A6F-B7EA-6B546CBB2BE7}" srcId="{216E4C34-075E-4018-BF2C-E5EDE4016F57}" destId="{799BB065-3F4A-42A5-913E-266A00B876D5}" srcOrd="5" destOrd="0" parTransId="{49F06148-8CA3-4C3A-90EE-4058C489A0DC}" sibTransId="{EAC68EBC-EB7A-448D-8B33-DCBEBEF18046}"/>
    <dgm:cxn modelId="{67A40CA7-A269-463A-94C4-D5CD8EB1070C}" type="presOf" srcId="{7773AA70-ABB4-408F-B510-8A5DF1F8755F}" destId="{0D200046-B59B-4E77-9B65-0E1BB4CD142E}" srcOrd="0" destOrd="0" presId="urn:microsoft.com/office/officeart/2005/8/layout/vList2"/>
    <dgm:cxn modelId="{34F992A7-4D95-494F-9504-B535555BB6ED}" srcId="{231FB1E6-63EA-489C-89F6-66C8349E3C4D}" destId="{62D67EF3-401B-4AA8-A326-F3C1DD4A5046}" srcOrd="3" destOrd="0" parTransId="{A78914DE-92AA-4B0D-AF19-F04394408069}" sibTransId="{56984132-9C0B-468E-80A8-C87A0C2AD103}"/>
    <dgm:cxn modelId="{9416C1BB-682F-46AB-80DB-EA2C6F82F513}" srcId="{231FB1E6-63EA-489C-89F6-66C8349E3C4D}" destId="{216E4C34-075E-4018-BF2C-E5EDE4016F57}" srcOrd="0" destOrd="0" parTransId="{8FD39050-F687-41DE-A409-912D68BC02CB}" sibTransId="{AAD26E10-9898-45A4-972D-CB2C14ED85AE}"/>
    <dgm:cxn modelId="{D2FEC9C2-C0A5-4B1B-ACCD-143DDDB24DA4}" srcId="{216E4C34-075E-4018-BF2C-E5EDE4016F57}" destId="{7D110E51-911E-499C-88F0-7A1552E396E6}" srcOrd="2" destOrd="0" parTransId="{70B933AD-E65B-4D17-BE7A-0FBC17064604}" sibTransId="{16DA0F18-DF7C-4B4F-A3F3-B9E20CC15D9F}"/>
    <dgm:cxn modelId="{544CE2C7-065E-499E-8031-4DD0BFBDB844}" type="presOf" srcId="{231FB1E6-63EA-489C-89F6-66C8349E3C4D}" destId="{25B9B341-383F-4C60-AADA-FCB70F707E6B}" srcOrd="0" destOrd="0" presId="urn:microsoft.com/office/officeart/2005/8/layout/vList2"/>
    <dgm:cxn modelId="{AF510C8F-61AF-4DB8-B18B-9A2BC65D32F5}" type="presParOf" srcId="{25B9B341-383F-4C60-AADA-FCB70F707E6B}" destId="{32E9D535-82CA-4CD3-B09A-904E2FBB0921}" srcOrd="0" destOrd="0" presId="urn:microsoft.com/office/officeart/2005/8/layout/vList2"/>
    <dgm:cxn modelId="{8C5B590E-1500-41BD-A15E-20A1CB221726}" type="presParOf" srcId="{25B9B341-383F-4C60-AADA-FCB70F707E6B}" destId="{7B53A20D-52D1-4D1E-B9D2-D37BD30E53A7}" srcOrd="1" destOrd="0" presId="urn:microsoft.com/office/officeart/2005/8/layout/vList2"/>
    <dgm:cxn modelId="{73AA00B5-5D89-4A27-A25D-B17BA12A930B}" type="presParOf" srcId="{25B9B341-383F-4C60-AADA-FCB70F707E6B}" destId="{0D200046-B59B-4E77-9B65-0E1BB4CD142E}" srcOrd="2" destOrd="0" presId="urn:microsoft.com/office/officeart/2005/8/layout/vList2"/>
    <dgm:cxn modelId="{5F360414-2362-496E-951D-924C49D9907A}" type="presParOf" srcId="{25B9B341-383F-4C60-AADA-FCB70F707E6B}" destId="{834B7065-B9F1-4789-9BE2-B6DA4496CB39}" srcOrd="3" destOrd="0" presId="urn:microsoft.com/office/officeart/2005/8/layout/vList2"/>
    <dgm:cxn modelId="{DBF5A13C-73F5-4C62-955D-F0C7B1A1732E}" type="presParOf" srcId="{25B9B341-383F-4C60-AADA-FCB70F707E6B}" destId="{122B02FB-A234-4AC2-8CA7-7C83B17BC780}" srcOrd="4" destOrd="0" presId="urn:microsoft.com/office/officeart/2005/8/layout/vList2"/>
    <dgm:cxn modelId="{78CA31BA-D07C-4150-B4F1-0C78942878AD}" type="presParOf" srcId="{25B9B341-383F-4C60-AADA-FCB70F707E6B}" destId="{BD56C877-1969-4055-AD7C-850DCC74AF26}" srcOrd="5" destOrd="0" presId="urn:microsoft.com/office/officeart/2005/8/layout/vList2"/>
    <dgm:cxn modelId="{1FC0C30D-A322-480E-8422-5EB8F9DC3200}" type="presParOf" srcId="{25B9B341-383F-4C60-AADA-FCB70F707E6B}" destId="{DF1C3953-92B2-46E2-93BA-C5D9B95A3DEF}"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B9713733-FF37-49B9-81C8-F88ACA7FF051}"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37E6DA6F-BD1B-447C-BA53-BF512A907F14}">
      <dgm:prSet/>
      <dgm:spPr/>
      <dgm:t>
        <a:bodyPr/>
        <a:lstStyle/>
        <a:p>
          <a:pPr algn="ctr"/>
          <a:r>
            <a:rPr lang="en-US" b="1"/>
            <a:t>Section 506 </a:t>
          </a:r>
          <a:endParaRPr lang="en-US"/>
        </a:p>
      </dgm:t>
    </dgm:pt>
    <dgm:pt modelId="{87DA3525-E0E0-4EAA-9C70-2FB7307A021A}" type="parTrans" cxnId="{84987521-31C0-4CB1-8203-6F4A8D513454}">
      <dgm:prSet/>
      <dgm:spPr/>
      <dgm:t>
        <a:bodyPr/>
        <a:lstStyle/>
        <a:p>
          <a:endParaRPr lang="en-US"/>
        </a:p>
      </dgm:t>
    </dgm:pt>
    <dgm:pt modelId="{68978D8A-BC26-4E8D-B602-C70144C859C5}" type="sibTrans" cxnId="{84987521-31C0-4CB1-8203-6F4A8D513454}">
      <dgm:prSet/>
      <dgm:spPr/>
      <dgm:t>
        <a:bodyPr/>
        <a:lstStyle/>
        <a:p>
          <a:endParaRPr lang="en-US"/>
        </a:p>
      </dgm:t>
    </dgm:pt>
    <dgm:pt modelId="{562D6EEF-538C-4712-BD1C-2CAF89B2AB79}">
      <dgm:prSet/>
      <dgm:spPr/>
      <dgm:t>
        <a:bodyPr/>
        <a:lstStyle/>
        <a:p>
          <a:pPr algn="ctr"/>
          <a:r>
            <a:rPr lang="en-US" b="1" dirty="0"/>
            <a:t>Combined Schematic and Design Development</a:t>
          </a:r>
          <a:endParaRPr lang="en-US" dirty="0"/>
        </a:p>
      </dgm:t>
    </dgm:pt>
    <dgm:pt modelId="{93538468-4D35-44E1-BF68-F22F06001A12}" type="parTrans" cxnId="{066D78F6-3684-4D81-A0AB-5682FBAE09BF}">
      <dgm:prSet/>
      <dgm:spPr/>
      <dgm:t>
        <a:bodyPr/>
        <a:lstStyle/>
        <a:p>
          <a:endParaRPr lang="en-US"/>
        </a:p>
      </dgm:t>
    </dgm:pt>
    <dgm:pt modelId="{C8D7321C-9E5F-4887-A8E5-897ED3A36513}" type="sibTrans" cxnId="{066D78F6-3684-4D81-A0AB-5682FBAE09BF}">
      <dgm:prSet/>
      <dgm:spPr/>
      <dgm:t>
        <a:bodyPr/>
        <a:lstStyle/>
        <a:p>
          <a:endParaRPr lang="en-US"/>
        </a:p>
      </dgm:t>
    </dgm:pt>
    <dgm:pt modelId="{71D7CB75-D98C-4D1C-993E-7E2C93CE722C}" type="pres">
      <dgm:prSet presAssocID="{B9713733-FF37-49B9-81C8-F88ACA7FF051}" presName="linear" presStyleCnt="0">
        <dgm:presLayoutVars>
          <dgm:animLvl val="lvl"/>
          <dgm:resizeHandles val="exact"/>
        </dgm:presLayoutVars>
      </dgm:prSet>
      <dgm:spPr/>
    </dgm:pt>
    <dgm:pt modelId="{3E4AFD89-6F4A-4FBC-8617-58090FAC583B}" type="pres">
      <dgm:prSet presAssocID="{37E6DA6F-BD1B-447C-BA53-BF512A907F14}" presName="parentText" presStyleLbl="node1" presStyleIdx="0" presStyleCnt="2">
        <dgm:presLayoutVars>
          <dgm:chMax val="0"/>
          <dgm:bulletEnabled val="1"/>
        </dgm:presLayoutVars>
      </dgm:prSet>
      <dgm:spPr/>
    </dgm:pt>
    <dgm:pt modelId="{AE7584F4-35EC-459D-B035-F2169ECB5357}" type="pres">
      <dgm:prSet presAssocID="{68978D8A-BC26-4E8D-B602-C70144C859C5}" presName="spacer" presStyleCnt="0"/>
      <dgm:spPr/>
    </dgm:pt>
    <dgm:pt modelId="{389E2463-B0F5-4C50-8641-3105969421E6}" type="pres">
      <dgm:prSet presAssocID="{562D6EEF-538C-4712-BD1C-2CAF89B2AB79}" presName="parentText" presStyleLbl="node1" presStyleIdx="1" presStyleCnt="2">
        <dgm:presLayoutVars>
          <dgm:chMax val="0"/>
          <dgm:bulletEnabled val="1"/>
        </dgm:presLayoutVars>
      </dgm:prSet>
      <dgm:spPr/>
    </dgm:pt>
  </dgm:ptLst>
  <dgm:cxnLst>
    <dgm:cxn modelId="{FCFEEC14-93B9-4489-856E-578FDB5AF8D5}" type="presOf" srcId="{37E6DA6F-BD1B-447C-BA53-BF512A907F14}" destId="{3E4AFD89-6F4A-4FBC-8617-58090FAC583B}" srcOrd="0" destOrd="0" presId="urn:microsoft.com/office/officeart/2005/8/layout/vList2"/>
    <dgm:cxn modelId="{84987521-31C0-4CB1-8203-6F4A8D513454}" srcId="{B9713733-FF37-49B9-81C8-F88ACA7FF051}" destId="{37E6DA6F-BD1B-447C-BA53-BF512A907F14}" srcOrd="0" destOrd="0" parTransId="{87DA3525-E0E0-4EAA-9C70-2FB7307A021A}" sibTransId="{68978D8A-BC26-4E8D-B602-C70144C859C5}"/>
    <dgm:cxn modelId="{CF00DC97-866A-4957-8738-63F0AC0B8E19}" type="presOf" srcId="{B9713733-FF37-49B9-81C8-F88ACA7FF051}" destId="{71D7CB75-D98C-4D1C-993E-7E2C93CE722C}" srcOrd="0" destOrd="0" presId="urn:microsoft.com/office/officeart/2005/8/layout/vList2"/>
    <dgm:cxn modelId="{45C6A5D8-D158-452D-89AA-700877556438}" type="presOf" srcId="{562D6EEF-538C-4712-BD1C-2CAF89B2AB79}" destId="{389E2463-B0F5-4C50-8641-3105969421E6}" srcOrd="0" destOrd="0" presId="urn:microsoft.com/office/officeart/2005/8/layout/vList2"/>
    <dgm:cxn modelId="{066D78F6-3684-4D81-A0AB-5682FBAE09BF}" srcId="{B9713733-FF37-49B9-81C8-F88ACA7FF051}" destId="{562D6EEF-538C-4712-BD1C-2CAF89B2AB79}" srcOrd="1" destOrd="0" parTransId="{93538468-4D35-44E1-BF68-F22F06001A12}" sibTransId="{C8D7321C-9E5F-4887-A8E5-897ED3A36513}"/>
    <dgm:cxn modelId="{4F815A5D-35F2-4B20-8B6A-2D378AF5E3EF}" type="presParOf" srcId="{71D7CB75-D98C-4D1C-993E-7E2C93CE722C}" destId="{3E4AFD89-6F4A-4FBC-8617-58090FAC583B}" srcOrd="0" destOrd="0" presId="urn:microsoft.com/office/officeart/2005/8/layout/vList2"/>
    <dgm:cxn modelId="{19BBCA70-26A1-4C1D-B42E-78EDED7E3371}" type="presParOf" srcId="{71D7CB75-D98C-4D1C-993E-7E2C93CE722C}" destId="{AE7584F4-35EC-459D-B035-F2169ECB5357}" srcOrd="1" destOrd="0" presId="urn:microsoft.com/office/officeart/2005/8/layout/vList2"/>
    <dgm:cxn modelId="{C745936D-22F8-4DD8-88DE-210B840DF01D}" type="presParOf" srcId="{71D7CB75-D98C-4D1C-993E-7E2C93CE722C}" destId="{389E2463-B0F5-4C50-8641-3105969421E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780B1796-9B16-4F82-A672-66A422564236}" type="doc">
      <dgm:prSet loTypeId="urn:microsoft.com/office/officeart/2011/layout/CircleProcess" loCatId="process" qsTypeId="urn:microsoft.com/office/officeart/2005/8/quickstyle/simple1" qsCatId="simple" csTypeId="urn:microsoft.com/office/officeart/2005/8/colors/accent0_1" csCatId="mainScheme"/>
      <dgm:spPr/>
      <dgm:t>
        <a:bodyPr/>
        <a:lstStyle/>
        <a:p>
          <a:endParaRPr lang="en-US"/>
        </a:p>
      </dgm:t>
    </dgm:pt>
    <dgm:pt modelId="{1BD42DF1-8E13-4262-AB97-CA90202F6FE9}">
      <dgm:prSet/>
      <dgm:spPr/>
      <dgm:t>
        <a:bodyPr/>
        <a:lstStyle/>
        <a:p>
          <a:r>
            <a:rPr lang="en-US"/>
            <a:t>Architecture</a:t>
          </a:r>
        </a:p>
      </dgm:t>
    </dgm:pt>
    <dgm:pt modelId="{5732ECCC-2B71-42D9-902E-16016991FF30}" type="parTrans" cxnId="{5EE5C04A-353A-486A-BEDD-B1AFB92490BB}">
      <dgm:prSet/>
      <dgm:spPr/>
      <dgm:t>
        <a:bodyPr/>
        <a:lstStyle/>
        <a:p>
          <a:endParaRPr lang="en-US"/>
        </a:p>
      </dgm:t>
    </dgm:pt>
    <dgm:pt modelId="{E4C5AE83-1049-4E9B-9055-93ED42BF40BA}" type="sibTrans" cxnId="{5EE5C04A-353A-486A-BEDD-B1AFB92490BB}">
      <dgm:prSet/>
      <dgm:spPr/>
      <dgm:t>
        <a:bodyPr/>
        <a:lstStyle/>
        <a:p>
          <a:endParaRPr lang="en-US"/>
        </a:p>
      </dgm:t>
    </dgm:pt>
    <dgm:pt modelId="{38C6F9CB-39AE-4938-AD4B-0084A3D7B213}">
      <dgm:prSet/>
      <dgm:spPr/>
      <dgm:t>
        <a:bodyPr/>
        <a:lstStyle/>
        <a:p>
          <a:r>
            <a:rPr lang="en-US"/>
            <a:t>Civil/Structure</a:t>
          </a:r>
        </a:p>
      </dgm:t>
    </dgm:pt>
    <dgm:pt modelId="{DFB25DDB-CE94-4BF0-B522-77008CB4E10B}" type="parTrans" cxnId="{0F952354-EA5A-4A32-BFB2-2ADC8175E132}">
      <dgm:prSet/>
      <dgm:spPr/>
      <dgm:t>
        <a:bodyPr/>
        <a:lstStyle/>
        <a:p>
          <a:endParaRPr lang="en-US"/>
        </a:p>
      </dgm:t>
    </dgm:pt>
    <dgm:pt modelId="{029DFCA9-60D6-42A1-A93C-078AEFB5002D}" type="sibTrans" cxnId="{0F952354-EA5A-4A32-BFB2-2ADC8175E132}">
      <dgm:prSet/>
      <dgm:spPr/>
      <dgm:t>
        <a:bodyPr/>
        <a:lstStyle/>
        <a:p>
          <a:endParaRPr lang="en-US"/>
        </a:p>
      </dgm:t>
    </dgm:pt>
    <dgm:pt modelId="{CB338705-8EA5-48EC-B252-BAFC7877B97E}">
      <dgm:prSet/>
      <dgm:spPr/>
      <dgm:t>
        <a:bodyPr/>
        <a:lstStyle/>
        <a:p>
          <a:r>
            <a:rPr lang="en-US"/>
            <a:t>Mechanical</a:t>
          </a:r>
        </a:p>
      </dgm:t>
    </dgm:pt>
    <dgm:pt modelId="{F3CF4813-1DF2-4821-84AB-1BFE765C0E99}" type="parTrans" cxnId="{723E55EA-F55D-4AD6-8CAE-4575CA4267E5}">
      <dgm:prSet/>
      <dgm:spPr/>
      <dgm:t>
        <a:bodyPr/>
        <a:lstStyle/>
        <a:p>
          <a:endParaRPr lang="en-US"/>
        </a:p>
      </dgm:t>
    </dgm:pt>
    <dgm:pt modelId="{66DBD76D-EB18-4E0F-999E-2D3167867D18}" type="sibTrans" cxnId="{723E55EA-F55D-4AD6-8CAE-4575CA4267E5}">
      <dgm:prSet/>
      <dgm:spPr/>
      <dgm:t>
        <a:bodyPr/>
        <a:lstStyle/>
        <a:p>
          <a:endParaRPr lang="en-US"/>
        </a:p>
      </dgm:t>
    </dgm:pt>
    <dgm:pt modelId="{B2465A8B-4B4A-4E3B-AE5D-562C0CFF2D7F}">
      <dgm:prSet/>
      <dgm:spPr/>
      <dgm:t>
        <a:bodyPr/>
        <a:lstStyle/>
        <a:p>
          <a:r>
            <a:rPr lang="en-US"/>
            <a:t>Electrical</a:t>
          </a:r>
        </a:p>
      </dgm:t>
    </dgm:pt>
    <dgm:pt modelId="{D6A94541-D281-42B4-AD3F-031B93432175}" type="parTrans" cxnId="{B619014D-2491-4167-A439-C2E04DB76008}">
      <dgm:prSet/>
      <dgm:spPr/>
      <dgm:t>
        <a:bodyPr/>
        <a:lstStyle/>
        <a:p>
          <a:endParaRPr lang="en-US"/>
        </a:p>
      </dgm:t>
    </dgm:pt>
    <dgm:pt modelId="{9FCD63BD-7F74-43D4-BE8C-FE88AF7DAA2D}" type="sibTrans" cxnId="{B619014D-2491-4167-A439-C2E04DB76008}">
      <dgm:prSet/>
      <dgm:spPr/>
      <dgm:t>
        <a:bodyPr/>
        <a:lstStyle/>
        <a:p>
          <a:endParaRPr lang="en-US"/>
        </a:p>
      </dgm:t>
    </dgm:pt>
    <dgm:pt modelId="{D78F60DB-1833-4DFD-AF3C-A15C7B95B3C2}" type="pres">
      <dgm:prSet presAssocID="{780B1796-9B16-4F82-A672-66A422564236}" presName="Name0" presStyleCnt="0">
        <dgm:presLayoutVars>
          <dgm:chMax val="11"/>
          <dgm:chPref val="11"/>
          <dgm:dir/>
          <dgm:resizeHandles/>
        </dgm:presLayoutVars>
      </dgm:prSet>
      <dgm:spPr/>
    </dgm:pt>
    <dgm:pt modelId="{08A96F1E-8432-485C-B680-C87D77F8D96C}" type="pres">
      <dgm:prSet presAssocID="{B2465A8B-4B4A-4E3B-AE5D-562C0CFF2D7F}" presName="Accent4" presStyleCnt="0"/>
      <dgm:spPr/>
    </dgm:pt>
    <dgm:pt modelId="{A1CD3B57-D541-43D8-8DBA-0297E2F7F5AF}" type="pres">
      <dgm:prSet presAssocID="{B2465A8B-4B4A-4E3B-AE5D-562C0CFF2D7F}" presName="Accent" presStyleLbl="node1" presStyleIdx="0" presStyleCnt="4"/>
      <dgm:spPr/>
    </dgm:pt>
    <dgm:pt modelId="{66F2FFA3-560B-4E0F-B3DD-FEA76DEA58A9}" type="pres">
      <dgm:prSet presAssocID="{B2465A8B-4B4A-4E3B-AE5D-562C0CFF2D7F}" presName="ParentBackground4" presStyleCnt="0"/>
      <dgm:spPr/>
    </dgm:pt>
    <dgm:pt modelId="{322411CA-FD4B-4925-BC1A-35E23DB815E0}" type="pres">
      <dgm:prSet presAssocID="{B2465A8B-4B4A-4E3B-AE5D-562C0CFF2D7F}" presName="ParentBackground" presStyleLbl="fgAcc1" presStyleIdx="0" presStyleCnt="4"/>
      <dgm:spPr/>
    </dgm:pt>
    <dgm:pt modelId="{93C2BDF4-A25D-453D-A2D2-7F1E6FC98F85}" type="pres">
      <dgm:prSet presAssocID="{B2465A8B-4B4A-4E3B-AE5D-562C0CFF2D7F}" presName="Parent4" presStyleLbl="revTx" presStyleIdx="0" presStyleCnt="0">
        <dgm:presLayoutVars>
          <dgm:chMax val="1"/>
          <dgm:chPref val="1"/>
          <dgm:bulletEnabled val="1"/>
        </dgm:presLayoutVars>
      </dgm:prSet>
      <dgm:spPr/>
    </dgm:pt>
    <dgm:pt modelId="{F5390AB9-FA14-4A9C-AFE0-2CE67BE9B225}" type="pres">
      <dgm:prSet presAssocID="{CB338705-8EA5-48EC-B252-BAFC7877B97E}" presName="Accent3" presStyleCnt="0"/>
      <dgm:spPr/>
    </dgm:pt>
    <dgm:pt modelId="{5FA8BE03-133A-48B6-9D25-CDF19E013B3D}" type="pres">
      <dgm:prSet presAssocID="{CB338705-8EA5-48EC-B252-BAFC7877B97E}" presName="Accent" presStyleLbl="node1" presStyleIdx="1" presStyleCnt="4"/>
      <dgm:spPr/>
    </dgm:pt>
    <dgm:pt modelId="{2597087D-B107-42D1-AC9A-438D569357CD}" type="pres">
      <dgm:prSet presAssocID="{CB338705-8EA5-48EC-B252-BAFC7877B97E}" presName="ParentBackground3" presStyleCnt="0"/>
      <dgm:spPr/>
    </dgm:pt>
    <dgm:pt modelId="{B08A1885-7F06-49EA-9026-EC138FDA131B}" type="pres">
      <dgm:prSet presAssocID="{CB338705-8EA5-48EC-B252-BAFC7877B97E}" presName="ParentBackground" presStyleLbl="fgAcc1" presStyleIdx="1" presStyleCnt="4"/>
      <dgm:spPr/>
    </dgm:pt>
    <dgm:pt modelId="{269238CC-B656-4035-9C47-563E85E91752}" type="pres">
      <dgm:prSet presAssocID="{CB338705-8EA5-48EC-B252-BAFC7877B97E}" presName="Parent3" presStyleLbl="revTx" presStyleIdx="0" presStyleCnt="0">
        <dgm:presLayoutVars>
          <dgm:chMax val="1"/>
          <dgm:chPref val="1"/>
          <dgm:bulletEnabled val="1"/>
        </dgm:presLayoutVars>
      </dgm:prSet>
      <dgm:spPr/>
    </dgm:pt>
    <dgm:pt modelId="{ECAE3FA7-3ACC-40C3-BE47-0C7A02F64F1E}" type="pres">
      <dgm:prSet presAssocID="{38C6F9CB-39AE-4938-AD4B-0084A3D7B213}" presName="Accent2" presStyleCnt="0"/>
      <dgm:spPr/>
    </dgm:pt>
    <dgm:pt modelId="{28696A2D-CFEF-4FB1-A74A-23A88DE64A38}" type="pres">
      <dgm:prSet presAssocID="{38C6F9CB-39AE-4938-AD4B-0084A3D7B213}" presName="Accent" presStyleLbl="node1" presStyleIdx="2" presStyleCnt="4"/>
      <dgm:spPr/>
    </dgm:pt>
    <dgm:pt modelId="{FAC9B9BD-CC27-4055-AB5B-5044EF27D0F9}" type="pres">
      <dgm:prSet presAssocID="{38C6F9CB-39AE-4938-AD4B-0084A3D7B213}" presName="ParentBackground2" presStyleCnt="0"/>
      <dgm:spPr/>
    </dgm:pt>
    <dgm:pt modelId="{330EBB3C-2C3E-4019-8233-C2F0EC95ECED}" type="pres">
      <dgm:prSet presAssocID="{38C6F9CB-39AE-4938-AD4B-0084A3D7B213}" presName="ParentBackground" presStyleLbl="fgAcc1" presStyleIdx="2" presStyleCnt="4"/>
      <dgm:spPr/>
    </dgm:pt>
    <dgm:pt modelId="{FFF5AFB6-19CC-4CFA-9D48-7752236832C2}" type="pres">
      <dgm:prSet presAssocID="{38C6F9CB-39AE-4938-AD4B-0084A3D7B213}" presName="Parent2" presStyleLbl="revTx" presStyleIdx="0" presStyleCnt="0">
        <dgm:presLayoutVars>
          <dgm:chMax val="1"/>
          <dgm:chPref val="1"/>
          <dgm:bulletEnabled val="1"/>
        </dgm:presLayoutVars>
      </dgm:prSet>
      <dgm:spPr/>
    </dgm:pt>
    <dgm:pt modelId="{64243B6A-B0C1-4CE6-B525-8C315A28C7CA}" type="pres">
      <dgm:prSet presAssocID="{1BD42DF1-8E13-4262-AB97-CA90202F6FE9}" presName="Accent1" presStyleCnt="0"/>
      <dgm:spPr/>
    </dgm:pt>
    <dgm:pt modelId="{F0279AA3-12B6-4908-81BF-0DC92F2CFB47}" type="pres">
      <dgm:prSet presAssocID="{1BD42DF1-8E13-4262-AB97-CA90202F6FE9}" presName="Accent" presStyleLbl="node1" presStyleIdx="3" presStyleCnt="4"/>
      <dgm:spPr/>
    </dgm:pt>
    <dgm:pt modelId="{104F4ADF-A7E3-4D17-9485-F7B23F4D2633}" type="pres">
      <dgm:prSet presAssocID="{1BD42DF1-8E13-4262-AB97-CA90202F6FE9}" presName="ParentBackground1" presStyleCnt="0"/>
      <dgm:spPr/>
    </dgm:pt>
    <dgm:pt modelId="{E4CFB22D-C94F-461F-A442-5A033A045BE2}" type="pres">
      <dgm:prSet presAssocID="{1BD42DF1-8E13-4262-AB97-CA90202F6FE9}" presName="ParentBackground" presStyleLbl="fgAcc1" presStyleIdx="3" presStyleCnt="4"/>
      <dgm:spPr/>
    </dgm:pt>
    <dgm:pt modelId="{C79D1779-EC6C-443C-96E1-31ED4A293B57}" type="pres">
      <dgm:prSet presAssocID="{1BD42DF1-8E13-4262-AB97-CA90202F6FE9}" presName="Parent1" presStyleLbl="revTx" presStyleIdx="0" presStyleCnt="0">
        <dgm:presLayoutVars>
          <dgm:chMax val="1"/>
          <dgm:chPref val="1"/>
          <dgm:bulletEnabled val="1"/>
        </dgm:presLayoutVars>
      </dgm:prSet>
      <dgm:spPr/>
    </dgm:pt>
  </dgm:ptLst>
  <dgm:cxnLst>
    <dgm:cxn modelId="{2449C000-BC8D-4E9E-AB4B-47EF210FB44C}" type="presOf" srcId="{38C6F9CB-39AE-4938-AD4B-0084A3D7B213}" destId="{FFF5AFB6-19CC-4CFA-9D48-7752236832C2}" srcOrd="1" destOrd="0" presId="urn:microsoft.com/office/officeart/2011/layout/CircleProcess"/>
    <dgm:cxn modelId="{724D710B-B265-49BB-BFA4-C69A1F66D3A4}" type="presOf" srcId="{38C6F9CB-39AE-4938-AD4B-0084A3D7B213}" destId="{330EBB3C-2C3E-4019-8233-C2F0EC95ECED}" srcOrd="0" destOrd="0" presId="urn:microsoft.com/office/officeart/2011/layout/CircleProcess"/>
    <dgm:cxn modelId="{54771E30-789B-4815-8BD4-BC24292FC9C4}" type="presOf" srcId="{1BD42DF1-8E13-4262-AB97-CA90202F6FE9}" destId="{E4CFB22D-C94F-461F-A442-5A033A045BE2}" srcOrd="0" destOrd="0" presId="urn:microsoft.com/office/officeart/2011/layout/CircleProcess"/>
    <dgm:cxn modelId="{DBABFC34-68A0-4B39-B2FC-A658E1A5EEA6}" type="presOf" srcId="{CB338705-8EA5-48EC-B252-BAFC7877B97E}" destId="{B08A1885-7F06-49EA-9026-EC138FDA131B}" srcOrd="0" destOrd="0" presId="urn:microsoft.com/office/officeart/2011/layout/CircleProcess"/>
    <dgm:cxn modelId="{5EE5C04A-353A-486A-BEDD-B1AFB92490BB}" srcId="{780B1796-9B16-4F82-A672-66A422564236}" destId="{1BD42DF1-8E13-4262-AB97-CA90202F6FE9}" srcOrd="0" destOrd="0" parTransId="{5732ECCC-2B71-42D9-902E-16016991FF30}" sibTransId="{E4C5AE83-1049-4E9B-9055-93ED42BF40BA}"/>
    <dgm:cxn modelId="{B619014D-2491-4167-A439-C2E04DB76008}" srcId="{780B1796-9B16-4F82-A672-66A422564236}" destId="{B2465A8B-4B4A-4E3B-AE5D-562C0CFF2D7F}" srcOrd="3" destOrd="0" parTransId="{D6A94541-D281-42B4-AD3F-031B93432175}" sibTransId="{9FCD63BD-7F74-43D4-BE8C-FE88AF7DAA2D}"/>
    <dgm:cxn modelId="{0F952354-EA5A-4A32-BFB2-2ADC8175E132}" srcId="{780B1796-9B16-4F82-A672-66A422564236}" destId="{38C6F9CB-39AE-4938-AD4B-0084A3D7B213}" srcOrd="1" destOrd="0" parTransId="{DFB25DDB-CE94-4BF0-B522-77008CB4E10B}" sibTransId="{029DFCA9-60D6-42A1-A93C-078AEFB5002D}"/>
    <dgm:cxn modelId="{DC0AB28F-AC49-4837-8B4C-8FC009703E88}" type="presOf" srcId="{CB338705-8EA5-48EC-B252-BAFC7877B97E}" destId="{269238CC-B656-4035-9C47-563E85E91752}" srcOrd="1" destOrd="0" presId="urn:microsoft.com/office/officeart/2011/layout/CircleProcess"/>
    <dgm:cxn modelId="{39B326A3-CE7F-436F-AE53-DF15DAD17323}" type="presOf" srcId="{B2465A8B-4B4A-4E3B-AE5D-562C0CFF2D7F}" destId="{93C2BDF4-A25D-453D-A2D2-7F1E6FC98F85}" srcOrd="1" destOrd="0" presId="urn:microsoft.com/office/officeart/2011/layout/CircleProcess"/>
    <dgm:cxn modelId="{6098ADE0-F7AE-4FC4-B54F-23E09242A767}" type="presOf" srcId="{1BD42DF1-8E13-4262-AB97-CA90202F6FE9}" destId="{C79D1779-EC6C-443C-96E1-31ED4A293B57}" srcOrd="1" destOrd="0" presId="urn:microsoft.com/office/officeart/2011/layout/CircleProcess"/>
    <dgm:cxn modelId="{723E55EA-F55D-4AD6-8CAE-4575CA4267E5}" srcId="{780B1796-9B16-4F82-A672-66A422564236}" destId="{CB338705-8EA5-48EC-B252-BAFC7877B97E}" srcOrd="2" destOrd="0" parTransId="{F3CF4813-1DF2-4821-84AB-1BFE765C0E99}" sibTransId="{66DBD76D-EB18-4E0F-999E-2D3167867D18}"/>
    <dgm:cxn modelId="{82F9E3EA-1F5A-44A0-85D4-AB4F5E1238FB}" type="presOf" srcId="{B2465A8B-4B4A-4E3B-AE5D-562C0CFF2D7F}" destId="{322411CA-FD4B-4925-BC1A-35E23DB815E0}" srcOrd="0" destOrd="0" presId="urn:microsoft.com/office/officeart/2011/layout/CircleProcess"/>
    <dgm:cxn modelId="{FF4FE7FA-937E-464C-8AC8-EC834B47C573}" type="presOf" srcId="{780B1796-9B16-4F82-A672-66A422564236}" destId="{D78F60DB-1833-4DFD-AF3C-A15C7B95B3C2}" srcOrd="0" destOrd="0" presId="urn:microsoft.com/office/officeart/2011/layout/CircleProcess"/>
    <dgm:cxn modelId="{8DBF0228-07B0-4786-A77D-CAD043DFA382}" type="presParOf" srcId="{D78F60DB-1833-4DFD-AF3C-A15C7B95B3C2}" destId="{08A96F1E-8432-485C-B680-C87D77F8D96C}" srcOrd="0" destOrd="0" presId="urn:microsoft.com/office/officeart/2011/layout/CircleProcess"/>
    <dgm:cxn modelId="{8CDA7F29-EF07-4937-895A-A0C90DA65FB6}" type="presParOf" srcId="{08A96F1E-8432-485C-B680-C87D77F8D96C}" destId="{A1CD3B57-D541-43D8-8DBA-0297E2F7F5AF}" srcOrd="0" destOrd="0" presId="urn:microsoft.com/office/officeart/2011/layout/CircleProcess"/>
    <dgm:cxn modelId="{6357CB58-491E-445A-BA63-8E7BD0453639}" type="presParOf" srcId="{D78F60DB-1833-4DFD-AF3C-A15C7B95B3C2}" destId="{66F2FFA3-560B-4E0F-B3DD-FEA76DEA58A9}" srcOrd="1" destOrd="0" presId="urn:microsoft.com/office/officeart/2011/layout/CircleProcess"/>
    <dgm:cxn modelId="{33BCB856-2589-400A-B385-6FD8FFDBC321}" type="presParOf" srcId="{66F2FFA3-560B-4E0F-B3DD-FEA76DEA58A9}" destId="{322411CA-FD4B-4925-BC1A-35E23DB815E0}" srcOrd="0" destOrd="0" presId="urn:microsoft.com/office/officeart/2011/layout/CircleProcess"/>
    <dgm:cxn modelId="{DDB01F74-A273-4E55-8512-008CBC83B2FF}" type="presParOf" srcId="{D78F60DB-1833-4DFD-AF3C-A15C7B95B3C2}" destId="{93C2BDF4-A25D-453D-A2D2-7F1E6FC98F85}" srcOrd="2" destOrd="0" presId="urn:microsoft.com/office/officeart/2011/layout/CircleProcess"/>
    <dgm:cxn modelId="{A601C8DE-B48A-4538-89DB-4EA1A0E39F0B}" type="presParOf" srcId="{D78F60DB-1833-4DFD-AF3C-A15C7B95B3C2}" destId="{F5390AB9-FA14-4A9C-AFE0-2CE67BE9B225}" srcOrd="3" destOrd="0" presId="urn:microsoft.com/office/officeart/2011/layout/CircleProcess"/>
    <dgm:cxn modelId="{C1B0101F-9416-4C8E-BB84-45BCE1C4E599}" type="presParOf" srcId="{F5390AB9-FA14-4A9C-AFE0-2CE67BE9B225}" destId="{5FA8BE03-133A-48B6-9D25-CDF19E013B3D}" srcOrd="0" destOrd="0" presId="urn:microsoft.com/office/officeart/2011/layout/CircleProcess"/>
    <dgm:cxn modelId="{E1773526-24A5-41F3-952B-DB89B7A3C1BF}" type="presParOf" srcId="{D78F60DB-1833-4DFD-AF3C-A15C7B95B3C2}" destId="{2597087D-B107-42D1-AC9A-438D569357CD}" srcOrd="4" destOrd="0" presId="urn:microsoft.com/office/officeart/2011/layout/CircleProcess"/>
    <dgm:cxn modelId="{1749A927-890B-465E-A935-B1020B8032E7}" type="presParOf" srcId="{2597087D-B107-42D1-AC9A-438D569357CD}" destId="{B08A1885-7F06-49EA-9026-EC138FDA131B}" srcOrd="0" destOrd="0" presId="urn:microsoft.com/office/officeart/2011/layout/CircleProcess"/>
    <dgm:cxn modelId="{D3D318DA-7666-4E5A-AAB9-60C7EDD94C71}" type="presParOf" srcId="{D78F60DB-1833-4DFD-AF3C-A15C7B95B3C2}" destId="{269238CC-B656-4035-9C47-563E85E91752}" srcOrd="5" destOrd="0" presId="urn:microsoft.com/office/officeart/2011/layout/CircleProcess"/>
    <dgm:cxn modelId="{43A96223-1213-4B09-A0D8-28F3E3F0AB7E}" type="presParOf" srcId="{D78F60DB-1833-4DFD-AF3C-A15C7B95B3C2}" destId="{ECAE3FA7-3ACC-40C3-BE47-0C7A02F64F1E}" srcOrd="6" destOrd="0" presId="urn:microsoft.com/office/officeart/2011/layout/CircleProcess"/>
    <dgm:cxn modelId="{39FAFA90-C705-4669-891D-A60033C775C0}" type="presParOf" srcId="{ECAE3FA7-3ACC-40C3-BE47-0C7A02F64F1E}" destId="{28696A2D-CFEF-4FB1-A74A-23A88DE64A38}" srcOrd="0" destOrd="0" presId="urn:microsoft.com/office/officeart/2011/layout/CircleProcess"/>
    <dgm:cxn modelId="{08F39C7C-35B0-440D-9011-882A3DB37A8D}" type="presParOf" srcId="{D78F60DB-1833-4DFD-AF3C-A15C7B95B3C2}" destId="{FAC9B9BD-CC27-4055-AB5B-5044EF27D0F9}" srcOrd="7" destOrd="0" presId="urn:microsoft.com/office/officeart/2011/layout/CircleProcess"/>
    <dgm:cxn modelId="{79B08F0B-FA14-407E-8A28-2948AA8E7399}" type="presParOf" srcId="{FAC9B9BD-CC27-4055-AB5B-5044EF27D0F9}" destId="{330EBB3C-2C3E-4019-8233-C2F0EC95ECED}" srcOrd="0" destOrd="0" presId="urn:microsoft.com/office/officeart/2011/layout/CircleProcess"/>
    <dgm:cxn modelId="{32D56FB2-FD46-42EF-A52B-C7AB2BAC0D3D}" type="presParOf" srcId="{D78F60DB-1833-4DFD-AF3C-A15C7B95B3C2}" destId="{FFF5AFB6-19CC-4CFA-9D48-7752236832C2}" srcOrd="8" destOrd="0" presId="urn:microsoft.com/office/officeart/2011/layout/CircleProcess"/>
    <dgm:cxn modelId="{461AEF11-66A9-49B1-82F1-AF58D4913510}" type="presParOf" srcId="{D78F60DB-1833-4DFD-AF3C-A15C7B95B3C2}" destId="{64243B6A-B0C1-4CE6-B525-8C315A28C7CA}" srcOrd="9" destOrd="0" presId="urn:microsoft.com/office/officeart/2011/layout/CircleProcess"/>
    <dgm:cxn modelId="{9A698077-86B3-4456-B779-F4F35739A4B7}" type="presParOf" srcId="{64243B6A-B0C1-4CE6-B525-8C315A28C7CA}" destId="{F0279AA3-12B6-4908-81BF-0DC92F2CFB47}" srcOrd="0" destOrd="0" presId="urn:microsoft.com/office/officeart/2011/layout/CircleProcess"/>
    <dgm:cxn modelId="{2F8BAC95-B6CB-4AED-A456-79F11FEBD0CB}" type="presParOf" srcId="{D78F60DB-1833-4DFD-AF3C-A15C7B95B3C2}" destId="{104F4ADF-A7E3-4D17-9485-F7B23F4D2633}" srcOrd="10" destOrd="0" presId="urn:microsoft.com/office/officeart/2011/layout/CircleProcess"/>
    <dgm:cxn modelId="{0909EA32-525C-4B1F-9D0B-1CC18B704DF1}" type="presParOf" srcId="{104F4ADF-A7E3-4D17-9485-F7B23F4D2633}" destId="{E4CFB22D-C94F-461F-A442-5A033A045BE2}" srcOrd="0" destOrd="0" presId="urn:microsoft.com/office/officeart/2011/layout/CircleProcess"/>
    <dgm:cxn modelId="{318F0ED4-F24A-4AD3-BDAB-3391F9D505E2}" type="presParOf" srcId="{D78F60DB-1833-4DFD-AF3C-A15C7B95B3C2}" destId="{C79D1779-EC6C-443C-96E1-31ED4A293B57}" srcOrd="11"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193E765C-107E-4702-BF01-BB34C75B354E}"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EA1EF5D1-F62A-4306-B027-C459EC6CE72F}">
      <dgm:prSet/>
      <dgm:spPr/>
      <dgm:t>
        <a:bodyPr/>
        <a:lstStyle/>
        <a:p>
          <a:pPr algn="ctr"/>
          <a:r>
            <a:rPr lang="fr-FR" b="1"/>
            <a:t>Section 507 </a:t>
          </a:r>
          <a:endParaRPr lang="en-US"/>
        </a:p>
      </dgm:t>
    </dgm:pt>
    <dgm:pt modelId="{7BCED72C-45FF-4049-8D43-2BB4A9AFBDDD}" type="parTrans" cxnId="{9C2FA08A-9638-4A4A-8657-2E3E2FA9EBC9}">
      <dgm:prSet/>
      <dgm:spPr/>
      <dgm:t>
        <a:bodyPr/>
        <a:lstStyle/>
        <a:p>
          <a:endParaRPr lang="en-US"/>
        </a:p>
      </dgm:t>
    </dgm:pt>
    <dgm:pt modelId="{52BE4668-A862-4DB3-80E4-DC6C3A70A82C}" type="sibTrans" cxnId="{9C2FA08A-9638-4A4A-8657-2E3E2FA9EBC9}">
      <dgm:prSet/>
      <dgm:spPr/>
      <dgm:t>
        <a:bodyPr/>
        <a:lstStyle/>
        <a:p>
          <a:endParaRPr lang="en-US"/>
        </a:p>
      </dgm:t>
    </dgm:pt>
    <dgm:pt modelId="{8079661A-561A-4F08-8165-0CCF32D73184}">
      <dgm:prSet/>
      <dgm:spPr/>
      <dgm:t>
        <a:bodyPr/>
        <a:lstStyle/>
        <a:p>
          <a:pPr algn="ctr"/>
          <a:r>
            <a:rPr lang="fr-FR" b="1" dirty="0"/>
            <a:t>Construction Documents Phase</a:t>
          </a:r>
          <a:endParaRPr lang="en-US" dirty="0"/>
        </a:p>
      </dgm:t>
    </dgm:pt>
    <dgm:pt modelId="{15CB4BD1-8B5F-4CB8-878D-5D67E5E98B9A}" type="parTrans" cxnId="{F6051FF7-B15B-49E9-85EA-77812BD765C6}">
      <dgm:prSet/>
      <dgm:spPr/>
      <dgm:t>
        <a:bodyPr/>
        <a:lstStyle/>
        <a:p>
          <a:endParaRPr lang="en-US"/>
        </a:p>
      </dgm:t>
    </dgm:pt>
    <dgm:pt modelId="{2125C946-0FC3-40B3-9912-CAF288ED8855}" type="sibTrans" cxnId="{F6051FF7-B15B-49E9-85EA-77812BD765C6}">
      <dgm:prSet/>
      <dgm:spPr/>
      <dgm:t>
        <a:bodyPr/>
        <a:lstStyle/>
        <a:p>
          <a:endParaRPr lang="en-US"/>
        </a:p>
      </dgm:t>
    </dgm:pt>
    <dgm:pt modelId="{171A00FC-F125-4570-91F3-AC985807165D}" type="pres">
      <dgm:prSet presAssocID="{193E765C-107E-4702-BF01-BB34C75B354E}" presName="linear" presStyleCnt="0">
        <dgm:presLayoutVars>
          <dgm:animLvl val="lvl"/>
          <dgm:resizeHandles val="exact"/>
        </dgm:presLayoutVars>
      </dgm:prSet>
      <dgm:spPr/>
    </dgm:pt>
    <dgm:pt modelId="{1CFE337F-7CDD-49CA-B693-FE2C0DE19B03}" type="pres">
      <dgm:prSet presAssocID="{EA1EF5D1-F62A-4306-B027-C459EC6CE72F}" presName="parentText" presStyleLbl="node1" presStyleIdx="0" presStyleCnt="2" custLinFactNeighborX="237" custLinFactNeighborY="32257">
        <dgm:presLayoutVars>
          <dgm:chMax val="0"/>
          <dgm:bulletEnabled val="1"/>
        </dgm:presLayoutVars>
      </dgm:prSet>
      <dgm:spPr/>
    </dgm:pt>
    <dgm:pt modelId="{0BF789AB-6D1E-40E7-B0F8-BCE4E34CBA28}" type="pres">
      <dgm:prSet presAssocID="{52BE4668-A862-4DB3-80E4-DC6C3A70A82C}" presName="spacer" presStyleCnt="0"/>
      <dgm:spPr/>
    </dgm:pt>
    <dgm:pt modelId="{0659E38E-5823-4333-8343-212C717EB0B4}" type="pres">
      <dgm:prSet presAssocID="{8079661A-561A-4F08-8165-0CCF32D73184}" presName="parentText" presStyleLbl="node1" presStyleIdx="1" presStyleCnt="2">
        <dgm:presLayoutVars>
          <dgm:chMax val="0"/>
          <dgm:bulletEnabled val="1"/>
        </dgm:presLayoutVars>
      </dgm:prSet>
      <dgm:spPr/>
    </dgm:pt>
  </dgm:ptLst>
  <dgm:cxnLst>
    <dgm:cxn modelId="{57DEC125-6179-43EE-B566-3282EFEB818C}" type="presOf" srcId="{193E765C-107E-4702-BF01-BB34C75B354E}" destId="{171A00FC-F125-4570-91F3-AC985807165D}" srcOrd="0" destOrd="0" presId="urn:microsoft.com/office/officeart/2005/8/layout/vList2"/>
    <dgm:cxn modelId="{9C2FA08A-9638-4A4A-8657-2E3E2FA9EBC9}" srcId="{193E765C-107E-4702-BF01-BB34C75B354E}" destId="{EA1EF5D1-F62A-4306-B027-C459EC6CE72F}" srcOrd="0" destOrd="0" parTransId="{7BCED72C-45FF-4049-8D43-2BB4A9AFBDDD}" sibTransId="{52BE4668-A862-4DB3-80E4-DC6C3A70A82C}"/>
    <dgm:cxn modelId="{D62A9297-54A7-4E0D-BE12-B98CE22F8791}" type="presOf" srcId="{8079661A-561A-4F08-8165-0CCF32D73184}" destId="{0659E38E-5823-4333-8343-212C717EB0B4}" srcOrd="0" destOrd="0" presId="urn:microsoft.com/office/officeart/2005/8/layout/vList2"/>
    <dgm:cxn modelId="{87E65EDA-DBB5-410F-8882-E08B97DB5736}" type="presOf" srcId="{EA1EF5D1-F62A-4306-B027-C459EC6CE72F}" destId="{1CFE337F-7CDD-49CA-B693-FE2C0DE19B03}" srcOrd="0" destOrd="0" presId="urn:microsoft.com/office/officeart/2005/8/layout/vList2"/>
    <dgm:cxn modelId="{F6051FF7-B15B-49E9-85EA-77812BD765C6}" srcId="{193E765C-107E-4702-BF01-BB34C75B354E}" destId="{8079661A-561A-4F08-8165-0CCF32D73184}" srcOrd="1" destOrd="0" parTransId="{15CB4BD1-8B5F-4CB8-878D-5D67E5E98B9A}" sibTransId="{2125C946-0FC3-40B3-9912-CAF288ED8855}"/>
    <dgm:cxn modelId="{A7CF9CA8-6D69-4B4D-B583-2298129ADF87}" type="presParOf" srcId="{171A00FC-F125-4570-91F3-AC985807165D}" destId="{1CFE337F-7CDD-49CA-B693-FE2C0DE19B03}" srcOrd="0" destOrd="0" presId="urn:microsoft.com/office/officeart/2005/8/layout/vList2"/>
    <dgm:cxn modelId="{FF6388E7-9292-49E5-924B-E2F84EDBE8B3}" type="presParOf" srcId="{171A00FC-F125-4570-91F3-AC985807165D}" destId="{0BF789AB-6D1E-40E7-B0F8-BCE4E34CBA28}" srcOrd="1" destOrd="0" presId="urn:microsoft.com/office/officeart/2005/8/layout/vList2"/>
    <dgm:cxn modelId="{D63C7977-DAB5-477A-96E3-DE7E844F16E6}" type="presParOf" srcId="{171A00FC-F125-4570-91F3-AC985807165D}" destId="{0659E38E-5823-4333-8343-212C717EB0B4}"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4A2A7517-83C1-419F-AA55-7FDAC435B094}" type="doc">
      <dgm:prSet loTypeId="urn:microsoft.com/office/officeart/2005/8/layout/vList2" loCatId="list" qsTypeId="urn:microsoft.com/office/officeart/2005/8/quickstyle/3d2" qsCatId="3D" csTypeId="urn:microsoft.com/office/officeart/2005/8/colors/colorful4" csCatId="colorful"/>
      <dgm:spPr/>
      <dgm:t>
        <a:bodyPr/>
        <a:lstStyle/>
        <a:p>
          <a:endParaRPr lang="en-US"/>
        </a:p>
      </dgm:t>
    </dgm:pt>
    <dgm:pt modelId="{98356874-CC4C-4FCE-9DCD-4ED9F4A191C5}">
      <dgm:prSet custT="1"/>
      <dgm:spPr/>
      <dgm:t>
        <a:bodyPr/>
        <a:lstStyle/>
        <a:p>
          <a:pPr algn="ctr"/>
          <a:r>
            <a:rPr lang="en-US" sz="4000" b="1" dirty="0"/>
            <a:t>Construction</a:t>
          </a:r>
          <a:r>
            <a:rPr lang="en-US" sz="2400" b="1" dirty="0"/>
            <a:t> </a:t>
          </a:r>
          <a:r>
            <a:rPr lang="en-US" sz="3600" b="1" dirty="0"/>
            <a:t>Document Overview </a:t>
          </a:r>
          <a:endParaRPr lang="en-US" sz="2400" dirty="0"/>
        </a:p>
      </dgm:t>
    </dgm:pt>
    <dgm:pt modelId="{26D633F1-0746-442F-990B-5263D2AA070E}" type="parTrans" cxnId="{DD292053-868B-4007-B437-C017EC5A66BC}">
      <dgm:prSet/>
      <dgm:spPr/>
      <dgm:t>
        <a:bodyPr/>
        <a:lstStyle/>
        <a:p>
          <a:pPr algn="ctr"/>
          <a:endParaRPr lang="en-US" sz="4400"/>
        </a:p>
      </dgm:t>
    </dgm:pt>
    <dgm:pt modelId="{0ECE8C03-8466-4688-9956-29B20677848B}" type="sibTrans" cxnId="{DD292053-868B-4007-B437-C017EC5A66BC}">
      <dgm:prSet/>
      <dgm:spPr/>
      <dgm:t>
        <a:bodyPr/>
        <a:lstStyle/>
        <a:p>
          <a:pPr algn="ctr"/>
          <a:endParaRPr lang="en-US" sz="4400"/>
        </a:p>
      </dgm:t>
    </dgm:pt>
    <dgm:pt modelId="{B4286F39-2888-4D3D-8DDA-6E317028A42A}">
      <dgm:prSet custT="1"/>
      <dgm:spPr/>
      <dgm:t>
        <a:bodyPr/>
        <a:lstStyle/>
        <a:p>
          <a:pPr algn="ctr"/>
          <a:r>
            <a:rPr lang="en-US" sz="1800"/>
            <a:t>Based upon the approved Design Development submittal, the Designer shall prepare construction drawings and specifications setting forth all the work in detail and describing the work to be performed, including: materials, products, and finishes: workmanship; finishes; plumbing, mechanical, electrical, and fire protection systems; special equipment; site work; and utility connections and services. </a:t>
          </a:r>
        </a:p>
      </dgm:t>
    </dgm:pt>
    <dgm:pt modelId="{57381C00-8FC4-4C1E-B3F2-1576F128784D}" type="parTrans" cxnId="{99F12570-D741-4D74-871B-3B4200CD5E81}">
      <dgm:prSet/>
      <dgm:spPr/>
      <dgm:t>
        <a:bodyPr/>
        <a:lstStyle/>
        <a:p>
          <a:pPr algn="ctr"/>
          <a:endParaRPr lang="en-US" sz="4400"/>
        </a:p>
      </dgm:t>
    </dgm:pt>
    <dgm:pt modelId="{5725C552-A119-4DBE-B42B-035FF1B4D05E}" type="sibTrans" cxnId="{99F12570-D741-4D74-871B-3B4200CD5E81}">
      <dgm:prSet/>
      <dgm:spPr/>
      <dgm:t>
        <a:bodyPr/>
        <a:lstStyle/>
        <a:p>
          <a:pPr algn="ctr"/>
          <a:endParaRPr lang="en-US" sz="4400"/>
        </a:p>
      </dgm:t>
    </dgm:pt>
    <dgm:pt modelId="{51DCCA54-BCD1-4BC8-A46A-61ADE6EA48F8}">
      <dgm:prSet custT="1"/>
      <dgm:spPr/>
      <dgm:t>
        <a:bodyPr/>
        <a:lstStyle/>
        <a:p>
          <a:pPr algn="ctr"/>
          <a:r>
            <a:rPr lang="en-US" sz="1800"/>
            <a:t>The Construction Document submittal is a further development of the Design Development drawings and specifications. </a:t>
          </a:r>
        </a:p>
      </dgm:t>
    </dgm:pt>
    <dgm:pt modelId="{8B251CF2-38C4-4324-8403-227AA989D1EE}" type="parTrans" cxnId="{A1AB7CBE-4767-4F79-9008-B65014B488BC}">
      <dgm:prSet/>
      <dgm:spPr/>
      <dgm:t>
        <a:bodyPr/>
        <a:lstStyle/>
        <a:p>
          <a:pPr algn="ctr"/>
          <a:endParaRPr lang="en-US" sz="4400"/>
        </a:p>
      </dgm:t>
    </dgm:pt>
    <dgm:pt modelId="{CB8AA865-0200-49F7-8251-2E25C69F01AB}" type="sibTrans" cxnId="{A1AB7CBE-4767-4F79-9008-B65014B488BC}">
      <dgm:prSet/>
      <dgm:spPr/>
      <dgm:t>
        <a:bodyPr/>
        <a:lstStyle/>
        <a:p>
          <a:pPr algn="ctr"/>
          <a:endParaRPr lang="en-US" sz="4400"/>
        </a:p>
      </dgm:t>
    </dgm:pt>
    <dgm:pt modelId="{1FACC2C6-0CB8-4EBD-9A54-A05C93D89A3C}">
      <dgm:prSet custT="1"/>
      <dgm:spPr/>
      <dgm:t>
        <a:bodyPr/>
        <a:lstStyle/>
        <a:p>
          <a:pPr algn="ctr"/>
          <a:r>
            <a:rPr lang="en-US" sz="1800"/>
            <a:t>Complete bidding information including the Proposal, Contract, Bond Forms, General and Supplementary General Conditions of the Contract, and all other information, forms, and documents required to effectively bid the project and receive competitive bids shall be provided. </a:t>
          </a:r>
        </a:p>
      </dgm:t>
    </dgm:pt>
    <dgm:pt modelId="{201BE62B-1284-4E17-920F-3E8451268857}" type="parTrans" cxnId="{4AAA9EFA-F2F4-4465-8D42-769DFDEACA55}">
      <dgm:prSet/>
      <dgm:spPr/>
      <dgm:t>
        <a:bodyPr/>
        <a:lstStyle/>
        <a:p>
          <a:pPr algn="ctr"/>
          <a:endParaRPr lang="en-US" sz="4400"/>
        </a:p>
      </dgm:t>
    </dgm:pt>
    <dgm:pt modelId="{4BEE9233-A5E2-4CCE-BA44-11B1EC833978}" type="sibTrans" cxnId="{4AAA9EFA-F2F4-4465-8D42-769DFDEACA55}">
      <dgm:prSet/>
      <dgm:spPr/>
      <dgm:t>
        <a:bodyPr/>
        <a:lstStyle/>
        <a:p>
          <a:pPr algn="ctr"/>
          <a:endParaRPr lang="en-US" sz="4400"/>
        </a:p>
      </dgm:t>
    </dgm:pt>
    <dgm:pt modelId="{A72AE76B-F084-46E8-8E89-B85537ED8C57}">
      <dgm:prSet custT="1"/>
      <dgm:spPr/>
      <dgm:t>
        <a:bodyPr/>
        <a:lstStyle/>
        <a:p>
          <a:pPr algn="ctr"/>
          <a:r>
            <a:rPr lang="en-US" sz="1800"/>
            <a:t>Requirements for Construction Document submittals shall include all requirements of Design Development submittals (see Section 507) and any additional requirements of this section.</a:t>
          </a:r>
        </a:p>
      </dgm:t>
    </dgm:pt>
    <dgm:pt modelId="{2598A455-CD90-4F11-B509-35F65F320209}" type="parTrans" cxnId="{1522854F-48F8-47B7-94D4-BE4EA088DED9}">
      <dgm:prSet/>
      <dgm:spPr/>
      <dgm:t>
        <a:bodyPr/>
        <a:lstStyle/>
        <a:p>
          <a:pPr algn="ctr"/>
          <a:endParaRPr lang="en-US" sz="4400"/>
        </a:p>
      </dgm:t>
    </dgm:pt>
    <dgm:pt modelId="{60C5413C-A4AD-4552-8D0C-607FF65334CE}" type="sibTrans" cxnId="{1522854F-48F8-47B7-94D4-BE4EA088DED9}">
      <dgm:prSet/>
      <dgm:spPr/>
      <dgm:t>
        <a:bodyPr/>
        <a:lstStyle/>
        <a:p>
          <a:pPr algn="ctr"/>
          <a:endParaRPr lang="en-US" sz="4400"/>
        </a:p>
      </dgm:t>
    </dgm:pt>
    <dgm:pt modelId="{633F0A75-41C7-45BB-AD35-6842457F284B}" type="pres">
      <dgm:prSet presAssocID="{4A2A7517-83C1-419F-AA55-7FDAC435B094}" presName="linear" presStyleCnt="0">
        <dgm:presLayoutVars>
          <dgm:animLvl val="lvl"/>
          <dgm:resizeHandles val="exact"/>
        </dgm:presLayoutVars>
      </dgm:prSet>
      <dgm:spPr/>
    </dgm:pt>
    <dgm:pt modelId="{45397755-EF47-4BA0-9C8B-AA6DFE34A966}" type="pres">
      <dgm:prSet presAssocID="{98356874-CC4C-4FCE-9DCD-4ED9F4A191C5}" presName="parentText" presStyleLbl="node1" presStyleIdx="0" presStyleCnt="4">
        <dgm:presLayoutVars>
          <dgm:chMax val="0"/>
          <dgm:bulletEnabled val="1"/>
        </dgm:presLayoutVars>
      </dgm:prSet>
      <dgm:spPr/>
    </dgm:pt>
    <dgm:pt modelId="{07CD0002-357A-4F44-BCCA-C145C16138DC}" type="pres">
      <dgm:prSet presAssocID="{0ECE8C03-8466-4688-9956-29B20677848B}" presName="spacer" presStyleCnt="0"/>
      <dgm:spPr/>
    </dgm:pt>
    <dgm:pt modelId="{E4635702-F24B-4FF4-84F7-C35DFB2DDB95}" type="pres">
      <dgm:prSet presAssocID="{B4286F39-2888-4D3D-8DDA-6E317028A42A}" presName="parentText" presStyleLbl="node1" presStyleIdx="1" presStyleCnt="4">
        <dgm:presLayoutVars>
          <dgm:chMax val="0"/>
          <dgm:bulletEnabled val="1"/>
        </dgm:presLayoutVars>
      </dgm:prSet>
      <dgm:spPr/>
    </dgm:pt>
    <dgm:pt modelId="{1A70330E-C629-4643-9039-9225A99DA6BC}" type="pres">
      <dgm:prSet presAssocID="{B4286F39-2888-4D3D-8DDA-6E317028A42A}" presName="childText" presStyleLbl="revTx" presStyleIdx="0" presStyleCnt="1">
        <dgm:presLayoutVars>
          <dgm:bulletEnabled val="1"/>
        </dgm:presLayoutVars>
      </dgm:prSet>
      <dgm:spPr/>
    </dgm:pt>
    <dgm:pt modelId="{5A16F776-62E1-428D-AB94-0E9760423848}" type="pres">
      <dgm:prSet presAssocID="{1FACC2C6-0CB8-4EBD-9A54-A05C93D89A3C}" presName="parentText" presStyleLbl="node1" presStyleIdx="2" presStyleCnt="4">
        <dgm:presLayoutVars>
          <dgm:chMax val="0"/>
          <dgm:bulletEnabled val="1"/>
        </dgm:presLayoutVars>
      </dgm:prSet>
      <dgm:spPr/>
    </dgm:pt>
    <dgm:pt modelId="{B8624D2A-DC26-4B9C-AA90-E14F385D00A4}" type="pres">
      <dgm:prSet presAssocID="{4BEE9233-A5E2-4CCE-BA44-11B1EC833978}" presName="spacer" presStyleCnt="0"/>
      <dgm:spPr/>
    </dgm:pt>
    <dgm:pt modelId="{D51ED32F-CEC6-4685-88CE-A2424523366B}" type="pres">
      <dgm:prSet presAssocID="{A72AE76B-F084-46E8-8E89-B85537ED8C57}" presName="parentText" presStyleLbl="node1" presStyleIdx="3" presStyleCnt="4">
        <dgm:presLayoutVars>
          <dgm:chMax val="0"/>
          <dgm:bulletEnabled val="1"/>
        </dgm:presLayoutVars>
      </dgm:prSet>
      <dgm:spPr/>
    </dgm:pt>
  </dgm:ptLst>
  <dgm:cxnLst>
    <dgm:cxn modelId="{683D9E00-276A-4BA6-A997-2F8E9ECE44B4}" type="presOf" srcId="{A72AE76B-F084-46E8-8E89-B85537ED8C57}" destId="{D51ED32F-CEC6-4685-88CE-A2424523366B}" srcOrd="0" destOrd="0" presId="urn:microsoft.com/office/officeart/2005/8/layout/vList2"/>
    <dgm:cxn modelId="{1522854F-48F8-47B7-94D4-BE4EA088DED9}" srcId="{4A2A7517-83C1-419F-AA55-7FDAC435B094}" destId="{A72AE76B-F084-46E8-8E89-B85537ED8C57}" srcOrd="3" destOrd="0" parTransId="{2598A455-CD90-4F11-B509-35F65F320209}" sibTransId="{60C5413C-A4AD-4552-8D0C-607FF65334CE}"/>
    <dgm:cxn modelId="{99F12570-D741-4D74-871B-3B4200CD5E81}" srcId="{4A2A7517-83C1-419F-AA55-7FDAC435B094}" destId="{B4286F39-2888-4D3D-8DDA-6E317028A42A}" srcOrd="1" destOrd="0" parTransId="{57381C00-8FC4-4C1E-B3F2-1576F128784D}" sibTransId="{5725C552-A119-4DBE-B42B-035FF1B4D05E}"/>
    <dgm:cxn modelId="{DD292053-868B-4007-B437-C017EC5A66BC}" srcId="{4A2A7517-83C1-419F-AA55-7FDAC435B094}" destId="{98356874-CC4C-4FCE-9DCD-4ED9F4A191C5}" srcOrd="0" destOrd="0" parTransId="{26D633F1-0746-442F-990B-5263D2AA070E}" sibTransId="{0ECE8C03-8466-4688-9956-29B20677848B}"/>
    <dgm:cxn modelId="{E905EB5A-510D-45A2-A57D-F846632204FB}" type="presOf" srcId="{4A2A7517-83C1-419F-AA55-7FDAC435B094}" destId="{633F0A75-41C7-45BB-AD35-6842457F284B}" srcOrd="0" destOrd="0" presId="urn:microsoft.com/office/officeart/2005/8/layout/vList2"/>
    <dgm:cxn modelId="{BA3EA888-2C1E-40A3-9CAD-A7CF9B829051}" type="presOf" srcId="{B4286F39-2888-4D3D-8DDA-6E317028A42A}" destId="{E4635702-F24B-4FF4-84F7-C35DFB2DDB95}" srcOrd="0" destOrd="0" presId="urn:microsoft.com/office/officeart/2005/8/layout/vList2"/>
    <dgm:cxn modelId="{4C463E9C-37B8-4B8C-8650-19264CB897B0}" type="presOf" srcId="{51DCCA54-BCD1-4BC8-A46A-61ADE6EA48F8}" destId="{1A70330E-C629-4643-9039-9225A99DA6BC}" srcOrd="0" destOrd="0" presId="urn:microsoft.com/office/officeart/2005/8/layout/vList2"/>
    <dgm:cxn modelId="{D28D409F-7F58-41E7-9CD7-A1BDF9093133}" type="presOf" srcId="{98356874-CC4C-4FCE-9DCD-4ED9F4A191C5}" destId="{45397755-EF47-4BA0-9C8B-AA6DFE34A966}" srcOrd="0" destOrd="0" presId="urn:microsoft.com/office/officeart/2005/8/layout/vList2"/>
    <dgm:cxn modelId="{9D6232B2-E974-4FBA-A398-73A12F63D8C3}" type="presOf" srcId="{1FACC2C6-0CB8-4EBD-9A54-A05C93D89A3C}" destId="{5A16F776-62E1-428D-AB94-0E9760423848}" srcOrd="0" destOrd="0" presId="urn:microsoft.com/office/officeart/2005/8/layout/vList2"/>
    <dgm:cxn modelId="{A1AB7CBE-4767-4F79-9008-B65014B488BC}" srcId="{B4286F39-2888-4D3D-8DDA-6E317028A42A}" destId="{51DCCA54-BCD1-4BC8-A46A-61ADE6EA48F8}" srcOrd="0" destOrd="0" parTransId="{8B251CF2-38C4-4324-8403-227AA989D1EE}" sibTransId="{CB8AA865-0200-49F7-8251-2E25C69F01AB}"/>
    <dgm:cxn modelId="{4AAA9EFA-F2F4-4465-8D42-769DFDEACA55}" srcId="{4A2A7517-83C1-419F-AA55-7FDAC435B094}" destId="{1FACC2C6-0CB8-4EBD-9A54-A05C93D89A3C}" srcOrd="2" destOrd="0" parTransId="{201BE62B-1284-4E17-920F-3E8451268857}" sibTransId="{4BEE9233-A5E2-4CCE-BA44-11B1EC833978}"/>
    <dgm:cxn modelId="{9510D962-0668-45CA-A916-6199627F739C}" type="presParOf" srcId="{633F0A75-41C7-45BB-AD35-6842457F284B}" destId="{45397755-EF47-4BA0-9C8B-AA6DFE34A966}" srcOrd="0" destOrd="0" presId="urn:microsoft.com/office/officeart/2005/8/layout/vList2"/>
    <dgm:cxn modelId="{725F4571-5B25-4FFC-B9E4-964688AC663E}" type="presParOf" srcId="{633F0A75-41C7-45BB-AD35-6842457F284B}" destId="{07CD0002-357A-4F44-BCCA-C145C16138DC}" srcOrd="1" destOrd="0" presId="urn:microsoft.com/office/officeart/2005/8/layout/vList2"/>
    <dgm:cxn modelId="{2D92A7CA-1C6B-4D32-A976-94015C2EE5C6}" type="presParOf" srcId="{633F0A75-41C7-45BB-AD35-6842457F284B}" destId="{E4635702-F24B-4FF4-84F7-C35DFB2DDB95}" srcOrd="2" destOrd="0" presId="urn:microsoft.com/office/officeart/2005/8/layout/vList2"/>
    <dgm:cxn modelId="{192A181B-8AAA-49FF-8966-608AACD4D3F2}" type="presParOf" srcId="{633F0A75-41C7-45BB-AD35-6842457F284B}" destId="{1A70330E-C629-4643-9039-9225A99DA6BC}" srcOrd="3" destOrd="0" presId="urn:microsoft.com/office/officeart/2005/8/layout/vList2"/>
    <dgm:cxn modelId="{030DCC1D-C004-4F19-BE99-FB09827AA8FD}" type="presParOf" srcId="{633F0A75-41C7-45BB-AD35-6842457F284B}" destId="{5A16F776-62E1-428D-AB94-0E9760423848}" srcOrd="4" destOrd="0" presId="urn:microsoft.com/office/officeart/2005/8/layout/vList2"/>
    <dgm:cxn modelId="{DAB223E2-3D26-4BDB-A0D1-2EA50AF0FC1B}" type="presParOf" srcId="{633F0A75-41C7-45BB-AD35-6842457F284B}" destId="{B8624D2A-DC26-4B9C-AA90-E14F385D00A4}" srcOrd="5" destOrd="0" presId="urn:microsoft.com/office/officeart/2005/8/layout/vList2"/>
    <dgm:cxn modelId="{A7CAA3DD-05F5-4A31-B19A-BB586DCC718D}" type="presParOf" srcId="{633F0A75-41C7-45BB-AD35-6842457F284B}" destId="{D51ED32F-CEC6-4685-88CE-A2424523366B}"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EE2A0ADD-7BFA-4366-9FFA-D1024E126E39}" type="doc">
      <dgm:prSet loTypeId="urn:microsoft.com/office/officeart/2005/8/layout/vList2" loCatId="list" qsTypeId="urn:microsoft.com/office/officeart/2005/8/quickstyle/3d2" qsCatId="3D" csTypeId="urn:microsoft.com/office/officeart/2005/8/colors/colorful4" csCatId="colorful"/>
      <dgm:spPr/>
      <dgm:t>
        <a:bodyPr/>
        <a:lstStyle/>
        <a:p>
          <a:endParaRPr lang="en-US"/>
        </a:p>
      </dgm:t>
    </dgm:pt>
    <dgm:pt modelId="{FEC04B86-6400-4DA9-8E9D-C94F0C393321}">
      <dgm:prSet custT="1"/>
      <dgm:spPr/>
      <dgm:t>
        <a:bodyPr/>
        <a:lstStyle/>
        <a:p>
          <a:pPr algn="ctr"/>
          <a:r>
            <a:rPr lang="en-US" sz="4000" b="1"/>
            <a:t>Owner/Other Agency Reviews </a:t>
          </a:r>
          <a:endParaRPr lang="en-US" sz="4000"/>
        </a:p>
      </dgm:t>
    </dgm:pt>
    <dgm:pt modelId="{7C981D73-BA22-4CE7-ABC9-563A8B6467A3}" type="parTrans" cxnId="{C8BAD8CC-EB3A-46AD-8C9A-AAE6FFD93180}">
      <dgm:prSet/>
      <dgm:spPr/>
      <dgm:t>
        <a:bodyPr/>
        <a:lstStyle/>
        <a:p>
          <a:endParaRPr lang="en-US"/>
        </a:p>
      </dgm:t>
    </dgm:pt>
    <dgm:pt modelId="{55ADCD18-A7E3-4110-ADDA-643AC1BD7B00}" type="sibTrans" cxnId="{C8BAD8CC-EB3A-46AD-8C9A-AAE6FFD93180}">
      <dgm:prSet/>
      <dgm:spPr/>
      <dgm:t>
        <a:bodyPr/>
        <a:lstStyle/>
        <a:p>
          <a:endParaRPr lang="en-US"/>
        </a:p>
      </dgm:t>
    </dgm:pt>
    <dgm:pt modelId="{BBE8C7B4-6724-494E-A65F-4E93F9899B17}">
      <dgm:prSet/>
      <dgm:spPr/>
      <dgm:t>
        <a:bodyPr/>
        <a:lstStyle/>
        <a:p>
          <a:r>
            <a:rPr lang="en-US" dirty="0"/>
            <a:t>Submittal of the Construction Document phase shall be reviewed and approved by the Owner prior to submission to the State Construction Office and other regulatory agencies having jurisdiction such that all agency reviews are concurrent. The Designer shall forward a copy of any review comments to the State Construction Office</a:t>
          </a:r>
          <a:r>
            <a:rPr lang="en-US" b="1" dirty="0"/>
            <a:t>. </a:t>
          </a:r>
          <a:endParaRPr lang="en-US" dirty="0"/>
        </a:p>
      </dgm:t>
    </dgm:pt>
    <dgm:pt modelId="{56CCFED7-01F2-4D25-9E29-6E001ECA4E48}" type="parTrans" cxnId="{F87C9A59-9DCC-4EE2-B944-BD9351CD0149}">
      <dgm:prSet/>
      <dgm:spPr/>
      <dgm:t>
        <a:bodyPr/>
        <a:lstStyle/>
        <a:p>
          <a:endParaRPr lang="en-US"/>
        </a:p>
      </dgm:t>
    </dgm:pt>
    <dgm:pt modelId="{D8B9065F-FBF2-41B2-9FD4-4A9F1D97F998}" type="sibTrans" cxnId="{F87C9A59-9DCC-4EE2-B944-BD9351CD0149}">
      <dgm:prSet/>
      <dgm:spPr/>
      <dgm:t>
        <a:bodyPr/>
        <a:lstStyle/>
        <a:p>
          <a:endParaRPr lang="en-US"/>
        </a:p>
      </dgm:t>
    </dgm:pt>
    <dgm:pt modelId="{4F67A503-CA6B-49B5-8012-99279443023A}">
      <dgm:prSet/>
      <dgm:spPr/>
      <dgm:t>
        <a:bodyPr/>
        <a:lstStyle/>
        <a:p>
          <a:r>
            <a:rPr lang="en-US"/>
            <a:t>The transmittal letter shall indicate any other reviewing agencies receiving copies for review. </a:t>
          </a:r>
        </a:p>
      </dgm:t>
    </dgm:pt>
    <dgm:pt modelId="{6BB6AC52-B79E-4BA6-B1CE-94AB1E75B4E4}" type="parTrans" cxnId="{F1494002-668C-4721-AC6C-37A61A3DF98E}">
      <dgm:prSet/>
      <dgm:spPr/>
      <dgm:t>
        <a:bodyPr/>
        <a:lstStyle/>
        <a:p>
          <a:endParaRPr lang="en-US"/>
        </a:p>
      </dgm:t>
    </dgm:pt>
    <dgm:pt modelId="{66491322-E6F9-4CC9-AFAA-96BB223B38CC}" type="sibTrans" cxnId="{F1494002-668C-4721-AC6C-37A61A3DF98E}">
      <dgm:prSet/>
      <dgm:spPr/>
      <dgm:t>
        <a:bodyPr/>
        <a:lstStyle/>
        <a:p>
          <a:endParaRPr lang="en-US"/>
        </a:p>
      </dgm:t>
    </dgm:pt>
    <dgm:pt modelId="{A89B780B-FC2E-4B14-8796-5F5ABDDA4758}">
      <dgm:prSet/>
      <dgm:spPr/>
      <dgm:t>
        <a:bodyPr/>
        <a:lstStyle/>
        <a:p>
          <a:r>
            <a:rPr lang="en-US"/>
            <a:t>See Chapter 400 for the number of copies to be submitted by regulatory review agencies and the Owner. The State Construction Office will typically require only one set of complete documents. On large projects where drawings and specifications must be printed in 2 or more large volumes, 2 complete sets may reduce time in review. In addition, 2 sets of reduced drawings may assist the Design Review Staff in conducting concurrent reviews and cross referencing information.</a:t>
          </a:r>
        </a:p>
      </dgm:t>
    </dgm:pt>
    <dgm:pt modelId="{DDEB6BC8-B478-43C2-9A25-5103CCC55DA6}" type="parTrans" cxnId="{287B9C7A-A1CE-4C5C-ACEF-325CCA514360}">
      <dgm:prSet/>
      <dgm:spPr/>
      <dgm:t>
        <a:bodyPr/>
        <a:lstStyle/>
        <a:p>
          <a:endParaRPr lang="en-US"/>
        </a:p>
      </dgm:t>
    </dgm:pt>
    <dgm:pt modelId="{DCDFC88B-899D-47FE-BC89-0E86396E3DDD}" type="sibTrans" cxnId="{287B9C7A-A1CE-4C5C-ACEF-325CCA514360}">
      <dgm:prSet/>
      <dgm:spPr/>
      <dgm:t>
        <a:bodyPr/>
        <a:lstStyle/>
        <a:p>
          <a:endParaRPr lang="en-US"/>
        </a:p>
      </dgm:t>
    </dgm:pt>
    <dgm:pt modelId="{4ED0031F-C26F-4D52-9DED-54DCD6DA4B23}" type="pres">
      <dgm:prSet presAssocID="{EE2A0ADD-7BFA-4366-9FFA-D1024E126E39}" presName="linear" presStyleCnt="0">
        <dgm:presLayoutVars>
          <dgm:animLvl val="lvl"/>
          <dgm:resizeHandles val="exact"/>
        </dgm:presLayoutVars>
      </dgm:prSet>
      <dgm:spPr/>
    </dgm:pt>
    <dgm:pt modelId="{B56A0915-EA8E-436D-93E3-A5567E16B3B9}" type="pres">
      <dgm:prSet presAssocID="{FEC04B86-6400-4DA9-8E9D-C94F0C393321}" presName="parentText" presStyleLbl="node1" presStyleIdx="0" presStyleCnt="4">
        <dgm:presLayoutVars>
          <dgm:chMax val="0"/>
          <dgm:bulletEnabled val="1"/>
        </dgm:presLayoutVars>
      </dgm:prSet>
      <dgm:spPr/>
    </dgm:pt>
    <dgm:pt modelId="{4C174A6F-0BA7-4360-9145-C38489E01C3D}" type="pres">
      <dgm:prSet presAssocID="{55ADCD18-A7E3-4110-ADDA-643AC1BD7B00}" presName="spacer" presStyleCnt="0"/>
      <dgm:spPr/>
    </dgm:pt>
    <dgm:pt modelId="{0EB6EB44-3595-4CFC-9651-A85602E73DF7}" type="pres">
      <dgm:prSet presAssocID="{BBE8C7B4-6724-494E-A65F-4E93F9899B17}" presName="parentText" presStyleLbl="node1" presStyleIdx="1" presStyleCnt="4">
        <dgm:presLayoutVars>
          <dgm:chMax val="0"/>
          <dgm:bulletEnabled val="1"/>
        </dgm:presLayoutVars>
      </dgm:prSet>
      <dgm:spPr/>
    </dgm:pt>
    <dgm:pt modelId="{2974AA27-C894-438F-BB89-66E12F6BEED3}" type="pres">
      <dgm:prSet presAssocID="{D8B9065F-FBF2-41B2-9FD4-4A9F1D97F998}" presName="spacer" presStyleCnt="0"/>
      <dgm:spPr/>
    </dgm:pt>
    <dgm:pt modelId="{D9C7B76D-9844-48EF-A59A-F49C77F6446C}" type="pres">
      <dgm:prSet presAssocID="{4F67A503-CA6B-49B5-8012-99279443023A}" presName="parentText" presStyleLbl="node1" presStyleIdx="2" presStyleCnt="4">
        <dgm:presLayoutVars>
          <dgm:chMax val="0"/>
          <dgm:bulletEnabled val="1"/>
        </dgm:presLayoutVars>
      </dgm:prSet>
      <dgm:spPr/>
    </dgm:pt>
    <dgm:pt modelId="{E13DB3EB-807E-4FF0-A804-CD1E32D252F7}" type="pres">
      <dgm:prSet presAssocID="{66491322-E6F9-4CC9-AFAA-96BB223B38CC}" presName="spacer" presStyleCnt="0"/>
      <dgm:spPr/>
    </dgm:pt>
    <dgm:pt modelId="{65B78DF6-7257-4DC9-B024-FB2D187C6D95}" type="pres">
      <dgm:prSet presAssocID="{A89B780B-FC2E-4B14-8796-5F5ABDDA4758}" presName="parentText" presStyleLbl="node1" presStyleIdx="3" presStyleCnt="4">
        <dgm:presLayoutVars>
          <dgm:chMax val="0"/>
          <dgm:bulletEnabled val="1"/>
        </dgm:presLayoutVars>
      </dgm:prSet>
      <dgm:spPr/>
    </dgm:pt>
  </dgm:ptLst>
  <dgm:cxnLst>
    <dgm:cxn modelId="{F1494002-668C-4721-AC6C-37A61A3DF98E}" srcId="{EE2A0ADD-7BFA-4366-9FFA-D1024E126E39}" destId="{4F67A503-CA6B-49B5-8012-99279443023A}" srcOrd="2" destOrd="0" parTransId="{6BB6AC52-B79E-4BA6-B1CE-94AB1E75B4E4}" sibTransId="{66491322-E6F9-4CC9-AFAA-96BB223B38CC}"/>
    <dgm:cxn modelId="{E34B6641-4343-4562-ADEE-9F8D33E368F3}" type="presOf" srcId="{EE2A0ADD-7BFA-4366-9FFA-D1024E126E39}" destId="{4ED0031F-C26F-4D52-9DED-54DCD6DA4B23}" srcOrd="0" destOrd="0" presId="urn:microsoft.com/office/officeart/2005/8/layout/vList2"/>
    <dgm:cxn modelId="{70B39769-7687-4ADF-B2E9-9B7A5D571695}" type="presOf" srcId="{4F67A503-CA6B-49B5-8012-99279443023A}" destId="{D9C7B76D-9844-48EF-A59A-F49C77F6446C}" srcOrd="0" destOrd="0" presId="urn:microsoft.com/office/officeart/2005/8/layout/vList2"/>
    <dgm:cxn modelId="{3DA53B52-86BF-4204-998E-BD77647A46E4}" type="presOf" srcId="{A89B780B-FC2E-4B14-8796-5F5ABDDA4758}" destId="{65B78DF6-7257-4DC9-B024-FB2D187C6D95}" srcOrd="0" destOrd="0" presId="urn:microsoft.com/office/officeart/2005/8/layout/vList2"/>
    <dgm:cxn modelId="{D9E51573-BEE6-4F2E-8565-EDFB3D5EB3B1}" type="presOf" srcId="{BBE8C7B4-6724-494E-A65F-4E93F9899B17}" destId="{0EB6EB44-3595-4CFC-9651-A85602E73DF7}" srcOrd="0" destOrd="0" presId="urn:microsoft.com/office/officeart/2005/8/layout/vList2"/>
    <dgm:cxn modelId="{F87C9A59-9DCC-4EE2-B944-BD9351CD0149}" srcId="{EE2A0ADD-7BFA-4366-9FFA-D1024E126E39}" destId="{BBE8C7B4-6724-494E-A65F-4E93F9899B17}" srcOrd="1" destOrd="0" parTransId="{56CCFED7-01F2-4D25-9E29-6E001ECA4E48}" sibTransId="{D8B9065F-FBF2-41B2-9FD4-4A9F1D97F998}"/>
    <dgm:cxn modelId="{287B9C7A-A1CE-4C5C-ACEF-325CCA514360}" srcId="{EE2A0ADD-7BFA-4366-9FFA-D1024E126E39}" destId="{A89B780B-FC2E-4B14-8796-5F5ABDDA4758}" srcOrd="3" destOrd="0" parTransId="{DDEB6BC8-B478-43C2-9A25-5103CCC55DA6}" sibTransId="{DCDFC88B-899D-47FE-BC89-0E86396E3DDD}"/>
    <dgm:cxn modelId="{C8BAD8CC-EB3A-46AD-8C9A-AAE6FFD93180}" srcId="{EE2A0ADD-7BFA-4366-9FFA-D1024E126E39}" destId="{FEC04B86-6400-4DA9-8E9D-C94F0C393321}" srcOrd="0" destOrd="0" parTransId="{7C981D73-BA22-4CE7-ABC9-563A8B6467A3}" sibTransId="{55ADCD18-A7E3-4110-ADDA-643AC1BD7B00}"/>
    <dgm:cxn modelId="{F8E208DA-4147-4D23-9CDC-29F64BA51C70}" type="presOf" srcId="{FEC04B86-6400-4DA9-8E9D-C94F0C393321}" destId="{B56A0915-EA8E-436D-93E3-A5567E16B3B9}" srcOrd="0" destOrd="0" presId="urn:microsoft.com/office/officeart/2005/8/layout/vList2"/>
    <dgm:cxn modelId="{9EC13156-22E0-457F-BC1E-77E511A9B724}" type="presParOf" srcId="{4ED0031F-C26F-4D52-9DED-54DCD6DA4B23}" destId="{B56A0915-EA8E-436D-93E3-A5567E16B3B9}" srcOrd="0" destOrd="0" presId="urn:microsoft.com/office/officeart/2005/8/layout/vList2"/>
    <dgm:cxn modelId="{1DB11EFC-6138-434B-8AF2-D3152C425939}" type="presParOf" srcId="{4ED0031F-C26F-4D52-9DED-54DCD6DA4B23}" destId="{4C174A6F-0BA7-4360-9145-C38489E01C3D}" srcOrd="1" destOrd="0" presId="urn:microsoft.com/office/officeart/2005/8/layout/vList2"/>
    <dgm:cxn modelId="{12D2EE0B-BB48-43B6-9063-B935B211914D}" type="presParOf" srcId="{4ED0031F-C26F-4D52-9DED-54DCD6DA4B23}" destId="{0EB6EB44-3595-4CFC-9651-A85602E73DF7}" srcOrd="2" destOrd="0" presId="urn:microsoft.com/office/officeart/2005/8/layout/vList2"/>
    <dgm:cxn modelId="{416DE218-E62C-4563-A365-CB76704EFD45}" type="presParOf" srcId="{4ED0031F-C26F-4D52-9DED-54DCD6DA4B23}" destId="{2974AA27-C894-438F-BB89-66E12F6BEED3}" srcOrd="3" destOrd="0" presId="urn:microsoft.com/office/officeart/2005/8/layout/vList2"/>
    <dgm:cxn modelId="{1A1EEA9B-4529-490F-B7DC-4C072859CF2D}" type="presParOf" srcId="{4ED0031F-C26F-4D52-9DED-54DCD6DA4B23}" destId="{D9C7B76D-9844-48EF-A59A-F49C77F6446C}" srcOrd="4" destOrd="0" presId="urn:microsoft.com/office/officeart/2005/8/layout/vList2"/>
    <dgm:cxn modelId="{3AEEDCE3-0BF0-4CFD-A938-FF566D5D0234}" type="presParOf" srcId="{4ED0031F-C26F-4D52-9DED-54DCD6DA4B23}" destId="{E13DB3EB-807E-4FF0-A804-CD1E32D252F7}" srcOrd="5" destOrd="0" presId="urn:microsoft.com/office/officeart/2005/8/layout/vList2"/>
    <dgm:cxn modelId="{28811B17-4D48-4F73-B7D1-C542908134EA}" type="presParOf" srcId="{4ED0031F-C26F-4D52-9DED-54DCD6DA4B23}" destId="{65B78DF6-7257-4DC9-B024-FB2D187C6D95}"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F3FE9848-6560-4BE2-9A64-1A9A05081CB8}" type="doc">
      <dgm:prSet loTypeId="urn:microsoft.com/office/officeart/2005/8/layout/vList2" loCatId="list" qsTypeId="urn:microsoft.com/office/officeart/2005/8/quickstyle/simple5" qsCatId="simple" csTypeId="urn:microsoft.com/office/officeart/2005/8/colors/colorful4" csCatId="colorful" phldr="1"/>
      <dgm:spPr/>
      <dgm:t>
        <a:bodyPr/>
        <a:lstStyle/>
        <a:p>
          <a:endParaRPr lang="en-US"/>
        </a:p>
      </dgm:t>
    </dgm:pt>
    <dgm:pt modelId="{46865071-A138-4BFA-9836-7A08EB27F838}">
      <dgm:prSet custT="1"/>
      <dgm:spPr/>
      <dgm:t>
        <a:bodyPr/>
        <a:lstStyle/>
        <a:p>
          <a:pPr algn="ctr"/>
          <a:r>
            <a:rPr lang="en-US" sz="4800" b="1" dirty="0"/>
            <a:t>Design Calculations</a:t>
          </a:r>
          <a:endParaRPr lang="en-US" sz="4800" dirty="0"/>
        </a:p>
      </dgm:t>
    </dgm:pt>
    <dgm:pt modelId="{900F37DF-2843-4FC2-8E51-3C60EC091E83}" type="parTrans" cxnId="{DBAF14A0-7404-474F-9CB3-9A87149D2223}">
      <dgm:prSet/>
      <dgm:spPr/>
      <dgm:t>
        <a:bodyPr/>
        <a:lstStyle/>
        <a:p>
          <a:endParaRPr lang="en-US"/>
        </a:p>
      </dgm:t>
    </dgm:pt>
    <dgm:pt modelId="{89859E49-C794-42AA-9625-309C1C6FB342}" type="sibTrans" cxnId="{DBAF14A0-7404-474F-9CB3-9A87149D2223}">
      <dgm:prSet/>
      <dgm:spPr/>
      <dgm:t>
        <a:bodyPr/>
        <a:lstStyle/>
        <a:p>
          <a:endParaRPr lang="en-US"/>
        </a:p>
      </dgm:t>
    </dgm:pt>
    <dgm:pt modelId="{FAE144B1-4BCD-4EC3-AD63-2CA4B0060668}">
      <dgm:prSet/>
      <dgm:spPr/>
      <dgm:t>
        <a:bodyPr/>
        <a:lstStyle/>
        <a:p>
          <a:r>
            <a:rPr lang="en-US" dirty="0"/>
            <a:t>The Designer and his consultants shall retain design calculations for all systems, including roofing, structural, special foundations, and mechanical and electrical designs. </a:t>
          </a:r>
        </a:p>
      </dgm:t>
    </dgm:pt>
    <dgm:pt modelId="{E83E01D7-63C7-4AF0-A0E3-35BFAAED3550}" type="parTrans" cxnId="{129CE505-1F8D-4CE5-9685-C3F9EE5F6B82}">
      <dgm:prSet/>
      <dgm:spPr/>
      <dgm:t>
        <a:bodyPr/>
        <a:lstStyle/>
        <a:p>
          <a:endParaRPr lang="en-US"/>
        </a:p>
      </dgm:t>
    </dgm:pt>
    <dgm:pt modelId="{842C4202-C095-41AA-A581-49FCB3A15A3B}" type="sibTrans" cxnId="{129CE505-1F8D-4CE5-9685-C3F9EE5F6B82}">
      <dgm:prSet/>
      <dgm:spPr/>
      <dgm:t>
        <a:bodyPr/>
        <a:lstStyle/>
        <a:p>
          <a:endParaRPr lang="en-US"/>
        </a:p>
      </dgm:t>
    </dgm:pt>
    <dgm:pt modelId="{4CB7EB9B-2E29-4204-A6DA-8D88B8966536}">
      <dgm:prSet/>
      <dgm:spPr/>
      <dgm:t>
        <a:bodyPr/>
        <a:lstStyle/>
        <a:p>
          <a:r>
            <a:rPr lang="en-US"/>
            <a:t>Calculations shall be kept in a reproducible format and submitted to the State Construction Office upon request.</a:t>
          </a:r>
        </a:p>
      </dgm:t>
    </dgm:pt>
    <dgm:pt modelId="{F5D628D0-D5F4-4AA3-9B56-7A1AFC9B0AF7}" type="parTrans" cxnId="{9ED914F2-77A1-4384-9D84-DE90AEF42AAB}">
      <dgm:prSet/>
      <dgm:spPr/>
      <dgm:t>
        <a:bodyPr/>
        <a:lstStyle/>
        <a:p>
          <a:endParaRPr lang="en-US"/>
        </a:p>
      </dgm:t>
    </dgm:pt>
    <dgm:pt modelId="{100EE4BC-DB8E-4D7D-9206-5658A68C8AF6}" type="sibTrans" cxnId="{9ED914F2-77A1-4384-9D84-DE90AEF42AAB}">
      <dgm:prSet/>
      <dgm:spPr/>
      <dgm:t>
        <a:bodyPr/>
        <a:lstStyle/>
        <a:p>
          <a:endParaRPr lang="en-US"/>
        </a:p>
      </dgm:t>
    </dgm:pt>
    <dgm:pt modelId="{04E4DE06-B9F3-4CFD-BF95-D89E7B2CAC92}" type="pres">
      <dgm:prSet presAssocID="{F3FE9848-6560-4BE2-9A64-1A9A05081CB8}" presName="linear" presStyleCnt="0">
        <dgm:presLayoutVars>
          <dgm:animLvl val="lvl"/>
          <dgm:resizeHandles val="exact"/>
        </dgm:presLayoutVars>
      </dgm:prSet>
      <dgm:spPr/>
    </dgm:pt>
    <dgm:pt modelId="{799F0B90-2B35-43CE-A026-659802154CB0}" type="pres">
      <dgm:prSet presAssocID="{46865071-A138-4BFA-9836-7A08EB27F838}" presName="parentText" presStyleLbl="node1" presStyleIdx="0" presStyleCnt="3">
        <dgm:presLayoutVars>
          <dgm:chMax val="0"/>
          <dgm:bulletEnabled val="1"/>
        </dgm:presLayoutVars>
      </dgm:prSet>
      <dgm:spPr/>
    </dgm:pt>
    <dgm:pt modelId="{FA34D230-B09E-4636-AADE-BD1BE9610B0B}" type="pres">
      <dgm:prSet presAssocID="{89859E49-C794-42AA-9625-309C1C6FB342}" presName="spacer" presStyleCnt="0"/>
      <dgm:spPr/>
    </dgm:pt>
    <dgm:pt modelId="{3EB86217-C849-4319-9731-213DE3F99F8A}" type="pres">
      <dgm:prSet presAssocID="{FAE144B1-4BCD-4EC3-AD63-2CA4B0060668}" presName="parentText" presStyleLbl="node1" presStyleIdx="1" presStyleCnt="3">
        <dgm:presLayoutVars>
          <dgm:chMax val="0"/>
          <dgm:bulletEnabled val="1"/>
        </dgm:presLayoutVars>
      </dgm:prSet>
      <dgm:spPr/>
    </dgm:pt>
    <dgm:pt modelId="{248A50F7-D03D-4490-BB8F-94800240BD49}" type="pres">
      <dgm:prSet presAssocID="{842C4202-C095-41AA-A581-49FCB3A15A3B}" presName="spacer" presStyleCnt="0"/>
      <dgm:spPr/>
    </dgm:pt>
    <dgm:pt modelId="{EC3BF8E4-D29D-4AD7-85CD-5134FE44DC06}" type="pres">
      <dgm:prSet presAssocID="{4CB7EB9B-2E29-4204-A6DA-8D88B8966536}" presName="parentText" presStyleLbl="node1" presStyleIdx="2" presStyleCnt="3">
        <dgm:presLayoutVars>
          <dgm:chMax val="0"/>
          <dgm:bulletEnabled val="1"/>
        </dgm:presLayoutVars>
      </dgm:prSet>
      <dgm:spPr/>
    </dgm:pt>
  </dgm:ptLst>
  <dgm:cxnLst>
    <dgm:cxn modelId="{129CE505-1F8D-4CE5-9685-C3F9EE5F6B82}" srcId="{F3FE9848-6560-4BE2-9A64-1A9A05081CB8}" destId="{FAE144B1-4BCD-4EC3-AD63-2CA4B0060668}" srcOrd="1" destOrd="0" parTransId="{E83E01D7-63C7-4AF0-A0E3-35BFAAED3550}" sibTransId="{842C4202-C095-41AA-A581-49FCB3A15A3B}"/>
    <dgm:cxn modelId="{9D339A0C-0EAE-475D-BC7B-50E2612C2A6E}" type="presOf" srcId="{46865071-A138-4BFA-9836-7A08EB27F838}" destId="{799F0B90-2B35-43CE-A026-659802154CB0}" srcOrd="0" destOrd="0" presId="urn:microsoft.com/office/officeart/2005/8/layout/vList2"/>
    <dgm:cxn modelId="{F994D33E-7C49-4C45-8C73-53DADF4ACF63}" type="presOf" srcId="{F3FE9848-6560-4BE2-9A64-1A9A05081CB8}" destId="{04E4DE06-B9F3-4CFD-BF95-D89E7B2CAC92}" srcOrd="0" destOrd="0" presId="urn:microsoft.com/office/officeart/2005/8/layout/vList2"/>
    <dgm:cxn modelId="{242B9069-3BE4-4B30-B5C6-F2509B02B79F}" type="presOf" srcId="{4CB7EB9B-2E29-4204-A6DA-8D88B8966536}" destId="{EC3BF8E4-D29D-4AD7-85CD-5134FE44DC06}" srcOrd="0" destOrd="0" presId="urn:microsoft.com/office/officeart/2005/8/layout/vList2"/>
    <dgm:cxn modelId="{C11BF64B-66ED-4533-AD6B-BE3A695B0564}" type="presOf" srcId="{FAE144B1-4BCD-4EC3-AD63-2CA4B0060668}" destId="{3EB86217-C849-4319-9731-213DE3F99F8A}" srcOrd="0" destOrd="0" presId="urn:microsoft.com/office/officeart/2005/8/layout/vList2"/>
    <dgm:cxn modelId="{DBAF14A0-7404-474F-9CB3-9A87149D2223}" srcId="{F3FE9848-6560-4BE2-9A64-1A9A05081CB8}" destId="{46865071-A138-4BFA-9836-7A08EB27F838}" srcOrd="0" destOrd="0" parTransId="{900F37DF-2843-4FC2-8E51-3C60EC091E83}" sibTransId="{89859E49-C794-42AA-9625-309C1C6FB342}"/>
    <dgm:cxn modelId="{9ED914F2-77A1-4384-9D84-DE90AEF42AAB}" srcId="{F3FE9848-6560-4BE2-9A64-1A9A05081CB8}" destId="{4CB7EB9B-2E29-4204-A6DA-8D88B8966536}" srcOrd="2" destOrd="0" parTransId="{F5D628D0-D5F4-4AA3-9B56-7A1AFC9B0AF7}" sibTransId="{100EE4BC-DB8E-4D7D-9206-5658A68C8AF6}"/>
    <dgm:cxn modelId="{415228A7-0BC9-4233-92B0-78D8A8D5B96D}" type="presParOf" srcId="{04E4DE06-B9F3-4CFD-BF95-D89E7B2CAC92}" destId="{799F0B90-2B35-43CE-A026-659802154CB0}" srcOrd="0" destOrd="0" presId="urn:microsoft.com/office/officeart/2005/8/layout/vList2"/>
    <dgm:cxn modelId="{80E86249-3306-4D74-8FC1-FD8C0CF0F803}" type="presParOf" srcId="{04E4DE06-B9F3-4CFD-BF95-D89E7B2CAC92}" destId="{FA34D230-B09E-4636-AADE-BD1BE9610B0B}" srcOrd="1" destOrd="0" presId="urn:microsoft.com/office/officeart/2005/8/layout/vList2"/>
    <dgm:cxn modelId="{9B75ACF5-ECA5-4D8A-8C75-74736CF5F6EB}" type="presParOf" srcId="{04E4DE06-B9F3-4CFD-BF95-D89E7B2CAC92}" destId="{3EB86217-C849-4319-9731-213DE3F99F8A}" srcOrd="2" destOrd="0" presId="urn:microsoft.com/office/officeart/2005/8/layout/vList2"/>
    <dgm:cxn modelId="{B9AD2CAA-831D-45A8-BB07-473F458B1710}" type="presParOf" srcId="{04E4DE06-B9F3-4CFD-BF95-D89E7B2CAC92}" destId="{248A50F7-D03D-4490-BB8F-94800240BD49}" srcOrd="3" destOrd="0" presId="urn:microsoft.com/office/officeart/2005/8/layout/vList2"/>
    <dgm:cxn modelId="{94D00DB7-AED4-48E5-AF19-547F60841DA4}" type="presParOf" srcId="{04E4DE06-B9F3-4CFD-BF95-D89E7B2CAC92}" destId="{EC3BF8E4-D29D-4AD7-85CD-5134FE44DC06}"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EBCE5597-A97A-4131-A568-D3988C26B575}" type="doc">
      <dgm:prSet loTypeId="urn:microsoft.com/office/officeart/2005/8/layout/vList2" loCatId="list" qsTypeId="urn:microsoft.com/office/officeart/2005/8/quickstyle/3d1" qsCatId="3D" csTypeId="urn:microsoft.com/office/officeart/2005/8/colors/colorful2" csCatId="colorful"/>
      <dgm:spPr/>
      <dgm:t>
        <a:bodyPr/>
        <a:lstStyle/>
        <a:p>
          <a:endParaRPr lang="en-US"/>
        </a:p>
      </dgm:t>
    </dgm:pt>
    <dgm:pt modelId="{EEF5E236-0E7A-417C-8187-823B21D7E10F}">
      <dgm:prSet custT="1"/>
      <dgm:spPr/>
      <dgm:t>
        <a:bodyPr/>
        <a:lstStyle/>
        <a:p>
          <a:pPr algn="ctr"/>
          <a:r>
            <a:rPr lang="en-US" sz="2800" b="1" dirty="0"/>
            <a:t>Minimum Requirements of Construction Document Submittal</a:t>
          </a:r>
          <a:endParaRPr lang="en-US" sz="2800" dirty="0"/>
        </a:p>
      </dgm:t>
    </dgm:pt>
    <dgm:pt modelId="{82AEDC16-6F5A-4F63-A340-FAF96D3F2D6C}" type="parTrans" cxnId="{C1B30121-3AF8-426F-8E00-E329AF3F2E34}">
      <dgm:prSet/>
      <dgm:spPr/>
      <dgm:t>
        <a:bodyPr/>
        <a:lstStyle/>
        <a:p>
          <a:endParaRPr lang="en-US"/>
        </a:p>
      </dgm:t>
    </dgm:pt>
    <dgm:pt modelId="{1C8D2F2C-4EF0-4EA8-9F39-E9F47FF90648}" type="sibTrans" cxnId="{C1B30121-3AF8-426F-8E00-E329AF3F2E34}">
      <dgm:prSet/>
      <dgm:spPr/>
      <dgm:t>
        <a:bodyPr/>
        <a:lstStyle/>
        <a:p>
          <a:endParaRPr lang="en-US"/>
        </a:p>
      </dgm:t>
    </dgm:pt>
    <dgm:pt modelId="{8AE9515A-F316-45A6-B7FC-86B1646162CE}">
      <dgm:prSet/>
      <dgm:spPr/>
      <dgm:t>
        <a:bodyPr/>
        <a:lstStyle/>
        <a:p>
          <a:r>
            <a:rPr lang="en-US"/>
            <a:t>A written response to Design Development review comments on the design firm’s letterhead. </a:t>
          </a:r>
        </a:p>
      </dgm:t>
    </dgm:pt>
    <dgm:pt modelId="{1D75C5F1-F81C-4E83-B3EA-8E9CA310DB00}" type="parTrans" cxnId="{BA22375A-008C-49BF-9CB9-D62513802DE3}">
      <dgm:prSet/>
      <dgm:spPr/>
      <dgm:t>
        <a:bodyPr/>
        <a:lstStyle/>
        <a:p>
          <a:endParaRPr lang="en-US"/>
        </a:p>
      </dgm:t>
    </dgm:pt>
    <dgm:pt modelId="{A7BD805B-56AF-482E-B832-139AD37E4A55}" type="sibTrans" cxnId="{BA22375A-008C-49BF-9CB9-D62513802DE3}">
      <dgm:prSet/>
      <dgm:spPr/>
      <dgm:t>
        <a:bodyPr/>
        <a:lstStyle/>
        <a:p>
          <a:endParaRPr lang="en-US"/>
        </a:p>
      </dgm:t>
    </dgm:pt>
    <dgm:pt modelId="{458DEED8-CDCF-447A-8927-2F760160B6AC}">
      <dgm:prSet/>
      <dgm:spPr/>
      <dgm:t>
        <a:bodyPr/>
        <a:lstStyle/>
        <a:p>
          <a:r>
            <a:rPr lang="en-US"/>
            <a:t>The letter shall include the name of respondents for each discipline.</a:t>
          </a:r>
        </a:p>
      </dgm:t>
    </dgm:pt>
    <dgm:pt modelId="{B7016AA4-34CE-47AA-BFCB-43742F69A2B5}" type="parTrans" cxnId="{5C789399-8C92-4B09-A17D-9A619E7898ED}">
      <dgm:prSet/>
      <dgm:spPr/>
      <dgm:t>
        <a:bodyPr/>
        <a:lstStyle/>
        <a:p>
          <a:endParaRPr lang="en-US"/>
        </a:p>
      </dgm:t>
    </dgm:pt>
    <dgm:pt modelId="{D32B0BD3-77C5-47D6-8FE5-FC7CD031DA96}" type="sibTrans" cxnId="{5C789399-8C92-4B09-A17D-9A619E7898ED}">
      <dgm:prSet/>
      <dgm:spPr/>
      <dgm:t>
        <a:bodyPr/>
        <a:lstStyle/>
        <a:p>
          <a:endParaRPr lang="en-US"/>
        </a:p>
      </dgm:t>
    </dgm:pt>
    <dgm:pt modelId="{2C2C3B56-E267-415C-B7FA-004CE1CC6335}">
      <dgm:prSet/>
      <dgm:spPr/>
      <dgm:t>
        <a:bodyPr/>
        <a:lstStyle/>
        <a:p>
          <a:r>
            <a:rPr lang="en-US"/>
            <a:t>The response must detail how and where the comments have been addressed.</a:t>
          </a:r>
        </a:p>
      </dgm:t>
    </dgm:pt>
    <dgm:pt modelId="{6C34BCBE-F012-4D47-A5C1-66EB43C6EE4D}" type="parTrans" cxnId="{72986B2E-8B63-4A83-B0D8-A834119EA25A}">
      <dgm:prSet/>
      <dgm:spPr/>
      <dgm:t>
        <a:bodyPr/>
        <a:lstStyle/>
        <a:p>
          <a:endParaRPr lang="en-US"/>
        </a:p>
      </dgm:t>
    </dgm:pt>
    <dgm:pt modelId="{A3C339E6-BE3A-4BEB-84A4-E4F38F59A647}" type="sibTrans" cxnId="{72986B2E-8B63-4A83-B0D8-A834119EA25A}">
      <dgm:prSet/>
      <dgm:spPr/>
      <dgm:t>
        <a:bodyPr/>
        <a:lstStyle/>
        <a:p>
          <a:endParaRPr lang="en-US"/>
        </a:p>
      </dgm:t>
    </dgm:pt>
    <dgm:pt modelId="{1682E9DB-BA40-4E2E-93A9-BB40287C4E36}">
      <dgm:prSet/>
      <dgm:spPr/>
      <dgm:t>
        <a:bodyPr/>
        <a:lstStyle/>
        <a:p>
          <a:r>
            <a:rPr lang="en-US"/>
            <a:t>An electronic copy (pdf) of the review letter, copied to the Owner, will be provided to the Designer.</a:t>
          </a:r>
        </a:p>
      </dgm:t>
    </dgm:pt>
    <dgm:pt modelId="{C6F9BD13-9999-449E-8E80-4B5EC2B2C9F3}" type="parTrans" cxnId="{349F43F1-7FBB-4A77-8C6D-990DC95B99B3}">
      <dgm:prSet/>
      <dgm:spPr/>
      <dgm:t>
        <a:bodyPr/>
        <a:lstStyle/>
        <a:p>
          <a:endParaRPr lang="en-US"/>
        </a:p>
      </dgm:t>
    </dgm:pt>
    <dgm:pt modelId="{1BA775CB-6880-4F66-A416-3CB56368C60A}" type="sibTrans" cxnId="{349F43F1-7FBB-4A77-8C6D-990DC95B99B3}">
      <dgm:prSet/>
      <dgm:spPr/>
      <dgm:t>
        <a:bodyPr/>
        <a:lstStyle/>
        <a:p>
          <a:endParaRPr lang="en-US"/>
        </a:p>
      </dgm:t>
    </dgm:pt>
    <dgm:pt modelId="{940E59C8-D110-4D64-874A-BB422A05DC65}" type="pres">
      <dgm:prSet presAssocID="{EBCE5597-A97A-4131-A568-D3988C26B575}" presName="linear" presStyleCnt="0">
        <dgm:presLayoutVars>
          <dgm:animLvl val="lvl"/>
          <dgm:resizeHandles val="exact"/>
        </dgm:presLayoutVars>
      </dgm:prSet>
      <dgm:spPr/>
    </dgm:pt>
    <dgm:pt modelId="{F6016DBE-FD68-49D4-8E91-9C7A851BC696}" type="pres">
      <dgm:prSet presAssocID="{EEF5E236-0E7A-417C-8187-823B21D7E10F}" presName="parentText" presStyleLbl="node1" presStyleIdx="0" presStyleCnt="5">
        <dgm:presLayoutVars>
          <dgm:chMax val="0"/>
          <dgm:bulletEnabled val="1"/>
        </dgm:presLayoutVars>
      </dgm:prSet>
      <dgm:spPr/>
    </dgm:pt>
    <dgm:pt modelId="{3321DC23-89F6-4195-B448-ECC59C38837A}" type="pres">
      <dgm:prSet presAssocID="{1C8D2F2C-4EF0-4EA8-9F39-E9F47FF90648}" presName="spacer" presStyleCnt="0"/>
      <dgm:spPr/>
    </dgm:pt>
    <dgm:pt modelId="{C357A8C5-CA01-4E43-9D1B-CCA72277EE47}" type="pres">
      <dgm:prSet presAssocID="{8AE9515A-F316-45A6-B7FC-86B1646162CE}" presName="parentText" presStyleLbl="node1" presStyleIdx="1" presStyleCnt="5">
        <dgm:presLayoutVars>
          <dgm:chMax val="0"/>
          <dgm:bulletEnabled val="1"/>
        </dgm:presLayoutVars>
      </dgm:prSet>
      <dgm:spPr/>
    </dgm:pt>
    <dgm:pt modelId="{E5891D64-F01F-4D7B-9E80-3EB3B38769E5}" type="pres">
      <dgm:prSet presAssocID="{A7BD805B-56AF-482E-B832-139AD37E4A55}" presName="spacer" presStyleCnt="0"/>
      <dgm:spPr/>
    </dgm:pt>
    <dgm:pt modelId="{7AB3ED9F-7E4E-4020-A421-4F5719CC0639}" type="pres">
      <dgm:prSet presAssocID="{458DEED8-CDCF-447A-8927-2F760160B6AC}" presName="parentText" presStyleLbl="node1" presStyleIdx="2" presStyleCnt="5">
        <dgm:presLayoutVars>
          <dgm:chMax val="0"/>
          <dgm:bulletEnabled val="1"/>
        </dgm:presLayoutVars>
      </dgm:prSet>
      <dgm:spPr/>
    </dgm:pt>
    <dgm:pt modelId="{028EB7D1-7849-4983-82B7-8A513FEE00DF}" type="pres">
      <dgm:prSet presAssocID="{D32B0BD3-77C5-47D6-8FE5-FC7CD031DA96}" presName="spacer" presStyleCnt="0"/>
      <dgm:spPr/>
    </dgm:pt>
    <dgm:pt modelId="{FCF0B06E-26C3-48F1-89BE-94262BE2F849}" type="pres">
      <dgm:prSet presAssocID="{2C2C3B56-E267-415C-B7FA-004CE1CC6335}" presName="parentText" presStyleLbl="node1" presStyleIdx="3" presStyleCnt="5">
        <dgm:presLayoutVars>
          <dgm:chMax val="0"/>
          <dgm:bulletEnabled val="1"/>
        </dgm:presLayoutVars>
      </dgm:prSet>
      <dgm:spPr/>
    </dgm:pt>
    <dgm:pt modelId="{00E2EFED-59C6-449B-917E-83F29D1A4B92}" type="pres">
      <dgm:prSet presAssocID="{A3C339E6-BE3A-4BEB-84A4-E4F38F59A647}" presName="spacer" presStyleCnt="0"/>
      <dgm:spPr/>
    </dgm:pt>
    <dgm:pt modelId="{8D2B6A26-8FB8-4FCF-9D66-7CD96D9C7DBE}" type="pres">
      <dgm:prSet presAssocID="{1682E9DB-BA40-4E2E-93A9-BB40287C4E36}" presName="parentText" presStyleLbl="node1" presStyleIdx="4" presStyleCnt="5">
        <dgm:presLayoutVars>
          <dgm:chMax val="0"/>
          <dgm:bulletEnabled val="1"/>
        </dgm:presLayoutVars>
      </dgm:prSet>
      <dgm:spPr/>
    </dgm:pt>
  </dgm:ptLst>
  <dgm:cxnLst>
    <dgm:cxn modelId="{DA2AB30C-3776-4990-8B95-9070196AAF6B}" type="presOf" srcId="{2C2C3B56-E267-415C-B7FA-004CE1CC6335}" destId="{FCF0B06E-26C3-48F1-89BE-94262BE2F849}" srcOrd="0" destOrd="0" presId="urn:microsoft.com/office/officeart/2005/8/layout/vList2"/>
    <dgm:cxn modelId="{7B464020-AA10-4B9B-B355-54DB6C96DF41}" type="presOf" srcId="{8AE9515A-F316-45A6-B7FC-86B1646162CE}" destId="{C357A8C5-CA01-4E43-9D1B-CCA72277EE47}" srcOrd="0" destOrd="0" presId="urn:microsoft.com/office/officeart/2005/8/layout/vList2"/>
    <dgm:cxn modelId="{C1B30121-3AF8-426F-8E00-E329AF3F2E34}" srcId="{EBCE5597-A97A-4131-A568-D3988C26B575}" destId="{EEF5E236-0E7A-417C-8187-823B21D7E10F}" srcOrd="0" destOrd="0" parTransId="{82AEDC16-6F5A-4F63-A340-FAF96D3F2D6C}" sibTransId="{1C8D2F2C-4EF0-4EA8-9F39-E9F47FF90648}"/>
    <dgm:cxn modelId="{72986B2E-8B63-4A83-B0D8-A834119EA25A}" srcId="{EBCE5597-A97A-4131-A568-D3988C26B575}" destId="{2C2C3B56-E267-415C-B7FA-004CE1CC6335}" srcOrd="3" destOrd="0" parTransId="{6C34BCBE-F012-4D47-A5C1-66EB43C6EE4D}" sibTransId="{A3C339E6-BE3A-4BEB-84A4-E4F38F59A647}"/>
    <dgm:cxn modelId="{BA22375A-008C-49BF-9CB9-D62513802DE3}" srcId="{EBCE5597-A97A-4131-A568-D3988C26B575}" destId="{8AE9515A-F316-45A6-B7FC-86B1646162CE}" srcOrd="1" destOrd="0" parTransId="{1D75C5F1-F81C-4E83-B3EA-8E9CA310DB00}" sibTransId="{A7BD805B-56AF-482E-B832-139AD37E4A55}"/>
    <dgm:cxn modelId="{8B614783-99B9-40FC-BDA8-E27BD0FA46C7}" type="presOf" srcId="{EBCE5597-A97A-4131-A568-D3988C26B575}" destId="{940E59C8-D110-4D64-874A-BB422A05DC65}" srcOrd="0" destOrd="0" presId="urn:microsoft.com/office/officeart/2005/8/layout/vList2"/>
    <dgm:cxn modelId="{5E85BA93-4C91-4C55-88A0-62A5F0988C97}" type="presOf" srcId="{458DEED8-CDCF-447A-8927-2F760160B6AC}" destId="{7AB3ED9F-7E4E-4020-A421-4F5719CC0639}" srcOrd="0" destOrd="0" presId="urn:microsoft.com/office/officeart/2005/8/layout/vList2"/>
    <dgm:cxn modelId="{5C789399-8C92-4B09-A17D-9A619E7898ED}" srcId="{EBCE5597-A97A-4131-A568-D3988C26B575}" destId="{458DEED8-CDCF-447A-8927-2F760160B6AC}" srcOrd="2" destOrd="0" parTransId="{B7016AA4-34CE-47AA-BFCB-43742F69A2B5}" sibTransId="{D32B0BD3-77C5-47D6-8FE5-FC7CD031DA96}"/>
    <dgm:cxn modelId="{F5AED4B4-C01F-4D7D-AE80-D9A429C80B98}" type="presOf" srcId="{1682E9DB-BA40-4E2E-93A9-BB40287C4E36}" destId="{8D2B6A26-8FB8-4FCF-9D66-7CD96D9C7DBE}" srcOrd="0" destOrd="0" presId="urn:microsoft.com/office/officeart/2005/8/layout/vList2"/>
    <dgm:cxn modelId="{349F43F1-7FBB-4A77-8C6D-990DC95B99B3}" srcId="{EBCE5597-A97A-4131-A568-D3988C26B575}" destId="{1682E9DB-BA40-4E2E-93A9-BB40287C4E36}" srcOrd="4" destOrd="0" parTransId="{C6F9BD13-9999-449E-8E80-4B5EC2B2C9F3}" sibTransId="{1BA775CB-6880-4F66-A416-3CB56368C60A}"/>
    <dgm:cxn modelId="{3611E2FB-3639-42E4-9291-F06C645CBAEA}" type="presOf" srcId="{EEF5E236-0E7A-417C-8187-823B21D7E10F}" destId="{F6016DBE-FD68-49D4-8E91-9C7A851BC696}" srcOrd="0" destOrd="0" presId="urn:microsoft.com/office/officeart/2005/8/layout/vList2"/>
    <dgm:cxn modelId="{F33DAE1E-342E-4D1E-BC42-D1517BFF37E1}" type="presParOf" srcId="{940E59C8-D110-4D64-874A-BB422A05DC65}" destId="{F6016DBE-FD68-49D4-8E91-9C7A851BC696}" srcOrd="0" destOrd="0" presId="urn:microsoft.com/office/officeart/2005/8/layout/vList2"/>
    <dgm:cxn modelId="{D2C4E68B-E949-419D-9C96-7D8BEEDB4F0B}" type="presParOf" srcId="{940E59C8-D110-4D64-874A-BB422A05DC65}" destId="{3321DC23-89F6-4195-B448-ECC59C38837A}" srcOrd="1" destOrd="0" presId="urn:microsoft.com/office/officeart/2005/8/layout/vList2"/>
    <dgm:cxn modelId="{ECBBB38A-5A50-4A55-B402-BA3767DAFD47}" type="presParOf" srcId="{940E59C8-D110-4D64-874A-BB422A05DC65}" destId="{C357A8C5-CA01-4E43-9D1B-CCA72277EE47}" srcOrd="2" destOrd="0" presId="urn:microsoft.com/office/officeart/2005/8/layout/vList2"/>
    <dgm:cxn modelId="{7908DE6F-0173-4FC6-A735-ADAA88CDBDB5}" type="presParOf" srcId="{940E59C8-D110-4D64-874A-BB422A05DC65}" destId="{E5891D64-F01F-4D7B-9E80-3EB3B38769E5}" srcOrd="3" destOrd="0" presId="urn:microsoft.com/office/officeart/2005/8/layout/vList2"/>
    <dgm:cxn modelId="{5BBF18E8-C71E-4B82-B413-A77D3B18024E}" type="presParOf" srcId="{940E59C8-D110-4D64-874A-BB422A05DC65}" destId="{7AB3ED9F-7E4E-4020-A421-4F5719CC0639}" srcOrd="4" destOrd="0" presId="urn:microsoft.com/office/officeart/2005/8/layout/vList2"/>
    <dgm:cxn modelId="{3B89CD3F-37C8-4893-B064-E191C311201A}" type="presParOf" srcId="{940E59C8-D110-4D64-874A-BB422A05DC65}" destId="{028EB7D1-7849-4983-82B7-8A513FEE00DF}" srcOrd="5" destOrd="0" presId="urn:microsoft.com/office/officeart/2005/8/layout/vList2"/>
    <dgm:cxn modelId="{137EFB71-11EB-4507-A2AB-2CA26F021E2A}" type="presParOf" srcId="{940E59C8-D110-4D64-874A-BB422A05DC65}" destId="{FCF0B06E-26C3-48F1-89BE-94262BE2F849}" srcOrd="6" destOrd="0" presId="urn:microsoft.com/office/officeart/2005/8/layout/vList2"/>
    <dgm:cxn modelId="{E5EABE60-EA2E-4643-B608-18E6E6AE7F54}" type="presParOf" srcId="{940E59C8-D110-4D64-874A-BB422A05DC65}" destId="{00E2EFED-59C6-449B-917E-83F29D1A4B92}" srcOrd="7" destOrd="0" presId="urn:microsoft.com/office/officeart/2005/8/layout/vList2"/>
    <dgm:cxn modelId="{1827D14F-275A-413C-AFFC-B1163B3F759E}" type="presParOf" srcId="{940E59C8-D110-4D64-874A-BB422A05DC65}" destId="{8D2B6A26-8FB8-4FCF-9D66-7CD96D9C7DBE}"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10E35FF0-EDB8-446C-A74F-E05F61E857D5}" type="doc">
      <dgm:prSet loTypeId="urn:microsoft.com/office/officeart/2005/8/layout/vList2" loCatId="list" qsTypeId="urn:microsoft.com/office/officeart/2005/8/quickstyle/3d1" qsCatId="3D" csTypeId="urn:microsoft.com/office/officeart/2005/8/colors/colorful4" csCatId="colorful" phldr="1"/>
      <dgm:spPr/>
      <dgm:t>
        <a:bodyPr/>
        <a:lstStyle/>
        <a:p>
          <a:endParaRPr lang="en-US"/>
        </a:p>
      </dgm:t>
    </dgm:pt>
    <dgm:pt modelId="{03AE6452-7BB4-496A-A244-FECBE1D7F9A5}">
      <dgm:prSet custT="1"/>
      <dgm:spPr/>
      <dgm:t>
        <a:bodyPr/>
        <a:lstStyle/>
        <a:p>
          <a:r>
            <a:rPr lang="en-US" sz="1600" dirty="0"/>
            <a:t>The Designer shall provide a construction cost estimate using quantity take-offs of major sections within Master Format Division. </a:t>
          </a:r>
        </a:p>
      </dgm:t>
    </dgm:pt>
    <dgm:pt modelId="{C76C4FBD-DC5B-44FB-80CB-0A496D633FB5}" type="parTrans" cxnId="{33143ADA-6741-4C23-92F4-E635FA38C212}">
      <dgm:prSet/>
      <dgm:spPr/>
      <dgm:t>
        <a:bodyPr/>
        <a:lstStyle/>
        <a:p>
          <a:endParaRPr lang="en-US" sz="2000"/>
        </a:p>
      </dgm:t>
    </dgm:pt>
    <dgm:pt modelId="{11B211DD-D307-4D5B-AFD7-CF2565330912}" type="sibTrans" cxnId="{33143ADA-6741-4C23-92F4-E635FA38C212}">
      <dgm:prSet custT="1"/>
      <dgm:spPr/>
      <dgm:t>
        <a:bodyPr/>
        <a:lstStyle/>
        <a:p>
          <a:endParaRPr lang="en-US" sz="1000"/>
        </a:p>
      </dgm:t>
    </dgm:pt>
    <dgm:pt modelId="{FC5506F3-66ED-40FA-BF47-C6806E32663E}">
      <dgm:prSet custT="1"/>
      <dgm:spPr/>
      <dgm:t>
        <a:bodyPr/>
        <a:lstStyle/>
        <a:p>
          <a:r>
            <a:rPr lang="en-US" sz="1400" dirty="0"/>
            <a:t>Overhead, profit, taxes, insurance, bonds, contractor’s contingency, etc., shall be included. Estimate shall be escalated to the midpoint of construction time. Estimate must be prepared for all bid items, including alternates as a separate line item. </a:t>
          </a:r>
        </a:p>
      </dgm:t>
    </dgm:pt>
    <dgm:pt modelId="{D6744A79-2CEF-47F5-ADBF-13A36A1B9712}" type="parTrans" cxnId="{F938D826-ECC5-4C72-8A6F-4BE884E0593B}">
      <dgm:prSet/>
      <dgm:spPr/>
      <dgm:t>
        <a:bodyPr/>
        <a:lstStyle/>
        <a:p>
          <a:endParaRPr lang="en-US" sz="2000"/>
        </a:p>
      </dgm:t>
    </dgm:pt>
    <dgm:pt modelId="{A0DD75C5-E9F7-4F7E-814B-107FB4BB9539}" type="sibTrans" cxnId="{F938D826-ECC5-4C72-8A6F-4BE884E0593B}">
      <dgm:prSet custT="1"/>
      <dgm:spPr/>
      <dgm:t>
        <a:bodyPr/>
        <a:lstStyle/>
        <a:p>
          <a:endParaRPr lang="en-US" sz="1000"/>
        </a:p>
      </dgm:t>
    </dgm:pt>
    <dgm:pt modelId="{AAEBE388-01B8-4759-9056-5D523EEE8138}">
      <dgm:prSet custT="1"/>
      <dgm:spPr/>
      <dgm:t>
        <a:bodyPr/>
        <a:lstStyle/>
        <a:p>
          <a:r>
            <a:rPr lang="en-US" sz="1200" dirty="0"/>
            <a:t>A summary tabulation shall be furnished showing the current design contract total budget and line items for reserves, owner contingency, and design fee.</a:t>
          </a:r>
        </a:p>
      </dgm:t>
    </dgm:pt>
    <dgm:pt modelId="{E75D795D-A3EE-495C-89E0-F024B398E4B1}" type="parTrans" cxnId="{E7D43BA9-3DA3-4CC0-B6BC-6AC6616F17B9}">
      <dgm:prSet/>
      <dgm:spPr/>
      <dgm:t>
        <a:bodyPr/>
        <a:lstStyle/>
        <a:p>
          <a:endParaRPr lang="en-US" sz="2000"/>
        </a:p>
      </dgm:t>
    </dgm:pt>
    <dgm:pt modelId="{E210F884-3D82-4197-8270-E7710FE968BE}" type="sibTrans" cxnId="{E7D43BA9-3DA3-4CC0-B6BC-6AC6616F17B9}">
      <dgm:prSet custT="1"/>
      <dgm:spPr/>
      <dgm:t>
        <a:bodyPr/>
        <a:lstStyle/>
        <a:p>
          <a:endParaRPr lang="en-US" sz="1000"/>
        </a:p>
      </dgm:t>
    </dgm:pt>
    <dgm:pt modelId="{544945CD-B608-41D5-B354-9C9E995F55AF}">
      <dgm:prSet custT="1"/>
      <dgm:spPr/>
      <dgm:t>
        <a:bodyPr/>
        <a:lstStyle/>
        <a:p>
          <a:r>
            <a:rPr lang="en-US" sz="1600" dirty="0"/>
            <a:t>The remaining funds are available for construction bids and award. </a:t>
          </a:r>
        </a:p>
      </dgm:t>
    </dgm:pt>
    <dgm:pt modelId="{6FFA0478-B8F4-403C-AF37-7DA95E9931BE}" type="parTrans" cxnId="{646B276E-46FF-4A6B-AC76-3D5FB83EA4F9}">
      <dgm:prSet/>
      <dgm:spPr/>
      <dgm:t>
        <a:bodyPr/>
        <a:lstStyle/>
        <a:p>
          <a:endParaRPr lang="en-US" sz="2000"/>
        </a:p>
      </dgm:t>
    </dgm:pt>
    <dgm:pt modelId="{FE155BD1-9824-419B-BD00-C98AEC410807}" type="sibTrans" cxnId="{646B276E-46FF-4A6B-AC76-3D5FB83EA4F9}">
      <dgm:prSet custT="1"/>
      <dgm:spPr/>
      <dgm:t>
        <a:bodyPr/>
        <a:lstStyle/>
        <a:p>
          <a:endParaRPr lang="en-US" sz="1000"/>
        </a:p>
      </dgm:t>
    </dgm:pt>
    <dgm:pt modelId="{E5C2895B-F59D-451A-9759-9A798EB96D56}">
      <dgm:prSet custT="1"/>
      <dgm:spPr/>
      <dgm:t>
        <a:bodyPr/>
        <a:lstStyle/>
        <a:p>
          <a:r>
            <a:rPr lang="en-US" sz="1400" dirty="0"/>
            <a:t>Owner contingency should not be used to award a construction contract.</a:t>
          </a:r>
        </a:p>
      </dgm:t>
    </dgm:pt>
    <dgm:pt modelId="{13D92FE7-7B85-4521-97D5-A1E6D6437B7B}" type="parTrans" cxnId="{456B0619-46FA-407C-8738-3EF0784C64A9}">
      <dgm:prSet/>
      <dgm:spPr/>
      <dgm:t>
        <a:bodyPr/>
        <a:lstStyle/>
        <a:p>
          <a:endParaRPr lang="en-US" sz="2000"/>
        </a:p>
      </dgm:t>
    </dgm:pt>
    <dgm:pt modelId="{EF0C9E36-42F2-4F93-9F3D-5DAE93B19845}" type="sibTrans" cxnId="{456B0619-46FA-407C-8738-3EF0784C64A9}">
      <dgm:prSet custT="1"/>
      <dgm:spPr/>
      <dgm:t>
        <a:bodyPr/>
        <a:lstStyle/>
        <a:p>
          <a:endParaRPr lang="en-US" sz="1000"/>
        </a:p>
      </dgm:t>
    </dgm:pt>
    <dgm:pt modelId="{FF732B33-745E-44A0-8954-21CFAC686810}">
      <dgm:prSet custT="1"/>
      <dgm:spPr/>
      <dgm:t>
        <a:bodyPr/>
        <a:lstStyle/>
        <a:p>
          <a:r>
            <a:rPr lang="en-US" sz="1400"/>
            <a:t>The Designer is responsible for bringing the project within the Construction Funds Available as set forth in the design contract. </a:t>
          </a:r>
        </a:p>
      </dgm:t>
    </dgm:pt>
    <dgm:pt modelId="{C2080CBE-2D87-43B8-8522-058567936347}" type="parTrans" cxnId="{C6525581-0C9A-45E3-86B1-FABBB2A3EB8F}">
      <dgm:prSet/>
      <dgm:spPr/>
      <dgm:t>
        <a:bodyPr/>
        <a:lstStyle/>
        <a:p>
          <a:endParaRPr lang="en-US" sz="2000"/>
        </a:p>
      </dgm:t>
    </dgm:pt>
    <dgm:pt modelId="{E1BF9B80-1EBE-4CAF-98F6-EE173F1375A0}" type="sibTrans" cxnId="{C6525581-0C9A-45E3-86B1-FABBB2A3EB8F}">
      <dgm:prSet custT="1"/>
      <dgm:spPr/>
      <dgm:t>
        <a:bodyPr/>
        <a:lstStyle/>
        <a:p>
          <a:endParaRPr lang="en-US" sz="1000"/>
        </a:p>
      </dgm:t>
    </dgm:pt>
    <dgm:pt modelId="{5C921377-6C3F-409B-8E7A-18925F196ED4}">
      <dgm:prSet custT="1"/>
      <dgm:spPr/>
      <dgm:t>
        <a:bodyPr/>
        <a:lstStyle/>
        <a:p>
          <a:r>
            <a:rPr lang="en-US" sz="1400" dirty="0"/>
            <a:t>It is essential that accurate and proper construction estimates be developed at this stage to avoid delays and added cost to the state resulting from bids that exceed the construction funds available. </a:t>
          </a:r>
        </a:p>
      </dgm:t>
    </dgm:pt>
    <dgm:pt modelId="{2EF33D75-4B16-4703-BB19-7FE6B0816546}" type="parTrans" cxnId="{070BD147-2EA0-457B-B93F-D4DCDE003DFB}">
      <dgm:prSet/>
      <dgm:spPr/>
      <dgm:t>
        <a:bodyPr/>
        <a:lstStyle/>
        <a:p>
          <a:endParaRPr lang="en-US" sz="2000"/>
        </a:p>
      </dgm:t>
    </dgm:pt>
    <dgm:pt modelId="{4408B4F0-5682-44B7-998A-E65B5AC018C9}" type="sibTrans" cxnId="{070BD147-2EA0-457B-B93F-D4DCDE003DFB}">
      <dgm:prSet/>
      <dgm:spPr/>
      <dgm:t>
        <a:bodyPr/>
        <a:lstStyle/>
        <a:p>
          <a:endParaRPr lang="en-US" sz="2000"/>
        </a:p>
      </dgm:t>
    </dgm:pt>
    <dgm:pt modelId="{67B070EA-EC04-47F0-B497-0A6E965E04EB}" type="pres">
      <dgm:prSet presAssocID="{10E35FF0-EDB8-446C-A74F-E05F61E857D5}" presName="linear" presStyleCnt="0">
        <dgm:presLayoutVars>
          <dgm:animLvl val="lvl"/>
          <dgm:resizeHandles val="exact"/>
        </dgm:presLayoutVars>
      </dgm:prSet>
      <dgm:spPr/>
    </dgm:pt>
    <dgm:pt modelId="{3F215007-0DD4-4C7C-81EA-6D2F0EC58A0E}" type="pres">
      <dgm:prSet presAssocID="{03AE6452-7BB4-496A-A244-FECBE1D7F9A5}" presName="parentText" presStyleLbl="node1" presStyleIdx="0" presStyleCnt="7">
        <dgm:presLayoutVars>
          <dgm:chMax val="0"/>
          <dgm:bulletEnabled val="1"/>
        </dgm:presLayoutVars>
      </dgm:prSet>
      <dgm:spPr/>
    </dgm:pt>
    <dgm:pt modelId="{D6ABF2C0-E464-407A-A17F-90B65A12B02E}" type="pres">
      <dgm:prSet presAssocID="{11B211DD-D307-4D5B-AFD7-CF2565330912}" presName="spacer" presStyleCnt="0"/>
      <dgm:spPr/>
    </dgm:pt>
    <dgm:pt modelId="{01B87964-1301-4BB6-B029-40FED9B1265F}" type="pres">
      <dgm:prSet presAssocID="{FC5506F3-66ED-40FA-BF47-C6806E32663E}" presName="parentText" presStyleLbl="node1" presStyleIdx="1" presStyleCnt="7">
        <dgm:presLayoutVars>
          <dgm:chMax val="0"/>
          <dgm:bulletEnabled val="1"/>
        </dgm:presLayoutVars>
      </dgm:prSet>
      <dgm:spPr/>
    </dgm:pt>
    <dgm:pt modelId="{74C995A8-8871-46E4-8532-BB20A5478EC8}" type="pres">
      <dgm:prSet presAssocID="{A0DD75C5-E9F7-4F7E-814B-107FB4BB9539}" presName="spacer" presStyleCnt="0"/>
      <dgm:spPr/>
    </dgm:pt>
    <dgm:pt modelId="{99E6CA5E-5507-4E37-B8B6-68CF0D0B8727}" type="pres">
      <dgm:prSet presAssocID="{AAEBE388-01B8-4759-9056-5D523EEE8138}" presName="parentText" presStyleLbl="node1" presStyleIdx="2" presStyleCnt="7">
        <dgm:presLayoutVars>
          <dgm:chMax val="0"/>
          <dgm:bulletEnabled val="1"/>
        </dgm:presLayoutVars>
      </dgm:prSet>
      <dgm:spPr/>
    </dgm:pt>
    <dgm:pt modelId="{E26271F0-FE73-48F5-AAE8-E1F8AF29C7F7}" type="pres">
      <dgm:prSet presAssocID="{E210F884-3D82-4197-8270-E7710FE968BE}" presName="spacer" presStyleCnt="0"/>
      <dgm:spPr/>
    </dgm:pt>
    <dgm:pt modelId="{98BFA36B-16CF-45C1-A5FA-49335379311F}" type="pres">
      <dgm:prSet presAssocID="{544945CD-B608-41D5-B354-9C9E995F55AF}" presName="parentText" presStyleLbl="node1" presStyleIdx="3" presStyleCnt="7">
        <dgm:presLayoutVars>
          <dgm:chMax val="0"/>
          <dgm:bulletEnabled val="1"/>
        </dgm:presLayoutVars>
      </dgm:prSet>
      <dgm:spPr/>
    </dgm:pt>
    <dgm:pt modelId="{07B1FD20-EFA0-49C2-A38F-929268729C1E}" type="pres">
      <dgm:prSet presAssocID="{FE155BD1-9824-419B-BD00-C98AEC410807}" presName="spacer" presStyleCnt="0"/>
      <dgm:spPr/>
    </dgm:pt>
    <dgm:pt modelId="{E76DDF69-5E1F-4E7E-AF23-06A70120FD87}" type="pres">
      <dgm:prSet presAssocID="{E5C2895B-F59D-451A-9759-9A798EB96D56}" presName="parentText" presStyleLbl="node1" presStyleIdx="4" presStyleCnt="7">
        <dgm:presLayoutVars>
          <dgm:chMax val="0"/>
          <dgm:bulletEnabled val="1"/>
        </dgm:presLayoutVars>
      </dgm:prSet>
      <dgm:spPr/>
    </dgm:pt>
    <dgm:pt modelId="{A5D6C182-8B7D-441A-99C4-1E01508C72B8}" type="pres">
      <dgm:prSet presAssocID="{EF0C9E36-42F2-4F93-9F3D-5DAE93B19845}" presName="spacer" presStyleCnt="0"/>
      <dgm:spPr/>
    </dgm:pt>
    <dgm:pt modelId="{A45B1A40-8595-4461-A715-E8F1C50D97BE}" type="pres">
      <dgm:prSet presAssocID="{FF732B33-745E-44A0-8954-21CFAC686810}" presName="parentText" presStyleLbl="node1" presStyleIdx="5" presStyleCnt="7">
        <dgm:presLayoutVars>
          <dgm:chMax val="0"/>
          <dgm:bulletEnabled val="1"/>
        </dgm:presLayoutVars>
      </dgm:prSet>
      <dgm:spPr/>
    </dgm:pt>
    <dgm:pt modelId="{69150CA6-D5DC-4B38-AA01-418CA3FC258E}" type="pres">
      <dgm:prSet presAssocID="{E1BF9B80-1EBE-4CAF-98F6-EE173F1375A0}" presName="spacer" presStyleCnt="0"/>
      <dgm:spPr/>
    </dgm:pt>
    <dgm:pt modelId="{7A7806C7-1B22-4F29-8E58-BA16D9C20764}" type="pres">
      <dgm:prSet presAssocID="{5C921377-6C3F-409B-8E7A-18925F196ED4}" presName="parentText" presStyleLbl="node1" presStyleIdx="6" presStyleCnt="7">
        <dgm:presLayoutVars>
          <dgm:chMax val="0"/>
          <dgm:bulletEnabled val="1"/>
        </dgm:presLayoutVars>
      </dgm:prSet>
      <dgm:spPr/>
    </dgm:pt>
  </dgm:ptLst>
  <dgm:cxnLst>
    <dgm:cxn modelId="{456B0619-46FA-407C-8738-3EF0784C64A9}" srcId="{10E35FF0-EDB8-446C-A74F-E05F61E857D5}" destId="{E5C2895B-F59D-451A-9759-9A798EB96D56}" srcOrd="4" destOrd="0" parTransId="{13D92FE7-7B85-4521-97D5-A1E6D6437B7B}" sibTransId="{EF0C9E36-42F2-4F93-9F3D-5DAE93B19845}"/>
    <dgm:cxn modelId="{AE779923-41BF-4141-8272-CF565CE3F0F9}" type="presOf" srcId="{E5C2895B-F59D-451A-9759-9A798EB96D56}" destId="{E76DDF69-5E1F-4E7E-AF23-06A70120FD87}" srcOrd="0" destOrd="0" presId="urn:microsoft.com/office/officeart/2005/8/layout/vList2"/>
    <dgm:cxn modelId="{F938D826-ECC5-4C72-8A6F-4BE884E0593B}" srcId="{10E35FF0-EDB8-446C-A74F-E05F61E857D5}" destId="{FC5506F3-66ED-40FA-BF47-C6806E32663E}" srcOrd="1" destOrd="0" parTransId="{D6744A79-2CEF-47F5-ADBF-13A36A1B9712}" sibTransId="{A0DD75C5-E9F7-4F7E-814B-107FB4BB9539}"/>
    <dgm:cxn modelId="{F3DD0834-F32B-4C59-917B-5EA72838AAA4}" type="presOf" srcId="{5C921377-6C3F-409B-8E7A-18925F196ED4}" destId="{7A7806C7-1B22-4F29-8E58-BA16D9C20764}" srcOrd="0" destOrd="0" presId="urn:microsoft.com/office/officeart/2005/8/layout/vList2"/>
    <dgm:cxn modelId="{070BD147-2EA0-457B-B93F-D4DCDE003DFB}" srcId="{10E35FF0-EDB8-446C-A74F-E05F61E857D5}" destId="{5C921377-6C3F-409B-8E7A-18925F196ED4}" srcOrd="6" destOrd="0" parTransId="{2EF33D75-4B16-4703-BB19-7FE6B0816546}" sibTransId="{4408B4F0-5682-44B7-998A-E65B5AC018C9}"/>
    <dgm:cxn modelId="{646B276E-46FF-4A6B-AC76-3D5FB83EA4F9}" srcId="{10E35FF0-EDB8-446C-A74F-E05F61E857D5}" destId="{544945CD-B608-41D5-B354-9C9E995F55AF}" srcOrd="3" destOrd="0" parTransId="{6FFA0478-B8F4-403C-AF37-7DA95E9931BE}" sibTransId="{FE155BD1-9824-419B-BD00-C98AEC410807}"/>
    <dgm:cxn modelId="{C6525581-0C9A-45E3-86B1-FABBB2A3EB8F}" srcId="{10E35FF0-EDB8-446C-A74F-E05F61E857D5}" destId="{FF732B33-745E-44A0-8954-21CFAC686810}" srcOrd="5" destOrd="0" parTransId="{C2080CBE-2D87-43B8-8522-058567936347}" sibTransId="{E1BF9B80-1EBE-4CAF-98F6-EE173F1375A0}"/>
    <dgm:cxn modelId="{C90A0D9C-B306-4EED-8283-8A9E1EC22C70}" type="presOf" srcId="{FC5506F3-66ED-40FA-BF47-C6806E32663E}" destId="{01B87964-1301-4BB6-B029-40FED9B1265F}" srcOrd="0" destOrd="0" presId="urn:microsoft.com/office/officeart/2005/8/layout/vList2"/>
    <dgm:cxn modelId="{BFCB07A7-BDF0-4C8F-87AF-3536380FEAE3}" type="presOf" srcId="{10E35FF0-EDB8-446C-A74F-E05F61E857D5}" destId="{67B070EA-EC04-47F0-B497-0A6E965E04EB}" srcOrd="0" destOrd="0" presId="urn:microsoft.com/office/officeart/2005/8/layout/vList2"/>
    <dgm:cxn modelId="{E7D43BA9-3DA3-4CC0-B6BC-6AC6616F17B9}" srcId="{10E35FF0-EDB8-446C-A74F-E05F61E857D5}" destId="{AAEBE388-01B8-4759-9056-5D523EEE8138}" srcOrd="2" destOrd="0" parTransId="{E75D795D-A3EE-495C-89E0-F024B398E4B1}" sibTransId="{E210F884-3D82-4197-8270-E7710FE968BE}"/>
    <dgm:cxn modelId="{36EDD6A9-0767-4098-ADF0-3BD1DB776E0D}" type="presOf" srcId="{AAEBE388-01B8-4759-9056-5D523EEE8138}" destId="{99E6CA5E-5507-4E37-B8B6-68CF0D0B8727}" srcOrd="0" destOrd="0" presId="urn:microsoft.com/office/officeart/2005/8/layout/vList2"/>
    <dgm:cxn modelId="{1FF14EBC-9AA4-4D34-B614-9A20BAC819DA}" type="presOf" srcId="{FF732B33-745E-44A0-8954-21CFAC686810}" destId="{A45B1A40-8595-4461-A715-E8F1C50D97BE}" srcOrd="0" destOrd="0" presId="urn:microsoft.com/office/officeart/2005/8/layout/vList2"/>
    <dgm:cxn modelId="{9490D3C4-FAD9-47FF-BA20-36B071749CDE}" type="presOf" srcId="{544945CD-B608-41D5-B354-9C9E995F55AF}" destId="{98BFA36B-16CF-45C1-A5FA-49335379311F}" srcOrd="0" destOrd="0" presId="urn:microsoft.com/office/officeart/2005/8/layout/vList2"/>
    <dgm:cxn modelId="{33143ADA-6741-4C23-92F4-E635FA38C212}" srcId="{10E35FF0-EDB8-446C-A74F-E05F61E857D5}" destId="{03AE6452-7BB4-496A-A244-FECBE1D7F9A5}" srcOrd="0" destOrd="0" parTransId="{C76C4FBD-DC5B-44FB-80CB-0A496D633FB5}" sibTransId="{11B211DD-D307-4D5B-AFD7-CF2565330912}"/>
    <dgm:cxn modelId="{D2BEAEFB-6BC1-43F2-9EFB-9B129DA6E564}" type="presOf" srcId="{03AE6452-7BB4-496A-A244-FECBE1D7F9A5}" destId="{3F215007-0DD4-4C7C-81EA-6D2F0EC58A0E}" srcOrd="0" destOrd="0" presId="urn:microsoft.com/office/officeart/2005/8/layout/vList2"/>
    <dgm:cxn modelId="{DEBC06FA-1185-472A-9D3E-4C95A1BA5384}" type="presParOf" srcId="{67B070EA-EC04-47F0-B497-0A6E965E04EB}" destId="{3F215007-0DD4-4C7C-81EA-6D2F0EC58A0E}" srcOrd="0" destOrd="0" presId="urn:microsoft.com/office/officeart/2005/8/layout/vList2"/>
    <dgm:cxn modelId="{DFD3FD26-DFF2-4927-90B4-44032A56C786}" type="presParOf" srcId="{67B070EA-EC04-47F0-B497-0A6E965E04EB}" destId="{D6ABF2C0-E464-407A-A17F-90B65A12B02E}" srcOrd="1" destOrd="0" presId="urn:microsoft.com/office/officeart/2005/8/layout/vList2"/>
    <dgm:cxn modelId="{C02B034F-2DB2-429B-A9DB-810E45750341}" type="presParOf" srcId="{67B070EA-EC04-47F0-B497-0A6E965E04EB}" destId="{01B87964-1301-4BB6-B029-40FED9B1265F}" srcOrd="2" destOrd="0" presId="urn:microsoft.com/office/officeart/2005/8/layout/vList2"/>
    <dgm:cxn modelId="{D90FA7B1-4427-45F0-A64E-EBB8CBB93D0F}" type="presParOf" srcId="{67B070EA-EC04-47F0-B497-0A6E965E04EB}" destId="{74C995A8-8871-46E4-8532-BB20A5478EC8}" srcOrd="3" destOrd="0" presId="urn:microsoft.com/office/officeart/2005/8/layout/vList2"/>
    <dgm:cxn modelId="{A85EC8CD-4AA2-4F36-919C-20D3D8770D3F}" type="presParOf" srcId="{67B070EA-EC04-47F0-B497-0A6E965E04EB}" destId="{99E6CA5E-5507-4E37-B8B6-68CF0D0B8727}" srcOrd="4" destOrd="0" presId="urn:microsoft.com/office/officeart/2005/8/layout/vList2"/>
    <dgm:cxn modelId="{5465129B-C51B-4DB6-82BE-CB99D58BC3C4}" type="presParOf" srcId="{67B070EA-EC04-47F0-B497-0A6E965E04EB}" destId="{E26271F0-FE73-48F5-AAE8-E1F8AF29C7F7}" srcOrd="5" destOrd="0" presId="urn:microsoft.com/office/officeart/2005/8/layout/vList2"/>
    <dgm:cxn modelId="{0A1775E8-5B43-47D5-B556-B7280164A9EA}" type="presParOf" srcId="{67B070EA-EC04-47F0-B497-0A6E965E04EB}" destId="{98BFA36B-16CF-45C1-A5FA-49335379311F}" srcOrd="6" destOrd="0" presId="urn:microsoft.com/office/officeart/2005/8/layout/vList2"/>
    <dgm:cxn modelId="{6F597DEF-D536-4885-8CC4-F2253BFF8E58}" type="presParOf" srcId="{67B070EA-EC04-47F0-B497-0A6E965E04EB}" destId="{07B1FD20-EFA0-49C2-A38F-929268729C1E}" srcOrd="7" destOrd="0" presId="urn:microsoft.com/office/officeart/2005/8/layout/vList2"/>
    <dgm:cxn modelId="{E0A0B74D-975A-4622-8942-6C2251DBA54C}" type="presParOf" srcId="{67B070EA-EC04-47F0-B497-0A6E965E04EB}" destId="{E76DDF69-5E1F-4E7E-AF23-06A70120FD87}" srcOrd="8" destOrd="0" presId="urn:microsoft.com/office/officeart/2005/8/layout/vList2"/>
    <dgm:cxn modelId="{7F1C15FD-250B-45A7-AAF8-22E258EA029E}" type="presParOf" srcId="{67B070EA-EC04-47F0-B497-0A6E965E04EB}" destId="{A5D6C182-8B7D-441A-99C4-1E01508C72B8}" srcOrd="9" destOrd="0" presId="urn:microsoft.com/office/officeart/2005/8/layout/vList2"/>
    <dgm:cxn modelId="{E2FD040A-2EA0-4FF6-883C-A30E0D73B908}" type="presParOf" srcId="{67B070EA-EC04-47F0-B497-0A6E965E04EB}" destId="{A45B1A40-8595-4461-A715-E8F1C50D97BE}" srcOrd="10" destOrd="0" presId="urn:microsoft.com/office/officeart/2005/8/layout/vList2"/>
    <dgm:cxn modelId="{7E03D60B-795A-4153-81E3-A328640E7947}" type="presParOf" srcId="{67B070EA-EC04-47F0-B497-0A6E965E04EB}" destId="{69150CA6-D5DC-4B38-AA01-418CA3FC258E}" srcOrd="11" destOrd="0" presId="urn:microsoft.com/office/officeart/2005/8/layout/vList2"/>
    <dgm:cxn modelId="{B54435FD-06BA-484D-A096-5CB9DA9FF28B}" type="presParOf" srcId="{67B070EA-EC04-47F0-B497-0A6E965E04EB}" destId="{7A7806C7-1B22-4F29-8E58-BA16D9C20764}"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0AE37AD7-2F11-4793-B2AF-324B3B5AB851}" type="doc">
      <dgm:prSet loTypeId="urn:microsoft.com/office/officeart/2005/8/layout/vList2" loCatId="list" qsTypeId="urn:microsoft.com/office/officeart/2005/8/quickstyle/3d1" qsCatId="3D" csTypeId="urn:microsoft.com/office/officeart/2005/8/colors/colorful4" csCatId="colorful" phldr="1"/>
      <dgm:spPr/>
      <dgm:t>
        <a:bodyPr/>
        <a:lstStyle/>
        <a:p>
          <a:endParaRPr lang="en-US"/>
        </a:p>
      </dgm:t>
    </dgm:pt>
    <dgm:pt modelId="{2B189A3F-5B5B-4E7B-B54F-C0D28F9295E2}">
      <dgm:prSet custT="1"/>
      <dgm:spPr/>
      <dgm:t>
        <a:bodyPr/>
        <a:lstStyle/>
        <a:p>
          <a:r>
            <a:rPr lang="en-US" sz="1800" dirty="0"/>
            <a:t>The State Construction Office recommends the base bid scope be established at 90% of the Construction Funds Available with add alternates to 110% of those funds to permit flexibility and/or the ability to award a contract without negotiating down, which is not advantageous to the Owner. </a:t>
          </a:r>
        </a:p>
      </dgm:t>
    </dgm:pt>
    <dgm:pt modelId="{23969CE8-5807-4302-9A22-509D8A3FEF97}" type="parTrans" cxnId="{4A4158BB-39B1-4622-97E6-795852CD158B}">
      <dgm:prSet/>
      <dgm:spPr/>
      <dgm:t>
        <a:bodyPr/>
        <a:lstStyle/>
        <a:p>
          <a:endParaRPr lang="en-US"/>
        </a:p>
      </dgm:t>
    </dgm:pt>
    <dgm:pt modelId="{67D262BA-EDEF-4CB4-9F21-3955E5677CA1}" type="sibTrans" cxnId="{4A4158BB-39B1-4622-97E6-795852CD158B}">
      <dgm:prSet/>
      <dgm:spPr/>
      <dgm:t>
        <a:bodyPr/>
        <a:lstStyle/>
        <a:p>
          <a:endParaRPr lang="en-US"/>
        </a:p>
      </dgm:t>
    </dgm:pt>
    <dgm:pt modelId="{623F0F5B-A1BD-4EB3-9EDD-B9C8326C7BB2}">
      <dgm:prSet custT="1"/>
      <dgm:spPr/>
      <dgm:t>
        <a:bodyPr/>
        <a:lstStyle/>
        <a:p>
          <a:r>
            <a:rPr lang="en-US" sz="2000" dirty="0"/>
            <a:t>An </a:t>
          </a:r>
          <a:r>
            <a:rPr lang="en-US" sz="2400" dirty="0"/>
            <a:t>estimate</a:t>
          </a:r>
          <a:r>
            <a:rPr lang="en-US" sz="2000" dirty="0"/>
            <a:t> considerably over the construction funds available cannot be approved for bids unless scope is reduced and/or Owner provides evidence that additional funds can and will be added to the project for award of contract. </a:t>
          </a:r>
        </a:p>
      </dgm:t>
    </dgm:pt>
    <dgm:pt modelId="{13B63730-A8EF-4568-8311-1EED025FDB6D}" type="parTrans" cxnId="{9481C41D-A224-4ADF-9DB4-84DE584AA84B}">
      <dgm:prSet/>
      <dgm:spPr/>
      <dgm:t>
        <a:bodyPr/>
        <a:lstStyle/>
        <a:p>
          <a:endParaRPr lang="en-US"/>
        </a:p>
      </dgm:t>
    </dgm:pt>
    <dgm:pt modelId="{F6CC0DA5-E1DF-4C65-8153-0368B21DA0E6}" type="sibTrans" cxnId="{9481C41D-A224-4ADF-9DB4-84DE584AA84B}">
      <dgm:prSet/>
      <dgm:spPr/>
      <dgm:t>
        <a:bodyPr/>
        <a:lstStyle/>
        <a:p>
          <a:endParaRPr lang="en-US"/>
        </a:p>
      </dgm:t>
    </dgm:pt>
    <dgm:pt modelId="{ED49012C-0EAB-40D3-9DAF-4F9DE3E498BE}">
      <dgm:prSet custT="1"/>
      <dgm:spPr/>
      <dgm:t>
        <a:bodyPr/>
        <a:lstStyle/>
        <a:p>
          <a:r>
            <a:rPr lang="en-US" sz="2000" dirty="0"/>
            <a:t>An amendment to the contract will be necessary to reflect any new funding or added scope.</a:t>
          </a:r>
        </a:p>
      </dgm:t>
    </dgm:pt>
    <dgm:pt modelId="{A07E52B8-EBF7-429D-9D60-9DF93292D83E}" type="parTrans" cxnId="{557436B5-3BA6-4A8A-A0D4-496F13DE9623}">
      <dgm:prSet/>
      <dgm:spPr/>
      <dgm:t>
        <a:bodyPr/>
        <a:lstStyle/>
        <a:p>
          <a:endParaRPr lang="en-US"/>
        </a:p>
      </dgm:t>
    </dgm:pt>
    <dgm:pt modelId="{08506BD4-BAC8-4D50-ADDB-F72A541E7514}" type="sibTrans" cxnId="{557436B5-3BA6-4A8A-A0D4-496F13DE9623}">
      <dgm:prSet/>
      <dgm:spPr/>
      <dgm:t>
        <a:bodyPr/>
        <a:lstStyle/>
        <a:p>
          <a:endParaRPr lang="en-US"/>
        </a:p>
      </dgm:t>
    </dgm:pt>
    <dgm:pt modelId="{D9828ED3-1AF6-46D6-B84D-9E8A8A692A5A}" type="pres">
      <dgm:prSet presAssocID="{0AE37AD7-2F11-4793-B2AF-324B3B5AB851}" presName="linear" presStyleCnt="0">
        <dgm:presLayoutVars>
          <dgm:animLvl val="lvl"/>
          <dgm:resizeHandles val="exact"/>
        </dgm:presLayoutVars>
      </dgm:prSet>
      <dgm:spPr/>
    </dgm:pt>
    <dgm:pt modelId="{3F673B3D-512D-4B07-9FD3-C89226ADFB7A}" type="pres">
      <dgm:prSet presAssocID="{2B189A3F-5B5B-4E7B-B54F-C0D28F9295E2}" presName="parentText" presStyleLbl="node1" presStyleIdx="0" presStyleCnt="3">
        <dgm:presLayoutVars>
          <dgm:chMax val="0"/>
          <dgm:bulletEnabled val="1"/>
        </dgm:presLayoutVars>
      </dgm:prSet>
      <dgm:spPr/>
    </dgm:pt>
    <dgm:pt modelId="{C5424728-DB65-4F46-BC65-71C3C24E606D}" type="pres">
      <dgm:prSet presAssocID="{67D262BA-EDEF-4CB4-9F21-3955E5677CA1}" presName="spacer" presStyleCnt="0"/>
      <dgm:spPr/>
    </dgm:pt>
    <dgm:pt modelId="{E7938A10-608F-41B0-BA72-C3EB5C039138}" type="pres">
      <dgm:prSet presAssocID="{623F0F5B-A1BD-4EB3-9EDD-B9C8326C7BB2}" presName="parentText" presStyleLbl="node1" presStyleIdx="1" presStyleCnt="3">
        <dgm:presLayoutVars>
          <dgm:chMax val="0"/>
          <dgm:bulletEnabled val="1"/>
        </dgm:presLayoutVars>
      </dgm:prSet>
      <dgm:spPr/>
    </dgm:pt>
    <dgm:pt modelId="{08459604-6EA9-4830-A085-9A0A03F43056}" type="pres">
      <dgm:prSet presAssocID="{F6CC0DA5-E1DF-4C65-8153-0368B21DA0E6}" presName="spacer" presStyleCnt="0"/>
      <dgm:spPr/>
    </dgm:pt>
    <dgm:pt modelId="{9B99F279-1F08-45EB-8EE9-C1EA9D4488C4}" type="pres">
      <dgm:prSet presAssocID="{ED49012C-0EAB-40D3-9DAF-4F9DE3E498BE}" presName="parentText" presStyleLbl="node1" presStyleIdx="2" presStyleCnt="3">
        <dgm:presLayoutVars>
          <dgm:chMax val="0"/>
          <dgm:bulletEnabled val="1"/>
        </dgm:presLayoutVars>
      </dgm:prSet>
      <dgm:spPr/>
    </dgm:pt>
  </dgm:ptLst>
  <dgm:cxnLst>
    <dgm:cxn modelId="{9481C41D-A224-4ADF-9DB4-84DE584AA84B}" srcId="{0AE37AD7-2F11-4793-B2AF-324B3B5AB851}" destId="{623F0F5B-A1BD-4EB3-9EDD-B9C8326C7BB2}" srcOrd="1" destOrd="0" parTransId="{13B63730-A8EF-4568-8311-1EED025FDB6D}" sibTransId="{F6CC0DA5-E1DF-4C65-8153-0368B21DA0E6}"/>
    <dgm:cxn modelId="{359CCA5A-7FE0-4590-828C-5F899BE90987}" type="presOf" srcId="{623F0F5B-A1BD-4EB3-9EDD-B9C8326C7BB2}" destId="{E7938A10-608F-41B0-BA72-C3EB5C039138}" srcOrd="0" destOrd="0" presId="urn:microsoft.com/office/officeart/2005/8/layout/vList2"/>
    <dgm:cxn modelId="{BE864FAA-39B9-4AF2-9EE3-021D060A4902}" type="presOf" srcId="{0AE37AD7-2F11-4793-B2AF-324B3B5AB851}" destId="{D9828ED3-1AF6-46D6-B84D-9E8A8A692A5A}" srcOrd="0" destOrd="0" presId="urn:microsoft.com/office/officeart/2005/8/layout/vList2"/>
    <dgm:cxn modelId="{557436B5-3BA6-4A8A-A0D4-496F13DE9623}" srcId="{0AE37AD7-2F11-4793-B2AF-324B3B5AB851}" destId="{ED49012C-0EAB-40D3-9DAF-4F9DE3E498BE}" srcOrd="2" destOrd="0" parTransId="{A07E52B8-EBF7-429D-9D60-9DF93292D83E}" sibTransId="{08506BD4-BAC8-4D50-ADDB-F72A541E7514}"/>
    <dgm:cxn modelId="{B1675DB8-81A3-4F43-973A-C4E68087F2F4}" type="presOf" srcId="{2B189A3F-5B5B-4E7B-B54F-C0D28F9295E2}" destId="{3F673B3D-512D-4B07-9FD3-C89226ADFB7A}" srcOrd="0" destOrd="0" presId="urn:microsoft.com/office/officeart/2005/8/layout/vList2"/>
    <dgm:cxn modelId="{4A4158BB-39B1-4622-97E6-795852CD158B}" srcId="{0AE37AD7-2F11-4793-B2AF-324B3B5AB851}" destId="{2B189A3F-5B5B-4E7B-B54F-C0D28F9295E2}" srcOrd="0" destOrd="0" parTransId="{23969CE8-5807-4302-9A22-509D8A3FEF97}" sibTransId="{67D262BA-EDEF-4CB4-9F21-3955E5677CA1}"/>
    <dgm:cxn modelId="{843FE5D5-731B-41BF-98D1-BC51F7A7FAAA}" type="presOf" srcId="{ED49012C-0EAB-40D3-9DAF-4F9DE3E498BE}" destId="{9B99F279-1F08-45EB-8EE9-C1EA9D4488C4}" srcOrd="0" destOrd="0" presId="urn:microsoft.com/office/officeart/2005/8/layout/vList2"/>
    <dgm:cxn modelId="{67087A84-B0A0-4715-B1BA-176D489A7B20}" type="presParOf" srcId="{D9828ED3-1AF6-46D6-B84D-9E8A8A692A5A}" destId="{3F673B3D-512D-4B07-9FD3-C89226ADFB7A}" srcOrd="0" destOrd="0" presId="urn:microsoft.com/office/officeart/2005/8/layout/vList2"/>
    <dgm:cxn modelId="{CB7E1B30-0290-4DB3-A5FA-B1399A90CEF2}" type="presParOf" srcId="{D9828ED3-1AF6-46D6-B84D-9E8A8A692A5A}" destId="{C5424728-DB65-4F46-BC65-71C3C24E606D}" srcOrd="1" destOrd="0" presId="urn:microsoft.com/office/officeart/2005/8/layout/vList2"/>
    <dgm:cxn modelId="{3746A074-5A66-4A95-A324-61D67D1338DD}" type="presParOf" srcId="{D9828ED3-1AF6-46D6-B84D-9E8A8A692A5A}" destId="{E7938A10-608F-41B0-BA72-C3EB5C039138}" srcOrd="2" destOrd="0" presId="urn:microsoft.com/office/officeart/2005/8/layout/vList2"/>
    <dgm:cxn modelId="{D910D470-4ED8-4308-9814-77C0A9DD21EE}" type="presParOf" srcId="{D9828ED3-1AF6-46D6-B84D-9E8A8A692A5A}" destId="{08459604-6EA9-4830-A085-9A0A03F43056}" srcOrd="3" destOrd="0" presId="urn:microsoft.com/office/officeart/2005/8/layout/vList2"/>
    <dgm:cxn modelId="{C7827F61-B9AE-4864-BDFE-00B156CD5D87}" type="presParOf" srcId="{D9828ED3-1AF6-46D6-B84D-9E8A8A692A5A}" destId="{9B99F279-1F08-45EB-8EE9-C1EA9D4488C4}"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1B9252DB-F4FF-408C-AC20-44B70FEE77E1}" type="doc">
      <dgm:prSet loTypeId="urn:microsoft.com/office/officeart/2005/8/layout/vList2" loCatId="list" qsTypeId="urn:microsoft.com/office/officeart/2005/8/quickstyle/simple1" qsCatId="simple" csTypeId="urn:microsoft.com/office/officeart/2005/8/colors/colorful3" csCatId="colorful"/>
      <dgm:spPr/>
      <dgm:t>
        <a:bodyPr/>
        <a:lstStyle/>
        <a:p>
          <a:endParaRPr lang="en-US"/>
        </a:p>
      </dgm:t>
    </dgm:pt>
    <dgm:pt modelId="{413C17ED-3713-47A5-BBB3-AF4AEE98E719}">
      <dgm:prSet/>
      <dgm:spPr/>
      <dgm:t>
        <a:bodyPr/>
        <a:lstStyle/>
        <a:p>
          <a:pPr algn="ctr"/>
          <a:r>
            <a:rPr lang="en-US" dirty="0"/>
            <a:t>Definition of “State Building”</a:t>
          </a:r>
        </a:p>
      </dgm:t>
    </dgm:pt>
    <dgm:pt modelId="{4AA85573-1484-4C62-9D3F-4D158A603A30}" type="parTrans" cxnId="{6BA1BD12-A569-42E0-9510-C238D2830C3E}">
      <dgm:prSet/>
      <dgm:spPr/>
      <dgm:t>
        <a:bodyPr/>
        <a:lstStyle/>
        <a:p>
          <a:pPr algn="ctr"/>
          <a:endParaRPr lang="en-US"/>
        </a:p>
      </dgm:t>
    </dgm:pt>
    <dgm:pt modelId="{7D24180B-A893-4DDE-AFF3-BCD9D9B5BBD0}" type="sibTrans" cxnId="{6BA1BD12-A569-42E0-9510-C238D2830C3E}">
      <dgm:prSet/>
      <dgm:spPr/>
      <dgm:t>
        <a:bodyPr/>
        <a:lstStyle/>
        <a:p>
          <a:pPr algn="ctr"/>
          <a:endParaRPr lang="en-US"/>
        </a:p>
      </dgm:t>
    </dgm:pt>
    <dgm:pt modelId="{DA01021F-0AD9-4DE7-83DA-D5FA85E79923}">
      <dgm:prSet/>
      <dgm:spPr/>
      <dgm:t>
        <a:bodyPr/>
        <a:lstStyle/>
        <a:p>
          <a:pPr algn="ctr"/>
          <a:r>
            <a:rPr lang="en-US"/>
            <a:t>Definition of “Construction and Renovation”</a:t>
          </a:r>
        </a:p>
      </dgm:t>
    </dgm:pt>
    <dgm:pt modelId="{595874FF-6D0F-48EB-9B65-E19C33679E99}" type="parTrans" cxnId="{BE76F4A8-AB3A-4C02-BD17-B3F55CAF4B21}">
      <dgm:prSet/>
      <dgm:spPr/>
      <dgm:t>
        <a:bodyPr/>
        <a:lstStyle/>
        <a:p>
          <a:pPr algn="ctr"/>
          <a:endParaRPr lang="en-US"/>
        </a:p>
      </dgm:t>
    </dgm:pt>
    <dgm:pt modelId="{20F2B690-0899-4109-A042-0E036C026E64}" type="sibTrans" cxnId="{BE76F4A8-AB3A-4C02-BD17-B3F55CAF4B21}">
      <dgm:prSet/>
      <dgm:spPr/>
      <dgm:t>
        <a:bodyPr/>
        <a:lstStyle/>
        <a:p>
          <a:pPr algn="ctr"/>
          <a:endParaRPr lang="en-US"/>
        </a:p>
      </dgm:t>
    </dgm:pt>
    <dgm:pt modelId="{A73F3A3E-BC46-41C0-889B-9FCEFDBAAF23}">
      <dgm:prSet/>
      <dgm:spPr/>
      <dgm:t>
        <a:bodyPr/>
        <a:lstStyle/>
        <a:p>
          <a:pPr algn="ctr"/>
          <a:r>
            <a:rPr lang="en-US"/>
            <a:t>Building Code Enforcement</a:t>
          </a:r>
        </a:p>
      </dgm:t>
    </dgm:pt>
    <dgm:pt modelId="{55D3A4FF-E926-43E8-BF29-C4FFCFE98699}" type="parTrans" cxnId="{A0635CDB-C67A-4B22-BEF8-1113CF1A2615}">
      <dgm:prSet/>
      <dgm:spPr/>
      <dgm:t>
        <a:bodyPr/>
        <a:lstStyle/>
        <a:p>
          <a:pPr algn="ctr"/>
          <a:endParaRPr lang="en-US"/>
        </a:p>
      </dgm:t>
    </dgm:pt>
    <dgm:pt modelId="{B35BD83D-6EFC-403A-83ED-4C9EA19041CD}" type="sibTrans" cxnId="{A0635CDB-C67A-4B22-BEF8-1113CF1A2615}">
      <dgm:prSet/>
      <dgm:spPr/>
      <dgm:t>
        <a:bodyPr/>
        <a:lstStyle/>
        <a:p>
          <a:pPr algn="ctr"/>
          <a:endParaRPr lang="en-US"/>
        </a:p>
      </dgm:t>
    </dgm:pt>
    <dgm:pt modelId="{FBBA0516-39D0-4A06-8F46-7841565BB7B6}" type="pres">
      <dgm:prSet presAssocID="{1B9252DB-F4FF-408C-AC20-44B70FEE77E1}" presName="linear" presStyleCnt="0">
        <dgm:presLayoutVars>
          <dgm:animLvl val="lvl"/>
          <dgm:resizeHandles val="exact"/>
        </dgm:presLayoutVars>
      </dgm:prSet>
      <dgm:spPr/>
    </dgm:pt>
    <dgm:pt modelId="{1D8168CB-3DDB-4631-8AD1-13954E75FF5C}" type="pres">
      <dgm:prSet presAssocID="{413C17ED-3713-47A5-BBB3-AF4AEE98E719}" presName="parentText" presStyleLbl="node1" presStyleIdx="0" presStyleCnt="3">
        <dgm:presLayoutVars>
          <dgm:chMax val="0"/>
          <dgm:bulletEnabled val="1"/>
        </dgm:presLayoutVars>
      </dgm:prSet>
      <dgm:spPr/>
    </dgm:pt>
    <dgm:pt modelId="{9583AD5B-EB35-4949-9A56-4C553AEE6742}" type="pres">
      <dgm:prSet presAssocID="{7D24180B-A893-4DDE-AFF3-BCD9D9B5BBD0}" presName="spacer" presStyleCnt="0"/>
      <dgm:spPr/>
    </dgm:pt>
    <dgm:pt modelId="{6D8896C4-CB0A-401E-8CFA-BF4302F7382E}" type="pres">
      <dgm:prSet presAssocID="{DA01021F-0AD9-4DE7-83DA-D5FA85E79923}" presName="parentText" presStyleLbl="node1" presStyleIdx="1" presStyleCnt="3">
        <dgm:presLayoutVars>
          <dgm:chMax val="0"/>
          <dgm:bulletEnabled val="1"/>
        </dgm:presLayoutVars>
      </dgm:prSet>
      <dgm:spPr/>
    </dgm:pt>
    <dgm:pt modelId="{0C20B090-2805-42BC-9EB5-C1A3B168E1BA}" type="pres">
      <dgm:prSet presAssocID="{20F2B690-0899-4109-A042-0E036C026E64}" presName="spacer" presStyleCnt="0"/>
      <dgm:spPr/>
    </dgm:pt>
    <dgm:pt modelId="{0F115246-8227-4DDE-BE6F-68B6B4CEB2AE}" type="pres">
      <dgm:prSet presAssocID="{A73F3A3E-BC46-41C0-889B-9FCEFDBAAF23}" presName="parentText" presStyleLbl="node1" presStyleIdx="2" presStyleCnt="3">
        <dgm:presLayoutVars>
          <dgm:chMax val="0"/>
          <dgm:bulletEnabled val="1"/>
        </dgm:presLayoutVars>
      </dgm:prSet>
      <dgm:spPr/>
    </dgm:pt>
  </dgm:ptLst>
  <dgm:cxnLst>
    <dgm:cxn modelId="{6BA1BD12-A569-42E0-9510-C238D2830C3E}" srcId="{1B9252DB-F4FF-408C-AC20-44B70FEE77E1}" destId="{413C17ED-3713-47A5-BBB3-AF4AEE98E719}" srcOrd="0" destOrd="0" parTransId="{4AA85573-1484-4C62-9D3F-4D158A603A30}" sibTransId="{7D24180B-A893-4DDE-AFF3-BCD9D9B5BBD0}"/>
    <dgm:cxn modelId="{3B5F092D-D31E-413D-9B9D-35A8A51E0EC4}" type="presOf" srcId="{1B9252DB-F4FF-408C-AC20-44B70FEE77E1}" destId="{FBBA0516-39D0-4A06-8F46-7841565BB7B6}" srcOrd="0" destOrd="0" presId="urn:microsoft.com/office/officeart/2005/8/layout/vList2"/>
    <dgm:cxn modelId="{B7BFFC58-A071-4A15-AD73-49ED5FA2515C}" type="presOf" srcId="{A73F3A3E-BC46-41C0-889B-9FCEFDBAAF23}" destId="{0F115246-8227-4DDE-BE6F-68B6B4CEB2AE}" srcOrd="0" destOrd="0" presId="urn:microsoft.com/office/officeart/2005/8/layout/vList2"/>
    <dgm:cxn modelId="{38266393-10A4-4C24-9E9A-37FEA9832AD1}" type="presOf" srcId="{413C17ED-3713-47A5-BBB3-AF4AEE98E719}" destId="{1D8168CB-3DDB-4631-8AD1-13954E75FF5C}" srcOrd="0" destOrd="0" presId="urn:microsoft.com/office/officeart/2005/8/layout/vList2"/>
    <dgm:cxn modelId="{71E14DA5-3CD7-4706-B064-B32FCC574ABC}" type="presOf" srcId="{DA01021F-0AD9-4DE7-83DA-D5FA85E79923}" destId="{6D8896C4-CB0A-401E-8CFA-BF4302F7382E}" srcOrd="0" destOrd="0" presId="urn:microsoft.com/office/officeart/2005/8/layout/vList2"/>
    <dgm:cxn modelId="{BE76F4A8-AB3A-4C02-BD17-B3F55CAF4B21}" srcId="{1B9252DB-F4FF-408C-AC20-44B70FEE77E1}" destId="{DA01021F-0AD9-4DE7-83DA-D5FA85E79923}" srcOrd="1" destOrd="0" parTransId="{595874FF-6D0F-48EB-9B65-E19C33679E99}" sibTransId="{20F2B690-0899-4109-A042-0E036C026E64}"/>
    <dgm:cxn modelId="{A0635CDB-C67A-4B22-BEF8-1113CF1A2615}" srcId="{1B9252DB-F4FF-408C-AC20-44B70FEE77E1}" destId="{A73F3A3E-BC46-41C0-889B-9FCEFDBAAF23}" srcOrd="2" destOrd="0" parTransId="{55D3A4FF-E926-43E8-BF29-C4FFCFE98699}" sibTransId="{B35BD83D-6EFC-403A-83ED-4C9EA19041CD}"/>
    <dgm:cxn modelId="{6C6444D5-9DE4-45F4-9F90-39E5CC5E76FE}" type="presParOf" srcId="{FBBA0516-39D0-4A06-8F46-7841565BB7B6}" destId="{1D8168CB-3DDB-4631-8AD1-13954E75FF5C}" srcOrd="0" destOrd="0" presId="urn:microsoft.com/office/officeart/2005/8/layout/vList2"/>
    <dgm:cxn modelId="{86DD6F89-F7A5-497F-A6DB-CA8CEA4760DD}" type="presParOf" srcId="{FBBA0516-39D0-4A06-8F46-7841565BB7B6}" destId="{9583AD5B-EB35-4949-9A56-4C553AEE6742}" srcOrd="1" destOrd="0" presId="urn:microsoft.com/office/officeart/2005/8/layout/vList2"/>
    <dgm:cxn modelId="{CD1FF48D-E416-48BA-AEEA-6D9CE9AEF367}" type="presParOf" srcId="{FBBA0516-39D0-4A06-8F46-7841565BB7B6}" destId="{6D8896C4-CB0A-401E-8CFA-BF4302F7382E}" srcOrd="2" destOrd="0" presId="urn:microsoft.com/office/officeart/2005/8/layout/vList2"/>
    <dgm:cxn modelId="{2B486D3F-B203-4861-83F2-C0644F4A6ADF}" type="presParOf" srcId="{FBBA0516-39D0-4A06-8F46-7841565BB7B6}" destId="{0C20B090-2805-42BC-9EB5-C1A3B168E1BA}" srcOrd="3" destOrd="0" presId="urn:microsoft.com/office/officeart/2005/8/layout/vList2"/>
    <dgm:cxn modelId="{D21709A8-0A6E-47D6-848F-007F7000E7BF}" type="presParOf" srcId="{FBBA0516-39D0-4A06-8F46-7841565BB7B6}" destId="{0F115246-8227-4DDE-BE6F-68B6B4CEB2AE}"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BB9A4A6F-7346-4B95-BF1E-4071AA41C4A1}" type="doc">
      <dgm:prSet loTypeId="urn:microsoft.com/office/officeart/2005/8/layout/vList2" loCatId="list" qsTypeId="urn:microsoft.com/office/officeart/2005/8/quickstyle/3d1" qsCatId="3D" csTypeId="urn:microsoft.com/office/officeart/2005/8/colors/colorful1" csCatId="colorful"/>
      <dgm:spPr/>
      <dgm:t>
        <a:bodyPr/>
        <a:lstStyle/>
        <a:p>
          <a:endParaRPr lang="en-US"/>
        </a:p>
      </dgm:t>
    </dgm:pt>
    <dgm:pt modelId="{08C684F7-5CEB-406E-A352-3A9292CAD660}">
      <dgm:prSet/>
      <dgm:spPr/>
      <dgm:t>
        <a:bodyPr/>
        <a:lstStyle/>
        <a:p>
          <a:r>
            <a:rPr lang="en-US"/>
            <a:t>If the low bid(s) are over the construction funds available for the project and additional funds are not available, negotiations in consultation with the State Construction Office may be successful in bringing the project within the available budget. </a:t>
          </a:r>
        </a:p>
      </dgm:t>
    </dgm:pt>
    <dgm:pt modelId="{1A83B2B6-039A-4585-A26F-F370C5470D4F}" type="parTrans" cxnId="{2D1A28E6-B0C5-4B5D-A00F-A7656411DAE8}">
      <dgm:prSet/>
      <dgm:spPr/>
      <dgm:t>
        <a:bodyPr/>
        <a:lstStyle/>
        <a:p>
          <a:endParaRPr lang="en-US"/>
        </a:p>
      </dgm:t>
    </dgm:pt>
    <dgm:pt modelId="{995BA939-6B7B-4CE9-BB31-DB924774C8A8}" type="sibTrans" cxnId="{2D1A28E6-B0C5-4B5D-A00F-A7656411DAE8}">
      <dgm:prSet/>
      <dgm:spPr/>
      <dgm:t>
        <a:bodyPr/>
        <a:lstStyle/>
        <a:p>
          <a:endParaRPr lang="en-US"/>
        </a:p>
      </dgm:t>
    </dgm:pt>
    <dgm:pt modelId="{82979008-4CD7-494E-96E0-F7B62EC953A2}">
      <dgm:prSet/>
      <dgm:spPr/>
      <dgm:t>
        <a:bodyPr/>
        <a:lstStyle/>
        <a:p>
          <a:r>
            <a:rPr lang="en-US"/>
            <a:t>Bids exceeding the construction funds by 15% or more will be difficult to resolve. </a:t>
          </a:r>
        </a:p>
      </dgm:t>
    </dgm:pt>
    <dgm:pt modelId="{0DF7F7A4-E1E7-4F8C-8490-58B9C178212B}" type="parTrans" cxnId="{C23BAEA7-714A-4732-BB73-6DA65C7F1E92}">
      <dgm:prSet/>
      <dgm:spPr/>
      <dgm:t>
        <a:bodyPr/>
        <a:lstStyle/>
        <a:p>
          <a:endParaRPr lang="en-US"/>
        </a:p>
      </dgm:t>
    </dgm:pt>
    <dgm:pt modelId="{235C54E1-D6FE-412B-97E3-BA086A58E413}" type="sibTrans" cxnId="{C23BAEA7-714A-4732-BB73-6DA65C7F1E92}">
      <dgm:prSet/>
      <dgm:spPr/>
      <dgm:t>
        <a:bodyPr/>
        <a:lstStyle/>
        <a:p>
          <a:endParaRPr lang="en-US"/>
        </a:p>
      </dgm:t>
    </dgm:pt>
    <dgm:pt modelId="{5ED3FDDD-AF1C-4F3E-80FE-A1164C7816AF}">
      <dgm:prSet/>
      <dgm:spPr/>
      <dgm:t>
        <a:bodyPr/>
        <a:lstStyle/>
        <a:p>
          <a:r>
            <a:rPr lang="en-US"/>
            <a:t>It is generally viewed as a better value to reduce scope and re-bid than to negotiate more than 15%.</a:t>
          </a:r>
        </a:p>
      </dgm:t>
    </dgm:pt>
    <dgm:pt modelId="{1623C6DC-DF58-4196-9E8E-3ACD5F73E7B8}" type="parTrans" cxnId="{62A38D5E-06D6-4336-8ADC-684D63328981}">
      <dgm:prSet/>
      <dgm:spPr/>
      <dgm:t>
        <a:bodyPr/>
        <a:lstStyle/>
        <a:p>
          <a:endParaRPr lang="en-US"/>
        </a:p>
      </dgm:t>
    </dgm:pt>
    <dgm:pt modelId="{A0C86769-D3C8-41B8-AD72-D39153F5FC10}" type="sibTrans" cxnId="{62A38D5E-06D6-4336-8ADC-684D63328981}">
      <dgm:prSet/>
      <dgm:spPr/>
      <dgm:t>
        <a:bodyPr/>
        <a:lstStyle/>
        <a:p>
          <a:endParaRPr lang="en-US"/>
        </a:p>
      </dgm:t>
    </dgm:pt>
    <dgm:pt modelId="{91548CDE-22F6-4E15-B9EF-174C6EC75992}" type="pres">
      <dgm:prSet presAssocID="{BB9A4A6F-7346-4B95-BF1E-4071AA41C4A1}" presName="linear" presStyleCnt="0">
        <dgm:presLayoutVars>
          <dgm:animLvl val="lvl"/>
          <dgm:resizeHandles val="exact"/>
        </dgm:presLayoutVars>
      </dgm:prSet>
      <dgm:spPr/>
    </dgm:pt>
    <dgm:pt modelId="{7150869C-6977-44B6-950B-32644A427A4D}" type="pres">
      <dgm:prSet presAssocID="{08C684F7-5CEB-406E-A352-3A9292CAD660}" presName="parentText" presStyleLbl="node1" presStyleIdx="0" presStyleCnt="3">
        <dgm:presLayoutVars>
          <dgm:chMax val="0"/>
          <dgm:bulletEnabled val="1"/>
        </dgm:presLayoutVars>
      </dgm:prSet>
      <dgm:spPr/>
    </dgm:pt>
    <dgm:pt modelId="{D69A4CA4-8FD3-4C4B-94CB-A06C7A1B0635}" type="pres">
      <dgm:prSet presAssocID="{995BA939-6B7B-4CE9-BB31-DB924774C8A8}" presName="spacer" presStyleCnt="0"/>
      <dgm:spPr/>
    </dgm:pt>
    <dgm:pt modelId="{9F0D2287-4D6D-4D27-9E5F-954F13EBE8B5}" type="pres">
      <dgm:prSet presAssocID="{82979008-4CD7-494E-96E0-F7B62EC953A2}" presName="parentText" presStyleLbl="node1" presStyleIdx="1" presStyleCnt="3">
        <dgm:presLayoutVars>
          <dgm:chMax val="0"/>
          <dgm:bulletEnabled val="1"/>
        </dgm:presLayoutVars>
      </dgm:prSet>
      <dgm:spPr/>
    </dgm:pt>
    <dgm:pt modelId="{EF1A9761-BBA9-4641-9DB4-603E35D9369F}" type="pres">
      <dgm:prSet presAssocID="{235C54E1-D6FE-412B-97E3-BA086A58E413}" presName="spacer" presStyleCnt="0"/>
      <dgm:spPr/>
    </dgm:pt>
    <dgm:pt modelId="{3BDD1595-A007-40FD-B164-0F6ADBEBCC43}" type="pres">
      <dgm:prSet presAssocID="{5ED3FDDD-AF1C-4F3E-80FE-A1164C7816AF}" presName="parentText" presStyleLbl="node1" presStyleIdx="2" presStyleCnt="3">
        <dgm:presLayoutVars>
          <dgm:chMax val="0"/>
          <dgm:bulletEnabled val="1"/>
        </dgm:presLayoutVars>
      </dgm:prSet>
      <dgm:spPr/>
    </dgm:pt>
  </dgm:ptLst>
  <dgm:cxnLst>
    <dgm:cxn modelId="{62A38D5E-06D6-4336-8ADC-684D63328981}" srcId="{BB9A4A6F-7346-4B95-BF1E-4071AA41C4A1}" destId="{5ED3FDDD-AF1C-4F3E-80FE-A1164C7816AF}" srcOrd="2" destOrd="0" parTransId="{1623C6DC-DF58-4196-9E8E-3ACD5F73E7B8}" sibTransId="{A0C86769-D3C8-41B8-AD72-D39153F5FC10}"/>
    <dgm:cxn modelId="{2B5B155F-848C-49A8-B526-914BEA112345}" type="presOf" srcId="{08C684F7-5CEB-406E-A352-3A9292CAD660}" destId="{7150869C-6977-44B6-950B-32644A427A4D}" srcOrd="0" destOrd="0" presId="urn:microsoft.com/office/officeart/2005/8/layout/vList2"/>
    <dgm:cxn modelId="{FA610D8F-B62D-46CE-B64B-8C672AE045AE}" type="presOf" srcId="{BB9A4A6F-7346-4B95-BF1E-4071AA41C4A1}" destId="{91548CDE-22F6-4E15-B9EF-174C6EC75992}" srcOrd="0" destOrd="0" presId="urn:microsoft.com/office/officeart/2005/8/layout/vList2"/>
    <dgm:cxn modelId="{E9C4F391-AFDE-468C-ACE9-65F7D49C3DC8}" type="presOf" srcId="{5ED3FDDD-AF1C-4F3E-80FE-A1164C7816AF}" destId="{3BDD1595-A007-40FD-B164-0F6ADBEBCC43}" srcOrd="0" destOrd="0" presId="urn:microsoft.com/office/officeart/2005/8/layout/vList2"/>
    <dgm:cxn modelId="{C23BAEA7-714A-4732-BB73-6DA65C7F1E92}" srcId="{BB9A4A6F-7346-4B95-BF1E-4071AA41C4A1}" destId="{82979008-4CD7-494E-96E0-F7B62EC953A2}" srcOrd="1" destOrd="0" parTransId="{0DF7F7A4-E1E7-4F8C-8490-58B9C178212B}" sibTransId="{235C54E1-D6FE-412B-97E3-BA086A58E413}"/>
    <dgm:cxn modelId="{2D1A28E6-B0C5-4B5D-A00F-A7656411DAE8}" srcId="{BB9A4A6F-7346-4B95-BF1E-4071AA41C4A1}" destId="{08C684F7-5CEB-406E-A352-3A9292CAD660}" srcOrd="0" destOrd="0" parTransId="{1A83B2B6-039A-4585-A26F-F370C5470D4F}" sibTransId="{995BA939-6B7B-4CE9-BB31-DB924774C8A8}"/>
    <dgm:cxn modelId="{CD5CA6FB-FB87-42B7-B5F0-410A507ABB41}" type="presOf" srcId="{82979008-4CD7-494E-96E0-F7B62EC953A2}" destId="{9F0D2287-4D6D-4D27-9E5F-954F13EBE8B5}" srcOrd="0" destOrd="0" presId="urn:microsoft.com/office/officeart/2005/8/layout/vList2"/>
    <dgm:cxn modelId="{47505BDB-6440-42AC-BF33-B917A7785561}" type="presParOf" srcId="{91548CDE-22F6-4E15-B9EF-174C6EC75992}" destId="{7150869C-6977-44B6-950B-32644A427A4D}" srcOrd="0" destOrd="0" presId="urn:microsoft.com/office/officeart/2005/8/layout/vList2"/>
    <dgm:cxn modelId="{2CA003C3-864B-4020-8FB3-1AD4A7DFBDE9}" type="presParOf" srcId="{91548CDE-22F6-4E15-B9EF-174C6EC75992}" destId="{D69A4CA4-8FD3-4C4B-94CB-A06C7A1B0635}" srcOrd="1" destOrd="0" presId="urn:microsoft.com/office/officeart/2005/8/layout/vList2"/>
    <dgm:cxn modelId="{235AB7C0-8C5D-4C0D-A835-64B08B2A6AD8}" type="presParOf" srcId="{91548CDE-22F6-4E15-B9EF-174C6EC75992}" destId="{9F0D2287-4D6D-4D27-9E5F-954F13EBE8B5}" srcOrd="2" destOrd="0" presId="urn:microsoft.com/office/officeart/2005/8/layout/vList2"/>
    <dgm:cxn modelId="{CD5C87D5-8F8D-4D66-9E4E-34BB7CB78CF1}" type="presParOf" srcId="{91548CDE-22F6-4E15-B9EF-174C6EC75992}" destId="{EF1A9761-BBA9-4641-9DB4-603E35D9369F}" srcOrd="3" destOrd="0" presId="urn:microsoft.com/office/officeart/2005/8/layout/vList2"/>
    <dgm:cxn modelId="{A84D3062-CE55-45B8-A4F9-8FA34AB8C058}" type="presParOf" srcId="{91548CDE-22F6-4E15-B9EF-174C6EC75992}" destId="{3BDD1595-A007-40FD-B164-0F6ADBEBCC43}"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1D45CD1E-496D-4BA1-812B-FD9ECE28F08C}" type="doc">
      <dgm:prSet loTypeId="urn:microsoft.com/office/officeart/2005/8/layout/list1" loCatId="list" qsTypeId="urn:microsoft.com/office/officeart/2005/8/quickstyle/3d2" qsCatId="3D" csTypeId="urn:microsoft.com/office/officeart/2005/8/colors/colorful3" csCatId="colorful"/>
      <dgm:spPr/>
      <dgm:t>
        <a:bodyPr/>
        <a:lstStyle/>
        <a:p>
          <a:endParaRPr lang="en-US"/>
        </a:p>
      </dgm:t>
    </dgm:pt>
    <dgm:pt modelId="{2EEC763C-25EB-4744-B38D-C30C3DB9CA1E}">
      <dgm:prSet custT="1"/>
      <dgm:spPr/>
      <dgm:t>
        <a:bodyPr/>
        <a:lstStyle/>
        <a:p>
          <a:r>
            <a:rPr lang="en-US" sz="1400"/>
            <a:t>Sustainable, Energy Efficient Buildings (GS 143-135.35-40): </a:t>
          </a:r>
        </a:p>
      </dgm:t>
    </dgm:pt>
    <dgm:pt modelId="{B74AD0DF-DB69-4140-BE30-275FAAA46FDE}" type="parTrans" cxnId="{6B4F1B6E-081E-4918-835A-67268AAC47F8}">
      <dgm:prSet/>
      <dgm:spPr/>
      <dgm:t>
        <a:bodyPr/>
        <a:lstStyle/>
        <a:p>
          <a:endParaRPr lang="en-US" sz="2000"/>
        </a:p>
      </dgm:t>
    </dgm:pt>
    <dgm:pt modelId="{09AF3840-0CCA-4582-BCDA-57214188F304}" type="sibTrans" cxnId="{6B4F1B6E-081E-4918-835A-67268AAC47F8}">
      <dgm:prSet/>
      <dgm:spPr/>
      <dgm:t>
        <a:bodyPr/>
        <a:lstStyle/>
        <a:p>
          <a:endParaRPr lang="en-US" sz="2000"/>
        </a:p>
      </dgm:t>
    </dgm:pt>
    <dgm:pt modelId="{060B4FD5-A799-4545-8A8B-4CCE8BA2ECBC}">
      <dgm:prSet custT="1"/>
      <dgm:spPr/>
      <dgm:t>
        <a:bodyPr/>
        <a:lstStyle/>
        <a:p>
          <a:r>
            <a:rPr lang="en-US" sz="1400"/>
            <a:t>The Design team shall incorporate the energy conservation options into the project. </a:t>
          </a:r>
        </a:p>
      </dgm:t>
    </dgm:pt>
    <dgm:pt modelId="{ACB997EE-26DF-43EC-80A0-097BCEFBF29C}" type="parTrans" cxnId="{8F6D5951-8534-4E6D-8796-8C64F6C3E078}">
      <dgm:prSet/>
      <dgm:spPr/>
      <dgm:t>
        <a:bodyPr/>
        <a:lstStyle/>
        <a:p>
          <a:endParaRPr lang="en-US" sz="2000"/>
        </a:p>
      </dgm:t>
    </dgm:pt>
    <dgm:pt modelId="{A85C9BA6-34D3-44F8-B20E-503B1A2910DE}" type="sibTrans" cxnId="{8F6D5951-8534-4E6D-8796-8C64F6C3E078}">
      <dgm:prSet/>
      <dgm:spPr/>
      <dgm:t>
        <a:bodyPr/>
        <a:lstStyle/>
        <a:p>
          <a:endParaRPr lang="en-US" sz="2000"/>
        </a:p>
      </dgm:t>
    </dgm:pt>
    <dgm:pt modelId="{26246FA8-B292-4009-B47E-3C009281DAA3}">
      <dgm:prSet custT="1"/>
      <dgm:spPr/>
      <dgm:t>
        <a:bodyPr/>
        <a:lstStyle/>
        <a:p>
          <a:r>
            <a:rPr lang="en-US" sz="1400"/>
            <a:t>The energy model submittal from the design development phase shall be re-submitted with the documentation for this phase. </a:t>
          </a:r>
        </a:p>
      </dgm:t>
    </dgm:pt>
    <dgm:pt modelId="{6380F1D0-2AAC-443D-9D80-0FAD67811896}" type="parTrans" cxnId="{D13B87F0-0191-4D15-9BF5-3BFC95B00128}">
      <dgm:prSet/>
      <dgm:spPr/>
      <dgm:t>
        <a:bodyPr/>
        <a:lstStyle/>
        <a:p>
          <a:endParaRPr lang="en-US" sz="2000"/>
        </a:p>
      </dgm:t>
    </dgm:pt>
    <dgm:pt modelId="{A1DA8870-F7D6-4B83-B3BD-5225A2F0266E}" type="sibTrans" cxnId="{D13B87F0-0191-4D15-9BF5-3BFC95B00128}">
      <dgm:prSet/>
      <dgm:spPr/>
      <dgm:t>
        <a:bodyPr/>
        <a:lstStyle/>
        <a:p>
          <a:endParaRPr lang="en-US" sz="2000"/>
        </a:p>
      </dgm:t>
    </dgm:pt>
    <dgm:pt modelId="{A31183B7-EC53-4114-A1CC-5F6B517F4C25}">
      <dgm:prSet custT="1"/>
      <dgm:spPr/>
      <dgm:t>
        <a:bodyPr/>
        <a:lstStyle/>
        <a:p>
          <a:r>
            <a:rPr lang="en-US" sz="1400"/>
            <a:t>If alterations have occurred due to site or building changes, the model shall be updated and indicated to contain altered information. </a:t>
          </a:r>
        </a:p>
      </dgm:t>
    </dgm:pt>
    <dgm:pt modelId="{2A3AE576-CA47-419F-9D75-EC7477A8A6D3}" type="parTrans" cxnId="{ABF7CF89-00EB-4369-BE72-5550F9A54A87}">
      <dgm:prSet/>
      <dgm:spPr/>
      <dgm:t>
        <a:bodyPr/>
        <a:lstStyle/>
        <a:p>
          <a:endParaRPr lang="en-US" sz="2000"/>
        </a:p>
      </dgm:t>
    </dgm:pt>
    <dgm:pt modelId="{5DC3B1E7-A319-4B48-81A9-74664939FFF6}" type="sibTrans" cxnId="{ABF7CF89-00EB-4369-BE72-5550F9A54A87}">
      <dgm:prSet/>
      <dgm:spPr/>
      <dgm:t>
        <a:bodyPr/>
        <a:lstStyle/>
        <a:p>
          <a:endParaRPr lang="en-US" sz="2000"/>
        </a:p>
      </dgm:t>
    </dgm:pt>
    <dgm:pt modelId="{E1896C71-4CB8-4001-BE39-AC700FC6E1EF}">
      <dgm:prSet custT="1"/>
      <dgm:spPr/>
      <dgm:t>
        <a:bodyPr/>
        <a:lstStyle/>
        <a:p>
          <a:r>
            <a:rPr lang="en-US" sz="1400"/>
            <a:t>The LCCA shall be refined and updated and submitted in accordance with the requirements of Life Cycle Cost Manual. </a:t>
          </a:r>
        </a:p>
      </dgm:t>
    </dgm:pt>
    <dgm:pt modelId="{2E5CAC04-48D7-4336-8A34-B0F37C3886BF}" type="parTrans" cxnId="{272C18A1-110D-4C6D-8D8D-1CD6CA48AAD1}">
      <dgm:prSet/>
      <dgm:spPr/>
      <dgm:t>
        <a:bodyPr/>
        <a:lstStyle/>
        <a:p>
          <a:endParaRPr lang="en-US" sz="2000"/>
        </a:p>
      </dgm:t>
    </dgm:pt>
    <dgm:pt modelId="{E2ED5759-BACA-4263-8899-082A53A200E0}" type="sibTrans" cxnId="{272C18A1-110D-4C6D-8D8D-1CD6CA48AAD1}">
      <dgm:prSet/>
      <dgm:spPr/>
      <dgm:t>
        <a:bodyPr/>
        <a:lstStyle/>
        <a:p>
          <a:endParaRPr lang="en-US" sz="2000"/>
        </a:p>
      </dgm:t>
    </dgm:pt>
    <dgm:pt modelId="{17B5DE7C-4D5A-4DD1-9A3D-122EB7D9A268}">
      <dgm:prSet custT="1"/>
      <dgm:spPr/>
      <dgm:t>
        <a:bodyPr/>
        <a:lstStyle/>
        <a:p>
          <a:r>
            <a:rPr lang="en-US" sz="1400" dirty="0"/>
            <a:t>Designers shall refine, update and submit the water reduction calculation for both indoor and outdoor water use. </a:t>
          </a:r>
        </a:p>
      </dgm:t>
    </dgm:pt>
    <dgm:pt modelId="{638D8490-2EC7-42E7-9C08-A6BA04E83ADD}" type="parTrans" cxnId="{CDF1C450-15F4-4EC0-872C-1CBE16F55631}">
      <dgm:prSet/>
      <dgm:spPr/>
      <dgm:t>
        <a:bodyPr/>
        <a:lstStyle/>
        <a:p>
          <a:endParaRPr lang="en-US" sz="2000"/>
        </a:p>
      </dgm:t>
    </dgm:pt>
    <dgm:pt modelId="{F6299131-E768-4140-8D9A-6219A30D3FA8}" type="sibTrans" cxnId="{CDF1C450-15F4-4EC0-872C-1CBE16F55631}">
      <dgm:prSet/>
      <dgm:spPr/>
      <dgm:t>
        <a:bodyPr/>
        <a:lstStyle/>
        <a:p>
          <a:endParaRPr lang="en-US" sz="2000"/>
        </a:p>
      </dgm:t>
    </dgm:pt>
    <dgm:pt modelId="{F3976C62-D1BC-4A46-B9E8-20D8C2E0D0CF}">
      <dgm:prSet custT="1"/>
      <dgm:spPr/>
      <dgm:t>
        <a:bodyPr/>
        <a:lstStyle/>
        <a:p>
          <a:r>
            <a:rPr lang="en-US" sz="1200" dirty="0"/>
            <a:t>Commissioning Authority shall review the construction document package against the modeling assumptions and shall make recommendations for incorporation into the project by the design team. </a:t>
          </a:r>
        </a:p>
      </dgm:t>
    </dgm:pt>
    <dgm:pt modelId="{D1BBF32E-C7F6-4F47-8401-2F8ECAF9C85A}" type="parTrans" cxnId="{32F35C1A-14E4-4417-941F-3549F29B5BE1}">
      <dgm:prSet/>
      <dgm:spPr/>
      <dgm:t>
        <a:bodyPr/>
        <a:lstStyle/>
        <a:p>
          <a:endParaRPr lang="en-US" sz="2000"/>
        </a:p>
      </dgm:t>
    </dgm:pt>
    <dgm:pt modelId="{84D3C7E5-1849-4836-943B-EA4483B0AA7F}" type="sibTrans" cxnId="{32F35C1A-14E4-4417-941F-3549F29B5BE1}">
      <dgm:prSet/>
      <dgm:spPr/>
      <dgm:t>
        <a:bodyPr/>
        <a:lstStyle/>
        <a:p>
          <a:endParaRPr lang="en-US" sz="2000"/>
        </a:p>
      </dgm:t>
    </dgm:pt>
    <dgm:pt modelId="{B69EA024-CA90-4EF3-B080-65289025B724}">
      <dgm:prSet custT="1"/>
      <dgm:spPr/>
      <dgm:t>
        <a:bodyPr/>
        <a:lstStyle/>
        <a:p>
          <a:r>
            <a:rPr lang="en-US" sz="1400"/>
            <a:t>Refer to “Building Commissioning” in the drop down menu on the State Construction Office website under “Guidelines”.</a:t>
          </a:r>
        </a:p>
      </dgm:t>
    </dgm:pt>
    <dgm:pt modelId="{5544FADB-1576-4004-BC69-343103BFEE10}" type="parTrans" cxnId="{F879E519-7E2C-449D-8513-F930B45A5FA1}">
      <dgm:prSet/>
      <dgm:spPr/>
      <dgm:t>
        <a:bodyPr/>
        <a:lstStyle/>
        <a:p>
          <a:endParaRPr lang="en-US" sz="2000"/>
        </a:p>
      </dgm:t>
    </dgm:pt>
    <dgm:pt modelId="{CDD5697B-D7E8-471F-B7B6-4E3C45E14DFC}" type="sibTrans" cxnId="{F879E519-7E2C-449D-8513-F930B45A5FA1}">
      <dgm:prSet/>
      <dgm:spPr/>
      <dgm:t>
        <a:bodyPr/>
        <a:lstStyle/>
        <a:p>
          <a:endParaRPr lang="en-US" sz="2000"/>
        </a:p>
      </dgm:t>
    </dgm:pt>
    <dgm:pt modelId="{279DEEC0-ACA9-4CDF-AC13-35CC7C2068A9}" type="pres">
      <dgm:prSet presAssocID="{1D45CD1E-496D-4BA1-812B-FD9ECE28F08C}" presName="linear" presStyleCnt="0">
        <dgm:presLayoutVars>
          <dgm:dir/>
          <dgm:animLvl val="lvl"/>
          <dgm:resizeHandles val="exact"/>
        </dgm:presLayoutVars>
      </dgm:prSet>
      <dgm:spPr/>
    </dgm:pt>
    <dgm:pt modelId="{12B6E62F-90DF-4D82-9FE3-65F36C22690D}" type="pres">
      <dgm:prSet presAssocID="{2EEC763C-25EB-4744-B38D-C30C3DB9CA1E}" presName="parentLin" presStyleCnt="0"/>
      <dgm:spPr/>
    </dgm:pt>
    <dgm:pt modelId="{A9AEA8A4-60CF-44D8-8ED1-CC44C9F12427}" type="pres">
      <dgm:prSet presAssocID="{2EEC763C-25EB-4744-B38D-C30C3DB9CA1E}" presName="parentLeftMargin" presStyleLbl="node1" presStyleIdx="0" presStyleCnt="5"/>
      <dgm:spPr/>
    </dgm:pt>
    <dgm:pt modelId="{0EBF4B42-0536-43C6-BA7E-D002459ED28D}" type="pres">
      <dgm:prSet presAssocID="{2EEC763C-25EB-4744-B38D-C30C3DB9CA1E}" presName="parentText" presStyleLbl="node1" presStyleIdx="0" presStyleCnt="5">
        <dgm:presLayoutVars>
          <dgm:chMax val="0"/>
          <dgm:bulletEnabled val="1"/>
        </dgm:presLayoutVars>
      </dgm:prSet>
      <dgm:spPr/>
    </dgm:pt>
    <dgm:pt modelId="{F9D86CDA-4BDF-422D-8410-52B60EA7C89E}" type="pres">
      <dgm:prSet presAssocID="{2EEC763C-25EB-4744-B38D-C30C3DB9CA1E}" presName="negativeSpace" presStyleCnt="0"/>
      <dgm:spPr/>
    </dgm:pt>
    <dgm:pt modelId="{59F84963-C719-4359-A692-1E2363AA5E3E}" type="pres">
      <dgm:prSet presAssocID="{2EEC763C-25EB-4744-B38D-C30C3DB9CA1E}" presName="childText" presStyleLbl="conFgAcc1" presStyleIdx="0" presStyleCnt="5">
        <dgm:presLayoutVars>
          <dgm:bulletEnabled val="1"/>
        </dgm:presLayoutVars>
      </dgm:prSet>
      <dgm:spPr/>
    </dgm:pt>
    <dgm:pt modelId="{49D6DEF2-2AC8-4EED-BDAA-543E67B53FB5}" type="pres">
      <dgm:prSet presAssocID="{09AF3840-0CCA-4582-BCDA-57214188F304}" presName="spaceBetweenRectangles" presStyleCnt="0"/>
      <dgm:spPr/>
    </dgm:pt>
    <dgm:pt modelId="{8FC4679E-FE98-4EAF-B05E-1DA9F699AF30}" type="pres">
      <dgm:prSet presAssocID="{060B4FD5-A799-4545-8A8B-4CCE8BA2ECBC}" presName="parentLin" presStyleCnt="0"/>
      <dgm:spPr/>
    </dgm:pt>
    <dgm:pt modelId="{17CF859F-73BD-4DDF-85CC-2627B5E79C94}" type="pres">
      <dgm:prSet presAssocID="{060B4FD5-A799-4545-8A8B-4CCE8BA2ECBC}" presName="parentLeftMargin" presStyleLbl="node1" presStyleIdx="0" presStyleCnt="5"/>
      <dgm:spPr/>
    </dgm:pt>
    <dgm:pt modelId="{5BFDD224-9432-4086-BDD5-D10BA362B709}" type="pres">
      <dgm:prSet presAssocID="{060B4FD5-A799-4545-8A8B-4CCE8BA2ECBC}" presName="parentText" presStyleLbl="node1" presStyleIdx="1" presStyleCnt="5">
        <dgm:presLayoutVars>
          <dgm:chMax val="0"/>
          <dgm:bulletEnabled val="1"/>
        </dgm:presLayoutVars>
      </dgm:prSet>
      <dgm:spPr/>
    </dgm:pt>
    <dgm:pt modelId="{573F4AE9-4B6B-4C5B-A2A7-EB134303E331}" type="pres">
      <dgm:prSet presAssocID="{060B4FD5-A799-4545-8A8B-4CCE8BA2ECBC}" presName="negativeSpace" presStyleCnt="0"/>
      <dgm:spPr/>
    </dgm:pt>
    <dgm:pt modelId="{4F5FFA8D-D6E4-4187-B586-A268D778FE75}" type="pres">
      <dgm:prSet presAssocID="{060B4FD5-A799-4545-8A8B-4CCE8BA2ECBC}" presName="childText" presStyleLbl="conFgAcc1" presStyleIdx="1" presStyleCnt="5">
        <dgm:presLayoutVars>
          <dgm:bulletEnabled val="1"/>
        </dgm:presLayoutVars>
      </dgm:prSet>
      <dgm:spPr/>
    </dgm:pt>
    <dgm:pt modelId="{810E656F-75C7-4921-8182-5863CDD3CC19}" type="pres">
      <dgm:prSet presAssocID="{A85C9BA6-34D3-44F8-B20E-503B1A2910DE}" presName="spaceBetweenRectangles" presStyleCnt="0"/>
      <dgm:spPr/>
    </dgm:pt>
    <dgm:pt modelId="{DBB7B65B-BB3C-4BFC-9DAF-6D8C3AFB8D0B}" type="pres">
      <dgm:prSet presAssocID="{E1896C71-4CB8-4001-BE39-AC700FC6E1EF}" presName="parentLin" presStyleCnt="0"/>
      <dgm:spPr/>
    </dgm:pt>
    <dgm:pt modelId="{774B4C18-AAD8-468F-BC14-7089C1A881A7}" type="pres">
      <dgm:prSet presAssocID="{E1896C71-4CB8-4001-BE39-AC700FC6E1EF}" presName="parentLeftMargin" presStyleLbl="node1" presStyleIdx="1" presStyleCnt="5"/>
      <dgm:spPr/>
    </dgm:pt>
    <dgm:pt modelId="{F5DC95DE-B4C1-44B4-B507-8754F942E7F5}" type="pres">
      <dgm:prSet presAssocID="{E1896C71-4CB8-4001-BE39-AC700FC6E1EF}" presName="parentText" presStyleLbl="node1" presStyleIdx="2" presStyleCnt="5">
        <dgm:presLayoutVars>
          <dgm:chMax val="0"/>
          <dgm:bulletEnabled val="1"/>
        </dgm:presLayoutVars>
      </dgm:prSet>
      <dgm:spPr/>
    </dgm:pt>
    <dgm:pt modelId="{CF191019-2409-43E9-983A-FAAA26453D8E}" type="pres">
      <dgm:prSet presAssocID="{E1896C71-4CB8-4001-BE39-AC700FC6E1EF}" presName="negativeSpace" presStyleCnt="0"/>
      <dgm:spPr/>
    </dgm:pt>
    <dgm:pt modelId="{1CA4B095-4106-44AF-B8AB-26A0D71EEB21}" type="pres">
      <dgm:prSet presAssocID="{E1896C71-4CB8-4001-BE39-AC700FC6E1EF}" presName="childText" presStyleLbl="conFgAcc1" presStyleIdx="2" presStyleCnt="5">
        <dgm:presLayoutVars>
          <dgm:bulletEnabled val="1"/>
        </dgm:presLayoutVars>
      </dgm:prSet>
      <dgm:spPr/>
    </dgm:pt>
    <dgm:pt modelId="{57DE3E17-E24A-4B6A-9D6E-A31CE1B5F0D2}" type="pres">
      <dgm:prSet presAssocID="{E2ED5759-BACA-4263-8899-082A53A200E0}" presName="spaceBetweenRectangles" presStyleCnt="0"/>
      <dgm:spPr/>
    </dgm:pt>
    <dgm:pt modelId="{327E522A-31B0-41AB-AB1E-ADECAB2DDF8F}" type="pres">
      <dgm:prSet presAssocID="{17B5DE7C-4D5A-4DD1-9A3D-122EB7D9A268}" presName="parentLin" presStyleCnt="0"/>
      <dgm:spPr/>
    </dgm:pt>
    <dgm:pt modelId="{5BF77A3B-F986-4207-A383-E6B896D80799}" type="pres">
      <dgm:prSet presAssocID="{17B5DE7C-4D5A-4DD1-9A3D-122EB7D9A268}" presName="parentLeftMargin" presStyleLbl="node1" presStyleIdx="2" presStyleCnt="5"/>
      <dgm:spPr/>
    </dgm:pt>
    <dgm:pt modelId="{CF8CF76C-C408-41D3-9C03-8E10DB4498D8}" type="pres">
      <dgm:prSet presAssocID="{17B5DE7C-4D5A-4DD1-9A3D-122EB7D9A268}" presName="parentText" presStyleLbl="node1" presStyleIdx="3" presStyleCnt="5">
        <dgm:presLayoutVars>
          <dgm:chMax val="0"/>
          <dgm:bulletEnabled val="1"/>
        </dgm:presLayoutVars>
      </dgm:prSet>
      <dgm:spPr/>
    </dgm:pt>
    <dgm:pt modelId="{484D8AC2-6E63-4799-B417-804D3F413712}" type="pres">
      <dgm:prSet presAssocID="{17B5DE7C-4D5A-4DD1-9A3D-122EB7D9A268}" presName="negativeSpace" presStyleCnt="0"/>
      <dgm:spPr/>
    </dgm:pt>
    <dgm:pt modelId="{BE73B430-7872-499F-9C3D-CE49170161F3}" type="pres">
      <dgm:prSet presAssocID="{17B5DE7C-4D5A-4DD1-9A3D-122EB7D9A268}" presName="childText" presStyleLbl="conFgAcc1" presStyleIdx="3" presStyleCnt="5">
        <dgm:presLayoutVars>
          <dgm:bulletEnabled val="1"/>
        </dgm:presLayoutVars>
      </dgm:prSet>
      <dgm:spPr/>
    </dgm:pt>
    <dgm:pt modelId="{70D207D3-75C3-433B-A6FD-8481A035FB04}" type="pres">
      <dgm:prSet presAssocID="{F6299131-E768-4140-8D9A-6219A30D3FA8}" presName="spaceBetweenRectangles" presStyleCnt="0"/>
      <dgm:spPr/>
    </dgm:pt>
    <dgm:pt modelId="{C55866DA-E377-49AC-A744-A274F5811AD9}" type="pres">
      <dgm:prSet presAssocID="{F3976C62-D1BC-4A46-B9E8-20D8C2E0D0CF}" presName="parentLin" presStyleCnt="0"/>
      <dgm:spPr/>
    </dgm:pt>
    <dgm:pt modelId="{13D4F149-8D71-4BAB-BF5D-0C984469F55C}" type="pres">
      <dgm:prSet presAssocID="{F3976C62-D1BC-4A46-B9E8-20D8C2E0D0CF}" presName="parentLeftMargin" presStyleLbl="node1" presStyleIdx="3" presStyleCnt="5"/>
      <dgm:spPr/>
    </dgm:pt>
    <dgm:pt modelId="{EB01ACF3-0C89-471E-AF04-38E0303F4C73}" type="pres">
      <dgm:prSet presAssocID="{F3976C62-D1BC-4A46-B9E8-20D8C2E0D0CF}" presName="parentText" presStyleLbl="node1" presStyleIdx="4" presStyleCnt="5">
        <dgm:presLayoutVars>
          <dgm:chMax val="0"/>
          <dgm:bulletEnabled val="1"/>
        </dgm:presLayoutVars>
      </dgm:prSet>
      <dgm:spPr/>
    </dgm:pt>
    <dgm:pt modelId="{18CC2D29-6B0E-406F-AC70-67BE2357082C}" type="pres">
      <dgm:prSet presAssocID="{F3976C62-D1BC-4A46-B9E8-20D8C2E0D0CF}" presName="negativeSpace" presStyleCnt="0"/>
      <dgm:spPr/>
    </dgm:pt>
    <dgm:pt modelId="{471422BF-5677-4129-BD5A-F7053118F831}" type="pres">
      <dgm:prSet presAssocID="{F3976C62-D1BC-4A46-B9E8-20D8C2E0D0CF}" presName="childText" presStyleLbl="conFgAcc1" presStyleIdx="4" presStyleCnt="5">
        <dgm:presLayoutVars>
          <dgm:bulletEnabled val="1"/>
        </dgm:presLayoutVars>
      </dgm:prSet>
      <dgm:spPr/>
    </dgm:pt>
  </dgm:ptLst>
  <dgm:cxnLst>
    <dgm:cxn modelId="{F879E519-7E2C-449D-8513-F930B45A5FA1}" srcId="{F3976C62-D1BC-4A46-B9E8-20D8C2E0D0CF}" destId="{B69EA024-CA90-4EF3-B080-65289025B724}" srcOrd="0" destOrd="0" parTransId="{5544FADB-1576-4004-BC69-343103BFEE10}" sibTransId="{CDD5697B-D7E8-471F-B7B6-4E3C45E14DFC}"/>
    <dgm:cxn modelId="{32F35C1A-14E4-4417-941F-3549F29B5BE1}" srcId="{1D45CD1E-496D-4BA1-812B-FD9ECE28F08C}" destId="{F3976C62-D1BC-4A46-B9E8-20D8C2E0D0CF}" srcOrd="4" destOrd="0" parTransId="{D1BBF32E-C7F6-4F47-8401-2F8ECAF9C85A}" sibTransId="{84D3C7E5-1849-4836-943B-EA4483B0AA7F}"/>
    <dgm:cxn modelId="{CB54623B-3D51-48B3-9D65-88C534AB2ED1}" type="presOf" srcId="{060B4FD5-A799-4545-8A8B-4CCE8BA2ECBC}" destId="{5BFDD224-9432-4086-BDD5-D10BA362B709}" srcOrd="1" destOrd="0" presId="urn:microsoft.com/office/officeart/2005/8/layout/list1"/>
    <dgm:cxn modelId="{5585F264-F5D2-414F-9905-8E0010769F94}" type="presOf" srcId="{F3976C62-D1BC-4A46-B9E8-20D8C2E0D0CF}" destId="{13D4F149-8D71-4BAB-BF5D-0C984469F55C}" srcOrd="0" destOrd="0" presId="urn:microsoft.com/office/officeart/2005/8/layout/list1"/>
    <dgm:cxn modelId="{9538EE6D-94A0-4792-B267-1A87F3EF9C6E}" type="presOf" srcId="{F3976C62-D1BC-4A46-B9E8-20D8C2E0D0CF}" destId="{EB01ACF3-0C89-471E-AF04-38E0303F4C73}" srcOrd="1" destOrd="0" presId="urn:microsoft.com/office/officeart/2005/8/layout/list1"/>
    <dgm:cxn modelId="{6B4F1B6E-081E-4918-835A-67268AAC47F8}" srcId="{1D45CD1E-496D-4BA1-812B-FD9ECE28F08C}" destId="{2EEC763C-25EB-4744-B38D-C30C3DB9CA1E}" srcOrd="0" destOrd="0" parTransId="{B74AD0DF-DB69-4140-BE30-275FAAA46FDE}" sibTransId="{09AF3840-0CCA-4582-BCDA-57214188F304}"/>
    <dgm:cxn modelId="{7E16A76E-05BB-4061-812B-7135F10152AB}" type="presOf" srcId="{17B5DE7C-4D5A-4DD1-9A3D-122EB7D9A268}" destId="{CF8CF76C-C408-41D3-9C03-8E10DB4498D8}" srcOrd="1" destOrd="0" presId="urn:microsoft.com/office/officeart/2005/8/layout/list1"/>
    <dgm:cxn modelId="{A472F54F-94EC-4C9C-B16B-F0ABC81E215E}" type="presOf" srcId="{2EEC763C-25EB-4744-B38D-C30C3DB9CA1E}" destId="{0EBF4B42-0536-43C6-BA7E-D002459ED28D}" srcOrd="1" destOrd="0" presId="urn:microsoft.com/office/officeart/2005/8/layout/list1"/>
    <dgm:cxn modelId="{0F225250-4E68-4C50-B170-F8D31FAF5883}" type="presOf" srcId="{A31183B7-EC53-4114-A1CC-5F6B517F4C25}" destId="{4F5FFA8D-D6E4-4187-B586-A268D778FE75}" srcOrd="0" destOrd="1" presId="urn:microsoft.com/office/officeart/2005/8/layout/list1"/>
    <dgm:cxn modelId="{CDF1C450-15F4-4EC0-872C-1CBE16F55631}" srcId="{1D45CD1E-496D-4BA1-812B-FD9ECE28F08C}" destId="{17B5DE7C-4D5A-4DD1-9A3D-122EB7D9A268}" srcOrd="3" destOrd="0" parTransId="{638D8490-2EC7-42E7-9C08-A6BA04E83ADD}" sibTransId="{F6299131-E768-4140-8D9A-6219A30D3FA8}"/>
    <dgm:cxn modelId="{8F6D5951-8534-4E6D-8796-8C64F6C3E078}" srcId="{1D45CD1E-496D-4BA1-812B-FD9ECE28F08C}" destId="{060B4FD5-A799-4545-8A8B-4CCE8BA2ECBC}" srcOrd="1" destOrd="0" parTransId="{ACB997EE-26DF-43EC-80A0-097BCEFBF29C}" sibTransId="{A85C9BA6-34D3-44F8-B20E-503B1A2910DE}"/>
    <dgm:cxn modelId="{F308BB88-2683-4945-B41D-A8955D53106D}" type="presOf" srcId="{E1896C71-4CB8-4001-BE39-AC700FC6E1EF}" destId="{F5DC95DE-B4C1-44B4-B507-8754F942E7F5}" srcOrd="1" destOrd="0" presId="urn:microsoft.com/office/officeart/2005/8/layout/list1"/>
    <dgm:cxn modelId="{ABF7CF89-00EB-4369-BE72-5550F9A54A87}" srcId="{060B4FD5-A799-4545-8A8B-4CCE8BA2ECBC}" destId="{A31183B7-EC53-4114-A1CC-5F6B517F4C25}" srcOrd="1" destOrd="0" parTransId="{2A3AE576-CA47-419F-9D75-EC7477A8A6D3}" sibTransId="{5DC3B1E7-A319-4B48-81A9-74664939FFF6}"/>
    <dgm:cxn modelId="{5E02E99C-6FBB-44A9-A03F-78C4B5388C8D}" type="presOf" srcId="{17B5DE7C-4D5A-4DD1-9A3D-122EB7D9A268}" destId="{5BF77A3B-F986-4207-A383-E6B896D80799}" srcOrd="0" destOrd="0" presId="urn:microsoft.com/office/officeart/2005/8/layout/list1"/>
    <dgm:cxn modelId="{272C18A1-110D-4C6D-8D8D-1CD6CA48AAD1}" srcId="{1D45CD1E-496D-4BA1-812B-FD9ECE28F08C}" destId="{E1896C71-4CB8-4001-BE39-AC700FC6E1EF}" srcOrd="2" destOrd="0" parTransId="{2E5CAC04-48D7-4336-8A34-B0F37C3886BF}" sibTransId="{E2ED5759-BACA-4263-8899-082A53A200E0}"/>
    <dgm:cxn modelId="{38B0FEB0-1C95-4A29-AC80-10AAA78FA997}" type="presOf" srcId="{B69EA024-CA90-4EF3-B080-65289025B724}" destId="{471422BF-5677-4129-BD5A-F7053118F831}" srcOrd="0" destOrd="0" presId="urn:microsoft.com/office/officeart/2005/8/layout/list1"/>
    <dgm:cxn modelId="{EA1EBECF-3569-463A-81CD-6C0A42A856D3}" type="presOf" srcId="{26246FA8-B292-4009-B47E-3C009281DAA3}" destId="{4F5FFA8D-D6E4-4187-B586-A268D778FE75}" srcOrd="0" destOrd="0" presId="urn:microsoft.com/office/officeart/2005/8/layout/list1"/>
    <dgm:cxn modelId="{C7CE73D6-4C73-4C7F-9529-DC1AA0A23D4A}" type="presOf" srcId="{060B4FD5-A799-4545-8A8B-4CCE8BA2ECBC}" destId="{17CF859F-73BD-4DDF-85CC-2627B5E79C94}" srcOrd="0" destOrd="0" presId="urn:microsoft.com/office/officeart/2005/8/layout/list1"/>
    <dgm:cxn modelId="{1D11FEDE-C0E2-4372-B27D-B7EC1E130723}" type="presOf" srcId="{2EEC763C-25EB-4744-B38D-C30C3DB9CA1E}" destId="{A9AEA8A4-60CF-44D8-8ED1-CC44C9F12427}" srcOrd="0" destOrd="0" presId="urn:microsoft.com/office/officeart/2005/8/layout/list1"/>
    <dgm:cxn modelId="{5BE9ECEA-65B9-4E6B-AB50-5D91A7449783}" type="presOf" srcId="{E1896C71-4CB8-4001-BE39-AC700FC6E1EF}" destId="{774B4C18-AAD8-468F-BC14-7089C1A881A7}" srcOrd="0" destOrd="0" presId="urn:microsoft.com/office/officeart/2005/8/layout/list1"/>
    <dgm:cxn modelId="{D13B87F0-0191-4D15-9BF5-3BFC95B00128}" srcId="{060B4FD5-A799-4545-8A8B-4CCE8BA2ECBC}" destId="{26246FA8-B292-4009-B47E-3C009281DAA3}" srcOrd="0" destOrd="0" parTransId="{6380F1D0-2AAC-443D-9D80-0FAD67811896}" sibTransId="{A1DA8870-F7D6-4B83-B3BD-5225A2F0266E}"/>
    <dgm:cxn modelId="{43887BF1-A624-4522-AA57-5AFEE04B8EA7}" type="presOf" srcId="{1D45CD1E-496D-4BA1-812B-FD9ECE28F08C}" destId="{279DEEC0-ACA9-4CDF-AC13-35CC7C2068A9}" srcOrd="0" destOrd="0" presId="urn:microsoft.com/office/officeart/2005/8/layout/list1"/>
    <dgm:cxn modelId="{F1DE80AB-79A7-45A9-9E03-E9FC951252D5}" type="presParOf" srcId="{279DEEC0-ACA9-4CDF-AC13-35CC7C2068A9}" destId="{12B6E62F-90DF-4D82-9FE3-65F36C22690D}" srcOrd="0" destOrd="0" presId="urn:microsoft.com/office/officeart/2005/8/layout/list1"/>
    <dgm:cxn modelId="{F0722A4B-37F1-4051-B850-FA3E744B3DA9}" type="presParOf" srcId="{12B6E62F-90DF-4D82-9FE3-65F36C22690D}" destId="{A9AEA8A4-60CF-44D8-8ED1-CC44C9F12427}" srcOrd="0" destOrd="0" presId="urn:microsoft.com/office/officeart/2005/8/layout/list1"/>
    <dgm:cxn modelId="{7EFB724B-C5AC-4DCD-9F25-420863566B8C}" type="presParOf" srcId="{12B6E62F-90DF-4D82-9FE3-65F36C22690D}" destId="{0EBF4B42-0536-43C6-BA7E-D002459ED28D}" srcOrd="1" destOrd="0" presId="urn:microsoft.com/office/officeart/2005/8/layout/list1"/>
    <dgm:cxn modelId="{A6B44E47-DBFF-4B03-9790-8986FDB791A3}" type="presParOf" srcId="{279DEEC0-ACA9-4CDF-AC13-35CC7C2068A9}" destId="{F9D86CDA-4BDF-422D-8410-52B60EA7C89E}" srcOrd="1" destOrd="0" presId="urn:microsoft.com/office/officeart/2005/8/layout/list1"/>
    <dgm:cxn modelId="{05A147EE-E84D-4155-B6FA-591C8359068D}" type="presParOf" srcId="{279DEEC0-ACA9-4CDF-AC13-35CC7C2068A9}" destId="{59F84963-C719-4359-A692-1E2363AA5E3E}" srcOrd="2" destOrd="0" presId="urn:microsoft.com/office/officeart/2005/8/layout/list1"/>
    <dgm:cxn modelId="{8E844EAE-46BB-4261-8834-917855AE01EE}" type="presParOf" srcId="{279DEEC0-ACA9-4CDF-AC13-35CC7C2068A9}" destId="{49D6DEF2-2AC8-4EED-BDAA-543E67B53FB5}" srcOrd="3" destOrd="0" presId="urn:microsoft.com/office/officeart/2005/8/layout/list1"/>
    <dgm:cxn modelId="{99264948-2F5E-44B4-85CD-30F97EDEB9D5}" type="presParOf" srcId="{279DEEC0-ACA9-4CDF-AC13-35CC7C2068A9}" destId="{8FC4679E-FE98-4EAF-B05E-1DA9F699AF30}" srcOrd="4" destOrd="0" presId="urn:microsoft.com/office/officeart/2005/8/layout/list1"/>
    <dgm:cxn modelId="{5C862CCB-FEAC-4235-BEAE-74023EC28B69}" type="presParOf" srcId="{8FC4679E-FE98-4EAF-B05E-1DA9F699AF30}" destId="{17CF859F-73BD-4DDF-85CC-2627B5E79C94}" srcOrd="0" destOrd="0" presId="urn:microsoft.com/office/officeart/2005/8/layout/list1"/>
    <dgm:cxn modelId="{C52D13E1-6626-48CD-8BDF-CB1FBEEAD429}" type="presParOf" srcId="{8FC4679E-FE98-4EAF-B05E-1DA9F699AF30}" destId="{5BFDD224-9432-4086-BDD5-D10BA362B709}" srcOrd="1" destOrd="0" presId="urn:microsoft.com/office/officeart/2005/8/layout/list1"/>
    <dgm:cxn modelId="{2AE6EE2E-2642-45F5-A8BB-09CA281C2C6B}" type="presParOf" srcId="{279DEEC0-ACA9-4CDF-AC13-35CC7C2068A9}" destId="{573F4AE9-4B6B-4C5B-A2A7-EB134303E331}" srcOrd="5" destOrd="0" presId="urn:microsoft.com/office/officeart/2005/8/layout/list1"/>
    <dgm:cxn modelId="{C9792336-4027-4A71-AA71-CE75ABFEAEFF}" type="presParOf" srcId="{279DEEC0-ACA9-4CDF-AC13-35CC7C2068A9}" destId="{4F5FFA8D-D6E4-4187-B586-A268D778FE75}" srcOrd="6" destOrd="0" presId="urn:microsoft.com/office/officeart/2005/8/layout/list1"/>
    <dgm:cxn modelId="{8E51D11B-A822-45D7-94C5-78F7F9938FC5}" type="presParOf" srcId="{279DEEC0-ACA9-4CDF-AC13-35CC7C2068A9}" destId="{810E656F-75C7-4921-8182-5863CDD3CC19}" srcOrd="7" destOrd="0" presId="urn:microsoft.com/office/officeart/2005/8/layout/list1"/>
    <dgm:cxn modelId="{5FD59ECE-996C-4BCA-A0A9-F1969490C35B}" type="presParOf" srcId="{279DEEC0-ACA9-4CDF-AC13-35CC7C2068A9}" destId="{DBB7B65B-BB3C-4BFC-9DAF-6D8C3AFB8D0B}" srcOrd="8" destOrd="0" presId="urn:microsoft.com/office/officeart/2005/8/layout/list1"/>
    <dgm:cxn modelId="{6372C7E2-1016-4BDF-ADE3-27F405FB0F78}" type="presParOf" srcId="{DBB7B65B-BB3C-4BFC-9DAF-6D8C3AFB8D0B}" destId="{774B4C18-AAD8-468F-BC14-7089C1A881A7}" srcOrd="0" destOrd="0" presId="urn:microsoft.com/office/officeart/2005/8/layout/list1"/>
    <dgm:cxn modelId="{8A740F14-F286-4A55-9F4D-8BC35E8110DC}" type="presParOf" srcId="{DBB7B65B-BB3C-4BFC-9DAF-6D8C3AFB8D0B}" destId="{F5DC95DE-B4C1-44B4-B507-8754F942E7F5}" srcOrd="1" destOrd="0" presId="urn:microsoft.com/office/officeart/2005/8/layout/list1"/>
    <dgm:cxn modelId="{756141E7-5D07-4DBA-BD5C-6A7CBED795A3}" type="presParOf" srcId="{279DEEC0-ACA9-4CDF-AC13-35CC7C2068A9}" destId="{CF191019-2409-43E9-983A-FAAA26453D8E}" srcOrd="9" destOrd="0" presId="urn:microsoft.com/office/officeart/2005/8/layout/list1"/>
    <dgm:cxn modelId="{4B29169A-8BD2-40FA-B3C2-97F36144D707}" type="presParOf" srcId="{279DEEC0-ACA9-4CDF-AC13-35CC7C2068A9}" destId="{1CA4B095-4106-44AF-B8AB-26A0D71EEB21}" srcOrd="10" destOrd="0" presId="urn:microsoft.com/office/officeart/2005/8/layout/list1"/>
    <dgm:cxn modelId="{F3BE909B-D63A-416F-8090-E8348E6F0706}" type="presParOf" srcId="{279DEEC0-ACA9-4CDF-AC13-35CC7C2068A9}" destId="{57DE3E17-E24A-4B6A-9D6E-A31CE1B5F0D2}" srcOrd="11" destOrd="0" presId="urn:microsoft.com/office/officeart/2005/8/layout/list1"/>
    <dgm:cxn modelId="{28356E82-4E98-4EEF-BA92-1A8BFFB48CEB}" type="presParOf" srcId="{279DEEC0-ACA9-4CDF-AC13-35CC7C2068A9}" destId="{327E522A-31B0-41AB-AB1E-ADECAB2DDF8F}" srcOrd="12" destOrd="0" presId="urn:microsoft.com/office/officeart/2005/8/layout/list1"/>
    <dgm:cxn modelId="{3EDBBAE0-1DCB-4D3F-887D-829EECB7A563}" type="presParOf" srcId="{327E522A-31B0-41AB-AB1E-ADECAB2DDF8F}" destId="{5BF77A3B-F986-4207-A383-E6B896D80799}" srcOrd="0" destOrd="0" presId="urn:microsoft.com/office/officeart/2005/8/layout/list1"/>
    <dgm:cxn modelId="{93D15155-D8CB-40D7-B393-089AA7F8F8DF}" type="presParOf" srcId="{327E522A-31B0-41AB-AB1E-ADECAB2DDF8F}" destId="{CF8CF76C-C408-41D3-9C03-8E10DB4498D8}" srcOrd="1" destOrd="0" presId="urn:microsoft.com/office/officeart/2005/8/layout/list1"/>
    <dgm:cxn modelId="{853BBC37-DB26-493F-82D4-06AEF8B4C033}" type="presParOf" srcId="{279DEEC0-ACA9-4CDF-AC13-35CC7C2068A9}" destId="{484D8AC2-6E63-4799-B417-804D3F413712}" srcOrd="13" destOrd="0" presId="urn:microsoft.com/office/officeart/2005/8/layout/list1"/>
    <dgm:cxn modelId="{7271B278-CAE9-4B0E-BF04-4E00CBD15499}" type="presParOf" srcId="{279DEEC0-ACA9-4CDF-AC13-35CC7C2068A9}" destId="{BE73B430-7872-499F-9C3D-CE49170161F3}" srcOrd="14" destOrd="0" presId="urn:microsoft.com/office/officeart/2005/8/layout/list1"/>
    <dgm:cxn modelId="{C919F977-6C47-4495-B7AB-9B3EBB02EADD}" type="presParOf" srcId="{279DEEC0-ACA9-4CDF-AC13-35CC7C2068A9}" destId="{70D207D3-75C3-433B-A6FD-8481A035FB04}" srcOrd="15" destOrd="0" presId="urn:microsoft.com/office/officeart/2005/8/layout/list1"/>
    <dgm:cxn modelId="{BB1B1E92-29A9-41A5-90A3-7A66E8D9A55C}" type="presParOf" srcId="{279DEEC0-ACA9-4CDF-AC13-35CC7C2068A9}" destId="{C55866DA-E377-49AC-A744-A274F5811AD9}" srcOrd="16" destOrd="0" presId="urn:microsoft.com/office/officeart/2005/8/layout/list1"/>
    <dgm:cxn modelId="{900F0721-3A92-495D-91A1-8491B1C18D13}" type="presParOf" srcId="{C55866DA-E377-49AC-A744-A274F5811AD9}" destId="{13D4F149-8D71-4BAB-BF5D-0C984469F55C}" srcOrd="0" destOrd="0" presId="urn:microsoft.com/office/officeart/2005/8/layout/list1"/>
    <dgm:cxn modelId="{D31DC9E0-092F-4247-9090-566A10E44968}" type="presParOf" srcId="{C55866DA-E377-49AC-A744-A274F5811AD9}" destId="{EB01ACF3-0C89-471E-AF04-38E0303F4C73}" srcOrd="1" destOrd="0" presId="urn:microsoft.com/office/officeart/2005/8/layout/list1"/>
    <dgm:cxn modelId="{7B799E39-E76C-4950-B36B-A205AEA4050C}" type="presParOf" srcId="{279DEEC0-ACA9-4CDF-AC13-35CC7C2068A9}" destId="{18CC2D29-6B0E-406F-AC70-67BE2357082C}" srcOrd="17" destOrd="0" presId="urn:microsoft.com/office/officeart/2005/8/layout/list1"/>
    <dgm:cxn modelId="{9C4C88BC-CDBC-4865-9AE6-BE2343204A2F}" type="presParOf" srcId="{279DEEC0-ACA9-4CDF-AC13-35CC7C2068A9}" destId="{471422BF-5677-4129-BD5A-F7053118F831}" srcOrd="18"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329CD85D-60B9-4F35-B3B9-8218F17ECE69}" type="doc">
      <dgm:prSet loTypeId="urn:microsoft.com/office/officeart/2005/8/layout/vList2" loCatId="list" qsTypeId="urn:microsoft.com/office/officeart/2005/8/quickstyle/3d1" qsCatId="3D" csTypeId="urn:microsoft.com/office/officeart/2005/8/colors/accent1_2" csCatId="accent1"/>
      <dgm:spPr/>
      <dgm:t>
        <a:bodyPr/>
        <a:lstStyle/>
        <a:p>
          <a:endParaRPr lang="en-US"/>
        </a:p>
      </dgm:t>
    </dgm:pt>
    <dgm:pt modelId="{501577A8-512C-4DCA-8625-1BE263D6016A}">
      <dgm:prSet/>
      <dgm:spPr/>
      <dgm:t>
        <a:bodyPr/>
        <a:lstStyle/>
        <a:p>
          <a:pPr algn="ctr"/>
          <a:r>
            <a:rPr lang="en-US"/>
            <a:t>The format shall be 8½ x 11 securely left side bound in the following order.</a:t>
          </a:r>
        </a:p>
      </dgm:t>
    </dgm:pt>
    <dgm:pt modelId="{A9FFA348-D5AF-4C06-B150-87ADC2899B11}" type="parTrans" cxnId="{24A887E3-22B9-44E9-AA34-EC218E284565}">
      <dgm:prSet/>
      <dgm:spPr/>
      <dgm:t>
        <a:bodyPr/>
        <a:lstStyle/>
        <a:p>
          <a:pPr algn="ctr"/>
          <a:endParaRPr lang="en-US"/>
        </a:p>
      </dgm:t>
    </dgm:pt>
    <dgm:pt modelId="{29208207-0BFA-4900-9B05-2D7962873DE9}" type="sibTrans" cxnId="{24A887E3-22B9-44E9-AA34-EC218E284565}">
      <dgm:prSet/>
      <dgm:spPr/>
      <dgm:t>
        <a:bodyPr/>
        <a:lstStyle/>
        <a:p>
          <a:pPr algn="ctr"/>
          <a:endParaRPr lang="en-US"/>
        </a:p>
      </dgm:t>
    </dgm:pt>
    <dgm:pt modelId="{7E997810-8E24-4282-8406-45B5EB88B786}" type="pres">
      <dgm:prSet presAssocID="{329CD85D-60B9-4F35-B3B9-8218F17ECE69}" presName="linear" presStyleCnt="0">
        <dgm:presLayoutVars>
          <dgm:animLvl val="lvl"/>
          <dgm:resizeHandles val="exact"/>
        </dgm:presLayoutVars>
      </dgm:prSet>
      <dgm:spPr/>
    </dgm:pt>
    <dgm:pt modelId="{AAC3D0B5-548A-461B-AE3A-7388589582D4}" type="pres">
      <dgm:prSet presAssocID="{501577A8-512C-4DCA-8625-1BE263D6016A}" presName="parentText" presStyleLbl="node1" presStyleIdx="0" presStyleCnt="1">
        <dgm:presLayoutVars>
          <dgm:chMax val="0"/>
          <dgm:bulletEnabled val="1"/>
        </dgm:presLayoutVars>
      </dgm:prSet>
      <dgm:spPr/>
    </dgm:pt>
  </dgm:ptLst>
  <dgm:cxnLst>
    <dgm:cxn modelId="{53A8DA23-3227-423E-9FE8-06F04244691A}" type="presOf" srcId="{501577A8-512C-4DCA-8625-1BE263D6016A}" destId="{AAC3D0B5-548A-461B-AE3A-7388589582D4}" srcOrd="0" destOrd="0" presId="urn:microsoft.com/office/officeart/2005/8/layout/vList2"/>
    <dgm:cxn modelId="{9AB2987F-DBE4-494A-A6B6-006D08658E5E}" type="presOf" srcId="{329CD85D-60B9-4F35-B3B9-8218F17ECE69}" destId="{7E997810-8E24-4282-8406-45B5EB88B786}" srcOrd="0" destOrd="0" presId="urn:microsoft.com/office/officeart/2005/8/layout/vList2"/>
    <dgm:cxn modelId="{24A887E3-22B9-44E9-AA34-EC218E284565}" srcId="{329CD85D-60B9-4F35-B3B9-8218F17ECE69}" destId="{501577A8-512C-4DCA-8625-1BE263D6016A}" srcOrd="0" destOrd="0" parTransId="{A9FFA348-D5AF-4C06-B150-87ADC2899B11}" sibTransId="{29208207-0BFA-4900-9B05-2D7962873DE9}"/>
    <dgm:cxn modelId="{707514BD-2C7A-4A1A-8CCE-D2F705441A1A}" type="presParOf" srcId="{7E997810-8E24-4282-8406-45B5EB88B786}" destId="{AAC3D0B5-548A-461B-AE3A-7388589582D4}"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08A338E2-8A43-4EE6-8810-4F580529F62C}" type="doc">
      <dgm:prSet loTypeId="urn:microsoft.com/office/officeart/2005/8/layout/list1" loCatId="list" qsTypeId="urn:microsoft.com/office/officeart/2005/8/quickstyle/3d3" qsCatId="3D" csTypeId="urn:microsoft.com/office/officeart/2005/8/colors/accent1_2" csCatId="accent1"/>
      <dgm:spPr/>
      <dgm:t>
        <a:bodyPr/>
        <a:lstStyle/>
        <a:p>
          <a:endParaRPr lang="en-US"/>
        </a:p>
      </dgm:t>
    </dgm:pt>
    <dgm:pt modelId="{709790AE-CAFA-464E-8CF6-D35189BC84E1}">
      <dgm:prSet/>
      <dgm:spPr/>
      <dgm:t>
        <a:bodyPr/>
        <a:lstStyle/>
        <a:p>
          <a:r>
            <a:rPr lang="en-US" dirty="0"/>
            <a:t>Single Volume Project Manual: </a:t>
          </a:r>
        </a:p>
      </dgm:t>
    </dgm:pt>
    <dgm:pt modelId="{BB59F565-A7C4-43D9-BE64-569749F4A0CF}" type="parTrans" cxnId="{E8A9C6A7-05A3-4260-9B61-1A90C84497B9}">
      <dgm:prSet/>
      <dgm:spPr/>
      <dgm:t>
        <a:bodyPr/>
        <a:lstStyle/>
        <a:p>
          <a:endParaRPr lang="en-US"/>
        </a:p>
      </dgm:t>
    </dgm:pt>
    <dgm:pt modelId="{20DCE80C-35E9-4CF8-A142-AD8875F81918}" type="sibTrans" cxnId="{E8A9C6A7-05A3-4260-9B61-1A90C84497B9}">
      <dgm:prSet/>
      <dgm:spPr/>
      <dgm:t>
        <a:bodyPr/>
        <a:lstStyle/>
        <a:p>
          <a:endParaRPr lang="en-US"/>
        </a:p>
      </dgm:t>
    </dgm:pt>
    <dgm:pt modelId="{42757125-71B4-4038-B13F-4EE78F06D1DA}">
      <dgm:prSet/>
      <dgm:spPr/>
      <dgm:t>
        <a:bodyPr/>
        <a:lstStyle/>
        <a:p>
          <a:r>
            <a:rPr lang="en-US"/>
            <a:t>Manual Cover – State Construction Office Project ID number and Professional Seals affixed. [Professional Seals may be on a flysheet following the cover] </a:t>
          </a:r>
        </a:p>
      </dgm:t>
    </dgm:pt>
    <dgm:pt modelId="{FC02D7D5-CB21-4F1B-8417-4AEC23DC12C1}" type="parTrans" cxnId="{34E89A68-000D-4A70-9671-54C0CAEA41A8}">
      <dgm:prSet/>
      <dgm:spPr/>
      <dgm:t>
        <a:bodyPr/>
        <a:lstStyle/>
        <a:p>
          <a:endParaRPr lang="en-US"/>
        </a:p>
      </dgm:t>
    </dgm:pt>
    <dgm:pt modelId="{2202C67A-E443-45F7-AA4C-ED1A55C0B06F}" type="sibTrans" cxnId="{34E89A68-000D-4A70-9671-54C0CAEA41A8}">
      <dgm:prSet/>
      <dgm:spPr/>
      <dgm:t>
        <a:bodyPr/>
        <a:lstStyle/>
        <a:p>
          <a:endParaRPr lang="en-US"/>
        </a:p>
      </dgm:t>
    </dgm:pt>
    <dgm:pt modelId="{778CB4D4-C05F-48E9-A557-39CD2253E346}">
      <dgm:prSet/>
      <dgm:spPr/>
      <dgm:t>
        <a:bodyPr/>
        <a:lstStyle/>
        <a:p>
          <a:r>
            <a:rPr lang="en-US"/>
            <a:t>Newspaper Advertisement formatted and edited for the project.</a:t>
          </a:r>
        </a:p>
      </dgm:t>
    </dgm:pt>
    <dgm:pt modelId="{0901CFF0-FC3B-4AAE-8A3C-AA2D1D206111}" type="parTrans" cxnId="{9946542D-E797-4DAF-AA5B-7A20AC8E52DD}">
      <dgm:prSet/>
      <dgm:spPr/>
      <dgm:t>
        <a:bodyPr/>
        <a:lstStyle/>
        <a:p>
          <a:endParaRPr lang="en-US"/>
        </a:p>
      </dgm:t>
    </dgm:pt>
    <dgm:pt modelId="{80A1224F-9C41-4814-A019-E62EEDD0E2CC}" type="sibTrans" cxnId="{9946542D-E797-4DAF-AA5B-7A20AC8E52DD}">
      <dgm:prSet/>
      <dgm:spPr/>
      <dgm:t>
        <a:bodyPr/>
        <a:lstStyle/>
        <a:p>
          <a:endParaRPr lang="en-US"/>
        </a:p>
      </dgm:t>
    </dgm:pt>
    <dgm:pt modelId="{C8BFA242-BC18-4F88-842F-DDFED14E9B6F}">
      <dgm:prSet/>
      <dgm:spPr/>
      <dgm:t>
        <a:bodyPr/>
        <a:lstStyle/>
        <a:p>
          <a:r>
            <a:rPr lang="en-US"/>
            <a:t>Notice to Bidders formatted and edited for the project </a:t>
          </a:r>
        </a:p>
      </dgm:t>
    </dgm:pt>
    <dgm:pt modelId="{5DF72A46-1C0B-4FB2-9DF4-AD593F47B37A}" type="parTrans" cxnId="{4ABB8291-5CD5-41DB-A18E-143767673BF1}">
      <dgm:prSet/>
      <dgm:spPr/>
      <dgm:t>
        <a:bodyPr/>
        <a:lstStyle/>
        <a:p>
          <a:endParaRPr lang="en-US"/>
        </a:p>
      </dgm:t>
    </dgm:pt>
    <dgm:pt modelId="{3B769A35-CDCD-4B42-BB83-CC126350B3E5}" type="sibTrans" cxnId="{4ABB8291-5CD5-41DB-A18E-143767673BF1}">
      <dgm:prSet/>
      <dgm:spPr/>
      <dgm:t>
        <a:bodyPr/>
        <a:lstStyle/>
        <a:p>
          <a:endParaRPr lang="en-US"/>
        </a:p>
      </dgm:t>
    </dgm:pt>
    <dgm:pt modelId="{E335CAF5-D5CB-4FA2-9126-9CA0D736D91E}">
      <dgm:prSet/>
      <dgm:spPr/>
      <dgm:t>
        <a:bodyPr/>
        <a:lstStyle/>
        <a:p>
          <a:r>
            <a:rPr lang="en-US"/>
            <a:t>Table of Contents </a:t>
          </a:r>
        </a:p>
      </dgm:t>
    </dgm:pt>
    <dgm:pt modelId="{C49423B9-BA38-4F12-8464-EB5684699F5C}" type="parTrans" cxnId="{CB26CD2D-BEBB-461F-B472-335B50D0A03A}">
      <dgm:prSet/>
      <dgm:spPr/>
      <dgm:t>
        <a:bodyPr/>
        <a:lstStyle/>
        <a:p>
          <a:endParaRPr lang="en-US"/>
        </a:p>
      </dgm:t>
    </dgm:pt>
    <dgm:pt modelId="{CE40260E-9747-41FE-90A8-AAB0C2E92851}" type="sibTrans" cxnId="{CB26CD2D-BEBB-461F-B472-335B50D0A03A}">
      <dgm:prSet/>
      <dgm:spPr/>
      <dgm:t>
        <a:bodyPr/>
        <a:lstStyle/>
        <a:p>
          <a:endParaRPr lang="en-US"/>
        </a:p>
      </dgm:t>
    </dgm:pt>
    <dgm:pt modelId="{67CE3277-D4E6-4E81-8293-8D99FE718E78}" type="pres">
      <dgm:prSet presAssocID="{08A338E2-8A43-4EE6-8810-4F580529F62C}" presName="linear" presStyleCnt="0">
        <dgm:presLayoutVars>
          <dgm:dir/>
          <dgm:animLvl val="lvl"/>
          <dgm:resizeHandles val="exact"/>
        </dgm:presLayoutVars>
      </dgm:prSet>
      <dgm:spPr/>
    </dgm:pt>
    <dgm:pt modelId="{49B6325D-5403-42DE-AC0E-0DD2980E2043}" type="pres">
      <dgm:prSet presAssocID="{709790AE-CAFA-464E-8CF6-D35189BC84E1}" presName="parentLin" presStyleCnt="0"/>
      <dgm:spPr/>
    </dgm:pt>
    <dgm:pt modelId="{E2F24956-6844-4C26-9A26-C678B421D7E8}" type="pres">
      <dgm:prSet presAssocID="{709790AE-CAFA-464E-8CF6-D35189BC84E1}" presName="parentLeftMargin" presStyleLbl="node1" presStyleIdx="0" presStyleCnt="3"/>
      <dgm:spPr/>
    </dgm:pt>
    <dgm:pt modelId="{8A2DE98B-6FAC-487D-BDFE-33580B3C2689}" type="pres">
      <dgm:prSet presAssocID="{709790AE-CAFA-464E-8CF6-D35189BC84E1}" presName="parentText" presStyleLbl="node1" presStyleIdx="0" presStyleCnt="3">
        <dgm:presLayoutVars>
          <dgm:chMax val="0"/>
          <dgm:bulletEnabled val="1"/>
        </dgm:presLayoutVars>
      </dgm:prSet>
      <dgm:spPr/>
    </dgm:pt>
    <dgm:pt modelId="{ECE90E95-B7AF-4F7D-B4F9-CC460542C46E}" type="pres">
      <dgm:prSet presAssocID="{709790AE-CAFA-464E-8CF6-D35189BC84E1}" presName="negativeSpace" presStyleCnt="0"/>
      <dgm:spPr/>
    </dgm:pt>
    <dgm:pt modelId="{58F0A1F6-1F12-4FEB-BBF6-D801489FDA70}" type="pres">
      <dgm:prSet presAssocID="{709790AE-CAFA-464E-8CF6-D35189BC84E1}" presName="childText" presStyleLbl="conFgAcc1" presStyleIdx="0" presStyleCnt="3">
        <dgm:presLayoutVars>
          <dgm:bulletEnabled val="1"/>
        </dgm:presLayoutVars>
      </dgm:prSet>
      <dgm:spPr/>
    </dgm:pt>
    <dgm:pt modelId="{7F08253C-1B03-4491-9300-F6B9DD8ACE2A}" type="pres">
      <dgm:prSet presAssocID="{20DCE80C-35E9-4CF8-A142-AD8875F81918}" presName="spaceBetweenRectangles" presStyleCnt="0"/>
      <dgm:spPr/>
    </dgm:pt>
    <dgm:pt modelId="{F6B33E25-E6FA-4A39-9011-FB4F8B6EF845}" type="pres">
      <dgm:prSet presAssocID="{C8BFA242-BC18-4F88-842F-DDFED14E9B6F}" presName="parentLin" presStyleCnt="0"/>
      <dgm:spPr/>
    </dgm:pt>
    <dgm:pt modelId="{F29919AD-0D98-4228-8DB3-0EA605E77638}" type="pres">
      <dgm:prSet presAssocID="{C8BFA242-BC18-4F88-842F-DDFED14E9B6F}" presName="parentLeftMargin" presStyleLbl="node1" presStyleIdx="0" presStyleCnt="3"/>
      <dgm:spPr/>
    </dgm:pt>
    <dgm:pt modelId="{2A059763-E5ED-402E-9675-D7FD18DF2C59}" type="pres">
      <dgm:prSet presAssocID="{C8BFA242-BC18-4F88-842F-DDFED14E9B6F}" presName="parentText" presStyleLbl="node1" presStyleIdx="1" presStyleCnt="3">
        <dgm:presLayoutVars>
          <dgm:chMax val="0"/>
          <dgm:bulletEnabled val="1"/>
        </dgm:presLayoutVars>
      </dgm:prSet>
      <dgm:spPr/>
    </dgm:pt>
    <dgm:pt modelId="{87F32366-DF2B-43EC-BFCE-6292F30D41AB}" type="pres">
      <dgm:prSet presAssocID="{C8BFA242-BC18-4F88-842F-DDFED14E9B6F}" presName="negativeSpace" presStyleCnt="0"/>
      <dgm:spPr/>
    </dgm:pt>
    <dgm:pt modelId="{59F9C103-9671-4F37-9049-8D1541B7936D}" type="pres">
      <dgm:prSet presAssocID="{C8BFA242-BC18-4F88-842F-DDFED14E9B6F}" presName="childText" presStyleLbl="conFgAcc1" presStyleIdx="1" presStyleCnt="3">
        <dgm:presLayoutVars>
          <dgm:bulletEnabled val="1"/>
        </dgm:presLayoutVars>
      </dgm:prSet>
      <dgm:spPr/>
    </dgm:pt>
    <dgm:pt modelId="{FF5BD781-0971-40A4-BA7F-AD3C9853F272}" type="pres">
      <dgm:prSet presAssocID="{3B769A35-CDCD-4B42-BB83-CC126350B3E5}" presName="spaceBetweenRectangles" presStyleCnt="0"/>
      <dgm:spPr/>
    </dgm:pt>
    <dgm:pt modelId="{09690511-6D24-49D3-80A3-737DECE6B1EA}" type="pres">
      <dgm:prSet presAssocID="{E335CAF5-D5CB-4FA2-9126-9CA0D736D91E}" presName="parentLin" presStyleCnt="0"/>
      <dgm:spPr/>
    </dgm:pt>
    <dgm:pt modelId="{DD967E6B-0E7A-46DB-AC5E-CE91CD9F3C9E}" type="pres">
      <dgm:prSet presAssocID="{E335CAF5-D5CB-4FA2-9126-9CA0D736D91E}" presName="parentLeftMargin" presStyleLbl="node1" presStyleIdx="1" presStyleCnt="3"/>
      <dgm:spPr/>
    </dgm:pt>
    <dgm:pt modelId="{B2B29829-BD51-42D8-8928-359EB45C6FC9}" type="pres">
      <dgm:prSet presAssocID="{E335CAF5-D5CB-4FA2-9126-9CA0D736D91E}" presName="parentText" presStyleLbl="node1" presStyleIdx="2" presStyleCnt="3">
        <dgm:presLayoutVars>
          <dgm:chMax val="0"/>
          <dgm:bulletEnabled val="1"/>
        </dgm:presLayoutVars>
      </dgm:prSet>
      <dgm:spPr/>
    </dgm:pt>
    <dgm:pt modelId="{E66673A0-957C-4312-B14D-F3A420ECE7F1}" type="pres">
      <dgm:prSet presAssocID="{E335CAF5-D5CB-4FA2-9126-9CA0D736D91E}" presName="negativeSpace" presStyleCnt="0"/>
      <dgm:spPr/>
    </dgm:pt>
    <dgm:pt modelId="{427FFED5-BE20-4EB4-879B-2E18A5975C92}" type="pres">
      <dgm:prSet presAssocID="{E335CAF5-D5CB-4FA2-9126-9CA0D736D91E}" presName="childText" presStyleLbl="conFgAcc1" presStyleIdx="2" presStyleCnt="3">
        <dgm:presLayoutVars>
          <dgm:bulletEnabled val="1"/>
        </dgm:presLayoutVars>
      </dgm:prSet>
      <dgm:spPr/>
    </dgm:pt>
  </dgm:ptLst>
  <dgm:cxnLst>
    <dgm:cxn modelId="{472F2E02-3772-4BC0-8E6C-7EBA6250BED4}" type="presOf" srcId="{778CB4D4-C05F-48E9-A557-39CD2253E346}" destId="{58F0A1F6-1F12-4FEB-BBF6-D801489FDA70}" srcOrd="0" destOrd="1" presId="urn:microsoft.com/office/officeart/2005/8/layout/list1"/>
    <dgm:cxn modelId="{ED908225-99FE-4244-A717-6ACED53D841E}" type="presOf" srcId="{E335CAF5-D5CB-4FA2-9126-9CA0D736D91E}" destId="{DD967E6B-0E7A-46DB-AC5E-CE91CD9F3C9E}" srcOrd="0" destOrd="0" presId="urn:microsoft.com/office/officeart/2005/8/layout/list1"/>
    <dgm:cxn modelId="{9946542D-E797-4DAF-AA5B-7A20AC8E52DD}" srcId="{709790AE-CAFA-464E-8CF6-D35189BC84E1}" destId="{778CB4D4-C05F-48E9-A557-39CD2253E346}" srcOrd="1" destOrd="0" parTransId="{0901CFF0-FC3B-4AAE-8A3C-AA2D1D206111}" sibTransId="{80A1224F-9C41-4814-A019-E62EEDD0E2CC}"/>
    <dgm:cxn modelId="{CB26CD2D-BEBB-461F-B472-335B50D0A03A}" srcId="{08A338E2-8A43-4EE6-8810-4F580529F62C}" destId="{E335CAF5-D5CB-4FA2-9126-9CA0D736D91E}" srcOrd="2" destOrd="0" parTransId="{C49423B9-BA38-4F12-8464-EB5684699F5C}" sibTransId="{CE40260E-9747-41FE-90A8-AAB0C2E92851}"/>
    <dgm:cxn modelId="{34E89A68-000D-4A70-9671-54C0CAEA41A8}" srcId="{709790AE-CAFA-464E-8CF6-D35189BC84E1}" destId="{42757125-71B4-4038-B13F-4EE78F06D1DA}" srcOrd="0" destOrd="0" parTransId="{FC02D7D5-CB21-4F1B-8417-4AEC23DC12C1}" sibTransId="{2202C67A-E443-45F7-AA4C-ED1A55C0B06F}"/>
    <dgm:cxn modelId="{3536C879-7155-4CC6-A166-722966629935}" type="presOf" srcId="{C8BFA242-BC18-4F88-842F-DDFED14E9B6F}" destId="{2A059763-E5ED-402E-9675-D7FD18DF2C59}" srcOrd="1" destOrd="0" presId="urn:microsoft.com/office/officeart/2005/8/layout/list1"/>
    <dgm:cxn modelId="{4ABB8291-5CD5-41DB-A18E-143767673BF1}" srcId="{08A338E2-8A43-4EE6-8810-4F580529F62C}" destId="{C8BFA242-BC18-4F88-842F-DDFED14E9B6F}" srcOrd="1" destOrd="0" parTransId="{5DF72A46-1C0B-4FB2-9DF4-AD593F47B37A}" sibTransId="{3B769A35-CDCD-4B42-BB83-CC126350B3E5}"/>
    <dgm:cxn modelId="{A57FA49A-9236-4FA1-A521-0A1CC339BFCC}" type="presOf" srcId="{E335CAF5-D5CB-4FA2-9126-9CA0D736D91E}" destId="{B2B29829-BD51-42D8-8928-359EB45C6FC9}" srcOrd="1" destOrd="0" presId="urn:microsoft.com/office/officeart/2005/8/layout/list1"/>
    <dgm:cxn modelId="{E8A9C6A7-05A3-4260-9B61-1A90C84497B9}" srcId="{08A338E2-8A43-4EE6-8810-4F580529F62C}" destId="{709790AE-CAFA-464E-8CF6-D35189BC84E1}" srcOrd="0" destOrd="0" parTransId="{BB59F565-A7C4-43D9-BE64-569749F4A0CF}" sibTransId="{20DCE80C-35E9-4CF8-A142-AD8875F81918}"/>
    <dgm:cxn modelId="{F0BC1BB7-12FF-4D39-8388-6E1D8161F272}" type="presOf" srcId="{709790AE-CAFA-464E-8CF6-D35189BC84E1}" destId="{8A2DE98B-6FAC-487D-BDFE-33580B3C2689}" srcOrd="1" destOrd="0" presId="urn:microsoft.com/office/officeart/2005/8/layout/list1"/>
    <dgm:cxn modelId="{C2B03DBD-E287-4CD5-AD28-1E4A46BA626A}" type="presOf" srcId="{709790AE-CAFA-464E-8CF6-D35189BC84E1}" destId="{E2F24956-6844-4C26-9A26-C678B421D7E8}" srcOrd="0" destOrd="0" presId="urn:microsoft.com/office/officeart/2005/8/layout/list1"/>
    <dgm:cxn modelId="{F082D9C0-DADC-412D-86CC-004F4C48D1E1}" type="presOf" srcId="{08A338E2-8A43-4EE6-8810-4F580529F62C}" destId="{67CE3277-D4E6-4E81-8293-8D99FE718E78}" srcOrd="0" destOrd="0" presId="urn:microsoft.com/office/officeart/2005/8/layout/list1"/>
    <dgm:cxn modelId="{691140C8-E8FE-4B55-9E7A-4159643E6CCD}" type="presOf" srcId="{42757125-71B4-4038-B13F-4EE78F06D1DA}" destId="{58F0A1F6-1F12-4FEB-BBF6-D801489FDA70}" srcOrd="0" destOrd="0" presId="urn:microsoft.com/office/officeart/2005/8/layout/list1"/>
    <dgm:cxn modelId="{66A0F3FA-0B42-43EF-AB48-3D89D8C79D0B}" type="presOf" srcId="{C8BFA242-BC18-4F88-842F-DDFED14E9B6F}" destId="{F29919AD-0D98-4228-8DB3-0EA605E77638}" srcOrd="0" destOrd="0" presId="urn:microsoft.com/office/officeart/2005/8/layout/list1"/>
    <dgm:cxn modelId="{22999999-7A0A-4E04-BD12-144F12746601}" type="presParOf" srcId="{67CE3277-D4E6-4E81-8293-8D99FE718E78}" destId="{49B6325D-5403-42DE-AC0E-0DD2980E2043}" srcOrd="0" destOrd="0" presId="urn:microsoft.com/office/officeart/2005/8/layout/list1"/>
    <dgm:cxn modelId="{0DDF92A0-55B6-42B7-BBFB-990B0EE5C5CE}" type="presParOf" srcId="{49B6325D-5403-42DE-AC0E-0DD2980E2043}" destId="{E2F24956-6844-4C26-9A26-C678B421D7E8}" srcOrd="0" destOrd="0" presId="urn:microsoft.com/office/officeart/2005/8/layout/list1"/>
    <dgm:cxn modelId="{56A1CAF3-61CE-417A-B256-B094B1AA7B7F}" type="presParOf" srcId="{49B6325D-5403-42DE-AC0E-0DD2980E2043}" destId="{8A2DE98B-6FAC-487D-BDFE-33580B3C2689}" srcOrd="1" destOrd="0" presId="urn:microsoft.com/office/officeart/2005/8/layout/list1"/>
    <dgm:cxn modelId="{4848C4BB-87FF-45AD-B8A5-16992E0AB38E}" type="presParOf" srcId="{67CE3277-D4E6-4E81-8293-8D99FE718E78}" destId="{ECE90E95-B7AF-4F7D-B4F9-CC460542C46E}" srcOrd="1" destOrd="0" presId="urn:microsoft.com/office/officeart/2005/8/layout/list1"/>
    <dgm:cxn modelId="{CBFA85E2-CE61-47CD-8115-88A6AFD18443}" type="presParOf" srcId="{67CE3277-D4E6-4E81-8293-8D99FE718E78}" destId="{58F0A1F6-1F12-4FEB-BBF6-D801489FDA70}" srcOrd="2" destOrd="0" presId="urn:microsoft.com/office/officeart/2005/8/layout/list1"/>
    <dgm:cxn modelId="{6287AC46-6206-41FE-8771-51F470A51447}" type="presParOf" srcId="{67CE3277-D4E6-4E81-8293-8D99FE718E78}" destId="{7F08253C-1B03-4491-9300-F6B9DD8ACE2A}" srcOrd="3" destOrd="0" presId="urn:microsoft.com/office/officeart/2005/8/layout/list1"/>
    <dgm:cxn modelId="{1E19021F-20BF-4E38-9449-62B013EEE809}" type="presParOf" srcId="{67CE3277-D4E6-4E81-8293-8D99FE718E78}" destId="{F6B33E25-E6FA-4A39-9011-FB4F8B6EF845}" srcOrd="4" destOrd="0" presId="urn:microsoft.com/office/officeart/2005/8/layout/list1"/>
    <dgm:cxn modelId="{AD1D528A-48C0-4999-BDEB-4DF1DC88A469}" type="presParOf" srcId="{F6B33E25-E6FA-4A39-9011-FB4F8B6EF845}" destId="{F29919AD-0D98-4228-8DB3-0EA605E77638}" srcOrd="0" destOrd="0" presId="urn:microsoft.com/office/officeart/2005/8/layout/list1"/>
    <dgm:cxn modelId="{906F7F4D-DD7E-4350-AC91-3D4B269B2330}" type="presParOf" srcId="{F6B33E25-E6FA-4A39-9011-FB4F8B6EF845}" destId="{2A059763-E5ED-402E-9675-D7FD18DF2C59}" srcOrd="1" destOrd="0" presId="urn:microsoft.com/office/officeart/2005/8/layout/list1"/>
    <dgm:cxn modelId="{9DC27F26-7727-4147-AE14-37CF13D386B4}" type="presParOf" srcId="{67CE3277-D4E6-4E81-8293-8D99FE718E78}" destId="{87F32366-DF2B-43EC-BFCE-6292F30D41AB}" srcOrd="5" destOrd="0" presId="urn:microsoft.com/office/officeart/2005/8/layout/list1"/>
    <dgm:cxn modelId="{D90F93AD-B932-4274-8D03-F6CBA9E7BDD1}" type="presParOf" srcId="{67CE3277-D4E6-4E81-8293-8D99FE718E78}" destId="{59F9C103-9671-4F37-9049-8D1541B7936D}" srcOrd="6" destOrd="0" presId="urn:microsoft.com/office/officeart/2005/8/layout/list1"/>
    <dgm:cxn modelId="{16A5BF04-5729-4883-974F-7CC407A4C83F}" type="presParOf" srcId="{67CE3277-D4E6-4E81-8293-8D99FE718E78}" destId="{FF5BD781-0971-40A4-BA7F-AD3C9853F272}" srcOrd="7" destOrd="0" presId="urn:microsoft.com/office/officeart/2005/8/layout/list1"/>
    <dgm:cxn modelId="{E9C24A19-AF65-4EBB-A9CF-35C0BAA95B60}" type="presParOf" srcId="{67CE3277-D4E6-4E81-8293-8D99FE718E78}" destId="{09690511-6D24-49D3-80A3-737DECE6B1EA}" srcOrd="8" destOrd="0" presId="urn:microsoft.com/office/officeart/2005/8/layout/list1"/>
    <dgm:cxn modelId="{DB45CD71-F963-4704-88BC-4343DAFD1E7A}" type="presParOf" srcId="{09690511-6D24-49D3-80A3-737DECE6B1EA}" destId="{DD967E6B-0E7A-46DB-AC5E-CE91CD9F3C9E}" srcOrd="0" destOrd="0" presId="urn:microsoft.com/office/officeart/2005/8/layout/list1"/>
    <dgm:cxn modelId="{50C71B9C-7056-4FF1-9945-787D54F8314F}" type="presParOf" srcId="{09690511-6D24-49D3-80A3-737DECE6B1EA}" destId="{B2B29829-BD51-42D8-8928-359EB45C6FC9}" srcOrd="1" destOrd="0" presId="urn:microsoft.com/office/officeart/2005/8/layout/list1"/>
    <dgm:cxn modelId="{1C4FEDD9-CC1A-4E9A-8FB7-7157C4C65529}" type="presParOf" srcId="{67CE3277-D4E6-4E81-8293-8D99FE718E78}" destId="{E66673A0-957C-4312-B14D-F3A420ECE7F1}" srcOrd="9" destOrd="0" presId="urn:microsoft.com/office/officeart/2005/8/layout/list1"/>
    <dgm:cxn modelId="{6769986B-EC9D-4440-8B72-C6C323E9E858}" type="presParOf" srcId="{67CE3277-D4E6-4E81-8293-8D99FE718E78}" destId="{427FFED5-BE20-4EB4-879B-2E18A5975C92}" srcOrd="10" destOrd="0" presId="urn:microsoft.com/office/officeart/2005/8/layout/lis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AFFB6078-5BC7-4777-818F-0A5F29788680}" type="doc">
      <dgm:prSet loTypeId="urn:microsoft.com/office/officeart/2005/8/layout/vList2" loCatId="list" qsTypeId="urn:microsoft.com/office/officeart/2005/8/quickstyle/3d1" qsCatId="3D" csTypeId="urn:microsoft.com/office/officeart/2005/8/colors/colorful1" csCatId="colorful"/>
      <dgm:spPr/>
      <dgm:t>
        <a:bodyPr/>
        <a:lstStyle/>
        <a:p>
          <a:endParaRPr lang="en-US"/>
        </a:p>
      </dgm:t>
    </dgm:pt>
    <dgm:pt modelId="{221F80A7-A2B7-4F34-AD6E-97736FE2C7F7}">
      <dgm:prSet/>
      <dgm:spPr/>
      <dgm:t>
        <a:bodyPr/>
        <a:lstStyle/>
        <a:p>
          <a:r>
            <a:rPr lang="en-US"/>
            <a:t>Form of Bid Bond </a:t>
          </a:r>
        </a:p>
      </dgm:t>
    </dgm:pt>
    <dgm:pt modelId="{926EDD63-E4B8-4414-A4BF-C4EFB680B1F1}" type="parTrans" cxnId="{9613541C-CD38-408C-B44F-A1A8DE651D5F}">
      <dgm:prSet/>
      <dgm:spPr/>
      <dgm:t>
        <a:bodyPr/>
        <a:lstStyle/>
        <a:p>
          <a:endParaRPr lang="en-US"/>
        </a:p>
      </dgm:t>
    </dgm:pt>
    <dgm:pt modelId="{5C839C71-2794-4EA5-AF31-9C36D4126832}" type="sibTrans" cxnId="{9613541C-CD38-408C-B44F-A1A8DE651D5F}">
      <dgm:prSet/>
      <dgm:spPr/>
      <dgm:t>
        <a:bodyPr/>
        <a:lstStyle/>
        <a:p>
          <a:endParaRPr lang="en-US"/>
        </a:p>
      </dgm:t>
    </dgm:pt>
    <dgm:pt modelId="{A3E013B1-E24F-43A5-8B71-6567C1DB0D98}">
      <dgm:prSet/>
      <dgm:spPr/>
      <dgm:t>
        <a:bodyPr/>
        <a:lstStyle/>
        <a:p>
          <a:r>
            <a:rPr lang="en-US" dirty="0"/>
            <a:t>Form of Construction Contract </a:t>
          </a:r>
        </a:p>
      </dgm:t>
    </dgm:pt>
    <dgm:pt modelId="{FA336F12-09D5-480B-8A9A-20E8B2446577}" type="parTrans" cxnId="{A814CFE0-D6C0-49CB-A025-6C860521FB62}">
      <dgm:prSet/>
      <dgm:spPr/>
      <dgm:t>
        <a:bodyPr/>
        <a:lstStyle/>
        <a:p>
          <a:endParaRPr lang="en-US"/>
        </a:p>
      </dgm:t>
    </dgm:pt>
    <dgm:pt modelId="{64E13DF7-E247-4AD3-8B53-3E2D8887C3F6}" type="sibTrans" cxnId="{A814CFE0-D6C0-49CB-A025-6C860521FB62}">
      <dgm:prSet/>
      <dgm:spPr/>
      <dgm:t>
        <a:bodyPr/>
        <a:lstStyle/>
        <a:p>
          <a:endParaRPr lang="en-US"/>
        </a:p>
      </dgm:t>
    </dgm:pt>
    <dgm:pt modelId="{822992AC-9DA0-4BD7-836C-6EF0F9242BC7}">
      <dgm:prSet/>
      <dgm:spPr/>
      <dgm:t>
        <a:bodyPr/>
        <a:lstStyle/>
        <a:p>
          <a:r>
            <a:rPr lang="en-US"/>
            <a:t>Form of Performance Bond</a:t>
          </a:r>
        </a:p>
      </dgm:t>
    </dgm:pt>
    <dgm:pt modelId="{5D53B9D6-CF82-4A94-889F-3DF29F26E6B4}" type="parTrans" cxnId="{B742B35D-9A2C-4F79-8163-08FCC467420D}">
      <dgm:prSet/>
      <dgm:spPr/>
      <dgm:t>
        <a:bodyPr/>
        <a:lstStyle/>
        <a:p>
          <a:endParaRPr lang="en-US"/>
        </a:p>
      </dgm:t>
    </dgm:pt>
    <dgm:pt modelId="{E5ACF7A9-FA45-4FB6-B0B3-E0F2A37FB375}" type="sibTrans" cxnId="{B742B35D-9A2C-4F79-8163-08FCC467420D}">
      <dgm:prSet/>
      <dgm:spPr/>
      <dgm:t>
        <a:bodyPr/>
        <a:lstStyle/>
        <a:p>
          <a:endParaRPr lang="en-US"/>
        </a:p>
      </dgm:t>
    </dgm:pt>
    <dgm:pt modelId="{A553F210-467D-47C2-9BB6-360CE48A5EDC}">
      <dgm:prSet/>
      <dgm:spPr/>
      <dgm:t>
        <a:bodyPr/>
        <a:lstStyle/>
        <a:p>
          <a:r>
            <a:rPr lang="en-US"/>
            <a:t>Form of Payment Bond </a:t>
          </a:r>
        </a:p>
      </dgm:t>
    </dgm:pt>
    <dgm:pt modelId="{3CBB6C3E-AD1E-4313-90B1-3C5CE4A48313}" type="parTrans" cxnId="{591D9E77-6327-403F-8B13-8C743F3824BE}">
      <dgm:prSet/>
      <dgm:spPr/>
      <dgm:t>
        <a:bodyPr/>
        <a:lstStyle/>
        <a:p>
          <a:endParaRPr lang="en-US"/>
        </a:p>
      </dgm:t>
    </dgm:pt>
    <dgm:pt modelId="{07F12142-BD19-45FB-9495-5FF89F5D8FA4}" type="sibTrans" cxnId="{591D9E77-6327-403F-8B13-8C743F3824BE}">
      <dgm:prSet/>
      <dgm:spPr/>
      <dgm:t>
        <a:bodyPr/>
        <a:lstStyle/>
        <a:p>
          <a:endParaRPr lang="en-US"/>
        </a:p>
      </dgm:t>
    </dgm:pt>
    <dgm:pt modelId="{7804B1B4-776A-4037-A24D-AC45F45F62A5}" type="pres">
      <dgm:prSet presAssocID="{AFFB6078-5BC7-4777-818F-0A5F29788680}" presName="linear" presStyleCnt="0">
        <dgm:presLayoutVars>
          <dgm:animLvl val="lvl"/>
          <dgm:resizeHandles val="exact"/>
        </dgm:presLayoutVars>
      </dgm:prSet>
      <dgm:spPr/>
    </dgm:pt>
    <dgm:pt modelId="{5998CAB3-48F3-481E-B895-3C3A258DFBAE}" type="pres">
      <dgm:prSet presAssocID="{221F80A7-A2B7-4F34-AD6E-97736FE2C7F7}" presName="parentText" presStyleLbl="node1" presStyleIdx="0" presStyleCnt="4">
        <dgm:presLayoutVars>
          <dgm:chMax val="0"/>
          <dgm:bulletEnabled val="1"/>
        </dgm:presLayoutVars>
      </dgm:prSet>
      <dgm:spPr/>
    </dgm:pt>
    <dgm:pt modelId="{6D49A6E2-F10A-481A-BDFE-204425F20354}" type="pres">
      <dgm:prSet presAssocID="{5C839C71-2794-4EA5-AF31-9C36D4126832}" presName="spacer" presStyleCnt="0"/>
      <dgm:spPr/>
    </dgm:pt>
    <dgm:pt modelId="{1D2926C2-0170-4A5F-BCB7-F1197359F681}" type="pres">
      <dgm:prSet presAssocID="{A3E013B1-E24F-43A5-8B71-6567C1DB0D98}" presName="parentText" presStyleLbl="node1" presStyleIdx="1" presStyleCnt="4">
        <dgm:presLayoutVars>
          <dgm:chMax val="0"/>
          <dgm:bulletEnabled val="1"/>
        </dgm:presLayoutVars>
      </dgm:prSet>
      <dgm:spPr/>
    </dgm:pt>
    <dgm:pt modelId="{2F0B3E69-E329-4BA7-97E4-DDCA74E92347}" type="pres">
      <dgm:prSet presAssocID="{64E13DF7-E247-4AD3-8B53-3E2D8887C3F6}" presName="spacer" presStyleCnt="0"/>
      <dgm:spPr/>
    </dgm:pt>
    <dgm:pt modelId="{F48E7F4A-7957-4EDB-A24C-141A6461676C}" type="pres">
      <dgm:prSet presAssocID="{822992AC-9DA0-4BD7-836C-6EF0F9242BC7}" presName="parentText" presStyleLbl="node1" presStyleIdx="2" presStyleCnt="4">
        <dgm:presLayoutVars>
          <dgm:chMax val="0"/>
          <dgm:bulletEnabled val="1"/>
        </dgm:presLayoutVars>
      </dgm:prSet>
      <dgm:spPr/>
    </dgm:pt>
    <dgm:pt modelId="{4E956105-E40E-4A4A-BBD4-EEC771841578}" type="pres">
      <dgm:prSet presAssocID="{E5ACF7A9-FA45-4FB6-B0B3-E0F2A37FB375}" presName="spacer" presStyleCnt="0"/>
      <dgm:spPr/>
    </dgm:pt>
    <dgm:pt modelId="{3F90A203-B480-4F8E-8EDD-FEBF7637E4BF}" type="pres">
      <dgm:prSet presAssocID="{A553F210-467D-47C2-9BB6-360CE48A5EDC}" presName="parentText" presStyleLbl="node1" presStyleIdx="3" presStyleCnt="4">
        <dgm:presLayoutVars>
          <dgm:chMax val="0"/>
          <dgm:bulletEnabled val="1"/>
        </dgm:presLayoutVars>
      </dgm:prSet>
      <dgm:spPr/>
    </dgm:pt>
  </dgm:ptLst>
  <dgm:cxnLst>
    <dgm:cxn modelId="{9613541C-CD38-408C-B44F-A1A8DE651D5F}" srcId="{AFFB6078-5BC7-4777-818F-0A5F29788680}" destId="{221F80A7-A2B7-4F34-AD6E-97736FE2C7F7}" srcOrd="0" destOrd="0" parTransId="{926EDD63-E4B8-4414-A4BF-C4EFB680B1F1}" sibTransId="{5C839C71-2794-4EA5-AF31-9C36D4126832}"/>
    <dgm:cxn modelId="{FDBE5830-E8A1-4350-BF57-CBDF708E626D}" type="presOf" srcId="{A553F210-467D-47C2-9BB6-360CE48A5EDC}" destId="{3F90A203-B480-4F8E-8EDD-FEBF7637E4BF}" srcOrd="0" destOrd="0" presId="urn:microsoft.com/office/officeart/2005/8/layout/vList2"/>
    <dgm:cxn modelId="{4AAA1C39-2DFA-4419-8386-6E7ED126199E}" type="presOf" srcId="{822992AC-9DA0-4BD7-836C-6EF0F9242BC7}" destId="{F48E7F4A-7957-4EDB-A24C-141A6461676C}" srcOrd="0" destOrd="0" presId="urn:microsoft.com/office/officeart/2005/8/layout/vList2"/>
    <dgm:cxn modelId="{B742B35D-9A2C-4F79-8163-08FCC467420D}" srcId="{AFFB6078-5BC7-4777-818F-0A5F29788680}" destId="{822992AC-9DA0-4BD7-836C-6EF0F9242BC7}" srcOrd="2" destOrd="0" parTransId="{5D53B9D6-CF82-4A94-889F-3DF29F26E6B4}" sibTransId="{E5ACF7A9-FA45-4FB6-B0B3-E0F2A37FB375}"/>
    <dgm:cxn modelId="{65E9696E-6F72-403B-B9B3-AD57CE8CCF87}" type="presOf" srcId="{A3E013B1-E24F-43A5-8B71-6567C1DB0D98}" destId="{1D2926C2-0170-4A5F-BCB7-F1197359F681}" srcOrd="0" destOrd="0" presId="urn:microsoft.com/office/officeart/2005/8/layout/vList2"/>
    <dgm:cxn modelId="{591D9E77-6327-403F-8B13-8C743F3824BE}" srcId="{AFFB6078-5BC7-4777-818F-0A5F29788680}" destId="{A553F210-467D-47C2-9BB6-360CE48A5EDC}" srcOrd="3" destOrd="0" parTransId="{3CBB6C3E-AD1E-4313-90B1-3C5CE4A48313}" sibTransId="{07F12142-BD19-45FB-9495-5FF89F5D8FA4}"/>
    <dgm:cxn modelId="{5A415C78-880C-4908-B44D-C3573F0D845C}" type="presOf" srcId="{221F80A7-A2B7-4F34-AD6E-97736FE2C7F7}" destId="{5998CAB3-48F3-481E-B895-3C3A258DFBAE}" srcOrd="0" destOrd="0" presId="urn:microsoft.com/office/officeart/2005/8/layout/vList2"/>
    <dgm:cxn modelId="{A814CFE0-D6C0-49CB-A025-6C860521FB62}" srcId="{AFFB6078-5BC7-4777-818F-0A5F29788680}" destId="{A3E013B1-E24F-43A5-8B71-6567C1DB0D98}" srcOrd="1" destOrd="0" parTransId="{FA336F12-09D5-480B-8A9A-20E8B2446577}" sibTransId="{64E13DF7-E247-4AD3-8B53-3E2D8887C3F6}"/>
    <dgm:cxn modelId="{F6192DFF-E1FA-4D46-A0F6-DFD6D94CB12C}" type="presOf" srcId="{AFFB6078-5BC7-4777-818F-0A5F29788680}" destId="{7804B1B4-776A-4037-A24D-AC45F45F62A5}" srcOrd="0" destOrd="0" presId="urn:microsoft.com/office/officeart/2005/8/layout/vList2"/>
    <dgm:cxn modelId="{C0E8C09D-89C0-40E3-8934-2A0739CBA08D}" type="presParOf" srcId="{7804B1B4-776A-4037-A24D-AC45F45F62A5}" destId="{5998CAB3-48F3-481E-B895-3C3A258DFBAE}" srcOrd="0" destOrd="0" presId="urn:microsoft.com/office/officeart/2005/8/layout/vList2"/>
    <dgm:cxn modelId="{F37D9223-490E-47E1-BDCA-07914B71C9E0}" type="presParOf" srcId="{7804B1B4-776A-4037-A24D-AC45F45F62A5}" destId="{6D49A6E2-F10A-481A-BDFE-204425F20354}" srcOrd="1" destOrd="0" presId="urn:microsoft.com/office/officeart/2005/8/layout/vList2"/>
    <dgm:cxn modelId="{686D571A-E725-401D-BD94-0A4FAF535535}" type="presParOf" srcId="{7804B1B4-776A-4037-A24D-AC45F45F62A5}" destId="{1D2926C2-0170-4A5F-BCB7-F1197359F681}" srcOrd="2" destOrd="0" presId="urn:microsoft.com/office/officeart/2005/8/layout/vList2"/>
    <dgm:cxn modelId="{DE1CCDFD-5CC4-4BD3-BB57-FF9D43561CB5}" type="presParOf" srcId="{7804B1B4-776A-4037-A24D-AC45F45F62A5}" destId="{2F0B3E69-E329-4BA7-97E4-DDCA74E92347}" srcOrd="3" destOrd="0" presId="urn:microsoft.com/office/officeart/2005/8/layout/vList2"/>
    <dgm:cxn modelId="{217B475F-033D-45C7-9336-858975C7CBD4}" type="presParOf" srcId="{7804B1B4-776A-4037-A24D-AC45F45F62A5}" destId="{F48E7F4A-7957-4EDB-A24C-141A6461676C}" srcOrd="4" destOrd="0" presId="urn:microsoft.com/office/officeart/2005/8/layout/vList2"/>
    <dgm:cxn modelId="{26E39501-7076-439A-B14E-EEE82846EB29}" type="presParOf" srcId="{7804B1B4-776A-4037-A24D-AC45F45F62A5}" destId="{4E956105-E40E-4A4A-BBD4-EEC771841578}" srcOrd="5" destOrd="0" presId="urn:microsoft.com/office/officeart/2005/8/layout/vList2"/>
    <dgm:cxn modelId="{932A5814-E98D-42D1-B0B2-2960E2A642FE}" type="presParOf" srcId="{7804B1B4-776A-4037-A24D-AC45F45F62A5}" destId="{3F90A203-B480-4F8E-8EDD-FEBF7637E4BF}"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15A57E51-8D79-426C-BFC3-AACD11836BAF}" type="doc">
      <dgm:prSet loTypeId="urn:microsoft.com/office/officeart/2005/8/layout/vList2" loCatId="list" qsTypeId="urn:microsoft.com/office/officeart/2005/8/quickstyle/3d3" qsCatId="3D" csTypeId="urn:microsoft.com/office/officeart/2005/8/colors/colorful4" csCatId="colorful"/>
      <dgm:spPr/>
      <dgm:t>
        <a:bodyPr/>
        <a:lstStyle/>
        <a:p>
          <a:endParaRPr lang="en-US"/>
        </a:p>
      </dgm:t>
    </dgm:pt>
    <dgm:pt modelId="{21E19D09-AA38-48FB-80E6-2997C99D31FA}">
      <dgm:prSet/>
      <dgm:spPr/>
      <dgm:t>
        <a:bodyPr/>
        <a:lstStyle/>
        <a:p>
          <a:r>
            <a:rPr lang="en-US"/>
            <a:t>Sheet for attaching Power of Attorney </a:t>
          </a:r>
        </a:p>
      </dgm:t>
    </dgm:pt>
    <dgm:pt modelId="{31288DDF-6B12-4C76-A3C8-E5C5CDB8E8AD}" type="parTrans" cxnId="{6AEFE477-FC12-4F4B-BB1E-1259AB6B307F}">
      <dgm:prSet/>
      <dgm:spPr/>
      <dgm:t>
        <a:bodyPr/>
        <a:lstStyle/>
        <a:p>
          <a:endParaRPr lang="en-US"/>
        </a:p>
      </dgm:t>
    </dgm:pt>
    <dgm:pt modelId="{E21CCA3D-1876-49D2-9EA6-7B657F4F878E}" type="sibTrans" cxnId="{6AEFE477-FC12-4F4B-BB1E-1259AB6B307F}">
      <dgm:prSet/>
      <dgm:spPr/>
      <dgm:t>
        <a:bodyPr/>
        <a:lstStyle/>
        <a:p>
          <a:endParaRPr lang="en-US"/>
        </a:p>
      </dgm:t>
    </dgm:pt>
    <dgm:pt modelId="{36528EEB-89B0-4E9C-AA48-D068CBDB165D}">
      <dgm:prSet/>
      <dgm:spPr/>
      <dgm:t>
        <a:bodyPr/>
        <a:lstStyle/>
        <a:p>
          <a:r>
            <a:rPr lang="en-US"/>
            <a:t>Sheet for attaching Insurance Certificates </a:t>
          </a:r>
        </a:p>
      </dgm:t>
    </dgm:pt>
    <dgm:pt modelId="{878294D9-81E8-43C5-A237-FD9F618B4D90}" type="parTrans" cxnId="{CC4C90E3-B750-4910-A33D-5773B1C408E2}">
      <dgm:prSet/>
      <dgm:spPr/>
      <dgm:t>
        <a:bodyPr/>
        <a:lstStyle/>
        <a:p>
          <a:endParaRPr lang="en-US"/>
        </a:p>
      </dgm:t>
    </dgm:pt>
    <dgm:pt modelId="{1D56BE20-7FD4-475E-9EEB-F5E7341FAE07}" type="sibTrans" cxnId="{CC4C90E3-B750-4910-A33D-5773B1C408E2}">
      <dgm:prSet/>
      <dgm:spPr/>
      <dgm:t>
        <a:bodyPr/>
        <a:lstStyle/>
        <a:p>
          <a:endParaRPr lang="en-US"/>
        </a:p>
      </dgm:t>
    </dgm:pt>
    <dgm:pt modelId="{721CB60B-09CB-484D-A414-168F6023820A}">
      <dgm:prSet/>
      <dgm:spPr/>
      <dgm:t>
        <a:bodyPr/>
        <a:lstStyle/>
        <a:p>
          <a:r>
            <a:rPr lang="en-US"/>
            <a:t>Approval of the Attorney General </a:t>
          </a:r>
        </a:p>
      </dgm:t>
    </dgm:pt>
    <dgm:pt modelId="{ABA83A40-D1C5-4DC6-BAEB-705B3C77D2A2}" type="parTrans" cxnId="{C520F01B-4782-4C3B-9D73-F2C63E7BE19E}">
      <dgm:prSet/>
      <dgm:spPr/>
      <dgm:t>
        <a:bodyPr/>
        <a:lstStyle/>
        <a:p>
          <a:endParaRPr lang="en-US"/>
        </a:p>
      </dgm:t>
    </dgm:pt>
    <dgm:pt modelId="{7540A4A2-44E9-448D-8879-0F97D2C3186F}" type="sibTrans" cxnId="{C520F01B-4782-4C3B-9D73-F2C63E7BE19E}">
      <dgm:prSet/>
      <dgm:spPr/>
      <dgm:t>
        <a:bodyPr/>
        <a:lstStyle/>
        <a:p>
          <a:endParaRPr lang="en-US"/>
        </a:p>
      </dgm:t>
    </dgm:pt>
    <dgm:pt modelId="{FF457F8D-94B4-436C-B9D6-08BBC161B312}">
      <dgm:prSet/>
      <dgm:spPr/>
      <dgm:t>
        <a:bodyPr/>
        <a:lstStyle/>
        <a:p>
          <a:r>
            <a:rPr lang="en-US"/>
            <a:t>Office of State Budget and Management.</a:t>
          </a:r>
        </a:p>
      </dgm:t>
    </dgm:pt>
    <dgm:pt modelId="{20AA44B2-729F-47E2-A46C-A4CED3E4C99E}" type="parTrans" cxnId="{1440F2D4-5EDF-4DC6-94AD-EF12924FD6C0}">
      <dgm:prSet/>
      <dgm:spPr/>
      <dgm:t>
        <a:bodyPr/>
        <a:lstStyle/>
        <a:p>
          <a:endParaRPr lang="en-US"/>
        </a:p>
      </dgm:t>
    </dgm:pt>
    <dgm:pt modelId="{ED951515-40C6-4A84-820F-8F4E561C22AF}" type="sibTrans" cxnId="{1440F2D4-5EDF-4DC6-94AD-EF12924FD6C0}">
      <dgm:prSet/>
      <dgm:spPr/>
      <dgm:t>
        <a:bodyPr/>
        <a:lstStyle/>
        <a:p>
          <a:endParaRPr lang="en-US"/>
        </a:p>
      </dgm:t>
    </dgm:pt>
    <dgm:pt modelId="{A8FE9A2A-0761-4DFD-A144-D1B083AE254F}" type="pres">
      <dgm:prSet presAssocID="{15A57E51-8D79-426C-BFC3-AACD11836BAF}" presName="linear" presStyleCnt="0">
        <dgm:presLayoutVars>
          <dgm:animLvl val="lvl"/>
          <dgm:resizeHandles val="exact"/>
        </dgm:presLayoutVars>
      </dgm:prSet>
      <dgm:spPr/>
    </dgm:pt>
    <dgm:pt modelId="{0351E230-9D1D-4FD0-B5FA-22C78D38C459}" type="pres">
      <dgm:prSet presAssocID="{21E19D09-AA38-48FB-80E6-2997C99D31FA}" presName="parentText" presStyleLbl="node1" presStyleIdx="0" presStyleCnt="4">
        <dgm:presLayoutVars>
          <dgm:chMax val="0"/>
          <dgm:bulletEnabled val="1"/>
        </dgm:presLayoutVars>
      </dgm:prSet>
      <dgm:spPr/>
    </dgm:pt>
    <dgm:pt modelId="{6155055E-A63E-47C9-900A-2611CD115011}" type="pres">
      <dgm:prSet presAssocID="{E21CCA3D-1876-49D2-9EA6-7B657F4F878E}" presName="spacer" presStyleCnt="0"/>
      <dgm:spPr/>
    </dgm:pt>
    <dgm:pt modelId="{20E3C81F-DB02-4A60-B480-ED0715874106}" type="pres">
      <dgm:prSet presAssocID="{36528EEB-89B0-4E9C-AA48-D068CBDB165D}" presName="parentText" presStyleLbl="node1" presStyleIdx="1" presStyleCnt="4">
        <dgm:presLayoutVars>
          <dgm:chMax val="0"/>
          <dgm:bulletEnabled val="1"/>
        </dgm:presLayoutVars>
      </dgm:prSet>
      <dgm:spPr/>
    </dgm:pt>
    <dgm:pt modelId="{405D1F09-E535-4E46-A112-3C16EEAC2D9B}" type="pres">
      <dgm:prSet presAssocID="{1D56BE20-7FD4-475E-9EEB-F5E7341FAE07}" presName="spacer" presStyleCnt="0"/>
      <dgm:spPr/>
    </dgm:pt>
    <dgm:pt modelId="{0D696607-0A4E-4166-96BA-394B335DFFC6}" type="pres">
      <dgm:prSet presAssocID="{721CB60B-09CB-484D-A414-168F6023820A}" presName="parentText" presStyleLbl="node1" presStyleIdx="2" presStyleCnt="4">
        <dgm:presLayoutVars>
          <dgm:chMax val="0"/>
          <dgm:bulletEnabled val="1"/>
        </dgm:presLayoutVars>
      </dgm:prSet>
      <dgm:spPr/>
    </dgm:pt>
    <dgm:pt modelId="{CAD71C95-EF8D-4FF6-9BC7-CB652E86646D}" type="pres">
      <dgm:prSet presAssocID="{7540A4A2-44E9-448D-8879-0F97D2C3186F}" presName="spacer" presStyleCnt="0"/>
      <dgm:spPr/>
    </dgm:pt>
    <dgm:pt modelId="{20F5C94E-1DA3-4634-91EC-AED382892766}" type="pres">
      <dgm:prSet presAssocID="{FF457F8D-94B4-436C-B9D6-08BBC161B312}" presName="parentText" presStyleLbl="node1" presStyleIdx="3" presStyleCnt="4">
        <dgm:presLayoutVars>
          <dgm:chMax val="0"/>
          <dgm:bulletEnabled val="1"/>
        </dgm:presLayoutVars>
      </dgm:prSet>
      <dgm:spPr/>
    </dgm:pt>
  </dgm:ptLst>
  <dgm:cxnLst>
    <dgm:cxn modelId="{C520F01B-4782-4C3B-9D73-F2C63E7BE19E}" srcId="{15A57E51-8D79-426C-BFC3-AACD11836BAF}" destId="{721CB60B-09CB-484D-A414-168F6023820A}" srcOrd="2" destOrd="0" parTransId="{ABA83A40-D1C5-4DC6-BAEB-705B3C77D2A2}" sibTransId="{7540A4A2-44E9-448D-8879-0F97D2C3186F}"/>
    <dgm:cxn modelId="{3F76E061-57EF-4A39-8929-DCC3490F8B7F}" type="presOf" srcId="{721CB60B-09CB-484D-A414-168F6023820A}" destId="{0D696607-0A4E-4166-96BA-394B335DFFC6}" srcOrd="0" destOrd="0" presId="urn:microsoft.com/office/officeart/2005/8/layout/vList2"/>
    <dgm:cxn modelId="{6AEFE477-FC12-4F4B-BB1E-1259AB6B307F}" srcId="{15A57E51-8D79-426C-BFC3-AACD11836BAF}" destId="{21E19D09-AA38-48FB-80E6-2997C99D31FA}" srcOrd="0" destOrd="0" parTransId="{31288DDF-6B12-4C76-A3C8-E5C5CDB8E8AD}" sibTransId="{E21CCA3D-1876-49D2-9EA6-7B657F4F878E}"/>
    <dgm:cxn modelId="{6E26AE9B-067A-489D-A988-7E838849218D}" type="presOf" srcId="{FF457F8D-94B4-436C-B9D6-08BBC161B312}" destId="{20F5C94E-1DA3-4634-91EC-AED382892766}" srcOrd="0" destOrd="0" presId="urn:microsoft.com/office/officeart/2005/8/layout/vList2"/>
    <dgm:cxn modelId="{E581E99C-ED9A-4E95-8D03-6982F6CF32B5}" type="presOf" srcId="{21E19D09-AA38-48FB-80E6-2997C99D31FA}" destId="{0351E230-9D1D-4FD0-B5FA-22C78D38C459}" srcOrd="0" destOrd="0" presId="urn:microsoft.com/office/officeart/2005/8/layout/vList2"/>
    <dgm:cxn modelId="{1440F2D4-5EDF-4DC6-94AD-EF12924FD6C0}" srcId="{15A57E51-8D79-426C-BFC3-AACD11836BAF}" destId="{FF457F8D-94B4-436C-B9D6-08BBC161B312}" srcOrd="3" destOrd="0" parTransId="{20AA44B2-729F-47E2-A46C-A4CED3E4C99E}" sibTransId="{ED951515-40C6-4A84-820F-8F4E561C22AF}"/>
    <dgm:cxn modelId="{466773DD-368E-401E-8DB3-CEC9A9FACA2C}" type="presOf" srcId="{36528EEB-89B0-4E9C-AA48-D068CBDB165D}" destId="{20E3C81F-DB02-4A60-B480-ED0715874106}" srcOrd="0" destOrd="0" presId="urn:microsoft.com/office/officeart/2005/8/layout/vList2"/>
    <dgm:cxn modelId="{CC4C90E3-B750-4910-A33D-5773B1C408E2}" srcId="{15A57E51-8D79-426C-BFC3-AACD11836BAF}" destId="{36528EEB-89B0-4E9C-AA48-D068CBDB165D}" srcOrd="1" destOrd="0" parTransId="{878294D9-81E8-43C5-A237-FD9F618B4D90}" sibTransId="{1D56BE20-7FD4-475E-9EEB-F5E7341FAE07}"/>
    <dgm:cxn modelId="{FE8FFAEE-BF48-4232-A39D-1AFF93D98E2A}" type="presOf" srcId="{15A57E51-8D79-426C-BFC3-AACD11836BAF}" destId="{A8FE9A2A-0761-4DFD-A144-D1B083AE254F}" srcOrd="0" destOrd="0" presId="urn:microsoft.com/office/officeart/2005/8/layout/vList2"/>
    <dgm:cxn modelId="{D1575DBE-C956-4D68-92C6-3E8577519F49}" type="presParOf" srcId="{A8FE9A2A-0761-4DFD-A144-D1B083AE254F}" destId="{0351E230-9D1D-4FD0-B5FA-22C78D38C459}" srcOrd="0" destOrd="0" presId="urn:microsoft.com/office/officeart/2005/8/layout/vList2"/>
    <dgm:cxn modelId="{A675BB3A-36C1-4200-B361-ED4A3871029D}" type="presParOf" srcId="{A8FE9A2A-0761-4DFD-A144-D1B083AE254F}" destId="{6155055E-A63E-47C9-900A-2611CD115011}" srcOrd="1" destOrd="0" presId="urn:microsoft.com/office/officeart/2005/8/layout/vList2"/>
    <dgm:cxn modelId="{E0600454-6D11-4911-AD80-CA4498D9167B}" type="presParOf" srcId="{A8FE9A2A-0761-4DFD-A144-D1B083AE254F}" destId="{20E3C81F-DB02-4A60-B480-ED0715874106}" srcOrd="2" destOrd="0" presId="urn:microsoft.com/office/officeart/2005/8/layout/vList2"/>
    <dgm:cxn modelId="{D40FE0F5-7E2B-4C30-B064-DFC03E9F4591}" type="presParOf" srcId="{A8FE9A2A-0761-4DFD-A144-D1B083AE254F}" destId="{405D1F09-E535-4E46-A112-3C16EEAC2D9B}" srcOrd="3" destOrd="0" presId="urn:microsoft.com/office/officeart/2005/8/layout/vList2"/>
    <dgm:cxn modelId="{8AB30B6B-5E00-43EF-B3EC-E97057101BD4}" type="presParOf" srcId="{A8FE9A2A-0761-4DFD-A144-D1B083AE254F}" destId="{0D696607-0A4E-4166-96BA-394B335DFFC6}" srcOrd="4" destOrd="0" presId="urn:microsoft.com/office/officeart/2005/8/layout/vList2"/>
    <dgm:cxn modelId="{586EA634-99B2-43F7-8D4F-E6EEE02C08DF}" type="presParOf" srcId="{A8FE9A2A-0761-4DFD-A144-D1B083AE254F}" destId="{CAD71C95-EF8D-4FF6-9BC7-CB652E86646D}" srcOrd="5" destOrd="0" presId="urn:microsoft.com/office/officeart/2005/8/layout/vList2"/>
    <dgm:cxn modelId="{51721BFE-BA78-4159-A9A3-AB058F00F435}" type="presParOf" srcId="{A8FE9A2A-0761-4DFD-A144-D1B083AE254F}" destId="{20F5C94E-1DA3-4634-91EC-AED382892766}"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F908F5F0-E47C-46E6-902B-5BEEE0102C27}" type="doc">
      <dgm:prSet loTypeId="urn:microsoft.com/office/officeart/2005/8/layout/vList2" loCatId="list" qsTypeId="urn:microsoft.com/office/officeart/2005/8/quickstyle/simple4" qsCatId="simple" csTypeId="urn:microsoft.com/office/officeart/2005/8/colors/colorful4" csCatId="colorful"/>
      <dgm:spPr/>
      <dgm:t>
        <a:bodyPr/>
        <a:lstStyle/>
        <a:p>
          <a:endParaRPr lang="en-US"/>
        </a:p>
      </dgm:t>
    </dgm:pt>
    <dgm:pt modelId="{2F13F41F-365B-4D31-BC69-CA30741D2CEE}">
      <dgm:prSet/>
      <dgm:spPr/>
      <dgm:t>
        <a:bodyPr/>
        <a:lstStyle/>
        <a:p>
          <a:r>
            <a:rPr lang="en-US"/>
            <a:t>Identify the specific physical location where bids will be received including the building name, floor, and room/room number, and the name of the person to receive bids. </a:t>
          </a:r>
        </a:p>
      </dgm:t>
    </dgm:pt>
    <dgm:pt modelId="{56002EE2-6D0F-495E-90C1-2A51275084D6}" type="parTrans" cxnId="{880E1F1D-8324-44BD-959E-65110D2D67A3}">
      <dgm:prSet/>
      <dgm:spPr/>
      <dgm:t>
        <a:bodyPr/>
        <a:lstStyle/>
        <a:p>
          <a:endParaRPr lang="en-US"/>
        </a:p>
      </dgm:t>
    </dgm:pt>
    <dgm:pt modelId="{E4BC521A-2FDB-4F33-A584-8F73040AE3AD}" type="sibTrans" cxnId="{880E1F1D-8324-44BD-959E-65110D2D67A3}">
      <dgm:prSet/>
      <dgm:spPr/>
      <dgm:t>
        <a:bodyPr/>
        <a:lstStyle/>
        <a:p>
          <a:endParaRPr lang="en-US"/>
        </a:p>
      </dgm:t>
    </dgm:pt>
    <dgm:pt modelId="{5F58972F-88F5-4447-9C0A-D935AFFC8502}">
      <dgm:prSet/>
      <dgm:spPr/>
      <dgm:t>
        <a:bodyPr/>
        <a:lstStyle/>
        <a:p>
          <a:r>
            <a:rPr lang="en-US"/>
            <a:t>Ensure adequate access or parking is available for bidders. </a:t>
          </a:r>
        </a:p>
      </dgm:t>
    </dgm:pt>
    <dgm:pt modelId="{CE86C8B8-35E1-47C8-AA46-E1DEAD1F2B72}" type="parTrans" cxnId="{9D15BC5B-DC8A-4177-8CF1-72BC0583B95D}">
      <dgm:prSet/>
      <dgm:spPr/>
      <dgm:t>
        <a:bodyPr/>
        <a:lstStyle/>
        <a:p>
          <a:endParaRPr lang="en-US"/>
        </a:p>
      </dgm:t>
    </dgm:pt>
    <dgm:pt modelId="{3FB5C073-DA87-4236-B416-E2865DAF858D}" type="sibTrans" cxnId="{9D15BC5B-DC8A-4177-8CF1-72BC0583B95D}">
      <dgm:prSet/>
      <dgm:spPr/>
      <dgm:t>
        <a:bodyPr/>
        <a:lstStyle/>
        <a:p>
          <a:endParaRPr lang="en-US"/>
        </a:p>
      </dgm:t>
    </dgm:pt>
    <dgm:pt modelId="{C8C9EF89-63B7-4300-8B73-8F77875E78A8}">
      <dgm:prSet/>
      <dgm:spPr/>
      <dgm:t>
        <a:bodyPr/>
        <a:lstStyle/>
        <a:p>
          <a:r>
            <a:rPr lang="en-US"/>
            <a:t>The bid opening must be held in a “public place” meaning publicly owned facility and not a private facility or office. </a:t>
          </a:r>
        </a:p>
      </dgm:t>
    </dgm:pt>
    <dgm:pt modelId="{CBEA78CF-ECDC-49BA-9E55-B1688A764D70}" type="parTrans" cxnId="{86744CE7-A7C2-40A6-B3E3-73D9965CC683}">
      <dgm:prSet/>
      <dgm:spPr/>
      <dgm:t>
        <a:bodyPr/>
        <a:lstStyle/>
        <a:p>
          <a:endParaRPr lang="en-US"/>
        </a:p>
      </dgm:t>
    </dgm:pt>
    <dgm:pt modelId="{D5F8EC0A-2A2D-4C92-8ED1-91F7CFDEAEC7}" type="sibTrans" cxnId="{86744CE7-A7C2-40A6-B3E3-73D9965CC683}">
      <dgm:prSet/>
      <dgm:spPr/>
      <dgm:t>
        <a:bodyPr/>
        <a:lstStyle/>
        <a:p>
          <a:endParaRPr lang="en-US"/>
        </a:p>
      </dgm:t>
    </dgm:pt>
    <dgm:pt modelId="{B68B19B1-103F-457B-BD7D-D1F80EA3AAF7}">
      <dgm:prSet/>
      <dgm:spPr/>
      <dgm:t>
        <a:bodyPr/>
        <a:lstStyle/>
        <a:p>
          <a:r>
            <a:rPr lang="en-US"/>
            <a:t>There must be a “physical address” for use by delivery services or postal service (NO P.O. Box). </a:t>
          </a:r>
        </a:p>
      </dgm:t>
    </dgm:pt>
    <dgm:pt modelId="{FF95E867-24A3-4D0B-A38F-F544E4D68568}" type="parTrans" cxnId="{72E55909-C64C-4178-92A0-BF7355F8B06A}">
      <dgm:prSet/>
      <dgm:spPr/>
      <dgm:t>
        <a:bodyPr/>
        <a:lstStyle/>
        <a:p>
          <a:endParaRPr lang="en-US"/>
        </a:p>
      </dgm:t>
    </dgm:pt>
    <dgm:pt modelId="{C4241199-3C80-4EE2-8A24-717AC5EDC7F8}" type="sibTrans" cxnId="{72E55909-C64C-4178-92A0-BF7355F8B06A}">
      <dgm:prSet/>
      <dgm:spPr/>
      <dgm:t>
        <a:bodyPr/>
        <a:lstStyle/>
        <a:p>
          <a:endParaRPr lang="en-US"/>
        </a:p>
      </dgm:t>
    </dgm:pt>
    <dgm:pt modelId="{4134D4B3-D1CE-4B79-BB92-9CE8D5C640D0}" type="pres">
      <dgm:prSet presAssocID="{F908F5F0-E47C-46E6-902B-5BEEE0102C27}" presName="linear" presStyleCnt="0">
        <dgm:presLayoutVars>
          <dgm:animLvl val="lvl"/>
          <dgm:resizeHandles val="exact"/>
        </dgm:presLayoutVars>
      </dgm:prSet>
      <dgm:spPr/>
    </dgm:pt>
    <dgm:pt modelId="{A7E9E189-F460-4917-A928-4C77E498F5F1}" type="pres">
      <dgm:prSet presAssocID="{2F13F41F-365B-4D31-BC69-CA30741D2CEE}" presName="parentText" presStyleLbl="node1" presStyleIdx="0" presStyleCnt="4">
        <dgm:presLayoutVars>
          <dgm:chMax val="0"/>
          <dgm:bulletEnabled val="1"/>
        </dgm:presLayoutVars>
      </dgm:prSet>
      <dgm:spPr/>
    </dgm:pt>
    <dgm:pt modelId="{888F0646-3455-420E-B88C-3BA7B5CB9B2F}" type="pres">
      <dgm:prSet presAssocID="{E4BC521A-2FDB-4F33-A584-8F73040AE3AD}" presName="spacer" presStyleCnt="0"/>
      <dgm:spPr/>
    </dgm:pt>
    <dgm:pt modelId="{6D1F6B26-1670-4196-9637-A310D6FD9D66}" type="pres">
      <dgm:prSet presAssocID="{5F58972F-88F5-4447-9C0A-D935AFFC8502}" presName="parentText" presStyleLbl="node1" presStyleIdx="1" presStyleCnt="4">
        <dgm:presLayoutVars>
          <dgm:chMax val="0"/>
          <dgm:bulletEnabled val="1"/>
        </dgm:presLayoutVars>
      </dgm:prSet>
      <dgm:spPr/>
    </dgm:pt>
    <dgm:pt modelId="{B2837499-A467-4C1F-BC0D-04B5C9A6FED1}" type="pres">
      <dgm:prSet presAssocID="{3FB5C073-DA87-4236-B416-E2865DAF858D}" presName="spacer" presStyleCnt="0"/>
      <dgm:spPr/>
    </dgm:pt>
    <dgm:pt modelId="{6D1AA59C-6C5E-4300-A54D-7373BEF09681}" type="pres">
      <dgm:prSet presAssocID="{C8C9EF89-63B7-4300-8B73-8F77875E78A8}" presName="parentText" presStyleLbl="node1" presStyleIdx="2" presStyleCnt="4">
        <dgm:presLayoutVars>
          <dgm:chMax val="0"/>
          <dgm:bulletEnabled val="1"/>
        </dgm:presLayoutVars>
      </dgm:prSet>
      <dgm:spPr/>
    </dgm:pt>
    <dgm:pt modelId="{1FAE4BB0-DC2A-4BEB-9E7C-144A932A9FFC}" type="pres">
      <dgm:prSet presAssocID="{D5F8EC0A-2A2D-4C92-8ED1-91F7CFDEAEC7}" presName="spacer" presStyleCnt="0"/>
      <dgm:spPr/>
    </dgm:pt>
    <dgm:pt modelId="{6E26EF70-05CB-458A-ABC5-B4DB4AC21D5E}" type="pres">
      <dgm:prSet presAssocID="{B68B19B1-103F-457B-BD7D-D1F80EA3AAF7}" presName="parentText" presStyleLbl="node1" presStyleIdx="3" presStyleCnt="4">
        <dgm:presLayoutVars>
          <dgm:chMax val="0"/>
          <dgm:bulletEnabled val="1"/>
        </dgm:presLayoutVars>
      </dgm:prSet>
      <dgm:spPr/>
    </dgm:pt>
  </dgm:ptLst>
  <dgm:cxnLst>
    <dgm:cxn modelId="{E4A97204-3056-4681-A0C5-DE6E1270ADA5}" type="presOf" srcId="{5F58972F-88F5-4447-9C0A-D935AFFC8502}" destId="{6D1F6B26-1670-4196-9637-A310D6FD9D66}" srcOrd="0" destOrd="0" presId="urn:microsoft.com/office/officeart/2005/8/layout/vList2"/>
    <dgm:cxn modelId="{72E55909-C64C-4178-92A0-BF7355F8B06A}" srcId="{F908F5F0-E47C-46E6-902B-5BEEE0102C27}" destId="{B68B19B1-103F-457B-BD7D-D1F80EA3AAF7}" srcOrd="3" destOrd="0" parTransId="{FF95E867-24A3-4D0B-A38F-F544E4D68568}" sibTransId="{C4241199-3C80-4EE2-8A24-717AC5EDC7F8}"/>
    <dgm:cxn modelId="{880E1F1D-8324-44BD-959E-65110D2D67A3}" srcId="{F908F5F0-E47C-46E6-902B-5BEEE0102C27}" destId="{2F13F41F-365B-4D31-BC69-CA30741D2CEE}" srcOrd="0" destOrd="0" parTransId="{56002EE2-6D0F-495E-90C1-2A51275084D6}" sibTransId="{E4BC521A-2FDB-4F33-A584-8F73040AE3AD}"/>
    <dgm:cxn modelId="{9D15BC5B-DC8A-4177-8CF1-72BC0583B95D}" srcId="{F908F5F0-E47C-46E6-902B-5BEEE0102C27}" destId="{5F58972F-88F5-4447-9C0A-D935AFFC8502}" srcOrd="1" destOrd="0" parTransId="{CE86C8B8-35E1-47C8-AA46-E1DEAD1F2B72}" sibTransId="{3FB5C073-DA87-4236-B416-E2865DAF858D}"/>
    <dgm:cxn modelId="{5C940068-E1DD-4503-B00A-B8D8767E24C6}" type="presOf" srcId="{2F13F41F-365B-4D31-BC69-CA30741D2CEE}" destId="{A7E9E189-F460-4917-A928-4C77E498F5F1}" srcOrd="0" destOrd="0" presId="urn:microsoft.com/office/officeart/2005/8/layout/vList2"/>
    <dgm:cxn modelId="{2EB04371-64D9-4D38-A796-073E44660D16}" type="presOf" srcId="{B68B19B1-103F-457B-BD7D-D1F80EA3AAF7}" destId="{6E26EF70-05CB-458A-ABC5-B4DB4AC21D5E}" srcOrd="0" destOrd="0" presId="urn:microsoft.com/office/officeart/2005/8/layout/vList2"/>
    <dgm:cxn modelId="{1D1DEB9A-6585-45E3-919C-28E585184EEC}" type="presOf" srcId="{F908F5F0-E47C-46E6-902B-5BEEE0102C27}" destId="{4134D4B3-D1CE-4B79-BB92-9CE8D5C640D0}" srcOrd="0" destOrd="0" presId="urn:microsoft.com/office/officeart/2005/8/layout/vList2"/>
    <dgm:cxn modelId="{1B05EBAF-E897-4D24-AC66-D26741E967C7}" type="presOf" srcId="{C8C9EF89-63B7-4300-8B73-8F77875E78A8}" destId="{6D1AA59C-6C5E-4300-A54D-7373BEF09681}" srcOrd="0" destOrd="0" presId="urn:microsoft.com/office/officeart/2005/8/layout/vList2"/>
    <dgm:cxn modelId="{86744CE7-A7C2-40A6-B3E3-73D9965CC683}" srcId="{F908F5F0-E47C-46E6-902B-5BEEE0102C27}" destId="{C8C9EF89-63B7-4300-8B73-8F77875E78A8}" srcOrd="2" destOrd="0" parTransId="{CBEA78CF-ECDC-49BA-9E55-B1688A764D70}" sibTransId="{D5F8EC0A-2A2D-4C92-8ED1-91F7CFDEAEC7}"/>
    <dgm:cxn modelId="{220573EC-2D6D-4DC5-AB6C-454DEA006559}" type="presParOf" srcId="{4134D4B3-D1CE-4B79-BB92-9CE8D5C640D0}" destId="{A7E9E189-F460-4917-A928-4C77E498F5F1}" srcOrd="0" destOrd="0" presId="urn:microsoft.com/office/officeart/2005/8/layout/vList2"/>
    <dgm:cxn modelId="{9D252184-6071-48D0-AC98-564F6CD42082}" type="presParOf" srcId="{4134D4B3-D1CE-4B79-BB92-9CE8D5C640D0}" destId="{888F0646-3455-420E-B88C-3BA7B5CB9B2F}" srcOrd="1" destOrd="0" presId="urn:microsoft.com/office/officeart/2005/8/layout/vList2"/>
    <dgm:cxn modelId="{88C0CE6D-A586-455E-A86A-87E3728536EF}" type="presParOf" srcId="{4134D4B3-D1CE-4B79-BB92-9CE8D5C640D0}" destId="{6D1F6B26-1670-4196-9637-A310D6FD9D66}" srcOrd="2" destOrd="0" presId="urn:microsoft.com/office/officeart/2005/8/layout/vList2"/>
    <dgm:cxn modelId="{A399FDDC-28D3-4F42-B216-20F7B71A6D55}" type="presParOf" srcId="{4134D4B3-D1CE-4B79-BB92-9CE8D5C640D0}" destId="{B2837499-A467-4C1F-BC0D-04B5C9A6FED1}" srcOrd="3" destOrd="0" presId="urn:microsoft.com/office/officeart/2005/8/layout/vList2"/>
    <dgm:cxn modelId="{7F13AEF1-5DD7-4FE6-916D-DF608919DC94}" type="presParOf" srcId="{4134D4B3-D1CE-4B79-BB92-9CE8D5C640D0}" destId="{6D1AA59C-6C5E-4300-A54D-7373BEF09681}" srcOrd="4" destOrd="0" presId="urn:microsoft.com/office/officeart/2005/8/layout/vList2"/>
    <dgm:cxn modelId="{13C7F345-AE73-4D04-A16C-B0117146D797}" type="presParOf" srcId="{4134D4B3-D1CE-4B79-BB92-9CE8D5C640D0}" destId="{1FAE4BB0-DC2A-4BEB-9E7C-144A932A9FFC}" srcOrd="5" destOrd="0" presId="urn:microsoft.com/office/officeart/2005/8/layout/vList2"/>
    <dgm:cxn modelId="{4BCEB59A-F3CC-496C-8DC3-D06BE5FA9B09}" type="presParOf" srcId="{4134D4B3-D1CE-4B79-BB92-9CE8D5C640D0}" destId="{6E26EF70-05CB-458A-ABC5-B4DB4AC21D5E}"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7111C472-3520-4108-9378-28F53EDF1606}" type="doc">
      <dgm:prSet loTypeId="urn:microsoft.com/office/officeart/2005/8/layout/vList2" loCatId="list" qsTypeId="urn:microsoft.com/office/officeart/2005/8/quickstyle/simple5" qsCatId="simple" csTypeId="urn:microsoft.com/office/officeart/2005/8/colors/colorful4" csCatId="colorful"/>
      <dgm:spPr/>
      <dgm:t>
        <a:bodyPr/>
        <a:lstStyle/>
        <a:p>
          <a:endParaRPr lang="en-US"/>
        </a:p>
      </dgm:t>
    </dgm:pt>
    <dgm:pt modelId="{12A0F1A1-0E21-4A5F-AEB3-858C5F95E658}">
      <dgm:prSet/>
      <dgm:spPr/>
      <dgm:t>
        <a:bodyPr/>
        <a:lstStyle/>
        <a:p>
          <a:r>
            <a:rPr lang="en-US"/>
            <a:t>Many state facilities have centralized mail service that can be problematic in timely delivery of bids. </a:t>
          </a:r>
        </a:p>
      </dgm:t>
    </dgm:pt>
    <dgm:pt modelId="{724AF8ED-C6AE-436E-847F-A85699127C0F}" type="parTrans" cxnId="{CEF18A71-DB5C-4E26-AC58-15F0F812847D}">
      <dgm:prSet/>
      <dgm:spPr/>
      <dgm:t>
        <a:bodyPr/>
        <a:lstStyle/>
        <a:p>
          <a:endParaRPr lang="en-US"/>
        </a:p>
      </dgm:t>
    </dgm:pt>
    <dgm:pt modelId="{1ECDC3B2-8E4D-48AE-95C3-2357E55795B8}" type="sibTrans" cxnId="{CEF18A71-DB5C-4E26-AC58-15F0F812847D}">
      <dgm:prSet/>
      <dgm:spPr/>
      <dgm:t>
        <a:bodyPr/>
        <a:lstStyle/>
        <a:p>
          <a:endParaRPr lang="en-US"/>
        </a:p>
      </dgm:t>
    </dgm:pt>
    <dgm:pt modelId="{7FB57099-9DB9-44BD-894D-6219FD0E1187}">
      <dgm:prSet/>
      <dgm:spPr/>
      <dgm:t>
        <a:bodyPr/>
        <a:lstStyle/>
        <a:p>
          <a:r>
            <a:rPr lang="en-US"/>
            <a:t>If the pre-bid location is the same as the bid opening, then bidders are less likely to have delivery problems on bid day. </a:t>
          </a:r>
        </a:p>
      </dgm:t>
    </dgm:pt>
    <dgm:pt modelId="{399F19E5-7FB6-45B6-BE58-DC55E3A1A6B5}" type="parTrans" cxnId="{2ACF80BA-954E-4A2B-B701-16EA8CE4ADAA}">
      <dgm:prSet/>
      <dgm:spPr/>
      <dgm:t>
        <a:bodyPr/>
        <a:lstStyle/>
        <a:p>
          <a:endParaRPr lang="en-US"/>
        </a:p>
      </dgm:t>
    </dgm:pt>
    <dgm:pt modelId="{8E462F56-4606-42E0-B046-7365B099F60D}" type="sibTrans" cxnId="{2ACF80BA-954E-4A2B-B701-16EA8CE4ADAA}">
      <dgm:prSet/>
      <dgm:spPr/>
      <dgm:t>
        <a:bodyPr/>
        <a:lstStyle/>
        <a:p>
          <a:endParaRPr lang="en-US"/>
        </a:p>
      </dgm:t>
    </dgm:pt>
    <dgm:pt modelId="{7080CAEA-29BA-4941-A3BE-B850F63864C1}">
      <dgm:prSet/>
      <dgm:spPr/>
      <dgm:t>
        <a:bodyPr/>
        <a:lstStyle/>
        <a:p>
          <a:r>
            <a:rPr lang="en-US"/>
            <a:t>The bid opening and bid receiving location must be the same to avoid confusion. </a:t>
          </a:r>
        </a:p>
      </dgm:t>
    </dgm:pt>
    <dgm:pt modelId="{39DCC6FB-F4B9-4919-88F3-654A63F2982C}" type="parTrans" cxnId="{BE08E416-6D68-4B81-ADE5-AB383B387378}">
      <dgm:prSet/>
      <dgm:spPr/>
      <dgm:t>
        <a:bodyPr/>
        <a:lstStyle/>
        <a:p>
          <a:endParaRPr lang="en-US"/>
        </a:p>
      </dgm:t>
    </dgm:pt>
    <dgm:pt modelId="{79184DEF-3E88-46EC-A680-9DA3EC6480C6}" type="sibTrans" cxnId="{BE08E416-6D68-4B81-ADE5-AB383B387378}">
      <dgm:prSet/>
      <dgm:spPr/>
      <dgm:t>
        <a:bodyPr/>
        <a:lstStyle/>
        <a:p>
          <a:endParaRPr lang="en-US"/>
        </a:p>
      </dgm:t>
    </dgm:pt>
    <dgm:pt modelId="{DA4CF380-7FFF-4F51-B58E-D65062E44079}">
      <dgm:prSet/>
      <dgm:spPr/>
      <dgm:t>
        <a:bodyPr/>
        <a:lstStyle/>
        <a:p>
          <a:r>
            <a:rPr lang="en-US"/>
            <a:t>The prospective bidder is responsible for on-time delivery of his bid at the proper location and time.</a:t>
          </a:r>
        </a:p>
      </dgm:t>
    </dgm:pt>
    <dgm:pt modelId="{FFED4DC2-2A88-4A7F-98C8-DC8122D74E96}" type="parTrans" cxnId="{8941021B-CF0A-4BBE-BFED-EBF950423621}">
      <dgm:prSet/>
      <dgm:spPr/>
      <dgm:t>
        <a:bodyPr/>
        <a:lstStyle/>
        <a:p>
          <a:endParaRPr lang="en-US"/>
        </a:p>
      </dgm:t>
    </dgm:pt>
    <dgm:pt modelId="{019A6869-57F7-4418-86E8-F1EFD5B34937}" type="sibTrans" cxnId="{8941021B-CF0A-4BBE-BFED-EBF950423621}">
      <dgm:prSet/>
      <dgm:spPr/>
      <dgm:t>
        <a:bodyPr/>
        <a:lstStyle/>
        <a:p>
          <a:endParaRPr lang="en-US"/>
        </a:p>
      </dgm:t>
    </dgm:pt>
    <dgm:pt modelId="{8F50CC48-248A-49A0-AD76-E3251D4C34A1}" type="pres">
      <dgm:prSet presAssocID="{7111C472-3520-4108-9378-28F53EDF1606}" presName="linear" presStyleCnt="0">
        <dgm:presLayoutVars>
          <dgm:animLvl val="lvl"/>
          <dgm:resizeHandles val="exact"/>
        </dgm:presLayoutVars>
      </dgm:prSet>
      <dgm:spPr/>
    </dgm:pt>
    <dgm:pt modelId="{0ED992E4-EAA1-4A16-BED2-BEACC92CFC6E}" type="pres">
      <dgm:prSet presAssocID="{12A0F1A1-0E21-4A5F-AEB3-858C5F95E658}" presName="parentText" presStyleLbl="node1" presStyleIdx="0" presStyleCnt="4">
        <dgm:presLayoutVars>
          <dgm:chMax val="0"/>
          <dgm:bulletEnabled val="1"/>
        </dgm:presLayoutVars>
      </dgm:prSet>
      <dgm:spPr/>
    </dgm:pt>
    <dgm:pt modelId="{2F2259F2-1B22-45D7-8806-1902CB2A1EAD}" type="pres">
      <dgm:prSet presAssocID="{1ECDC3B2-8E4D-48AE-95C3-2357E55795B8}" presName="spacer" presStyleCnt="0"/>
      <dgm:spPr/>
    </dgm:pt>
    <dgm:pt modelId="{E4C53D8D-DD7D-4E54-899D-5F29435E0B7C}" type="pres">
      <dgm:prSet presAssocID="{7FB57099-9DB9-44BD-894D-6219FD0E1187}" presName="parentText" presStyleLbl="node1" presStyleIdx="1" presStyleCnt="4">
        <dgm:presLayoutVars>
          <dgm:chMax val="0"/>
          <dgm:bulletEnabled val="1"/>
        </dgm:presLayoutVars>
      </dgm:prSet>
      <dgm:spPr/>
    </dgm:pt>
    <dgm:pt modelId="{569BA12C-1709-42DB-8847-F68F75836287}" type="pres">
      <dgm:prSet presAssocID="{8E462F56-4606-42E0-B046-7365B099F60D}" presName="spacer" presStyleCnt="0"/>
      <dgm:spPr/>
    </dgm:pt>
    <dgm:pt modelId="{9A5A96BD-349B-45F2-865B-71BA48AEC465}" type="pres">
      <dgm:prSet presAssocID="{7080CAEA-29BA-4941-A3BE-B850F63864C1}" presName="parentText" presStyleLbl="node1" presStyleIdx="2" presStyleCnt="4">
        <dgm:presLayoutVars>
          <dgm:chMax val="0"/>
          <dgm:bulletEnabled val="1"/>
        </dgm:presLayoutVars>
      </dgm:prSet>
      <dgm:spPr/>
    </dgm:pt>
    <dgm:pt modelId="{12BD71F0-344E-40EC-959C-A1F494A33BF1}" type="pres">
      <dgm:prSet presAssocID="{79184DEF-3E88-46EC-A680-9DA3EC6480C6}" presName="spacer" presStyleCnt="0"/>
      <dgm:spPr/>
    </dgm:pt>
    <dgm:pt modelId="{307DEB72-6B81-4D3C-9ED4-5710B1BA3736}" type="pres">
      <dgm:prSet presAssocID="{DA4CF380-7FFF-4F51-B58E-D65062E44079}" presName="parentText" presStyleLbl="node1" presStyleIdx="3" presStyleCnt="4">
        <dgm:presLayoutVars>
          <dgm:chMax val="0"/>
          <dgm:bulletEnabled val="1"/>
        </dgm:presLayoutVars>
      </dgm:prSet>
      <dgm:spPr/>
    </dgm:pt>
  </dgm:ptLst>
  <dgm:cxnLst>
    <dgm:cxn modelId="{BE08E416-6D68-4B81-ADE5-AB383B387378}" srcId="{7111C472-3520-4108-9378-28F53EDF1606}" destId="{7080CAEA-29BA-4941-A3BE-B850F63864C1}" srcOrd="2" destOrd="0" parTransId="{39DCC6FB-F4B9-4919-88F3-654A63F2982C}" sibTransId="{79184DEF-3E88-46EC-A680-9DA3EC6480C6}"/>
    <dgm:cxn modelId="{6C17BA18-8A33-4292-AB91-A195E7F28800}" type="presOf" srcId="{7FB57099-9DB9-44BD-894D-6219FD0E1187}" destId="{E4C53D8D-DD7D-4E54-899D-5F29435E0B7C}" srcOrd="0" destOrd="0" presId="urn:microsoft.com/office/officeart/2005/8/layout/vList2"/>
    <dgm:cxn modelId="{8941021B-CF0A-4BBE-BFED-EBF950423621}" srcId="{7111C472-3520-4108-9378-28F53EDF1606}" destId="{DA4CF380-7FFF-4F51-B58E-D65062E44079}" srcOrd="3" destOrd="0" parTransId="{FFED4DC2-2A88-4A7F-98C8-DC8122D74E96}" sibTransId="{019A6869-57F7-4418-86E8-F1EFD5B34937}"/>
    <dgm:cxn modelId="{CEF18A71-DB5C-4E26-AC58-15F0F812847D}" srcId="{7111C472-3520-4108-9378-28F53EDF1606}" destId="{12A0F1A1-0E21-4A5F-AEB3-858C5F95E658}" srcOrd="0" destOrd="0" parTransId="{724AF8ED-C6AE-436E-847F-A85699127C0F}" sibTransId="{1ECDC3B2-8E4D-48AE-95C3-2357E55795B8}"/>
    <dgm:cxn modelId="{2E87D785-C82D-4E0F-8B31-94E551968429}" type="presOf" srcId="{7111C472-3520-4108-9378-28F53EDF1606}" destId="{8F50CC48-248A-49A0-AD76-E3251D4C34A1}" srcOrd="0" destOrd="0" presId="urn:microsoft.com/office/officeart/2005/8/layout/vList2"/>
    <dgm:cxn modelId="{2ACF80BA-954E-4A2B-B701-16EA8CE4ADAA}" srcId="{7111C472-3520-4108-9378-28F53EDF1606}" destId="{7FB57099-9DB9-44BD-894D-6219FD0E1187}" srcOrd="1" destOrd="0" parTransId="{399F19E5-7FB6-45B6-BE58-DC55E3A1A6B5}" sibTransId="{8E462F56-4606-42E0-B046-7365B099F60D}"/>
    <dgm:cxn modelId="{27BC03BB-87CA-48DE-9DA9-C47BBF08C26F}" type="presOf" srcId="{DA4CF380-7FFF-4F51-B58E-D65062E44079}" destId="{307DEB72-6B81-4D3C-9ED4-5710B1BA3736}" srcOrd="0" destOrd="0" presId="urn:microsoft.com/office/officeart/2005/8/layout/vList2"/>
    <dgm:cxn modelId="{FB5B6EE1-526A-498A-AB68-25793DF1A3FB}" type="presOf" srcId="{12A0F1A1-0E21-4A5F-AEB3-858C5F95E658}" destId="{0ED992E4-EAA1-4A16-BED2-BEACC92CFC6E}" srcOrd="0" destOrd="0" presId="urn:microsoft.com/office/officeart/2005/8/layout/vList2"/>
    <dgm:cxn modelId="{EFB6AEF4-8381-4E0D-96C5-8D49065522E3}" type="presOf" srcId="{7080CAEA-29BA-4941-A3BE-B850F63864C1}" destId="{9A5A96BD-349B-45F2-865B-71BA48AEC465}" srcOrd="0" destOrd="0" presId="urn:microsoft.com/office/officeart/2005/8/layout/vList2"/>
    <dgm:cxn modelId="{B1FA7977-326E-47D1-AA0D-D369547B7103}" type="presParOf" srcId="{8F50CC48-248A-49A0-AD76-E3251D4C34A1}" destId="{0ED992E4-EAA1-4A16-BED2-BEACC92CFC6E}" srcOrd="0" destOrd="0" presId="urn:microsoft.com/office/officeart/2005/8/layout/vList2"/>
    <dgm:cxn modelId="{6FB2F85B-C3DA-48EB-81E5-E2BFEB746BAD}" type="presParOf" srcId="{8F50CC48-248A-49A0-AD76-E3251D4C34A1}" destId="{2F2259F2-1B22-45D7-8806-1902CB2A1EAD}" srcOrd="1" destOrd="0" presId="urn:microsoft.com/office/officeart/2005/8/layout/vList2"/>
    <dgm:cxn modelId="{D69B2F56-5565-4AD8-8BDA-8960354D60EB}" type="presParOf" srcId="{8F50CC48-248A-49A0-AD76-E3251D4C34A1}" destId="{E4C53D8D-DD7D-4E54-899D-5F29435E0B7C}" srcOrd="2" destOrd="0" presId="urn:microsoft.com/office/officeart/2005/8/layout/vList2"/>
    <dgm:cxn modelId="{5E01E3BB-06B4-4815-AE59-064921F440B2}" type="presParOf" srcId="{8F50CC48-248A-49A0-AD76-E3251D4C34A1}" destId="{569BA12C-1709-42DB-8847-F68F75836287}" srcOrd="3" destOrd="0" presId="urn:microsoft.com/office/officeart/2005/8/layout/vList2"/>
    <dgm:cxn modelId="{1F58A74B-2092-48F3-89D8-C2799DA8739D}" type="presParOf" srcId="{8F50CC48-248A-49A0-AD76-E3251D4C34A1}" destId="{9A5A96BD-349B-45F2-865B-71BA48AEC465}" srcOrd="4" destOrd="0" presId="urn:microsoft.com/office/officeart/2005/8/layout/vList2"/>
    <dgm:cxn modelId="{2B0FA9E9-4974-4A1C-938E-AB52F921555C}" type="presParOf" srcId="{8F50CC48-248A-49A0-AD76-E3251D4C34A1}" destId="{12BD71F0-344E-40EC-959C-A1F494A33BF1}" srcOrd="5" destOrd="0" presId="urn:microsoft.com/office/officeart/2005/8/layout/vList2"/>
    <dgm:cxn modelId="{649B0A08-21B6-438C-9609-620F485163C6}" type="presParOf" srcId="{8F50CC48-248A-49A0-AD76-E3251D4C34A1}" destId="{307DEB72-6B81-4D3C-9ED4-5710B1BA3736}"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4656F26A-C292-49D5-AE97-BD04AEE1815E}" type="doc">
      <dgm:prSet loTypeId="urn:microsoft.com/office/officeart/2005/8/layout/process1" loCatId="process" qsTypeId="urn:microsoft.com/office/officeart/2005/8/quickstyle/3d1" qsCatId="3D" csTypeId="urn:microsoft.com/office/officeart/2005/8/colors/colorful4" csCatId="colorful"/>
      <dgm:spPr/>
      <dgm:t>
        <a:bodyPr/>
        <a:lstStyle/>
        <a:p>
          <a:endParaRPr lang="en-US"/>
        </a:p>
      </dgm:t>
    </dgm:pt>
    <dgm:pt modelId="{E875B054-1B9C-4ABD-9DE2-286F69226183}">
      <dgm:prSet/>
      <dgm:spPr/>
      <dgm:t>
        <a:bodyPr/>
        <a:lstStyle/>
        <a:p>
          <a:r>
            <a:rPr lang="en-US"/>
            <a:t>Instructions to Bidders and General Conditions of the Contract: </a:t>
          </a:r>
        </a:p>
      </dgm:t>
    </dgm:pt>
    <dgm:pt modelId="{C1ABF4AA-0C35-423B-844D-790B347025BF}" type="parTrans" cxnId="{A98BDF94-A381-407E-B2E0-D51598EBC695}">
      <dgm:prSet/>
      <dgm:spPr/>
      <dgm:t>
        <a:bodyPr/>
        <a:lstStyle/>
        <a:p>
          <a:endParaRPr lang="en-US"/>
        </a:p>
      </dgm:t>
    </dgm:pt>
    <dgm:pt modelId="{22F11847-E17B-48EA-B00A-C4BFE0094F4C}" type="sibTrans" cxnId="{A98BDF94-A381-407E-B2E0-D51598EBC695}">
      <dgm:prSet/>
      <dgm:spPr/>
      <dgm:t>
        <a:bodyPr/>
        <a:lstStyle/>
        <a:p>
          <a:endParaRPr lang="en-US"/>
        </a:p>
      </dgm:t>
    </dgm:pt>
    <dgm:pt modelId="{B3FBB68E-B3C9-4F7B-BFA3-1F5E40137EB3}">
      <dgm:prSet/>
      <dgm:spPr/>
      <dgm:t>
        <a:bodyPr/>
        <a:lstStyle/>
        <a:p>
          <a:r>
            <a:rPr lang="en-US"/>
            <a:t>Form OC-15: This document is to be used for single and multi-prime bidding on State capital construction projects and Community College projects that are reviewed, approved, and inspected by the State Construction Office.</a:t>
          </a:r>
        </a:p>
      </dgm:t>
    </dgm:pt>
    <dgm:pt modelId="{5E26B4D8-8E3D-4E55-A647-4158AB156B65}" type="parTrans" cxnId="{19450107-639E-404A-B2AE-7C1F5CEF6845}">
      <dgm:prSet/>
      <dgm:spPr/>
      <dgm:t>
        <a:bodyPr/>
        <a:lstStyle/>
        <a:p>
          <a:endParaRPr lang="en-US"/>
        </a:p>
      </dgm:t>
    </dgm:pt>
    <dgm:pt modelId="{F81A5C6C-71E4-4717-BC0B-00A6C5EC6BDA}" type="sibTrans" cxnId="{19450107-639E-404A-B2AE-7C1F5CEF6845}">
      <dgm:prSet/>
      <dgm:spPr/>
      <dgm:t>
        <a:bodyPr/>
        <a:lstStyle/>
        <a:p>
          <a:endParaRPr lang="en-US"/>
        </a:p>
      </dgm:t>
    </dgm:pt>
    <dgm:pt modelId="{75B37E86-B96D-4CAE-B2C7-AEF87525235F}">
      <dgm:prSet/>
      <dgm:spPr/>
      <dgm:t>
        <a:bodyPr/>
        <a:lstStyle/>
        <a:p>
          <a:r>
            <a:rPr lang="en-US"/>
            <a:t>For projects less than $2 million, constituent institutions of UNC system use a modified version of the OC-15, the Instructions to Bidders, and the General Conditions of the Contract Standard Form for Construction Projects. </a:t>
          </a:r>
        </a:p>
      </dgm:t>
    </dgm:pt>
    <dgm:pt modelId="{3004E62F-C7D0-4747-A955-0A920E1C111C}" type="parTrans" cxnId="{CC7F2E71-A4D3-4FB4-8C95-DCB380BA028B}">
      <dgm:prSet/>
      <dgm:spPr/>
      <dgm:t>
        <a:bodyPr/>
        <a:lstStyle/>
        <a:p>
          <a:endParaRPr lang="en-US"/>
        </a:p>
      </dgm:t>
    </dgm:pt>
    <dgm:pt modelId="{5F2E79CD-1E7A-478D-BD44-0C8E50AAC5A4}" type="sibTrans" cxnId="{CC7F2E71-A4D3-4FB4-8C95-DCB380BA028B}">
      <dgm:prSet/>
      <dgm:spPr/>
      <dgm:t>
        <a:bodyPr/>
        <a:lstStyle/>
        <a:p>
          <a:endParaRPr lang="en-US"/>
        </a:p>
      </dgm:t>
    </dgm:pt>
    <dgm:pt modelId="{F1F74CA6-5CA9-46B0-B75D-F7F08066384F}" type="pres">
      <dgm:prSet presAssocID="{4656F26A-C292-49D5-AE97-BD04AEE1815E}" presName="Name0" presStyleCnt="0">
        <dgm:presLayoutVars>
          <dgm:dir/>
          <dgm:resizeHandles val="exact"/>
        </dgm:presLayoutVars>
      </dgm:prSet>
      <dgm:spPr/>
    </dgm:pt>
    <dgm:pt modelId="{CB06EEC3-F2F8-4D87-B8EB-395FF5986992}" type="pres">
      <dgm:prSet presAssocID="{E875B054-1B9C-4ABD-9DE2-286F69226183}" presName="node" presStyleLbl="node1" presStyleIdx="0" presStyleCnt="3">
        <dgm:presLayoutVars>
          <dgm:bulletEnabled val="1"/>
        </dgm:presLayoutVars>
      </dgm:prSet>
      <dgm:spPr/>
    </dgm:pt>
    <dgm:pt modelId="{D275DBE7-797C-41C5-90E2-B2B4A2D2B512}" type="pres">
      <dgm:prSet presAssocID="{22F11847-E17B-48EA-B00A-C4BFE0094F4C}" presName="sibTrans" presStyleLbl="sibTrans2D1" presStyleIdx="0" presStyleCnt="2"/>
      <dgm:spPr/>
    </dgm:pt>
    <dgm:pt modelId="{49A14BC2-F2E5-4CD7-981A-9FE333CCF540}" type="pres">
      <dgm:prSet presAssocID="{22F11847-E17B-48EA-B00A-C4BFE0094F4C}" presName="connectorText" presStyleLbl="sibTrans2D1" presStyleIdx="0" presStyleCnt="2"/>
      <dgm:spPr/>
    </dgm:pt>
    <dgm:pt modelId="{57B24025-3FC5-4F0A-9EB4-0A91FEA64CDF}" type="pres">
      <dgm:prSet presAssocID="{B3FBB68E-B3C9-4F7B-BFA3-1F5E40137EB3}" presName="node" presStyleLbl="node1" presStyleIdx="1" presStyleCnt="3">
        <dgm:presLayoutVars>
          <dgm:bulletEnabled val="1"/>
        </dgm:presLayoutVars>
      </dgm:prSet>
      <dgm:spPr/>
    </dgm:pt>
    <dgm:pt modelId="{EF46D410-05F3-4412-8EF9-2BB029E4A780}" type="pres">
      <dgm:prSet presAssocID="{F81A5C6C-71E4-4717-BC0B-00A6C5EC6BDA}" presName="sibTrans" presStyleLbl="sibTrans2D1" presStyleIdx="1" presStyleCnt="2"/>
      <dgm:spPr/>
    </dgm:pt>
    <dgm:pt modelId="{5F02A29A-C19B-4C89-AC5A-DE5EAF4686ED}" type="pres">
      <dgm:prSet presAssocID="{F81A5C6C-71E4-4717-BC0B-00A6C5EC6BDA}" presName="connectorText" presStyleLbl="sibTrans2D1" presStyleIdx="1" presStyleCnt="2"/>
      <dgm:spPr/>
    </dgm:pt>
    <dgm:pt modelId="{82C90850-8359-407E-B965-0C8F8B9F687C}" type="pres">
      <dgm:prSet presAssocID="{75B37E86-B96D-4CAE-B2C7-AEF87525235F}" presName="node" presStyleLbl="node1" presStyleIdx="2" presStyleCnt="3">
        <dgm:presLayoutVars>
          <dgm:bulletEnabled val="1"/>
        </dgm:presLayoutVars>
      </dgm:prSet>
      <dgm:spPr/>
    </dgm:pt>
  </dgm:ptLst>
  <dgm:cxnLst>
    <dgm:cxn modelId="{19450107-639E-404A-B2AE-7C1F5CEF6845}" srcId="{4656F26A-C292-49D5-AE97-BD04AEE1815E}" destId="{B3FBB68E-B3C9-4F7B-BFA3-1F5E40137EB3}" srcOrd="1" destOrd="0" parTransId="{5E26B4D8-8E3D-4E55-A647-4158AB156B65}" sibTransId="{F81A5C6C-71E4-4717-BC0B-00A6C5EC6BDA}"/>
    <dgm:cxn modelId="{260FBF0D-4EEF-4D90-9BC2-ECE6023A8594}" type="presOf" srcId="{F81A5C6C-71E4-4717-BC0B-00A6C5EC6BDA}" destId="{EF46D410-05F3-4412-8EF9-2BB029E4A780}" srcOrd="0" destOrd="0" presId="urn:microsoft.com/office/officeart/2005/8/layout/process1"/>
    <dgm:cxn modelId="{365BF61F-3D32-4EEF-A64A-7F22E8C7F30E}" type="presOf" srcId="{B3FBB68E-B3C9-4F7B-BFA3-1F5E40137EB3}" destId="{57B24025-3FC5-4F0A-9EB4-0A91FEA64CDF}" srcOrd="0" destOrd="0" presId="urn:microsoft.com/office/officeart/2005/8/layout/process1"/>
    <dgm:cxn modelId="{A94AF330-710E-4766-8BDE-54260244F653}" type="presOf" srcId="{22F11847-E17B-48EA-B00A-C4BFE0094F4C}" destId="{D275DBE7-797C-41C5-90E2-B2B4A2D2B512}" srcOrd="0" destOrd="0" presId="urn:microsoft.com/office/officeart/2005/8/layout/process1"/>
    <dgm:cxn modelId="{59BDD565-8F4E-4A61-97BE-3DCE2CBE75CB}" type="presOf" srcId="{F81A5C6C-71E4-4717-BC0B-00A6C5EC6BDA}" destId="{5F02A29A-C19B-4C89-AC5A-DE5EAF4686ED}" srcOrd="1" destOrd="0" presId="urn:microsoft.com/office/officeart/2005/8/layout/process1"/>
    <dgm:cxn modelId="{C00C144F-4BCC-4217-BCB6-5030B216C1DE}" type="presOf" srcId="{E875B054-1B9C-4ABD-9DE2-286F69226183}" destId="{CB06EEC3-F2F8-4D87-B8EB-395FF5986992}" srcOrd="0" destOrd="0" presId="urn:microsoft.com/office/officeart/2005/8/layout/process1"/>
    <dgm:cxn modelId="{CC7F2E71-A4D3-4FB4-8C95-DCB380BA028B}" srcId="{4656F26A-C292-49D5-AE97-BD04AEE1815E}" destId="{75B37E86-B96D-4CAE-B2C7-AEF87525235F}" srcOrd="2" destOrd="0" parTransId="{3004E62F-C7D0-4747-A955-0A920E1C111C}" sibTransId="{5F2E79CD-1E7A-478D-BD44-0C8E50AAC5A4}"/>
    <dgm:cxn modelId="{F3474A59-40FF-494D-B987-82DAB7B0DBF0}" type="presOf" srcId="{75B37E86-B96D-4CAE-B2C7-AEF87525235F}" destId="{82C90850-8359-407E-B965-0C8F8B9F687C}" srcOrd="0" destOrd="0" presId="urn:microsoft.com/office/officeart/2005/8/layout/process1"/>
    <dgm:cxn modelId="{A98BDF94-A381-407E-B2E0-D51598EBC695}" srcId="{4656F26A-C292-49D5-AE97-BD04AEE1815E}" destId="{E875B054-1B9C-4ABD-9DE2-286F69226183}" srcOrd="0" destOrd="0" parTransId="{C1ABF4AA-0C35-423B-844D-790B347025BF}" sibTransId="{22F11847-E17B-48EA-B00A-C4BFE0094F4C}"/>
    <dgm:cxn modelId="{0AC027B0-27D1-4C6C-B626-DB72BBDC2A92}" type="presOf" srcId="{22F11847-E17B-48EA-B00A-C4BFE0094F4C}" destId="{49A14BC2-F2E5-4CD7-981A-9FE333CCF540}" srcOrd="1" destOrd="0" presId="urn:microsoft.com/office/officeart/2005/8/layout/process1"/>
    <dgm:cxn modelId="{16F181B3-2F5A-4816-A405-081D7D9C38B0}" type="presOf" srcId="{4656F26A-C292-49D5-AE97-BD04AEE1815E}" destId="{F1F74CA6-5CA9-46B0-B75D-F7F08066384F}" srcOrd="0" destOrd="0" presId="urn:microsoft.com/office/officeart/2005/8/layout/process1"/>
    <dgm:cxn modelId="{ECD431F3-28C2-4ADB-8D3C-19C439BB0B01}" type="presParOf" srcId="{F1F74CA6-5CA9-46B0-B75D-F7F08066384F}" destId="{CB06EEC3-F2F8-4D87-B8EB-395FF5986992}" srcOrd="0" destOrd="0" presId="urn:microsoft.com/office/officeart/2005/8/layout/process1"/>
    <dgm:cxn modelId="{C2F70E12-B290-4745-80D7-FDB0A69391B1}" type="presParOf" srcId="{F1F74CA6-5CA9-46B0-B75D-F7F08066384F}" destId="{D275DBE7-797C-41C5-90E2-B2B4A2D2B512}" srcOrd="1" destOrd="0" presId="urn:microsoft.com/office/officeart/2005/8/layout/process1"/>
    <dgm:cxn modelId="{00C48D13-90FF-4FDB-963F-81A976AF95D9}" type="presParOf" srcId="{D275DBE7-797C-41C5-90E2-B2B4A2D2B512}" destId="{49A14BC2-F2E5-4CD7-981A-9FE333CCF540}" srcOrd="0" destOrd="0" presId="urn:microsoft.com/office/officeart/2005/8/layout/process1"/>
    <dgm:cxn modelId="{EDADB34C-23A6-487B-A0A0-CEF966B082FA}" type="presParOf" srcId="{F1F74CA6-5CA9-46B0-B75D-F7F08066384F}" destId="{57B24025-3FC5-4F0A-9EB4-0A91FEA64CDF}" srcOrd="2" destOrd="0" presId="urn:microsoft.com/office/officeart/2005/8/layout/process1"/>
    <dgm:cxn modelId="{43E94633-4BC8-4273-9D0D-7016B35A23AA}" type="presParOf" srcId="{F1F74CA6-5CA9-46B0-B75D-F7F08066384F}" destId="{EF46D410-05F3-4412-8EF9-2BB029E4A780}" srcOrd="3" destOrd="0" presId="urn:microsoft.com/office/officeart/2005/8/layout/process1"/>
    <dgm:cxn modelId="{A76B443D-E072-48C1-964A-4B6D21073838}" type="presParOf" srcId="{EF46D410-05F3-4412-8EF9-2BB029E4A780}" destId="{5F02A29A-C19B-4C89-AC5A-DE5EAF4686ED}" srcOrd="0" destOrd="0" presId="urn:microsoft.com/office/officeart/2005/8/layout/process1"/>
    <dgm:cxn modelId="{243CF0F6-4815-498B-A3F1-98ACFE629901}" type="presParOf" srcId="{F1F74CA6-5CA9-46B0-B75D-F7F08066384F}" destId="{82C90850-8359-407E-B965-0C8F8B9F687C}"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7735A98D-1C12-424E-914C-1F55A8478AC5}" type="doc">
      <dgm:prSet loTypeId="urn:microsoft.com/office/officeart/2005/8/layout/hierarchy4" loCatId="hierarchy" qsTypeId="urn:microsoft.com/office/officeart/2005/8/quickstyle/3d3" qsCatId="3D" csTypeId="urn:microsoft.com/office/officeart/2005/8/colors/colorful2" csCatId="colorful"/>
      <dgm:spPr/>
      <dgm:t>
        <a:bodyPr/>
        <a:lstStyle/>
        <a:p>
          <a:endParaRPr lang="en-US"/>
        </a:p>
      </dgm:t>
    </dgm:pt>
    <dgm:pt modelId="{A7C3C9B6-7431-48E8-B26D-64315C65E085}">
      <dgm:prSet/>
      <dgm:spPr/>
      <dgm:t>
        <a:bodyPr/>
        <a:lstStyle/>
        <a:p>
          <a:r>
            <a:rPr lang="en-US"/>
            <a:t>Supplementary General Conditions shall be prepared by the Designer and are reserved for additions or modifications as indicated below:</a:t>
          </a:r>
        </a:p>
      </dgm:t>
    </dgm:pt>
    <dgm:pt modelId="{7A0A7512-AE07-4BDF-ADA7-71C46F212F9F}" type="parTrans" cxnId="{E85C1A32-0EFF-4BF6-8BD5-08770B89B1FA}">
      <dgm:prSet/>
      <dgm:spPr/>
      <dgm:t>
        <a:bodyPr/>
        <a:lstStyle/>
        <a:p>
          <a:endParaRPr lang="en-US"/>
        </a:p>
      </dgm:t>
    </dgm:pt>
    <dgm:pt modelId="{EE2B0999-9CE8-41A6-BA5C-CB09BFCCA9C9}" type="sibTrans" cxnId="{E85C1A32-0EFF-4BF6-8BD5-08770B89B1FA}">
      <dgm:prSet/>
      <dgm:spPr/>
      <dgm:t>
        <a:bodyPr/>
        <a:lstStyle/>
        <a:p>
          <a:endParaRPr lang="en-US"/>
        </a:p>
      </dgm:t>
    </dgm:pt>
    <dgm:pt modelId="{ED729A57-6749-4A01-A78E-1F748FCE82BE}">
      <dgm:prSet/>
      <dgm:spPr/>
      <dgm:t>
        <a:bodyPr/>
        <a:lstStyle/>
        <a:p>
          <a:r>
            <a:rPr lang="en-US"/>
            <a:t>General Conditions Article 1.b: Owner may be Trustee of a Community College. </a:t>
          </a:r>
        </a:p>
      </dgm:t>
    </dgm:pt>
    <dgm:pt modelId="{103906B8-779F-489E-A0EC-6FAE9E80CFD7}" type="parTrans" cxnId="{3E3326AD-FF4F-4855-8629-1774A6286962}">
      <dgm:prSet/>
      <dgm:spPr/>
      <dgm:t>
        <a:bodyPr/>
        <a:lstStyle/>
        <a:p>
          <a:endParaRPr lang="en-US"/>
        </a:p>
      </dgm:t>
    </dgm:pt>
    <dgm:pt modelId="{01016115-1DDA-4529-9979-C39B456CDF77}" type="sibTrans" cxnId="{3E3326AD-FF4F-4855-8629-1774A6286962}">
      <dgm:prSet/>
      <dgm:spPr/>
      <dgm:t>
        <a:bodyPr/>
        <a:lstStyle/>
        <a:p>
          <a:endParaRPr lang="en-US"/>
        </a:p>
      </dgm:t>
    </dgm:pt>
    <dgm:pt modelId="{5731192F-9D4F-454E-A505-73126B3B61D2}">
      <dgm:prSet/>
      <dgm:spPr/>
      <dgm:t>
        <a:bodyPr/>
        <a:lstStyle/>
        <a:p>
          <a:r>
            <a:rPr lang="en-US"/>
            <a:t>General Conditions Article 14.e: If the service of a surveyor is required for bench marks, elevations, layout, and utilities. </a:t>
          </a:r>
        </a:p>
      </dgm:t>
    </dgm:pt>
    <dgm:pt modelId="{70DFC099-0242-4BEE-B17C-073442F69C6B}" type="parTrans" cxnId="{D2F84DBC-6DE0-4169-8E3C-1133A0D87B49}">
      <dgm:prSet/>
      <dgm:spPr/>
      <dgm:t>
        <a:bodyPr/>
        <a:lstStyle/>
        <a:p>
          <a:endParaRPr lang="en-US"/>
        </a:p>
      </dgm:t>
    </dgm:pt>
    <dgm:pt modelId="{EB9F9628-7EEA-4221-8EFD-890FC90601B3}" type="sibTrans" cxnId="{D2F84DBC-6DE0-4169-8E3C-1133A0D87B49}">
      <dgm:prSet/>
      <dgm:spPr/>
      <dgm:t>
        <a:bodyPr/>
        <a:lstStyle/>
        <a:p>
          <a:endParaRPr lang="en-US"/>
        </a:p>
      </dgm:t>
    </dgm:pt>
    <dgm:pt modelId="{BF002B75-1B19-47FD-BD12-805D54A2AF4D}">
      <dgm:prSet/>
      <dgm:spPr/>
      <dgm:t>
        <a:bodyPr/>
        <a:lstStyle/>
        <a:p>
          <a:r>
            <a:rPr lang="en-US"/>
            <a:t>General Conditions Article 14.f: If the project is a single prime construction contract, the single prime contractor by default is the project expeditor. See General Conditions Article 1.i.</a:t>
          </a:r>
        </a:p>
      </dgm:t>
    </dgm:pt>
    <dgm:pt modelId="{B54A9BD6-EEF2-4A16-B619-EEB435CE1239}" type="parTrans" cxnId="{29787D3D-DC5F-48F5-89C6-46BEB1A401F9}">
      <dgm:prSet/>
      <dgm:spPr/>
      <dgm:t>
        <a:bodyPr/>
        <a:lstStyle/>
        <a:p>
          <a:endParaRPr lang="en-US"/>
        </a:p>
      </dgm:t>
    </dgm:pt>
    <dgm:pt modelId="{C54A75F9-23BB-4142-8598-CA8E81B403B5}" type="sibTrans" cxnId="{29787D3D-DC5F-48F5-89C6-46BEB1A401F9}">
      <dgm:prSet/>
      <dgm:spPr/>
      <dgm:t>
        <a:bodyPr/>
        <a:lstStyle/>
        <a:p>
          <a:endParaRPr lang="en-US"/>
        </a:p>
      </dgm:t>
    </dgm:pt>
    <dgm:pt modelId="{03084E91-CDC0-42DE-A102-CBB58BE336B7}" type="pres">
      <dgm:prSet presAssocID="{7735A98D-1C12-424E-914C-1F55A8478AC5}" presName="Name0" presStyleCnt="0">
        <dgm:presLayoutVars>
          <dgm:chPref val="1"/>
          <dgm:dir/>
          <dgm:animOne val="branch"/>
          <dgm:animLvl val="lvl"/>
          <dgm:resizeHandles/>
        </dgm:presLayoutVars>
      </dgm:prSet>
      <dgm:spPr/>
    </dgm:pt>
    <dgm:pt modelId="{068AB877-E4CC-445B-9B58-652048C44D0E}" type="pres">
      <dgm:prSet presAssocID="{A7C3C9B6-7431-48E8-B26D-64315C65E085}" presName="vertOne" presStyleCnt="0"/>
      <dgm:spPr/>
    </dgm:pt>
    <dgm:pt modelId="{6473AD39-D6D3-4092-8945-C0E0BEB62712}" type="pres">
      <dgm:prSet presAssocID="{A7C3C9B6-7431-48E8-B26D-64315C65E085}" presName="txOne" presStyleLbl="node0" presStyleIdx="0" presStyleCnt="1">
        <dgm:presLayoutVars>
          <dgm:chPref val="3"/>
        </dgm:presLayoutVars>
      </dgm:prSet>
      <dgm:spPr/>
    </dgm:pt>
    <dgm:pt modelId="{3B5B2B60-1488-4CEC-9E76-15F74D168E9D}" type="pres">
      <dgm:prSet presAssocID="{A7C3C9B6-7431-48E8-B26D-64315C65E085}" presName="parTransOne" presStyleCnt="0"/>
      <dgm:spPr/>
    </dgm:pt>
    <dgm:pt modelId="{2EB2AB9B-550A-4E07-A3C1-8EC5BCB21AE0}" type="pres">
      <dgm:prSet presAssocID="{A7C3C9B6-7431-48E8-B26D-64315C65E085}" presName="horzOne" presStyleCnt="0"/>
      <dgm:spPr/>
    </dgm:pt>
    <dgm:pt modelId="{4C4F9CF4-1D84-4CE3-8345-7F4FFF1E9C19}" type="pres">
      <dgm:prSet presAssocID="{ED729A57-6749-4A01-A78E-1F748FCE82BE}" presName="vertTwo" presStyleCnt="0"/>
      <dgm:spPr/>
    </dgm:pt>
    <dgm:pt modelId="{7D138666-0F8B-4E85-99C3-020625929672}" type="pres">
      <dgm:prSet presAssocID="{ED729A57-6749-4A01-A78E-1F748FCE82BE}" presName="txTwo" presStyleLbl="node2" presStyleIdx="0" presStyleCnt="3">
        <dgm:presLayoutVars>
          <dgm:chPref val="3"/>
        </dgm:presLayoutVars>
      </dgm:prSet>
      <dgm:spPr/>
    </dgm:pt>
    <dgm:pt modelId="{609D963D-BE6B-44BC-A495-66D3C26B3908}" type="pres">
      <dgm:prSet presAssocID="{ED729A57-6749-4A01-A78E-1F748FCE82BE}" presName="horzTwo" presStyleCnt="0"/>
      <dgm:spPr/>
    </dgm:pt>
    <dgm:pt modelId="{D2BB0EA1-A28C-4D39-97C0-507B38E3C7F6}" type="pres">
      <dgm:prSet presAssocID="{01016115-1DDA-4529-9979-C39B456CDF77}" presName="sibSpaceTwo" presStyleCnt="0"/>
      <dgm:spPr/>
    </dgm:pt>
    <dgm:pt modelId="{F14457FB-238B-4DD4-A13B-0737F783C5EF}" type="pres">
      <dgm:prSet presAssocID="{5731192F-9D4F-454E-A505-73126B3B61D2}" presName="vertTwo" presStyleCnt="0"/>
      <dgm:spPr/>
    </dgm:pt>
    <dgm:pt modelId="{17D28792-96E5-4B38-AE89-0EFD90B2D226}" type="pres">
      <dgm:prSet presAssocID="{5731192F-9D4F-454E-A505-73126B3B61D2}" presName="txTwo" presStyleLbl="node2" presStyleIdx="1" presStyleCnt="3">
        <dgm:presLayoutVars>
          <dgm:chPref val="3"/>
        </dgm:presLayoutVars>
      </dgm:prSet>
      <dgm:spPr/>
    </dgm:pt>
    <dgm:pt modelId="{066C1BC3-1B43-4403-BB5E-E2103544CD84}" type="pres">
      <dgm:prSet presAssocID="{5731192F-9D4F-454E-A505-73126B3B61D2}" presName="horzTwo" presStyleCnt="0"/>
      <dgm:spPr/>
    </dgm:pt>
    <dgm:pt modelId="{2F2EDF45-1E8B-4764-84BF-1566773B40AE}" type="pres">
      <dgm:prSet presAssocID="{EB9F9628-7EEA-4221-8EFD-890FC90601B3}" presName="sibSpaceTwo" presStyleCnt="0"/>
      <dgm:spPr/>
    </dgm:pt>
    <dgm:pt modelId="{F7964C3E-504F-4DAE-B545-292B6E271C32}" type="pres">
      <dgm:prSet presAssocID="{BF002B75-1B19-47FD-BD12-805D54A2AF4D}" presName="vertTwo" presStyleCnt="0"/>
      <dgm:spPr/>
    </dgm:pt>
    <dgm:pt modelId="{4AD2421A-59ED-44F9-A1D0-FFCA8A66875C}" type="pres">
      <dgm:prSet presAssocID="{BF002B75-1B19-47FD-BD12-805D54A2AF4D}" presName="txTwo" presStyleLbl="node2" presStyleIdx="2" presStyleCnt="3">
        <dgm:presLayoutVars>
          <dgm:chPref val="3"/>
        </dgm:presLayoutVars>
      </dgm:prSet>
      <dgm:spPr/>
    </dgm:pt>
    <dgm:pt modelId="{8D5C91D4-2AF4-466E-8688-B2DC289D8F46}" type="pres">
      <dgm:prSet presAssocID="{BF002B75-1B19-47FD-BD12-805D54A2AF4D}" presName="horzTwo" presStyleCnt="0"/>
      <dgm:spPr/>
    </dgm:pt>
  </dgm:ptLst>
  <dgm:cxnLst>
    <dgm:cxn modelId="{F71CFF04-D55A-4FA0-8A8B-920B08193A20}" type="presOf" srcId="{ED729A57-6749-4A01-A78E-1F748FCE82BE}" destId="{7D138666-0F8B-4E85-99C3-020625929672}" srcOrd="0" destOrd="0" presId="urn:microsoft.com/office/officeart/2005/8/layout/hierarchy4"/>
    <dgm:cxn modelId="{E85C1A32-0EFF-4BF6-8BD5-08770B89B1FA}" srcId="{7735A98D-1C12-424E-914C-1F55A8478AC5}" destId="{A7C3C9B6-7431-48E8-B26D-64315C65E085}" srcOrd="0" destOrd="0" parTransId="{7A0A7512-AE07-4BDF-ADA7-71C46F212F9F}" sibTransId="{EE2B0999-9CE8-41A6-BA5C-CB09BFCCA9C9}"/>
    <dgm:cxn modelId="{29787D3D-DC5F-48F5-89C6-46BEB1A401F9}" srcId="{A7C3C9B6-7431-48E8-B26D-64315C65E085}" destId="{BF002B75-1B19-47FD-BD12-805D54A2AF4D}" srcOrd="2" destOrd="0" parTransId="{B54A9BD6-EEF2-4A16-B619-EEB435CE1239}" sibTransId="{C54A75F9-23BB-4142-8598-CA8E81B403B5}"/>
    <dgm:cxn modelId="{E174BE8D-D5CB-4474-A33F-81A2397796A3}" type="presOf" srcId="{5731192F-9D4F-454E-A505-73126B3B61D2}" destId="{17D28792-96E5-4B38-AE89-0EFD90B2D226}" srcOrd="0" destOrd="0" presId="urn:microsoft.com/office/officeart/2005/8/layout/hierarchy4"/>
    <dgm:cxn modelId="{3E3326AD-FF4F-4855-8629-1774A6286962}" srcId="{A7C3C9B6-7431-48E8-B26D-64315C65E085}" destId="{ED729A57-6749-4A01-A78E-1F748FCE82BE}" srcOrd="0" destOrd="0" parTransId="{103906B8-779F-489E-A0EC-6FAE9E80CFD7}" sibTransId="{01016115-1DDA-4529-9979-C39B456CDF77}"/>
    <dgm:cxn modelId="{D2F84DBC-6DE0-4169-8E3C-1133A0D87B49}" srcId="{A7C3C9B6-7431-48E8-B26D-64315C65E085}" destId="{5731192F-9D4F-454E-A505-73126B3B61D2}" srcOrd="1" destOrd="0" parTransId="{70DFC099-0242-4BEE-B17C-073442F69C6B}" sibTransId="{EB9F9628-7EEA-4221-8EFD-890FC90601B3}"/>
    <dgm:cxn modelId="{C9F349DA-7822-47BE-A21E-53D51C104735}" type="presOf" srcId="{A7C3C9B6-7431-48E8-B26D-64315C65E085}" destId="{6473AD39-D6D3-4092-8945-C0E0BEB62712}" srcOrd="0" destOrd="0" presId="urn:microsoft.com/office/officeart/2005/8/layout/hierarchy4"/>
    <dgm:cxn modelId="{310962E6-156B-4F0B-A88D-9C1D6AB0838A}" type="presOf" srcId="{7735A98D-1C12-424E-914C-1F55A8478AC5}" destId="{03084E91-CDC0-42DE-A102-CBB58BE336B7}" srcOrd="0" destOrd="0" presId="urn:microsoft.com/office/officeart/2005/8/layout/hierarchy4"/>
    <dgm:cxn modelId="{F8BCB9FE-D338-46CB-B456-7EB6E8906111}" type="presOf" srcId="{BF002B75-1B19-47FD-BD12-805D54A2AF4D}" destId="{4AD2421A-59ED-44F9-A1D0-FFCA8A66875C}" srcOrd="0" destOrd="0" presId="urn:microsoft.com/office/officeart/2005/8/layout/hierarchy4"/>
    <dgm:cxn modelId="{E1E77FBF-E2D0-4D08-B457-DEAED6D3C582}" type="presParOf" srcId="{03084E91-CDC0-42DE-A102-CBB58BE336B7}" destId="{068AB877-E4CC-445B-9B58-652048C44D0E}" srcOrd="0" destOrd="0" presId="urn:microsoft.com/office/officeart/2005/8/layout/hierarchy4"/>
    <dgm:cxn modelId="{C6DD29DF-F0D5-4A0B-A001-831E37E703C8}" type="presParOf" srcId="{068AB877-E4CC-445B-9B58-652048C44D0E}" destId="{6473AD39-D6D3-4092-8945-C0E0BEB62712}" srcOrd="0" destOrd="0" presId="urn:microsoft.com/office/officeart/2005/8/layout/hierarchy4"/>
    <dgm:cxn modelId="{9F0550DD-66C3-40D8-974E-B9FE835296CA}" type="presParOf" srcId="{068AB877-E4CC-445B-9B58-652048C44D0E}" destId="{3B5B2B60-1488-4CEC-9E76-15F74D168E9D}" srcOrd="1" destOrd="0" presId="urn:microsoft.com/office/officeart/2005/8/layout/hierarchy4"/>
    <dgm:cxn modelId="{5A05D461-9B98-4478-B446-A9E91844EC7E}" type="presParOf" srcId="{068AB877-E4CC-445B-9B58-652048C44D0E}" destId="{2EB2AB9B-550A-4E07-A3C1-8EC5BCB21AE0}" srcOrd="2" destOrd="0" presId="urn:microsoft.com/office/officeart/2005/8/layout/hierarchy4"/>
    <dgm:cxn modelId="{A446E0C5-2516-4CA6-9119-86B10F84D01E}" type="presParOf" srcId="{2EB2AB9B-550A-4E07-A3C1-8EC5BCB21AE0}" destId="{4C4F9CF4-1D84-4CE3-8345-7F4FFF1E9C19}" srcOrd="0" destOrd="0" presId="urn:microsoft.com/office/officeart/2005/8/layout/hierarchy4"/>
    <dgm:cxn modelId="{E9178B5E-8E4E-4227-A11F-E5E5D8E9FBC5}" type="presParOf" srcId="{4C4F9CF4-1D84-4CE3-8345-7F4FFF1E9C19}" destId="{7D138666-0F8B-4E85-99C3-020625929672}" srcOrd="0" destOrd="0" presId="urn:microsoft.com/office/officeart/2005/8/layout/hierarchy4"/>
    <dgm:cxn modelId="{41F7A018-A303-4108-9A75-5A4B6ED055A7}" type="presParOf" srcId="{4C4F9CF4-1D84-4CE3-8345-7F4FFF1E9C19}" destId="{609D963D-BE6B-44BC-A495-66D3C26B3908}" srcOrd="1" destOrd="0" presId="urn:microsoft.com/office/officeart/2005/8/layout/hierarchy4"/>
    <dgm:cxn modelId="{F4A767A0-FC07-47B6-B2F9-884F60B3CDEA}" type="presParOf" srcId="{2EB2AB9B-550A-4E07-A3C1-8EC5BCB21AE0}" destId="{D2BB0EA1-A28C-4D39-97C0-507B38E3C7F6}" srcOrd="1" destOrd="0" presId="urn:microsoft.com/office/officeart/2005/8/layout/hierarchy4"/>
    <dgm:cxn modelId="{9E14F648-5195-49DA-A904-FB44AE5BF54E}" type="presParOf" srcId="{2EB2AB9B-550A-4E07-A3C1-8EC5BCB21AE0}" destId="{F14457FB-238B-4DD4-A13B-0737F783C5EF}" srcOrd="2" destOrd="0" presId="urn:microsoft.com/office/officeart/2005/8/layout/hierarchy4"/>
    <dgm:cxn modelId="{7916F5C6-AD8D-429C-AB3C-C6B41538B46A}" type="presParOf" srcId="{F14457FB-238B-4DD4-A13B-0737F783C5EF}" destId="{17D28792-96E5-4B38-AE89-0EFD90B2D226}" srcOrd="0" destOrd="0" presId="urn:microsoft.com/office/officeart/2005/8/layout/hierarchy4"/>
    <dgm:cxn modelId="{ECD83F7C-E15C-414F-90EC-303FD5F2F93F}" type="presParOf" srcId="{F14457FB-238B-4DD4-A13B-0737F783C5EF}" destId="{066C1BC3-1B43-4403-BB5E-E2103544CD84}" srcOrd="1" destOrd="0" presId="urn:microsoft.com/office/officeart/2005/8/layout/hierarchy4"/>
    <dgm:cxn modelId="{C39DB596-6D85-4333-B706-5AD326E5391B}" type="presParOf" srcId="{2EB2AB9B-550A-4E07-A3C1-8EC5BCB21AE0}" destId="{2F2EDF45-1E8B-4764-84BF-1566773B40AE}" srcOrd="3" destOrd="0" presId="urn:microsoft.com/office/officeart/2005/8/layout/hierarchy4"/>
    <dgm:cxn modelId="{311A0EB3-2430-4D21-9B10-A1C455B659B9}" type="presParOf" srcId="{2EB2AB9B-550A-4E07-A3C1-8EC5BCB21AE0}" destId="{F7964C3E-504F-4DAE-B545-292B6E271C32}" srcOrd="4" destOrd="0" presId="urn:microsoft.com/office/officeart/2005/8/layout/hierarchy4"/>
    <dgm:cxn modelId="{06EEE03C-89B1-443C-88D8-3004D7F3C41B}" type="presParOf" srcId="{F7964C3E-504F-4DAE-B545-292B6E271C32}" destId="{4AD2421A-59ED-44F9-A1D0-FFCA8A66875C}" srcOrd="0" destOrd="0" presId="urn:microsoft.com/office/officeart/2005/8/layout/hierarchy4"/>
    <dgm:cxn modelId="{B780FEA7-631A-41CD-82F4-AC87F106924B}" type="presParOf" srcId="{F7964C3E-504F-4DAE-B545-292B6E271C32}" destId="{8D5C91D4-2AF4-466E-8688-B2DC289D8F46}"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7F6509DB-7C54-427D-A6E6-ED5D33171725}" type="doc">
      <dgm:prSet loTypeId="urn:microsoft.com/office/officeart/2005/8/layout/vList5" loCatId="list" qsTypeId="urn:microsoft.com/office/officeart/2005/8/quickstyle/3d1" qsCatId="3D" csTypeId="urn:microsoft.com/office/officeart/2005/8/colors/colorful4" csCatId="colorful"/>
      <dgm:spPr/>
      <dgm:t>
        <a:bodyPr/>
        <a:lstStyle/>
        <a:p>
          <a:endParaRPr lang="en-US"/>
        </a:p>
      </dgm:t>
    </dgm:pt>
    <dgm:pt modelId="{B68D21B0-4B95-4A75-8B8C-98F9880F3924}">
      <dgm:prSet/>
      <dgm:spPr/>
      <dgm:t>
        <a:bodyPr/>
        <a:lstStyle/>
        <a:p>
          <a:r>
            <a:rPr lang="en-US" b="1" i="1"/>
            <a:t>Capital Improvement Project Oversight</a:t>
          </a:r>
          <a:endParaRPr lang="en-US"/>
        </a:p>
      </dgm:t>
    </dgm:pt>
    <dgm:pt modelId="{F096BCE4-7508-4A92-95F4-75BA216934FE}" type="parTrans" cxnId="{6AB79136-D33A-40A8-B300-2D8E3B771935}">
      <dgm:prSet/>
      <dgm:spPr/>
      <dgm:t>
        <a:bodyPr/>
        <a:lstStyle/>
        <a:p>
          <a:endParaRPr lang="en-US"/>
        </a:p>
      </dgm:t>
    </dgm:pt>
    <dgm:pt modelId="{7DB64974-5C60-4010-A7DC-B899DCFFCD92}" type="sibTrans" cxnId="{6AB79136-D33A-40A8-B300-2D8E3B771935}">
      <dgm:prSet/>
      <dgm:spPr/>
      <dgm:t>
        <a:bodyPr/>
        <a:lstStyle/>
        <a:p>
          <a:endParaRPr lang="en-US"/>
        </a:p>
      </dgm:t>
    </dgm:pt>
    <dgm:pt modelId="{7A7AA0F6-99F9-410F-8E87-EE41BBEDBBA7}">
      <dgm:prSet/>
      <dgm:spPr/>
      <dgm:t>
        <a:bodyPr/>
        <a:lstStyle/>
        <a:p>
          <a:r>
            <a:rPr lang="en-US"/>
            <a:t>University Project Exemptions</a:t>
          </a:r>
        </a:p>
      </dgm:t>
    </dgm:pt>
    <dgm:pt modelId="{6D3D3A86-7AC4-4BD2-9DEF-BC77E0E90259}" type="parTrans" cxnId="{4F9C3680-0F62-48C2-BF70-E4B5D53666AE}">
      <dgm:prSet/>
      <dgm:spPr/>
      <dgm:t>
        <a:bodyPr/>
        <a:lstStyle/>
        <a:p>
          <a:endParaRPr lang="en-US"/>
        </a:p>
      </dgm:t>
    </dgm:pt>
    <dgm:pt modelId="{6D4D96BB-1E11-4A44-81A2-2031498F0B3D}" type="sibTrans" cxnId="{4F9C3680-0F62-48C2-BF70-E4B5D53666AE}">
      <dgm:prSet/>
      <dgm:spPr/>
      <dgm:t>
        <a:bodyPr/>
        <a:lstStyle/>
        <a:p>
          <a:endParaRPr lang="en-US"/>
        </a:p>
      </dgm:t>
    </dgm:pt>
    <dgm:pt modelId="{B148D6CD-09D2-423C-A6C7-0191FE344CF6}">
      <dgm:prSet/>
      <dgm:spPr/>
      <dgm:t>
        <a:bodyPr/>
        <a:lstStyle/>
        <a:p>
          <a:r>
            <a:rPr lang="en-US"/>
            <a:t>Community College Project Exemptions</a:t>
          </a:r>
        </a:p>
      </dgm:t>
    </dgm:pt>
    <dgm:pt modelId="{90F602A6-38B6-4245-B506-BC68410EF1DC}" type="parTrans" cxnId="{A486752C-D2DF-4EF1-8875-AE9ED8483C8D}">
      <dgm:prSet/>
      <dgm:spPr/>
      <dgm:t>
        <a:bodyPr/>
        <a:lstStyle/>
        <a:p>
          <a:endParaRPr lang="en-US"/>
        </a:p>
      </dgm:t>
    </dgm:pt>
    <dgm:pt modelId="{D02F4DA4-FE1E-417E-B6FA-E17A86EFA90C}" type="sibTrans" cxnId="{A486752C-D2DF-4EF1-8875-AE9ED8483C8D}">
      <dgm:prSet/>
      <dgm:spPr/>
      <dgm:t>
        <a:bodyPr/>
        <a:lstStyle/>
        <a:p>
          <a:endParaRPr lang="en-US"/>
        </a:p>
      </dgm:t>
    </dgm:pt>
    <dgm:pt modelId="{7E2E1DE4-8E9A-454F-B011-84C252043C33}">
      <dgm:prSet/>
      <dgm:spPr/>
      <dgm:t>
        <a:bodyPr/>
        <a:lstStyle/>
        <a:p>
          <a:r>
            <a:rPr lang="en-US"/>
            <a:t>Other Facility Exemptions</a:t>
          </a:r>
        </a:p>
      </dgm:t>
    </dgm:pt>
    <dgm:pt modelId="{E910A4DE-9DF7-449A-A02E-81A88EE2FDDE}" type="parTrans" cxnId="{46E23B88-F0CA-4CC9-B537-8C854A06E53F}">
      <dgm:prSet/>
      <dgm:spPr/>
      <dgm:t>
        <a:bodyPr/>
        <a:lstStyle/>
        <a:p>
          <a:endParaRPr lang="en-US"/>
        </a:p>
      </dgm:t>
    </dgm:pt>
    <dgm:pt modelId="{6B1D658B-4F93-4DFD-B962-062E644D1606}" type="sibTrans" cxnId="{46E23B88-F0CA-4CC9-B537-8C854A06E53F}">
      <dgm:prSet/>
      <dgm:spPr/>
      <dgm:t>
        <a:bodyPr/>
        <a:lstStyle/>
        <a:p>
          <a:endParaRPr lang="en-US"/>
        </a:p>
      </dgm:t>
    </dgm:pt>
    <dgm:pt modelId="{106D09A2-6414-46AD-BB55-E63E74A99533}">
      <dgm:prSet/>
      <dgm:spPr/>
      <dgm:t>
        <a:bodyPr/>
        <a:lstStyle/>
        <a:p>
          <a:r>
            <a:rPr lang="en-US"/>
            <a:t>Privately Funded Projects on State Owned Land</a:t>
          </a:r>
        </a:p>
      </dgm:t>
    </dgm:pt>
    <dgm:pt modelId="{2C61F6A2-06F9-4790-8DA5-B63FF4DAA6FF}" type="parTrans" cxnId="{CD83D044-974B-4FAA-97E0-78BDF64E9170}">
      <dgm:prSet/>
      <dgm:spPr/>
      <dgm:t>
        <a:bodyPr/>
        <a:lstStyle/>
        <a:p>
          <a:endParaRPr lang="en-US"/>
        </a:p>
      </dgm:t>
    </dgm:pt>
    <dgm:pt modelId="{188E4501-6378-4D50-836E-96A5D4358F22}" type="sibTrans" cxnId="{CD83D044-974B-4FAA-97E0-78BDF64E9170}">
      <dgm:prSet/>
      <dgm:spPr/>
      <dgm:t>
        <a:bodyPr/>
        <a:lstStyle/>
        <a:p>
          <a:endParaRPr lang="en-US"/>
        </a:p>
      </dgm:t>
    </dgm:pt>
    <dgm:pt modelId="{1AD91682-9701-41AA-A1B4-C32765863459}">
      <dgm:prSet/>
      <dgm:spPr/>
      <dgm:t>
        <a:bodyPr/>
        <a:lstStyle/>
        <a:p>
          <a:r>
            <a:rPr lang="en-US"/>
            <a:t>Privately Funded Projects on Private Land</a:t>
          </a:r>
        </a:p>
      </dgm:t>
    </dgm:pt>
    <dgm:pt modelId="{1849852B-5B1E-458B-8AF4-EF2BD4399900}" type="parTrans" cxnId="{F2D3F2D5-806F-4953-9AF0-B96B088E79EF}">
      <dgm:prSet/>
      <dgm:spPr/>
      <dgm:t>
        <a:bodyPr/>
        <a:lstStyle/>
        <a:p>
          <a:endParaRPr lang="en-US"/>
        </a:p>
      </dgm:t>
    </dgm:pt>
    <dgm:pt modelId="{64BC0B88-B90A-4089-9590-1D03FD16FA88}" type="sibTrans" cxnId="{F2D3F2D5-806F-4953-9AF0-B96B088E79EF}">
      <dgm:prSet/>
      <dgm:spPr/>
      <dgm:t>
        <a:bodyPr/>
        <a:lstStyle/>
        <a:p>
          <a:endParaRPr lang="en-US"/>
        </a:p>
      </dgm:t>
    </dgm:pt>
    <dgm:pt modelId="{894E55BD-BE89-46F1-8E56-B819E4416476}">
      <dgm:prSet/>
      <dgm:spPr/>
      <dgm:t>
        <a:bodyPr/>
        <a:lstStyle/>
        <a:p>
          <a:r>
            <a:rPr lang="en-US"/>
            <a:t>Privately Funded Projects on Community College Land</a:t>
          </a:r>
        </a:p>
      </dgm:t>
    </dgm:pt>
    <dgm:pt modelId="{03DAF144-0FF5-4D1F-8449-78278350FD81}" type="parTrans" cxnId="{02733359-1BB1-460F-9186-CB166CD7D656}">
      <dgm:prSet/>
      <dgm:spPr/>
      <dgm:t>
        <a:bodyPr/>
        <a:lstStyle/>
        <a:p>
          <a:endParaRPr lang="en-US"/>
        </a:p>
      </dgm:t>
    </dgm:pt>
    <dgm:pt modelId="{AD0FDD82-4F5D-4133-B5DD-F754C4026759}" type="sibTrans" cxnId="{02733359-1BB1-460F-9186-CB166CD7D656}">
      <dgm:prSet/>
      <dgm:spPr/>
      <dgm:t>
        <a:bodyPr/>
        <a:lstStyle/>
        <a:p>
          <a:endParaRPr lang="en-US"/>
        </a:p>
      </dgm:t>
    </dgm:pt>
    <dgm:pt modelId="{87F078BB-A86E-4EF3-A7A8-6F9C56D29DBF}" type="pres">
      <dgm:prSet presAssocID="{7F6509DB-7C54-427D-A6E6-ED5D33171725}" presName="Name0" presStyleCnt="0">
        <dgm:presLayoutVars>
          <dgm:dir/>
          <dgm:animLvl val="lvl"/>
          <dgm:resizeHandles val="exact"/>
        </dgm:presLayoutVars>
      </dgm:prSet>
      <dgm:spPr/>
    </dgm:pt>
    <dgm:pt modelId="{87ECEE83-A479-4002-B698-3B8F9E406E36}" type="pres">
      <dgm:prSet presAssocID="{B68D21B0-4B95-4A75-8B8C-98F9880F3924}" presName="linNode" presStyleCnt="0"/>
      <dgm:spPr/>
    </dgm:pt>
    <dgm:pt modelId="{2CF96F7E-B308-43E0-87E7-7135926DBEC6}" type="pres">
      <dgm:prSet presAssocID="{B68D21B0-4B95-4A75-8B8C-98F9880F3924}" presName="parentText" presStyleLbl="node1" presStyleIdx="0" presStyleCnt="1">
        <dgm:presLayoutVars>
          <dgm:chMax val="1"/>
          <dgm:bulletEnabled val="1"/>
        </dgm:presLayoutVars>
      </dgm:prSet>
      <dgm:spPr/>
    </dgm:pt>
    <dgm:pt modelId="{D98216C8-F7FE-4B5A-B304-FA3318B50158}" type="pres">
      <dgm:prSet presAssocID="{B68D21B0-4B95-4A75-8B8C-98F9880F3924}" presName="descendantText" presStyleLbl="alignAccFollowNode1" presStyleIdx="0" presStyleCnt="1">
        <dgm:presLayoutVars>
          <dgm:bulletEnabled val="1"/>
        </dgm:presLayoutVars>
      </dgm:prSet>
      <dgm:spPr/>
    </dgm:pt>
  </dgm:ptLst>
  <dgm:cxnLst>
    <dgm:cxn modelId="{04C79801-1D4F-4506-B73C-E4E8D422349D}" type="presOf" srcId="{894E55BD-BE89-46F1-8E56-B819E4416476}" destId="{D98216C8-F7FE-4B5A-B304-FA3318B50158}" srcOrd="0" destOrd="5" presId="urn:microsoft.com/office/officeart/2005/8/layout/vList5"/>
    <dgm:cxn modelId="{5DEE5328-8B1B-44B6-B2EE-773405DD10C5}" type="presOf" srcId="{7F6509DB-7C54-427D-A6E6-ED5D33171725}" destId="{87F078BB-A86E-4EF3-A7A8-6F9C56D29DBF}" srcOrd="0" destOrd="0" presId="urn:microsoft.com/office/officeart/2005/8/layout/vList5"/>
    <dgm:cxn modelId="{F311FF2A-686B-4343-BB2F-E69A7B25CA9E}" type="presOf" srcId="{7E2E1DE4-8E9A-454F-B011-84C252043C33}" destId="{D98216C8-F7FE-4B5A-B304-FA3318B50158}" srcOrd="0" destOrd="2" presId="urn:microsoft.com/office/officeart/2005/8/layout/vList5"/>
    <dgm:cxn modelId="{A486752C-D2DF-4EF1-8875-AE9ED8483C8D}" srcId="{B68D21B0-4B95-4A75-8B8C-98F9880F3924}" destId="{B148D6CD-09D2-423C-A6C7-0191FE344CF6}" srcOrd="1" destOrd="0" parTransId="{90F602A6-38B6-4245-B506-BC68410EF1DC}" sibTransId="{D02F4DA4-FE1E-417E-B6FA-E17A86EFA90C}"/>
    <dgm:cxn modelId="{6F3CC833-6721-43AE-B670-50D0CC706508}" type="presOf" srcId="{7A7AA0F6-99F9-410F-8E87-EE41BBEDBBA7}" destId="{D98216C8-F7FE-4B5A-B304-FA3318B50158}" srcOrd="0" destOrd="0" presId="urn:microsoft.com/office/officeart/2005/8/layout/vList5"/>
    <dgm:cxn modelId="{6AB79136-D33A-40A8-B300-2D8E3B771935}" srcId="{7F6509DB-7C54-427D-A6E6-ED5D33171725}" destId="{B68D21B0-4B95-4A75-8B8C-98F9880F3924}" srcOrd="0" destOrd="0" parTransId="{F096BCE4-7508-4A92-95F4-75BA216934FE}" sibTransId="{7DB64974-5C60-4010-A7DC-B899DCFFCD92}"/>
    <dgm:cxn modelId="{7FA0F13A-7DF9-474F-9A71-956AD8E04AB0}" type="presOf" srcId="{106D09A2-6414-46AD-BB55-E63E74A99533}" destId="{D98216C8-F7FE-4B5A-B304-FA3318B50158}" srcOrd="0" destOrd="3" presId="urn:microsoft.com/office/officeart/2005/8/layout/vList5"/>
    <dgm:cxn modelId="{CD83D044-974B-4FAA-97E0-78BDF64E9170}" srcId="{B68D21B0-4B95-4A75-8B8C-98F9880F3924}" destId="{106D09A2-6414-46AD-BB55-E63E74A99533}" srcOrd="3" destOrd="0" parTransId="{2C61F6A2-06F9-4790-8DA5-B63FF4DAA6FF}" sibTransId="{188E4501-6378-4D50-836E-96A5D4358F22}"/>
    <dgm:cxn modelId="{A547AA57-0949-4031-ADF9-A8D50019063F}" type="presOf" srcId="{B68D21B0-4B95-4A75-8B8C-98F9880F3924}" destId="{2CF96F7E-B308-43E0-87E7-7135926DBEC6}" srcOrd="0" destOrd="0" presId="urn:microsoft.com/office/officeart/2005/8/layout/vList5"/>
    <dgm:cxn modelId="{02733359-1BB1-460F-9186-CB166CD7D656}" srcId="{B68D21B0-4B95-4A75-8B8C-98F9880F3924}" destId="{894E55BD-BE89-46F1-8E56-B819E4416476}" srcOrd="5" destOrd="0" parTransId="{03DAF144-0FF5-4D1F-8449-78278350FD81}" sibTransId="{AD0FDD82-4F5D-4133-B5DD-F754C4026759}"/>
    <dgm:cxn modelId="{4F9C3680-0F62-48C2-BF70-E4B5D53666AE}" srcId="{B68D21B0-4B95-4A75-8B8C-98F9880F3924}" destId="{7A7AA0F6-99F9-410F-8E87-EE41BBEDBBA7}" srcOrd="0" destOrd="0" parTransId="{6D3D3A86-7AC4-4BD2-9DEF-BC77E0E90259}" sibTransId="{6D4D96BB-1E11-4A44-81A2-2031498F0B3D}"/>
    <dgm:cxn modelId="{5F84D182-1697-4A43-A4AC-76B7D32A3BB9}" type="presOf" srcId="{B148D6CD-09D2-423C-A6C7-0191FE344CF6}" destId="{D98216C8-F7FE-4B5A-B304-FA3318B50158}" srcOrd="0" destOrd="1" presId="urn:microsoft.com/office/officeart/2005/8/layout/vList5"/>
    <dgm:cxn modelId="{46E23B88-F0CA-4CC9-B537-8C854A06E53F}" srcId="{B68D21B0-4B95-4A75-8B8C-98F9880F3924}" destId="{7E2E1DE4-8E9A-454F-B011-84C252043C33}" srcOrd="2" destOrd="0" parTransId="{E910A4DE-9DF7-449A-A02E-81A88EE2FDDE}" sibTransId="{6B1D658B-4F93-4DFD-B962-062E644D1606}"/>
    <dgm:cxn modelId="{F2D3F2D5-806F-4953-9AF0-B96B088E79EF}" srcId="{B68D21B0-4B95-4A75-8B8C-98F9880F3924}" destId="{1AD91682-9701-41AA-A1B4-C32765863459}" srcOrd="4" destOrd="0" parTransId="{1849852B-5B1E-458B-8AF4-EF2BD4399900}" sibTransId="{64BC0B88-B90A-4089-9590-1D03FD16FA88}"/>
    <dgm:cxn modelId="{2C16D5E6-64DC-4870-A7F0-BF1E14DB075E}" type="presOf" srcId="{1AD91682-9701-41AA-A1B4-C32765863459}" destId="{D98216C8-F7FE-4B5A-B304-FA3318B50158}" srcOrd="0" destOrd="4" presId="urn:microsoft.com/office/officeart/2005/8/layout/vList5"/>
    <dgm:cxn modelId="{7E53C771-AF40-4849-B25A-3D36EDC323A7}" type="presParOf" srcId="{87F078BB-A86E-4EF3-A7A8-6F9C56D29DBF}" destId="{87ECEE83-A479-4002-B698-3B8F9E406E36}" srcOrd="0" destOrd="0" presId="urn:microsoft.com/office/officeart/2005/8/layout/vList5"/>
    <dgm:cxn modelId="{AA296014-4F1A-4217-9B89-B0696E9E5688}" type="presParOf" srcId="{87ECEE83-A479-4002-B698-3B8F9E406E36}" destId="{2CF96F7E-B308-43E0-87E7-7135926DBEC6}" srcOrd="0" destOrd="0" presId="urn:microsoft.com/office/officeart/2005/8/layout/vList5"/>
    <dgm:cxn modelId="{9B031884-38E1-49D3-810E-B82959ECD131}" type="presParOf" srcId="{87ECEE83-A479-4002-B698-3B8F9E406E36}" destId="{D98216C8-F7FE-4B5A-B304-FA3318B50158}"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82D96180-388F-412B-BA9C-C5F777B9A22F}" type="doc">
      <dgm:prSet loTypeId="urn:microsoft.com/office/officeart/2005/8/layout/hierarchy4" loCatId="list" qsTypeId="urn:microsoft.com/office/officeart/2005/8/quickstyle/3d1" qsCatId="3D" csTypeId="urn:microsoft.com/office/officeart/2005/8/colors/colorful5" csCatId="colorful"/>
      <dgm:spPr/>
      <dgm:t>
        <a:bodyPr/>
        <a:lstStyle/>
        <a:p>
          <a:endParaRPr lang="en-US"/>
        </a:p>
      </dgm:t>
    </dgm:pt>
    <dgm:pt modelId="{AED72192-F70A-45C3-9D25-54D698D4B975}">
      <dgm:prSet/>
      <dgm:spPr/>
      <dgm:t>
        <a:bodyPr/>
        <a:lstStyle/>
        <a:p>
          <a:r>
            <a:rPr lang="en-US"/>
            <a:t>Minority Business Enterprise Guidelines, a contractor list form, Affidavits A, B, C, D, and Appendix E are available on State Construction Office website and require no editing. </a:t>
          </a:r>
        </a:p>
      </dgm:t>
    </dgm:pt>
    <dgm:pt modelId="{B75EB38B-5E4F-4B0E-A638-13B7ACF6BC7D}" type="parTrans" cxnId="{32A5F45B-D460-41C2-A16F-A469483F7416}">
      <dgm:prSet/>
      <dgm:spPr/>
      <dgm:t>
        <a:bodyPr/>
        <a:lstStyle/>
        <a:p>
          <a:endParaRPr lang="en-US"/>
        </a:p>
      </dgm:t>
    </dgm:pt>
    <dgm:pt modelId="{7CAB5DE3-3380-4C21-8701-48C8C44CEBF3}" type="sibTrans" cxnId="{32A5F45B-D460-41C2-A16F-A469483F7416}">
      <dgm:prSet/>
      <dgm:spPr/>
      <dgm:t>
        <a:bodyPr/>
        <a:lstStyle/>
        <a:p>
          <a:endParaRPr lang="en-US"/>
        </a:p>
      </dgm:t>
    </dgm:pt>
    <dgm:pt modelId="{3CF9446D-A750-4D44-9EF4-F6415DAB1D72}">
      <dgm:prSet/>
      <dgm:spPr/>
      <dgm:t>
        <a:bodyPr/>
        <a:lstStyle/>
        <a:p>
          <a:r>
            <a:rPr lang="en-US"/>
            <a:t>The Guidelines and Appendix E should follow the Supplementary General Conditions in the manual. </a:t>
          </a:r>
        </a:p>
      </dgm:t>
    </dgm:pt>
    <dgm:pt modelId="{BDABEA42-8273-41B4-9BA1-DFB0F69872FE}" type="parTrans" cxnId="{6CE9BD5F-0E36-47EC-A237-4C2832A3409C}">
      <dgm:prSet/>
      <dgm:spPr/>
      <dgm:t>
        <a:bodyPr/>
        <a:lstStyle/>
        <a:p>
          <a:endParaRPr lang="en-US"/>
        </a:p>
      </dgm:t>
    </dgm:pt>
    <dgm:pt modelId="{C3284B6B-2278-4103-954A-29771A385B13}" type="sibTrans" cxnId="{6CE9BD5F-0E36-47EC-A237-4C2832A3409C}">
      <dgm:prSet/>
      <dgm:spPr/>
      <dgm:t>
        <a:bodyPr/>
        <a:lstStyle/>
        <a:p>
          <a:endParaRPr lang="en-US"/>
        </a:p>
      </dgm:t>
    </dgm:pt>
    <dgm:pt modelId="{D0F503DD-B981-4F50-BD4D-B413560BEBC5}">
      <dgm:prSet/>
      <dgm:spPr/>
      <dgm:t>
        <a:bodyPr/>
        <a:lstStyle/>
        <a:p>
          <a:r>
            <a:rPr lang="en-US"/>
            <a:t>The List and Affidavits A-D should follow the Proposal Form. </a:t>
          </a:r>
        </a:p>
      </dgm:t>
    </dgm:pt>
    <dgm:pt modelId="{BD8B090E-CE00-4B21-B930-3BEFEA2B6386}" type="parTrans" cxnId="{FD1EF101-7474-4518-9240-28C04E939829}">
      <dgm:prSet/>
      <dgm:spPr/>
      <dgm:t>
        <a:bodyPr/>
        <a:lstStyle/>
        <a:p>
          <a:endParaRPr lang="en-US"/>
        </a:p>
      </dgm:t>
    </dgm:pt>
    <dgm:pt modelId="{10CF5A85-34DB-4B62-A424-D30A207FA511}" type="sibTrans" cxnId="{FD1EF101-7474-4518-9240-28C04E939829}">
      <dgm:prSet/>
      <dgm:spPr/>
      <dgm:t>
        <a:bodyPr/>
        <a:lstStyle/>
        <a:p>
          <a:endParaRPr lang="en-US"/>
        </a:p>
      </dgm:t>
    </dgm:pt>
    <dgm:pt modelId="{F4A0F750-DC0D-4AE6-B443-1E6535AC57BF}">
      <dgm:prSet/>
      <dgm:spPr/>
      <dgm:t>
        <a:bodyPr/>
        <a:lstStyle/>
        <a:p>
          <a:r>
            <a:rPr lang="en-US"/>
            <a:t>The MBE guidelines and MBE forms provide all necessary instructions for use and are available on the State Construction Office website. </a:t>
          </a:r>
        </a:p>
      </dgm:t>
    </dgm:pt>
    <dgm:pt modelId="{3BE81E92-5BCC-4C44-AA6F-ED7B248E58C9}" type="parTrans" cxnId="{E68F7B49-86B4-4C1E-A190-E3D2F3AB099E}">
      <dgm:prSet/>
      <dgm:spPr/>
      <dgm:t>
        <a:bodyPr/>
        <a:lstStyle/>
        <a:p>
          <a:endParaRPr lang="en-US"/>
        </a:p>
      </dgm:t>
    </dgm:pt>
    <dgm:pt modelId="{B4388945-680F-4BB3-A7B9-2651DCAE8EE6}" type="sibTrans" cxnId="{E68F7B49-86B4-4C1E-A190-E3D2F3AB099E}">
      <dgm:prSet/>
      <dgm:spPr/>
      <dgm:t>
        <a:bodyPr/>
        <a:lstStyle/>
        <a:p>
          <a:endParaRPr lang="en-US"/>
        </a:p>
      </dgm:t>
    </dgm:pt>
    <dgm:pt modelId="{91804BC6-C339-47DD-87DC-356F52AF8EB4}">
      <dgm:prSet/>
      <dgm:spPr/>
      <dgm:t>
        <a:bodyPr/>
        <a:lstStyle/>
        <a:p>
          <a:r>
            <a:rPr lang="en-US"/>
            <a:t>MBE Identification List and either Affidavit A or Affidavit B must be submitted with the bid.</a:t>
          </a:r>
        </a:p>
      </dgm:t>
    </dgm:pt>
    <dgm:pt modelId="{A1F6564C-D2B1-4967-9F6C-BD1F1F6EC5B8}" type="parTrans" cxnId="{F11591B6-9411-4558-B8B3-44A9B9285358}">
      <dgm:prSet/>
      <dgm:spPr/>
      <dgm:t>
        <a:bodyPr/>
        <a:lstStyle/>
        <a:p>
          <a:endParaRPr lang="en-US"/>
        </a:p>
      </dgm:t>
    </dgm:pt>
    <dgm:pt modelId="{CFF5584B-4538-4817-9815-F81B396262B4}" type="sibTrans" cxnId="{F11591B6-9411-4558-B8B3-44A9B9285358}">
      <dgm:prSet/>
      <dgm:spPr/>
      <dgm:t>
        <a:bodyPr/>
        <a:lstStyle/>
        <a:p>
          <a:endParaRPr lang="en-US"/>
        </a:p>
      </dgm:t>
    </dgm:pt>
    <dgm:pt modelId="{03FEDEBD-A584-4A16-A667-5B3F3D846ABE}" type="pres">
      <dgm:prSet presAssocID="{82D96180-388F-412B-BA9C-C5F777B9A22F}" presName="Name0" presStyleCnt="0">
        <dgm:presLayoutVars>
          <dgm:chPref val="1"/>
          <dgm:dir/>
          <dgm:animOne val="branch"/>
          <dgm:animLvl val="lvl"/>
          <dgm:resizeHandles/>
        </dgm:presLayoutVars>
      </dgm:prSet>
      <dgm:spPr/>
    </dgm:pt>
    <dgm:pt modelId="{669BB193-EA91-4D9D-AD0A-E2902D9C1F8D}" type="pres">
      <dgm:prSet presAssocID="{AED72192-F70A-45C3-9D25-54D698D4B975}" presName="vertOne" presStyleCnt="0"/>
      <dgm:spPr/>
    </dgm:pt>
    <dgm:pt modelId="{B7481889-DB27-4888-A765-5390002E5D10}" type="pres">
      <dgm:prSet presAssocID="{AED72192-F70A-45C3-9D25-54D698D4B975}" presName="txOne" presStyleLbl="node0" presStyleIdx="0" presStyleCnt="2">
        <dgm:presLayoutVars>
          <dgm:chPref val="3"/>
        </dgm:presLayoutVars>
      </dgm:prSet>
      <dgm:spPr/>
    </dgm:pt>
    <dgm:pt modelId="{1BA9C5B8-2E7B-49B0-939A-937489C38697}" type="pres">
      <dgm:prSet presAssocID="{AED72192-F70A-45C3-9D25-54D698D4B975}" presName="parTransOne" presStyleCnt="0"/>
      <dgm:spPr/>
    </dgm:pt>
    <dgm:pt modelId="{6113E652-D911-4D26-B7A6-4143F1C8E8CC}" type="pres">
      <dgm:prSet presAssocID="{AED72192-F70A-45C3-9D25-54D698D4B975}" presName="horzOne" presStyleCnt="0"/>
      <dgm:spPr/>
    </dgm:pt>
    <dgm:pt modelId="{0B5AD990-DF85-40B8-976A-FA582D9572AB}" type="pres">
      <dgm:prSet presAssocID="{3CF9446D-A750-4D44-9EF4-F6415DAB1D72}" presName="vertTwo" presStyleCnt="0"/>
      <dgm:spPr/>
    </dgm:pt>
    <dgm:pt modelId="{5D580BCF-11C3-4CFA-84A3-02A077E809FF}" type="pres">
      <dgm:prSet presAssocID="{3CF9446D-A750-4D44-9EF4-F6415DAB1D72}" presName="txTwo" presStyleLbl="node2" presStyleIdx="0" presStyleCnt="3">
        <dgm:presLayoutVars>
          <dgm:chPref val="3"/>
        </dgm:presLayoutVars>
      </dgm:prSet>
      <dgm:spPr/>
    </dgm:pt>
    <dgm:pt modelId="{A74E0B5B-8B95-452C-9101-93AAE209D3B3}" type="pres">
      <dgm:prSet presAssocID="{3CF9446D-A750-4D44-9EF4-F6415DAB1D72}" presName="horzTwo" presStyleCnt="0"/>
      <dgm:spPr/>
    </dgm:pt>
    <dgm:pt modelId="{F6C3F6C5-A7A7-40AB-A8CB-1D8FD4EEFB91}" type="pres">
      <dgm:prSet presAssocID="{C3284B6B-2278-4103-954A-29771A385B13}" presName="sibSpaceTwo" presStyleCnt="0"/>
      <dgm:spPr/>
    </dgm:pt>
    <dgm:pt modelId="{9F93F5CA-18DC-4C32-B2F5-F2715A6AB8D9}" type="pres">
      <dgm:prSet presAssocID="{D0F503DD-B981-4F50-BD4D-B413560BEBC5}" presName="vertTwo" presStyleCnt="0"/>
      <dgm:spPr/>
    </dgm:pt>
    <dgm:pt modelId="{84AF94CF-90B0-435A-BC43-5CAE4BE64A33}" type="pres">
      <dgm:prSet presAssocID="{D0F503DD-B981-4F50-BD4D-B413560BEBC5}" presName="txTwo" presStyleLbl="node2" presStyleIdx="1" presStyleCnt="3">
        <dgm:presLayoutVars>
          <dgm:chPref val="3"/>
        </dgm:presLayoutVars>
      </dgm:prSet>
      <dgm:spPr/>
    </dgm:pt>
    <dgm:pt modelId="{FD96394E-7F0A-4ED8-AF37-B60E9EA77ABE}" type="pres">
      <dgm:prSet presAssocID="{D0F503DD-B981-4F50-BD4D-B413560BEBC5}" presName="horzTwo" presStyleCnt="0"/>
      <dgm:spPr/>
    </dgm:pt>
    <dgm:pt modelId="{70B3B130-A7C2-4ED5-A421-3AE2C0009C48}" type="pres">
      <dgm:prSet presAssocID="{10CF5A85-34DB-4B62-A424-D30A207FA511}" presName="sibSpaceTwo" presStyleCnt="0"/>
      <dgm:spPr/>
    </dgm:pt>
    <dgm:pt modelId="{5BE4315D-C70C-4DE6-B054-94DCDB7B8DB1}" type="pres">
      <dgm:prSet presAssocID="{F4A0F750-DC0D-4AE6-B443-1E6535AC57BF}" presName="vertTwo" presStyleCnt="0"/>
      <dgm:spPr/>
    </dgm:pt>
    <dgm:pt modelId="{A7F1CB39-D25B-472E-829B-B1AFFD9FC916}" type="pres">
      <dgm:prSet presAssocID="{F4A0F750-DC0D-4AE6-B443-1E6535AC57BF}" presName="txTwo" presStyleLbl="node2" presStyleIdx="2" presStyleCnt="3">
        <dgm:presLayoutVars>
          <dgm:chPref val="3"/>
        </dgm:presLayoutVars>
      </dgm:prSet>
      <dgm:spPr/>
    </dgm:pt>
    <dgm:pt modelId="{3A80F555-57BE-4FD4-95C4-864C90CE52A8}" type="pres">
      <dgm:prSet presAssocID="{F4A0F750-DC0D-4AE6-B443-1E6535AC57BF}" presName="horzTwo" presStyleCnt="0"/>
      <dgm:spPr/>
    </dgm:pt>
    <dgm:pt modelId="{F76723BA-3C59-490A-A36A-C270AFD078E5}" type="pres">
      <dgm:prSet presAssocID="{7CAB5DE3-3380-4C21-8701-48C8C44CEBF3}" presName="sibSpaceOne" presStyleCnt="0"/>
      <dgm:spPr/>
    </dgm:pt>
    <dgm:pt modelId="{88F516CE-8A03-4846-B392-BDA15856D781}" type="pres">
      <dgm:prSet presAssocID="{91804BC6-C339-47DD-87DC-356F52AF8EB4}" presName="vertOne" presStyleCnt="0"/>
      <dgm:spPr/>
    </dgm:pt>
    <dgm:pt modelId="{04B9CB95-820A-4004-90E2-E1FEE0FABBBE}" type="pres">
      <dgm:prSet presAssocID="{91804BC6-C339-47DD-87DC-356F52AF8EB4}" presName="txOne" presStyleLbl="node0" presStyleIdx="1" presStyleCnt="2">
        <dgm:presLayoutVars>
          <dgm:chPref val="3"/>
        </dgm:presLayoutVars>
      </dgm:prSet>
      <dgm:spPr/>
    </dgm:pt>
    <dgm:pt modelId="{2D30FF30-D065-4C65-BF90-085D666E03F9}" type="pres">
      <dgm:prSet presAssocID="{91804BC6-C339-47DD-87DC-356F52AF8EB4}" presName="horzOne" presStyleCnt="0"/>
      <dgm:spPr/>
    </dgm:pt>
  </dgm:ptLst>
  <dgm:cxnLst>
    <dgm:cxn modelId="{9227C301-3B95-41FD-9A53-41AB86B1E655}" type="presOf" srcId="{91804BC6-C339-47DD-87DC-356F52AF8EB4}" destId="{04B9CB95-820A-4004-90E2-E1FEE0FABBBE}" srcOrd="0" destOrd="0" presId="urn:microsoft.com/office/officeart/2005/8/layout/hierarchy4"/>
    <dgm:cxn modelId="{FD1EF101-7474-4518-9240-28C04E939829}" srcId="{AED72192-F70A-45C3-9D25-54D698D4B975}" destId="{D0F503DD-B981-4F50-BD4D-B413560BEBC5}" srcOrd="1" destOrd="0" parTransId="{BD8B090E-CE00-4B21-B930-3BEFEA2B6386}" sibTransId="{10CF5A85-34DB-4B62-A424-D30A207FA511}"/>
    <dgm:cxn modelId="{32A5F45B-D460-41C2-A16F-A469483F7416}" srcId="{82D96180-388F-412B-BA9C-C5F777B9A22F}" destId="{AED72192-F70A-45C3-9D25-54D698D4B975}" srcOrd="0" destOrd="0" parTransId="{B75EB38B-5E4F-4B0E-A638-13B7ACF6BC7D}" sibTransId="{7CAB5DE3-3380-4C21-8701-48C8C44CEBF3}"/>
    <dgm:cxn modelId="{6CE9BD5F-0E36-47EC-A237-4C2832A3409C}" srcId="{AED72192-F70A-45C3-9D25-54D698D4B975}" destId="{3CF9446D-A750-4D44-9EF4-F6415DAB1D72}" srcOrd="0" destOrd="0" parTransId="{BDABEA42-8273-41B4-9BA1-DFB0F69872FE}" sibTransId="{C3284B6B-2278-4103-954A-29771A385B13}"/>
    <dgm:cxn modelId="{E68F7B49-86B4-4C1E-A190-E3D2F3AB099E}" srcId="{AED72192-F70A-45C3-9D25-54D698D4B975}" destId="{F4A0F750-DC0D-4AE6-B443-1E6535AC57BF}" srcOrd="2" destOrd="0" parTransId="{3BE81E92-5BCC-4C44-AA6F-ED7B248E58C9}" sibTransId="{B4388945-680F-4BB3-A7B9-2651DCAE8EE6}"/>
    <dgm:cxn modelId="{DE92DB6D-7F64-4C6C-A02D-FDABB0080FC0}" type="presOf" srcId="{D0F503DD-B981-4F50-BD4D-B413560BEBC5}" destId="{84AF94CF-90B0-435A-BC43-5CAE4BE64A33}" srcOrd="0" destOrd="0" presId="urn:microsoft.com/office/officeart/2005/8/layout/hierarchy4"/>
    <dgm:cxn modelId="{0286BD7C-32D8-41A0-B7D6-41039DE31AA7}" type="presOf" srcId="{82D96180-388F-412B-BA9C-C5F777B9A22F}" destId="{03FEDEBD-A584-4A16-A667-5B3F3D846ABE}" srcOrd="0" destOrd="0" presId="urn:microsoft.com/office/officeart/2005/8/layout/hierarchy4"/>
    <dgm:cxn modelId="{3BAB9C7E-A587-498E-B5CD-231E25E9AD12}" type="presOf" srcId="{F4A0F750-DC0D-4AE6-B443-1E6535AC57BF}" destId="{A7F1CB39-D25B-472E-829B-B1AFFD9FC916}" srcOrd="0" destOrd="0" presId="urn:microsoft.com/office/officeart/2005/8/layout/hierarchy4"/>
    <dgm:cxn modelId="{EB76AEB2-2BDA-4F1A-A92F-11C2206B5463}" type="presOf" srcId="{3CF9446D-A750-4D44-9EF4-F6415DAB1D72}" destId="{5D580BCF-11C3-4CFA-84A3-02A077E809FF}" srcOrd="0" destOrd="0" presId="urn:microsoft.com/office/officeart/2005/8/layout/hierarchy4"/>
    <dgm:cxn modelId="{F11591B6-9411-4558-B8B3-44A9B9285358}" srcId="{82D96180-388F-412B-BA9C-C5F777B9A22F}" destId="{91804BC6-C339-47DD-87DC-356F52AF8EB4}" srcOrd="1" destOrd="0" parTransId="{A1F6564C-D2B1-4967-9F6C-BD1F1F6EC5B8}" sibTransId="{CFF5584B-4538-4817-9815-F81B396262B4}"/>
    <dgm:cxn modelId="{B9B7D3D3-34A5-44AE-B32C-E066E7F64E44}" type="presOf" srcId="{AED72192-F70A-45C3-9D25-54D698D4B975}" destId="{B7481889-DB27-4888-A765-5390002E5D10}" srcOrd="0" destOrd="0" presId="urn:microsoft.com/office/officeart/2005/8/layout/hierarchy4"/>
    <dgm:cxn modelId="{23AA8D83-C8FD-4F0E-AA20-FDE474956F21}" type="presParOf" srcId="{03FEDEBD-A584-4A16-A667-5B3F3D846ABE}" destId="{669BB193-EA91-4D9D-AD0A-E2902D9C1F8D}" srcOrd="0" destOrd="0" presId="urn:microsoft.com/office/officeart/2005/8/layout/hierarchy4"/>
    <dgm:cxn modelId="{827FFE43-5A22-43C8-AB12-5A73FF877D0B}" type="presParOf" srcId="{669BB193-EA91-4D9D-AD0A-E2902D9C1F8D}" destId="{B7481889-DB27-4888-A765-5390002E5D10}" srcOrd="0" destOrd="0" presId="urn:microsoft.com/office/officeart/2005/8/layout/hierarchy4"/>
    <dgm:cxn modelId="{51CF4C6A-EECF-4903-A8CE-93074EFBD2D3}" type="presParOf" srcId="{669BB193-EA91-4D9D-AD0A-E2902D9C1F8D}" destId="{1BA9C5B8-2E7B-49B0-939A-937489C38697}" srcOrd="1" destOrd="0" presId="urn:microsoft.com/office/officeart/2005/8/layout/hierarchy4"/>
    <dgm:cxn modelId="{5CE3A21A-6A75-493C-BEA4-6BD28040CDCE}" type="presParOf" srcId="{669BB193-EA91-4D9D-AD0A-E2902D9C1F8D}" destId="{6113E652-D911-4D26-B7A6-4143F1C8E8CC}" srcOrd="2" destOrd="0" presId="urn:microsoft.com/office/officeart/2005/8/layout/hierarchy4"/>
    <dgm:cxn modelId="{A4A8E414-D8BD-423A-8381-8AEDF5B47EE7}" type="presParOf" srcId="{6113E652-D911-4D26-B7A6-4143F1C8E8CC}" destId="{0B5AD990-DF85-40B8-976A-FA582D9572AB}" srcOrd="0" destOrd="0" presId="urn:microsoft.com/office/officeart/2005/8/layout/hierarchy4"/>
    <dgm:cxn modelId="{470C0B90-A725-4956-BB1A-1BF88EB18637}" type="presParOf" srcId="{0B5AD990-DF85-40B8-976A-FA582D9572AB}" destId="{5D580BCF-11C3-4CFA-84A3-02A077E809FF}" srcOrd="0" destOrd="0" presId="urn:microsoft.com/office/officeart/2005/8/layout/hierarchy4"/>
    <dgm:cxn modelId="{75347CA0-9B42-4C6F-844C-D4D7B7454D08}" type="presParOf" srcId="{0B5AD990-DF85-40B8-976A-FA582D9572AB}" destId="{A74E0B5B-8B95-452C-9101-93AAE209D3B3}" srcOrd="1" destOrd="0" presId="urn:microsoft.com/office/officeart/2005/8/layout/hierarchy4"/>
    <dgm:cxn modelId="{9A74491D-DC16-4C83-95EF-1134E55D990C}" type="presParOf" srcId="{6113E652-D911-4D26-B7A6-4143F1C8E8CC}" destId="{F6C3F6C5-A7A7-40AB-A8CB-1D8FD4EEFB91}" srcOrd="1" destOrd="0" presId="urn:microsoft.com/office/officeart/2005/8/layout/hierarchy4"/>
    <dgm:cxn modelId="{8D1F4694-77C7-4421-9766-F724CFE2BA0D}" type="presParOf" srcId="{6113E652-D911-4D26-B7A6-4143F1C8E8CC}" destId="{9F93F5CA-18DC-4C32-B2F5-F2715A6AB8D9}" srcOrd="2" destOrd="0" presId="urn:microsoft.com/office/officeart/2005/8/layout/hierarchy4"/>
    <dgm:cxn modelId="{11C28ADF-35CC-4FEA-978A-CA93AC2B9871}" type="presParOf" srcId="{9F93F5CA-18DC-4C32-B2F5-F2715A6AB8D9}" destId="{84AF94CF-90B0-435A-BC43-5CAE4BE64A33}" srcOrd="0" destOrd="0" presId="urn:microsoft.com/office/officeart/2005/8/layout/hierarchy4"/>
    <dgm:cxn modelId="{9F552059-F5A3-4431-BFDE-CCFABF51CE4E}" type="presParOf" srcId="{9F93F5CA-18DC-4C32-B2F5-F2715A6AB8D9}" destId="{FD96394E-7F0A-4ED8-AF37-B60E9EA77ABE}" srcOrd="1" destOrd="0" presId="urn:microsoft.com/office/officeart/2005/8/layout/hierarchy4"/>
    <dgm:cxn modelId="{5C1C0FE8-7483-4017-901D-50E868F287F0}" type="presParOf" srcId="{6113E652-D911-4D26-B7A6-4143F1C8E8CC}" destId="{70B3B130-A7C2-4ED5-A421-3AE2C0009C48}" srcOrd="3" destOrd="0" presId="urn:microsoft.com/office/officeart/2005/8/layout/hierarchy4"/>
    <dgm:cxn modelId="{718DDBD6-8CBC-487C-BFC2-DA5FCA77C2E9}" type="presParOf" srcId="{6113E652-D911-4D26-B7A6-4143F1C8E8CC}" destId="{5BE4315D-C70C-4DE6-B054-94DCDB7B8DB1}" srcOrd="4" destOrd="0" presId="urn:microsoft.com/office/officeart/2005/8/layout/hierarchy4"/>
    <dgm:cxn modelId="{C577E9E3-39C2-4CD8-8359-71F6E830ED2A}" type="presParOf" srcId="{5BE4315D-C70C-4DE6-B054-94DCDB7B8DB1}" destId="{A7F1CB39-D25B-472E-829B-B1AFFD9FC916}" srcOrd="0" destOrd="0" presId="urn:microsoft.com/office/officeart/2005/8/layout/hierarchy4"/>
    <dgm:cxn modelId="{01AA3263-2D49-4C4B-8EF8-8D23F78B4ED3}" type="presParOf" srcId="{5BE4315D-C70C-4DE6-B054-94DCDB7B8DB1}" destId="{3A80F555-57BE-4FD4-95C4-864C90CE52A8}" srcOrd="1" destOrd="0" presId="urn:microsoft.com/office/officeart/2005/8/layout/hierarchy4"/>
    <dgm:cxn modelId="{B03A54A9-6301-4425-9B93-12A4165BC0CC}" type="presParOf" srcId="{03FEDEBD-A584-4A16-A667-5B3F3D846ABE}" destId="{F76723BA-3C59-490A-A36A-C270AFD078E5}" srcOrd="1" destOrd="0" presId="urn:microsoft.com/office/officeart/2005/8/layout/hierarchy4"/>
    <dgm:cxn modelId="{BF92C553-B969-4570-AFA3-CED9097A2B2A}" type="presParOf" srcId="{03FEDEBD-A584-4A16-A667-5B3F3D846ABE}" destId="{88F516CE-8A03-4846-B392-BDA15856D781}" srcOrd="2" destOrd="0" presId="urn:microsoft.com/office/officeart/2005/8/layout/hierarchy4"/>
    <dgm:cxn modelId="{6E44A021-C1B3-4C7F-8C7E-59C41B2FED4D}" type="presParOf" srcId="{88F516CE-8A03-4846-B392-BDA15856D781}" destId="{04B9CB95-820A-4004-90E2-E1FEE0FABBBE}" srcOrd="0" destOrd="0" presId="urn:microsoft.com/office/officeart/2005/8/layout/hierarchy4"/>
    <dgm:cxn modelId="{F5F4AAB4-8C0E-4806-94B7-8E844EAE1CA8}" type="presParOf" srcId="{88F516CE-8A03-4846-B392-BDA15856D781}" destId="{2D30FF30-D065-4C65-BF90-085D666E03F9}"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BAF4B9E6-1822-4FDD-8969-13D99FF6B6A4}" type="doc">
      <dgm:prSet loTypeId="urn:microsoft.com/office/officeart/2005/8/layout/lProcess3" loCatId="process" qsTypeId="urn:microsoft.com/office/officeart/2005/8/quickstyle/3d1" qsCatId="3D" csTypeId="urn:microsoft.com/office/officeart/2005/8/colors/colorful2" csCatId="colorful"/>
      <dgm:spPr/>
      <dgm:t>
        <a:bodyPr/>
        <a:lstStyle/>
        <a:p>
          <a:endParaRPr lang="en-US"/>
        </a:p>
      </dgm:t>
    </dgm:pt>
    <dgm:pt modelId="{DE264760-4A3A-4C0B-BFB1-D21B58480F11}">
      <dgm:prSet/>
      <dgm:spPr/>
      <dgm:t>
        <a:bodyPr/>
        <a:lstStyle/>
        <a:p>
          <a:r>
            <a:rPr lang="en-US"/>
            <a:t>While the use of alternates may be helpful in controlling budget, such alternates should be held to a minimum, be as simple as possible, be thoughtfully configured in consideration of the size of the project verses the size/value of the alternates, and not more than 10% of the construction budget. </a:t>
          </a:r>
        </a:p>
      </dgm:t>
    </dgm:pt>
    <dgm:pt modelId="{7FD56F18-7731-4E3B-8D59-D89062DEC427}" type="parTrans" cxnId="{DC3467D4-CE7C-4EBB-B5F7-00900C5E456D}">
      <dgm:prSet/>
      <dgm:spPr/>
      <dgm:t>
        <a:bodyPr/>
        <a:lstStyle/>
        <a:p>
          <a:endParaRPr lang="en-US"/>
        </a:p>
      </dgm:t>
    </dgm:pt>
    <dgm:pt modelId="{7AABB068-D858-49F3-BF67-D989D031C4DB}" type="sibTrans" cxnId="{DC3467D4-CE7C-4EBB-B5F7-00900C5E456D}">
      <dgm:prSet/>
      <dgm:spPr/>
      <dgm:t>
        <a:bodyPr/>
        <a:lstStyle/>
        <a:p>
          <a:endParaRPr lang="en-US"/>
        </a:p>
      </dgm:t>
    </dgm:pt>
    <dgm:pt modelId="{FE2A0D36-2EDD-4842-8CB0-8D261DCF89E8}">
      <dgm:prSet/>
      <dgm:spPr/>
      <dgm:t>
        <a:bodyPr/>
        <a:lstStyle/>
        <a:p>
          <a:r>
            <a:rPr lang="en-US"/>
            <a:t>Consideration should also be given to prioritizing the alternates. </a:t>
          </a:r>
        </a:p>
      </dgm:t>
    </dgm:pt>
    <dgm:pt modelId="{ACBA87AD-2FB6-4A67-BFE8-C9948C986154}" type="parTrans" cxnId="{BE818330-DBC4-4E69-B96D-CCDADF6B29D6}">
      <dgm:prSet/>
      <dgm:spPr/>
      <dgm:t>
        <a:bodyPr/>
        <a:lstStyle/>
        <a:p>
          <a:endParaRPr lang="en-US"/>
        </a:p>
      </dgm:t>
    </dgm:pt>
    <dgm:pt modelId="{EBCF612D-C3C4-4E08-A594-78FF08C94D20}" type="sibTrans" cxnId="{BE818330-DBC4-4E69-B96D-CCDADF6B29D6}">
      <dgm:prSet/>
      <dgm:spPr/>
      <dgm:t>
        <a:bodyPr/>
        <a:lstStyle/>
        <a:p>
          <a:endParaRPr lang="en-US"/>
        </a:p>
      </dgm:t>
    </dgm:pt>
    <dgm:pt modelId="{3DEC3BEC-9198-4B00-959A-57839C054D36}">
      <dgm:prSet/>
      <dgm:spPr/>
      <dgm:t>
        <a:bodyPr/>
        <a:lstStyle/>
        <a:p>
          <a:r>
            <a:rPr lang="en-US"/>
            <a:t>Bid alternates may not be used as a means for price shopping.</a:t>
          </a:r>
        </a:p>
      </dgm:t>
    </dgm:pt>
    <dgm:pt modelId="{493F3FB4-2D44-4261-876E-B3BA3E8420CB}" type="parTrans" cxnId="{D0AF5C2E-57C8-4645-8575-1678A105C88B}">
      <dgm:prSet/>
      <dgm:spPr/>
      <dgm:t>
        <a:bodyPr/>
        <a:lstStyle/>
        <a:p>
          <a:endParaRPr lang="en-US"/>
        </a:p>
      </dgm:t>
    </dgm:pt>
    <dgm:pt modelId="{4882E23B-50C5-48CE-99DB-06E2E32CEAA1}" type="sibTrans" cxnId="{D0AF5C2E-57C8-4645-8575-1678A105C88B}">
      <dgm:prSet/>
      <dgm:spPr/>
      <dgm:t>
        <a:bodyPr/>
        <a:lstStyle/>
        <a:p>
          <a:endParaRPr lang="en-US"/>
        </a:p>
      </dgm:t>
    </dgm:pt>
    <dgm:pt modelId="{B658B52D-461E-4AD9-995A-0871E60132F9}" type="pres">
      <dgm:prSet presAssocID="{BAF4B9E6-1822-4FDD-8969-13D99FF6B6A4}" presName="Name0" presStyleCnt="0">
        <dgm:presLayoutVars>
          <dgm:chPref val="3"/>
          <dgm:dir/>
          <dgm:animLvl val="lvl"/>
          <dgm:resizeHandles/>
        </dgm:presLayoutVars>
      </dgm:prSet>
      <dgm:spPr/>
    </dgm:pt>
    <dgm:pt modelId="{07B7D56E-97B0-401B-9031-85AACC20B139}" type="pres">
      <dgm:prSet presAssocID="{DE264760-4A3A-4C0B-BFB1-D21B58480F11}" presName="horFlow" presStyleCnt="0"/>
      <dgm:spPr/>
    </dgm:pt>
    <dgm:pt modelId="{D82E915B-DB53-4597-8545-30D62276AA2F}" type="pres">
      <dgm:prSet presAssocID="{DE264760-4A3A-4C0B-BFB1-D21B58480F11}" presName="bigChev" presStyleLbl="node1" presStyleIdx="0" presStyleCnt="2"/>
      <dgm:spPr/>
    </dgm:pt>
    <dgm:pt modelId="{C2E75810-C882-42FD-93B3-6849E8920A1F}" type="pres">
      <dgm:prSet presAssocID="{ACBA87AD-2FB6-4A67-BFE8-C9948C986154}" presName="parTrans" presStyleCnt="0"/>
      <dgm:spPr/>
    </dgm:pt>
    <dgm:pt modelId="{B4C6A793-C8A9-4594-803C-2B0635756D51}" type="pres">
      <dgm:prSet presAssocID="{FE2A0D36-2EDD-4842-8CB0-8D261DCF89E8}" presName="node" presStyleLbl="alignAccFollowNode1" presStyleIdx="0" presStyleCnt="1">
        <dgm:presLayoutVars>
          <dgm:bulletEnabled val="1"/>
        </dgm:presLayoutVars>
      </dgm:prSet>
      <dgm:spPr/>
    </dgm:pt>
    <dgm:pt modelId="{EA08DB44-DB19-45C4-A91B-6AF10A4A05FD}" type="pres">
      <dgm:prSet presAssocID="{DE264760-4A3A-4C0B-BFB1-D21B58480F11}" presName="vSp" presStyleCnt="0"/>
      <dgm:spPr/>
    </dgm:pt>
    <dgm:pt modelId="{64343342-4C5D-4F46-8B3D-8B3C851FA7E0}" type="pres">
      <dgm:prSet presAssocID="{3DEC3BEC-9198-4B00-959A-57839C054D36}" presName="horFlow" presStyleCnt="0"/>
      <dgm:spPr/>
    </dgm:pt>
    <dgm:pt modelId="{200CCCA1-40E2-47F9-B44A-6290681F096D}" type="pres">
      <dgm:prSet presAssocID="{3DEC3BEC-9198-4B00-959A-57839C054D36}" presName="bigChev" presStyleLbl="node1" presStyleIdx="1" presStyleCnt="2"/>
      <dgm:spPr/>
    </dgm:pt>
  </dgm:ptLst>
  <dgm:cxnLst>
    <dgm:cxn modelId="{496B9908-0B89-4AA9-A586-FE85B7F8A74A}" type="presOf" srcId="{3DEC3BEC-9198-4B00-959A-57839C054D36}" destId="{200CCCA1-40E2-47F9-B44A-6290681F096D}" srcOrd="0" destOrd="0" presId="urn:microsoft.com/office/officeart/2005/8/layout/lProcess3"/>
    <dgm:cxn modelId="{D0AF5C2E-57C8-4645-8575-1678A105C88B}" srcId="{BAF4B9E6-1822-4FDD-8969-13D99FF6B6A4}" destId="{3DEC3BEC-9198-4B00-959A-57839C054D36}" srcOrd="1" destOrd="0" parTransId="{493F3FB4-2D44-4261-876E-B3BA3E8420CB}" sibTransId="{4882E23B-50C5-48CE-99DB-06E2E32CEAA1}"/>
    <dgm:cxn modelId="{BE818330-DBC4-4E69-B96D-CCDADF6B29D6}" srcId="{DE264760-4A3A-4C0B-BFB1-D21B58480F11}" destId="{FE2A0D36-2EDD-4842-8CB0-8D261DCF89E8}" srcOrd="0" destOrd="0" parTransId="{ACBA87AD-2FB6-4A67-BFE8-C9948C986154}" sibTransId="{EBCF612D-C3C4-4E08-A594-78FF08C94D20}"/>
    <dgm:cxn modelId="{6B78445E-57EF-42F6-A451-E07858C23EDB}" type="presOf" srcId="{FE2A0D36-2EDD-4842-8CB0-8D261DCF89E8}" destId="{B4C6A793-C8A9-4594-803C-2B0635756D51}" srcOrd="0" destOrd="0" presId="urn:microsoft.com/office/officeart/2005/8/layout/lProcess3"/>
    <dgm:cxn modelId="{F96A8448-F97E-457D-93DD-C73975EA7AA0}" type="presOf" srcId="{DE264760-4A3A-4C0B-BFB1-D21B58480F11}" destId="{D82E915B-DB53-4597-8545-30D62276AA2F}" srcOrd="0" destOrd="0" presId="urn:microsoft.com/office/officeart/2005/8/layout/lProcess3"/>
    <dgm:cxn modelId="{28934DB9-2ECE-4DD3-B39C-297AE5543946}" type="presOf" srcId="{BAF4B9E6-1822-4FDD-8969-13D99FF6B6A4}" destId="{B658B52D-461E-4AD9-995A-0871E60132F9}" srcOrd="0" destOrd="0" presId="urn:microsoft.com/office/officeart/2005/8/layout/lProcess3"/>
    <dgm:cxn modelId="{DC3467D4-CE7C-4EBB-B5F7-00900C5E456D}" srcId="{BAF4B9E6-1822-4FDD-8969-13D99FF6B6A4}" destId="{DE264760-4A3A-4C0B-BFB1-D21B58480F11}" srcOrd="0" destOrd="0" parTransId="{7FD56F18-7731-4E3B-8D59-D89062DEC427}" sibTransId="{7AABB068-D858-49F3-BF67-D989D031C4DB}"/>
    <dgm:cxn modelId="{C40F91EA-07F8-4C2F-96EB-DBE7BA145C93}" type="presParOf" srcId="{B658B52D-461E-4AD9-995A-0871E60132F9}" destId="{07B7D56E-97B0-401B-9031-85AACC20B139}" srcOrd="0" destOrd="0" presId="urn:microsoft.com/office/officeart/2005/8/layout/lProcess3"/>
    <dgm:cxn modelId="{80110747-C0BB-46D8-B359-DDAF63EBDE98}" type="presParOf" srcId="{07B7D56E-97B0-401B-9031-85AACC20B139}" destId="{D82E915B-DB53-4597-8545-30D62276AA2F}" srcOrd="0" destOrd="0" presId="urn:microsoft.com/office/officeart/2005/8/layout/lProcess3"/>
    <dgm:cxn modelId="{059D062C-B4F4-468C-8367-9ED851871DE4}" type="presParOf" srcId="{07B7D56E-97B0-401B-9031-85AACC20B139}" destId="{C2E75810-C882-42FD-93B3-6849E8920A1F}" srcOrd="1" destOrd="0" presId="urn:microsoft.com/office/officeart/2005/8/layout/lProcess3"/>
    <dgm:cxn modelId="{584A53F6-E57D-4441-BBD7-6EE5CF6EF788}" type="presParOf" srcId="{07B7D56E-97B0-401B-9031-85AACC20B139}" destId="{B4C6A793-C8A9-4594-803C-2B0635756D51}" srcOrd="2" destOrd="0" presId="urn:microsoft.com/office/officeart/2005/8/layout/lProcess3"/>
    <dgm:cxn modelId="{2F2E82B3-C58D-41BE-92B5-D3413628FF71}" type="presParOf" srcId="{B658B52D-461E-4AD9-995A-0871E60132F9}" destId="{EA08DB44-DB19-45C4-A91B-6AF10A4A05FD}" srcOrd="1" destOrd="0" presId="urn:microsoft.com/office/officeart/2005/8/layout/lProcess3"/>
    <dgm:cxn modelId="{1623DFD6-01D5-4322-8A7C-E822CC47DDCB}" type="presParOf" srcId="{B658B52D-461E-4AD9-995A-0871E60132F9}" destId="{64343342-4C5D-4F46-8B3D-8B3C851FA7E0}" srcOrd="2" destOrd="0" presId="urn:microsoft.com/office/officeart/2005/8/layout/lProcess3"/>
    <dgm:cxn modelId="{89EAB72D-4316-4A04-AEFC-3165934DFFE8}" type="presParOf" srcId="{64343342-4C5D-4F46-8B3D-8B3C851FA7E0}" destId="{200CCCA1-40E2-47F9-B44A-6290681F096D}" srcOrd="0"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26C87A7F-008D-45C5-80A8-662EE0F260DE}" type="doc">
      <dgm:prSet loTypeId="urn:microsoft.com/office/officeart/2005/8/layout/venn3" loCatId="relationship" qsTypeId="urn:microsoft.com/office/officeart/2005/8/quickstyle/simple5" qsCatId="simple" csTypeId="urn:microsoft.com/office/officeart/2005/8/colors/colorful2" csCatId="colorful"/>
      <dgm:spPr/>
      <dgm:t>
        <a:bodyPr/>
        <a:lstStyle/>
        <a:p>
          <a:endParaRPr lang="en-US"/>
        </a:p>
      </dgm:t>
    </dgm:pt>
    <dgm:pt modelId="{8DC3E360-DFC9-4E8B-BA05-CF6E7A07E954}">
      <dgm:prSet/>
      <dgm:spPr/>
      <dgm:t>
        <a:bodyPr/>
        <a:lstStyle/>
        <a:p>
          <a:r>
            <a:rPr lang="en-US"/>
            <a:t>Owner supplied items or work should be fully identified and explained to eliminate duplication and confusion during bidding. </a:t>
          </a:r>
        </a:p>
      </dgm:t>
    </dgm:pt>
    <dgm:pt modelId="{73CCD6EF-9AAA-4870-9E89-63E3B17894C0}" type="parTrans" cxnId="{82130DA5-C993-492F-8D35-09D062A2BFF2}">
      <dgm:prSet/>
      <dgm:spPr/>
      <dgm:t>
        <a:bodyPr/>
        <a:lstStyle/>
        <a:p>
          <a:endParaRPr lang="en-US"/>
        </a:p>
      </dgm:t>
    </dgm:pt>
    <dgm:pt modelId="{31FFBD0D-AD2C-48DC-9E61-E205B4D96198}" type="sibTrans" cxnId="{82130DA5-C993-492F-8D35-09D062A2BFF2}">
      <dgm:prSet/>
      <dgm:spPr/>
      <dgm:t>
        <a:bodyPr/>
        <a:lstStyle/>
        <a:p>
          <a:endParaRPr lang="en-US"/>
        </a:p>
      </dgm:t>
    </dgm:pt>
    <dgm:pt modelId="{9FD2D90D-2F2B-4D2B-A6D0-925D080C743D}">
      <dgm:prSet/>
      <dgm:spPr/>
      <dgm:t>
        <a:bodyPr/>
        <a:lstStyle/>
        <a:p>
          <a:r>
            <a:rPr lang="en-US"/>
            <a:t>In renovation/remodeling projects, items to be salvaged and turned over to the Owner, and items to be removed, stored, and reinstalled must be identified.</a:t>
          </a:r>
        </a:p>
      </dgm:t>
    </dgm:pt>
    <dgm:pt modelId="{25B8FD06-6431-4C50-88BD-E8CE6D8CE10D}" type="parTrans" cxnId="{4C935779-C34F-48AE-9CE0-B88B096B1108}">
      <dgm:prSet/>
      <dgm:spPr/>
      <dgm:t>
        <a:bodyPr/>
        <a:lstStyle/>
        <a:p>
          <a:endParaRPr lang="en-US"/>
        </a:p>
      </dgm:t>
    </dgm:pt>
    <dgm:pt modelId="{F44BA86D-D978-4FB0-920C-BD70C2E6C59E}" type="sibTrans" cxnId="{4C935779-C34F-48AE-9CE0-B88B096B1108}">
      <dgm:prSet/>
      <dgm:spPr/>
      <dgm:t>
        <a:bodyPr/>
        <a:lstStyle/>
        <a:p>
          <a:endParaRPr lang="en-US"/>
        </a:p>
      </dgm:t>
    </dgm:pt>
    <dgm:pt modelId="{BF0D0C3F-8B41-44B4-8F96-CED309B23AAA}" type="pres">
      <dgm:prSet presAssocID="{26C87A7F-008D-45C5-80A8-662EE0F260DE}" presName="Name0" presStyleCnt="0">
        <dgm:presLayoutVars>
          <dgm:dir/>
          <dgm:resizeHandles val="exact"/>
        </dgm:presLayoutVars>
      </dgm:prSet>
      <dgm:spPr/>
    </dgm:pt>
    <dgm:pt modelId="{E145062F-047C-49B8-A264-F20ED85F64E9}" type="pres">
      <dgm:prSet presAssocID="{8DC3E360-DFC9-4E8B-BA05-CF6E7A07E954}" presName="Name5" presStyleLbl="vennNode1" presStyleIdx="0" presStyleCnt="2">
        <dgm:presLayoutVars>
          <dgm:bulletEnabled val="1"/>
        </dgm:presLayoutVars>
      </dgm:prSet>
      <dgm:spPr/>
    </dgm:pt>
    <dgm:pt modelId="{0B9583C6-FAC2-4AAD-B8BC-1C3C2D48AB18}" type="pres">
      <dgm:prSet presAssocID="{31FFBD0D-AD2C-48DC-9E61-E205B4D96198}" presName="space" presStyleCnt="0"/>
      <dgm:spPr/>
    </dgm:pt>
    <dgm:pt modelId="{328A6720-4B93-40F3-86A5-98C7847689D8}" type="pres">
      <dgm:prSet presAssocID="{9FD2D90D-2F2B-4D2B-A6D0-925D080C743D}" presName="Name5" presStyleLbl="vennNode1" presStyleIdx="1" presStyleCnt="2">
        <dgm:presLayoutVars>
          <dgm:bulletEnabled val="1"/>
        </dgm:presLayoutVars>
      </dgm:prSet>
      <dgm:spPr/>
    </dgm:pt>
  </dgm:ptLst>
  <dgm:cxnLst>
    <dgm:cxn modelId="{2BF6941B-FD19-43D6-AF2E-4E409638F0E9}" type="presOf" srcId="{8DC3E360-DFC9-4E8B-BA05-CF6E7A07E954}" destId="{E145062F-047C-49B8-A264-F20ED85F64E9}" srcOrd="0" destOrd="0" presId="urn:microsoft.com/office/officeart/2005/8/layout/venn3"/>
    <dgm:cxn modelId="{28FAA43E-0F8E-4538-8807-D48C49287502}" type="presOf" srcId="{9FD2D90D-2F2B-4D2B-A6D0-925D080C743D}" destId="{328A6720-4B93-40F3-86A5-98C7847689D8}" srcOrd="0" destOrd="0" presId="urn:microsoft.com/office/officeart/2005/8/layout/venn3"/>
    <dgm:cxn modelId="{4C935779-C34F-48AE-9CE0-B88B096B1108}" srcId="{26C87A7F-008D-45C5-80A8-662EE0F260DE}" destId="{9FD2D90D-2F2B-4D2B-A6D0-925D080C743D}" srcOrd="1" destOrd="0" parTransId="{25B8FD06-6431-4C50-88BD-E8CE6D8CE10D}" sibTransId="{F44BA86D-D978-4FB0-920C-BD70C2E6C59E}"/>
    <dgm:cxn modelId="{82130DA5-C993-492F-8D35-09D062A2BFF2}" srcId="{26C87A7F-008D-45C5-80A8-662EE0F260DE}" destId="{8DC3E360-DFC9-4E8B-BA05-CF6E7A07E954}" srcOrd="0" destOrd="0" parTransId="{73CCD6EF-9AAA-4870-9E89-63E3B17894C0}" sibTransId="{31FFBD0D-AD2C-48DC-9E61-E205B4D96198}"/>
    <dgm:cxn modelId="{FDF09DE1-9219-40E8-9EDE-A94C48EDB94F}" type="presOf" srcId="{26C87A7F-008D-45C5-80A8-662EE0F260DE}" destId="{BF0D0C3F-8B41-44B4-8F96-CED309B23AAA}" srcOrd="0" destOrd="0" presId="urn:microsoft.com/office/officeart/2005/8/layout/venn3"/>
    <dgm:cxn modelId="{6FA31133-56A0-444B-9244-15CCC2DD1BB5}" type="presParOf" srcId="{BF0D0C3F-8B41-44B4-8F96-CED309B23AAA}" destId="{E145062F-047C-49B8-A264-F20ED85F64E9}" srcOrd="0" destOrd="0" presId="urn:microsoft.com/office/officeart/2005/8/layout/venn3"/>
    <dgm:cxn modelId="{2C844316-87D0-41DD-AF86-954062584DB8}" type="presParOf" srcId="{BF0D0C3F-8B41-44B4-8F96-CED309B23AAA}" destId="{0B9583C6-FAC2-4AAD-B8BC-1C3C2D48AB18}" srcOrd="1" destOrd="0" presId="urn:microsoft.com/office/officeart/2005/8/layout/venn3"/>
    <dgm:cxn modelId="{1D353E26-C68C-4130-A490-DA12DC3614A8}" type="presParOf" srcId="{BF0D0C3F-8B41-44B4-8F96-CED309B23AAA}" destId="{328A6720-4B93-40F3-86A5-98C7847689D8}" srcOrd="2" destOrd="0" presId="urn:microsoft.com/office/officeart/2005/8/layout/venn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21BFA06A-340C-4E4B-A3E6-5BD71C5F54E9}" type="doc">
      <dgm:prSet loTypeId="urn:microsoft.com/office/officeart/2005/8/layout/pyramid2" loCatId="pyramid" qsTypeId="urn:microsoft.com/office/officeart/2005/8/quickstyle/3d2" qsCatId="3D" csTypeId="urn:microsoft.com/office/officeart/2005/8/colors/colorful2" csCatId="colorful"/>
      <dgm:spPr/>
      <dgm:t>
        <a:bodyPr/>
        <a:lstStyle/>
        <a:p>
          <a:endParaRPr lang="en-US"/>
        </a:p>
      </dgm:t>
    </dgm:pt>
    <dgm:pt modelId="{852B1AAE-E077-42C6-BBB9-76E3CC6491ED}">
      <dgm:prSet/>
      <dgm:spPr/>
      <dgm:t>
        <a:bodyPr/>
        <a:lstStyle/>
        <a:p>
          <a:r>
            <a:rPr lang="en-US" b="1"/>
            <a:t>Designer Responsible for Plan Check </a:t>
          </a:r>
          <a:endParaRPr lang="en-US"/>
        </a:p>
      </dgm:t>
    </dgm:pt>
    <dgm:pt modelId="{0C6CD95C-9E49-4EA9-A9B2-43DF4C3B0DA8}" type="parTrans" cxnId="{B5060DA3-7E01-4F45-8D9C-346B21E09187}">
      <dgm:prSet/>
      <dgm:spPr/>
      <dgm:t>
        <a:bodyPr/>
        <a:lstStyle/>
        <a:p>
          <a:endParaRPr lang="en-US"/>
        </a:p>
      </dgm:t>
    </dgm:pt>
    <dgm:pt modelId="{2C315D31-01C6-470F-BD65-35B1188A2F97}" type="sibTrans" cxnId="{B5060DA3-7E01-4F45-8D9C-346B21E09187}">
      <dgm:prSet/>
      <dgm:spPr/>
      <dgm:t>
        <a:bodyPr/>
        <a:lstStyle/>
        <a:p>
          <a:endParaRPr lang="en-US"/>
        </a:p>
      </dgm:t>
    </dgm:pt>
    <dgm:pt modelId="{860C6280-C319-45F0-B62A-CBE3507FD8D5}">
      <dgm:prSet/>
      <dgm:spPr/>
      <dgm:t>
        <a:bodyPr/>
        <a:lstStyle/>
        <a:p>
          <a:r>
            <a:rPr lang="en-US"/>
            <a:t>It is expected that the Designer will have done a thorough job check and coordination prior to each submittal. </a:t>
          </a:r>
        </a:p>
      </dgm:t>
    </dgm:pt>
    <dgm:pt modelId="{1F20D222-C9C2-4D68-97DE-281CF3A766E3}" type="parTrans" cxnId="{300FB2C8-6598-4EA0-B69F-3027304CD81C}">
      <dgm:prSet/>
      <dgm:spPr/>
      <dgm:t>
        <a:bodyPr/>
        <a:lstStyle/>
        <a:p>
          <a:endParaRPr lang="en-US"/>
        </a:p>
      </dgm:t>
    </dgm:pt>
    <dgm:pt modelId="{C5AF7C8C-D1B1-4864-890A-EF9758A008A9}" type="sibTrans" cxnId="{300FB2C8-6598-4EA0-B69F-3027304CD81C}">
      <dgm:prSet/>
      <dgm:spPr/>
      <dgm:t>
        <a:bodyPr/>
        <a:lstStyle/>
        <a:p>
          <a:endParaRPr lang="en-US"/>
        </a:p>
      </dgm:t>
    </dgm:pt>
    <dgm:pt modelId="{E0B133E1-47F7-41F5-8B13-CE4709CA1078}">
      <dgm:prSet/>
      <dgm:spPr/>
      <dgm:t>
        <a:bodyPr/>
        <a:lstStyle/>
        <a:p>
          <a:r>
            <a:rPr lang="en-US"/>
            <a:t>It is not the role of State Construction review staff to resolve simple errors and omissions in the Designer’s work.</a:t>
          </a:r>
        </a:p>
      </dgm:t>
    </dgm:pt>
    <dgm:pt modelId="{641C4531-E937-42A7-AE28-883444977219}" type="parTrans" cxnId="{73D9226C-2A8D-4197-BD58-893FDD761A39}">
      <dgm:prSet/>
      <dgm:spPr/>
      <dgm:t>
        <a:bodyPr/>
        <a:lstStyle/>
        <a:p>
          <a:endParaRPr lang="en-US"/>
        </a:p>
      </dgm:t>
    </dgm:pt>
    <dgm:pt modelId="{2226C88D-EFA6-4671-BFF4-92093715C402}" type="sibTrans" cxnId="{73D9226C-2A8D-4197-BD58-893FDD761A39}">
      <dgm:prSet/>
      <dgm:spPr/>
      <dgm:t>
        <a:bodyPr/>
        <a:lstStyle/>
        <a:p>
          <a:endParaRPr lang="en-US"/>
        </a:p>
      </dgm:t>
    </dgm:pt>
    <dgm:pt modelId="{EAC6593C-FF34-42D6-BED4-ABEAD19BE8F7}" type="pres">
      <dgm:prSet presAssocID="{21BFA06A-340C-4E4B-A3E6-5BD71C5F54E9}" presName="compositeShape" presStyleCnt="0">
        <dgm:presLayoutVars>
          <dgm:dir/>
          <dgm:resizeHandles/>
        </dgm:presLayoutVars>
      </dgm:prSet>
      <dgm:spPr/>
    </dgm:pt>
    <dgm:pt modelId="{50CD1699-8666-4E22-ADFA-F0C6F06958A4}" type="pres">
      <dgm:prSet presAssocID="{21BFA06A-340C-4E4B-A3E6-5BD71C5F54E9}" presName="pyramid" presStyleLbl="node1" presStyleIdx="0" presStyleCnt="1"/>
      <dgm:spPr/>
    </dgm:pt>
    <dgm:pt modelId="{E2699691-6605-4E80-8D05-0B8BB26FB8E6}" type="pres">
      <dgm:prSet presAssocID="{21BFA06A-340C-4E4B-A3E6-5BD71C5F54E9}" presName="theList" presStyleCnt="0"/>
      <dgm:spPr/>
    </dgm:pt>
    <dgm:pt modelId="{13AE6A0D-D0E8-4B5E-87F0-C1A29839B671}" type="pres">
      <dgm:prSet presAssocID="{852B1AAE-E077-42C6-BBB9-76E3CC6491ED}" presName="aNode" presStyleLbl="fgAcc1" presStyleIdx="0" presStyleCnt="3">
        <dgm:presLayoutVars>
          <dgm:bulletEnabled val="1"/>
        </dgm:presLayoutVars>
      </dgm:prSet>
      <dgm:spPr/>
    </dgm:pt>
    <dgm:pt modelId="{8DA173B8-7DEC-49AA-834D-CE9E16CC3314}" type="pres">
      <dgm:prSet presAssocID="{852B1AAE-E077-42C6-BBB9-76E3CC6491ED}" presName="aSpace" presStyleCnt="0"/>
      <dgm:spPr/>
    </dgm:pt>
    <dgm:pt modelId="{4A1EF13F-1C8C-4642-8AD5-B77E146DDA74}" type="pres">
      <dgm:prSet presAssocID="{860C6280-C319-45F0-B62A-CBE3507FD8D5}" presName="aNode" presStyleLbl="fgAcc1" presStyleIdx="1" presStyleCnt="3">
        <dgm:presLayoutVars>
          <dgm:bulletEnabled val="1"/>
        </dgm:presLayoutVars>
      </dgm:prSet>
      <dgm:spPr/>
    </dgm:pt>
    <dgm:pt modelId="{1FB57200-B45E-4819-A1A6-D1E060F8F663}" type="pres">
      <dgm:prSet presAssocID="{860C6280-C319-45F0-B62A-CBE3507FD8D5}" presName="aSpace" presStyleCnt="0"/>
      <dgm:spPr/>
    </dgm:pt>
    <dgm:pt modelId="{1DF121BF-DAA8-4B20-88EE-1C007894BB55}" type="pres">
      <dgm:prSet presAssocID="{E0B133E1-47F7-41F5-8B13-CE4709CA1078}" presName="aNode" presStyleLbl="fgAcc1" presStyleIdx="2" presStyleCnt="3">
        <dgm:presLayoutVars>
          <dgm:bulletEnabled val="1"/>
        </dgm:presLayoutVars>
      </dgm:prSet>
      <dgm:spPr/>
    </dgm:pt>
    <dgm:pt modelId="{CD967B21-F334-4BFE-8AA3-2C88375D38D7}" type="pres">
      <dgm:prSet presAssocID="{E0B133E1-47F7-41F5-8B13-CE4709CA1078}" presName="aSpace" presStyleCnt="0"/>
      <dgm:spPr/>
    </dgm:pt>
  </dgm:ptLst>
  <dgm:cxnLst>
    <dgm:cxn modelId="{50E6A268-B0A3-4905-8C2F-5A73F7FB31B7}" type="presOf" srcId="{21BFA06A-340C-4E4B-A3E6-5BD71C5F54E9}" destId="{EAC6593C-FF34-42D6-BED4-ABEAD19BE8F7}" srcOrd="0" destOrd="0" presId="urn:microsoft.com/office/officeart/2005/8/layout/pyramid2"/>
    <dgm:cxn modelId="{73D9226C-2A8D-4197-BD58-893FDD761A39}" srcId="{21BFA06A-340C-4E4B-A3E6-5BD71C5F54E9}" destId="{E0B133E1-47F7-41F5-8B13-CE4709CA1078}" srcOrd="2" destOrd="0" parTransId="{641C4531-E937-42A7-AE28-883444977219}" sibTransId="{2226C88D-EFA6-4671-BFF4-92093715C402}"/>
    <dgm:cxn modelId="{8F76A08F-EA0F-4B0A-8491-D4DEB9BF3418}" type="presOf" srcId="{E0B133E1-47F7-41F5-8B13-CE4709CA1078}" destId="{1DF121BF-DAA8-4B20-88EE-1C007894BB55}" srcOrd="0" destOrd="0" presId="urn:microsoft.com/office/officeart/2005/8/layout/pyramid2"/>
    <dgm:cxn modelId="{B5060DA3-7E01-4F45-8D9C-346B21E09187}" srcId="{21BFA06A-340C-4E4B-A3E6-5BD71C5F54E9}" destId="{852B1AAE-E077-42C6-BBB9-76E3CC6491ED}" srcOrd="0" destOrd="0" parTransId="{0C6CD95C-9E49-4EA9-A9B2-43DF4C3B0DA8}" sibTransId="{2C315D31-01C6-470F-BD65-35B1188A2F97}"/>
    <dgm:cxn modelId="{300FB2C8-6598-4EA0-B69F-3027304CD81C}" srcId="{21BFA06A-340C-4E4B-A3E6-5BD71C5F54E9}" destId="{860C6280-C319-45F0-B62A-CBE3507FD8D5}" srcOrd="1" destOrd="0" parTransId="{1F20D222-C9C2-4D68-97DE-281CF3A766E3}" sibTransId="{C5AF7C8C-D1B1-4864-890A-EF9758A008A9}"/>
    <dgm:cxn modelId="{C725F9E9-2494-4329-9CA1-DB6F0197750D}" type="presOf" srcId="{852B1AAE-E077-42C6-BBB9-76E3CC6491ED}" destId="{13AE6A0D-D0E8-4B5E-87F0-C1A29839B671}" srcOrd="0" destOrd="0" presId="urn:microsoft.com/office/officeart/2005/8/layout/pyramid2"/>
    <dgm:cxn modelId="{2DE4D1EF-5D95-4948-95AA-CA7E9F434657}" type="presOf" srcId="{860C6280-C319-45F0-B62A-CBE3507FD8D5}" destId="{4A1EF13F-1C8C-4642-8AD5-B77E146DDA74}" srcOrd="0" destOrd="0" presId="urn:microsoft.com/office/officeart/2005/8/layout/pyramid2"/>
    <dgm:cxn modelId="{4DD01F23-6A2C-4F5D-B852-84488D5D4920}" type="presParOf" srcId="{EAC6593C-FF34-42D6-BED4-ABEAD19BE8F7}" destId="{50CD1699-8666-4E22-ADFA-F0C6F06958A4}" srcOrd="0" destOrd="0" presId="urn:microsoft.com/office/officeart/2005/8/layout/pyramid2"/>
    <dgm:cxn modelId="{A2F42564-63C4-4FB4-9010-A688E3E8049E}" type="presParOf" srcId="{EAC6593C-FF34-42D6-BED4-ABEAD19BE8F7}" destId="{E2699691-6605-4E80-8D05-0B8BB26FB8E6}" srcOrd="1" destOrd="0" presId="urn:microsoft.com/office/officeart/2005/8/layout/pyramid2"/>
    <dgm:cxn modelId="{5DB7C345-5911-490B-8B35-C3D21ED27DD9}" type="presParOf" srcId="{E2699691-6605-4E80-8D05-0B8BB26FB8E6}" destId="{13AE6A0D-D0E8-4B5E-87F0-C1A29839B671}" srcOrd="0" destOrd="0" presId="urn:microsoft.com/office/officeart/2005/8/layout/pyramid2"/>
    <dgm:cxn modelId="{BEBA8279-A04A-4C6B-8DC9-A30F30388252}" type="presParOf" srcId="{E2699691-6605-4E80-8D05-0B8BB26FB8E6}" destId="{8DA173B8-7DEC-49AA-834D-CE9E16CC3314}" srcOrd="1" destOrd="0" presId="urn:microsoft.com/office/officeart/2005/8/layout/pyramid2"/>
    <dgm:cxn modelId="{4ED39B24-2A34-41A3-8980-1C3077BD8808}" type="presParOf" srcId="{E2699691-6605-4E80-8D05-0B8BB26FB8E6}" destId="{4A1EF13F-1C8C-4642-8AD5-B77E146DDA74}" srcOrd="2" destOrd="0" presId="urn:microsoft.com/office/officeart/2005/8/layout/pyramid2"/>
    <dgm:cxn modelId="{93FF2CD8-2336-4F7E-BC64-BE8DB4D16310}" type="presParOf" srcId="{E2699691-6605-4E80-8D05-0B8BB26FB8E6}" destId="{1FB57200-B45E-4819-A1A6-D1E060F8F663}" srcOrd="3" destOrd="0" presId="urn:microsoft.com/office/officeart/2005/8/layout/pyramid2"/>
    <dgm:cxn modelId="{5C827F77-C45E-4D47-A646-1149840F8ADA}" type="presParOf" srcId="{E2699691-6605-4E80-8D05-0B8BB26FB8E6}" destId="{1DF121BF-DAA8-4B20-88EE-1C007894BB55}" srcOrd="4" destOrd="0" presId="urn:microsoft.com/office/officeart/2005/8/layout/pyramid2"/>
    <dgm:cxn modelId="{16161E8E-C685-4946-86FC-C8C587D9278C}" type="presParOf" srcId="{E2699691-6605-4E80-8D05-0B8BB26FB8E6}" destId="{CD967B21-F334-4BFE-8AA3-2C88375D38D7}" srcOrd="5"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DA04BB67-4D71-4EB0-89AC-13A73431877F}" type="doc">
      <dgm:prSet loTypeId="urn:microsoft.com/office/officeart/2005/8/layout/target2" loCatId="relationship" qsTypeId="urn:microsoft.com/office/officeart/2005/8/quickstyle/3d1" qsCatId="3D" csTypeId="urn:microsoft.com/office/officeart/2005/8/colors/colorful4" csCatId="colorful"/>
      <dgm:spPr/>
      <dgm:t>
        <a:bodyPr/>
        <a:lstStyle/>
        <a:p>
          <a:endParaRPr lang="en-US"/>
        </a:p>
      </dgm:t>
    </dgm:pt>
    <dgm:pt modelId="{E668CDF0-DB2F-46BA-A6BD-4AD1FC6CE65D}">
      <dgm:prSet custT="1"/>
      <dgm:spPr/>
      <dgm:t>
        <a:bodyPr/>
        <a:lstStyle/>
        <a:p>
          <a:pPr algn="ctr"/>
          <a:r>
            <a:rPr lang="en-US" sz="5400" b="1"/>
            <a:t>Approval to Proceed</a:t>
          </a:r>
          <a:endParaRPr lang="en-US" sz="5400"/>
        </a:p>
      </dgm:t>
    </dgm:pt>
    <dgm:pt modelId="{3CBFCB64-ACA2-4E1E-8639-96A4370F69DE}" type="parTrans" cxnId="{3D570C20-B4D1-4EF7-95A4-7ADFD8C635F0}">
      <dgm:prSet/>
      <dgm:spPr/>
      <dgm:t>
        <a:bodyPr/>
        <a:lstStyle/>
        <a:p>
          <a:endParaRPr lang="en-US"/>
        </a:p>
      </dgm:t>
    </dgm:pt>
    <dgm:pt modelId="{CDCC8B40-AFE4-4359-8870-DDE0113978AA}" type="sibTrans" cxnId="{3D570C20-B4D1-4EF7-95A4-7ADFD8C635F0}">
      <dgm:prSet/>
      <dgm:spPr/>
      <dgm:t>
        <a:bodyPr/>
        <a:lstStyle/>
        <a:p>
          <a:endParaRPr lang="en-US"/>
        </a:p>
      </dgm:t>
    </dgm:pt>
    <dgm:pt modelId="{D0AFB8DF-306D-41AC-9C80-417E3BBFAD7A}">
      <dgm:prSet/>
      <dgm:spPr/>
      <dgm:t>
        <a:bodyPr/>
        <a:lstStyle/>
        <a:p>
          <a:r>
            <a:rPr lang="en-US"/>
            <a:t>The Designer should secure from the Owner and the State Construction Office written approval of the Construction Document submittal before proceeding to the next phase. </a:t>
          </a:r>
        </a:p>
      </dgm:t>
    </dgm:pt>
    <dgm:pt modelId="{D02421E9-267F-43BD-9F5B-0AC45DFCE7F6}" type="parTrans" cxnId="{ECE65246-22A0-4682-AA59-40DFCE79D265}">
      <dgm:prSet/>
      <dgm:spPr/>
      <dgm:t>
        <a:bodyPr/>
        <a:lstStyle/>
        <a:p>
          <a:endParaRPr lang="en-US"/>
        </a:p>
      </dgm:t>
    </dgm:pt>
    <dgm:pt modelId="{3316110D-5FE8-41E8-8B27-ECBBADE7EC30}" type="sibTrans" cxnId="{ECE65246-22A0-4682-AA59-40DFCE79D265}">
      <dgm:prSet/>
      <dgm:spPr/>
      <dgm:t>
        <a:bodyPr/>
        <a:lstStyle/>
        <a:p>
          <a:endParaRPr lang="en-US"/>
        </a:p>
      </dgm:t>
    </dgm:pt>
    <dgm:pt modelId="{1E4B8F8D-6DAD-4533-A300-83F95BECC3AE}">
      <dgm:prSet/>
      <dgm:spPr/>
      <dgm:t>
        <a:bodyPr/>
        <a:lstStyle/>
        <a:p>
          <a:r>
            <a:rPr lang="en-US"/>
            <a:t>If the submittal does not sufficiently address the basic elements of the project, it will be returned “Not Approved” and a re-submittal showing further development will be required.</a:t>
          </a:r>
        </a:p>
      </dgm:t>
    </dgm:pt>
    <dgm:pt modelId="{1811644C-C590-44A1-8E0B-1DA82B5F2289}" type="parTrans" cxnId="{8B9DF253-95DE-415A-8254-7F7F8FA2BF05}">
      <dgm:prSet/>
      <dgm:spPr/>
      <dgm:t>
        <a:bodyPr/>
        <a:lstStyle/>
        <a:p>
          <a:endParaRPr lang="en-US"/>
        </a:p>
      </dgm:t>
    </dgm:pt>
    <dgm:pt modelId="{BC190E1A-057E-41D4-9D23-3A1B6259FB77}" type="sibTrans" cxnId="{8B9DF253-95DE-415A-8254-7F7F8FA2BF05}">
      <dgm:prSet/>
      <dgm:spPr/>
      <dgm:t>
        <a:bodyPr/>
        <a:lstStyle/>
        <a:p>
          <a:endParaRPr lang="en-US"/>
        </a:p>
      </dgm:t>
    </dgm:pt>
    <dgm:pt modelId="{1CA1ACE3-B1BA-46DF-9DC7-55596B37F440}" type="pres">
      <dgm:prSet presAssocID="{DA04BB67-4D71-4EB0-89AC-13A73431877F}" presName="Name0" presStyleCnt="0">
        <dgm:presLayoutVars>
          <dgm:chMax val="3"/>
          <dgm:chPref val="1"/>
          <dgm:dir/>
          <dgm:animLvl val="lvl"/>
          <dgm:resizeHandles/>
        </dgm:presLayoutVars>
      </dgm:prSet>
      <dgm:spPr/>
    </dgm:pt>
    <dgm:pt modelId="{A36670C9-C6C9-4486-885C-55E5B85EC417}" type="pres">
      <dgm:prSet presAssocID="{DA04BB67-4D71-4EB0-89AC-13A73431877F}" presName="outerBox" presStyleCnt="0"/>
      <dgm:spPr/>
    </dgm:pt>
    <dgm:pt modelId="{DC2AA86B-1AC0-40E5-BB1E-9808A42088B3}" type="pres">
      <dgm:prSet presAssocID="{DA04BB67-4D71-4EB0-89AC-13A73431877F}" presName="outerBoxParent" presStyleLbl="node1" presStyleIdx="0" presStyleCnt="2"/>
      <dgm:spPr/>
    </dgm:pt>
    <dgm:pt modelId="{3FBEA186-24A6-4427-9172-B78A1F46ECD0}" type="pres">
      <dgm:prSet presAssocID="{DA04BB67-4D71-4EB0-89AC-13A73431877F}" presName="outerBoxChildren" presStyleCnt="0"/>
      <dgm:spPr/>
    </dgm:pt>
    <dgm:pt modelId="{7A53ED57-B1BC-4B32-9A17-29679386D455}" type="pres">
      <dgm:prSet presAssocID="{DA04BB67-4D71-4EB0-89AC-13A73431877F}" presName="middleBox" presStyleCnt="0"/>
      <dgm:spPr/>
    </dgm:pt>
    <dgm:pt modelId="{98AD94D3-9979-4250-81C4-E4760B58F108}" type="pres">
      <dgm:prSet presAssocID="{DA04BB67-4D71-4EB0-89AC-13A73431877F}" presName="middleBoxParent" presStyleLbl="node1" presStyleIdx="1" presStyleCnt="2"/>
      <dgm:spPr/>
    </dgm:pt>
    <dgm:pt modelId="{493DE03B-4E31-411E-9303-04F98643C34C}" type="pres">
      <dgm:prSet presAssocID="{DA04BB67-4D71-4EB0-89AC-13A73431877F}" presName="middleBoxChildren" presStyleCnt="0"/>
      <dgm:spPr/>
    </dgm:pt>
    <dgm:pt modelId="{BDE15D94-200F-4498-9DA0-92B9FA168DF5}" type="pres">
      <dgm:prSet presAssocID="{1E4B8F8D-6DAD-4533-A300-83F95BECC3AE}" presName="mChild" presStyleLbl="fgAcc1" presStyleIdx="0" presStyleCnt="1">
        <dgm:presLayoutVars>
          <dgm:bulletEnabled val="1"/>
        </dgm:presLayoutVars>
      </dgm:prSet>
      <dgm:spPr/>
    </dgm:pt>
  </dgm:ptLst>
  <dgm:cxnLst>
    <dgm:cxn modelId="{3D570C20-B4D1-4EF7-95A4-7ADFD8C635F0}" srcId="{DA04BB67-4D71-4EB0-89AC-13A73431877F}" destId="{E668CDF0-DB2F-46BA-A6BD-4AD1FC6CE65D}" srcOrd="0" destOrd="0" parTransId="{3CBFCB64-ACA2-4E1E-8639-96A4370F69DE}" sibTransId="{CDCC8B40-AFE4-4359-8870-DDE0113978AA}"/>
    <dgm:cxn modelId="{0DF6A726-747F-4D45-8D87-61143C4A8FD9}" type="presOf" srcId="{DA04BB67-4D71-4EB0-89AC-13A73431877F}" destId="{1CA1ACE3-B1BA-46DF-9DC7-55596B37F440}" srcOrd="0" destOrd="0" presId="urn:microsoft.com/office/officeart/2005/8/layout/target2"/>
    <dgm:cxn modelId="{98C3D726-CF65-4E44-95D1-0B3A88B31D6D}" type="presOf" srcId="{1E4B8F8D-6DAD-4533-A300-83F95BECC3AE}" destId="{BDE15D94-200F-4498-9DA0-92B9FA168DF5}" srcOrd="0" destOrd="0" presId="urn:microsoft.com/office/officeart/2005/8/layout/target2"/>
    <dgm:cxn modelId="{E4A57337-F770-427F-90AE-6ECC0EB94C9E}" type="presOf" srcId="{D0AFB8DF-306D-41AC-9C80-417E3BBFAD7A}" destId="{98AD94D3-9979-4250-81C4-E4760B58F108}" srcOrd="0" destOrd="0" presId="urn:microsoft.com/office/officeart/2005/8/layout/target2"/>
    <dgm:cxn modelId="{ECE65246-22A0-4682-AA59-40DFCE79D265}" srcId="{DA04BB67-4D71-4EB0-89AC-13A73431877F}" destId="{D0AFB8DF-306D-41AC-9C80-417E3BBFAD7A}" srcOrd="1" destOrd="0" parTransId="{D02421E9-267F-43BD-9F5B-0AC45DFCE7F6}" sibTransId="{3316110D-5FE8-41E8-8B27-ECBBADE7EC30}"/>
    <dgm:cxn modelId="{8B9DF253-95DE-415A-8254-7F7F8FA2BF05}" srcId="{D0AFB8DF-306D-41AC-9C80-417E3BBFAD7A}" destId="{1E4B8F8D-6DAD-4533-A300-83F95BECC3AE}" srcOrd="0" destOrd="0" parTransId="{1811644C-C590-44A1-8E0B-1DA82B5F2289}" sibTransId="{BC190E1A-057E-41D4-9D23-3A1B6259FB77}"/>
    <dgm:cxn modelId="{C5D890FE-9756-4B95-BAEC-4B6396DA8452}" type="presOf" srcId="{E668CDF0-DB2F-46BA-A6BD-4AD1FC6CE65D}" destId="{DC2AA86B-1AC0-40E5-BB1E-9808A42088B3}" srcOrd="0" destOrd="0" presId="urn:microsoft.com/office/officeart/2005/8/layout/target2"/>
    <dgm:cxn modelId="{ADA1DD86-DF92-46B8-85A3-448CE0A29987}" type="presParOf" srcId="{1CA1ACE3-B1BA-46DF-9DC7-55596B37F440}" destId="{A36670C9-C6C9-4486-885C-55E5B85EC417}" srcOrd="0" destOrd="0" presId="urn:microsoft.com/office/officeart/2005/8/layout/target2"/>
    <dgm:cxn modelId="{04CB8C49-A848-4455-925E-B2AE3CB448EC}" type="presParOf" srcId="{A36670C9-C6C9-4486-885C-55E5B85EC417}" destId="{DC2AA86B-1AC0-40E5-BB1E-9808A42088B3}" srcOrd="0" destOrd="0" presId="urn:microsoft.com/office/officeart/2005/8/layout/target2"/>
    <dgm:cxn modelId="{9B0FC965-9B08-468D-B385-1A9389A7D865}" type="presParOf" srcId="{A36670C9-C6C9-4486-885C-55E5B85EC417}" destId="{3FBEA186-24A6-4427-9172-B78A1F46ECD0}" srcOrd="1" destOrd="0" presId="urn:microsoft.com/office/officeart/2005/8/layout/target2"/>
    <dgm:cxn modelId="{A424A3F1-10EA-4582-A5AD-9F049D60D1EC}" type="presParOf" srcId="{1CA1ACE3-B1BA-46DF-9DC7-55596B37F440}" destId="{7A53ED57-B1BC-4B32-9A17-29679386D455}" srcOrd="1" destOrd="0" presId="urn:microsoft.com/office/officeart/2005/8/layout/target2"/>
    <dgm:cxn modelId="{0677D3E2-E3DC-4307-A30E-28ED8D87841E}" type="presParOf" srcId="{7A53ED57-B1BC-4B32-9A17-29679386D455}" destId="{98AD94D3-9979-4250-81C4-E4760B58F108}" srcOrd="0" destOrd="0" presId="urn:microsoft.com/office/officeart/2005/8/layout/target2"/>
    <dgm:cxn modelId="{CBE878B3-4C76-4AB9-9668-5F135B604BDB}" type="presParOf" srcId="{7A53ED57-B1BC-4B32-9A17-29679386D455}" destId="{493DE03B-4E31-411E-9303-04F98643C34C}" srcOrd="1" destOrd="0" presId="urn:microsoft.com/office/officeart/2005/8/layout/target2"/>
    <dgm:cxn modelId="{8A2A4B07-BAC0-4FEE-8C7E-B80442CD9B65}" type="presParOf" srcId="{493DE03B-4E31-411E-9303-04F98643C34C}" destId="{BDE15D94-200F-4498-9DA0-92B9FA168DF5}" srcOrd="0" destOrd="0" presId="urn:microsoft.com/office/officeart/2005/8/layout/targe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A6BCDC53-4C92-4182-A82F-C4B258A6386D}" type="doc">
      <dgm:prSet loTypeId="urn:microsoft.com/office/officeart/2005/8/layout/vList2" loCatId="list" qsTypeId="urn:microsoft.com/office/officeart/2005/8/quickstyle/3d1" qsCatId="3D" csTypeId="urn:microsoft.com/office/officeart/2005/8/colors/accent6_2" csCatId="accent6"/>
      <dgm:spPr/>
      <dgm:t>
        <a:bodyPr/>
        <a:lstStyle/>
        <a:p>
          <a:endParaRPr lang="en-US"/>
        </a:p>
      </dgm:t>
    </dgm:pt>
    <dgm:pt modelId="{1CF9906C-DBA5-465B-8709-C579CF5D71EA}">
      <dgm:prSet/>
      <dgm:spPr/>
      <dgm:t>
        <a:bodyPr/>
        <a:lstStyle/>
        <a:p>
          <a:pPr algn="ctr"/>
          <a:r>
            <a:rPr lang="en-US" b="1"/>
            <a:t>Section 508 </a:t>
          </a:r>
          <a:endParaRPr lang="en-US"/>
        </a:p>
      </dgm:t>
    </dgm:pt>
    <dgm:pt modelId="{CCA9A3EE-2E1B-4457-9779-92F9B51C324D}" type="parTrans" cxnId="{4D60CCC0-B973-42AB-A49C-523DF8D7D702}">
      <dgm:prSet/>
      <dgm:spPr/>
      <dgm:t>
        <a:bodyPr/>
        <a:lstStyle/>
        <a:p>
          <a:pPr algn="ctr"/>
          <a:endParaRPr lang="en-US"/>
        </a:p>
      </dgm:t>
    </dgm:pt>
    <dgm:pt modelId="{863ACEEE-377A-44EF-AFBB-C0446EF7E543}" type="sibTrans" cxnId="{4D60CCC0-B973-42AB-A49C-523DF8D7D702}">
      <dgm:prSet/>
      <dgm:spPr/>
      <dgm:t>
        <a:bodyPr/>
        <a:lstStyle/>
        <a:p>
          <a:pPr algn="ctr"/>
          <a:endParaRPr lang="en-US"/>
        </a:p>
      </dgm:t>
    </dgm:pt>
    <dgm:pt modelId="{0EE9246C-01C6-4583-AECE-1B2A8A58427F}">
      <dgm:prSet/>
      <dgm:spPr/>
      <dgm:t>
        <a:bodyPr/>
        <a:lstStyle/>
        <a:p>
          <a:pPr algn="ctr"/>
          <a:r>
            <a:rPr lang="en-US" b="1"/>
            <a:t>Final Submittal</a:t>
          </a:r>
          <a:endParaRPr lang="en-US"/>
        </a:p>
      </dgm:t>
    </dgm:pt>
    <dgm:pt modelId="{4144BE1D-C01E-4029-BF24-F325B6BD6C27}" type="parTrans" cxnId="{704FDDCE-423B-46F4-A288-077967BFF196}">
      <dgm:prSet/>
      <dgm:spPr/>
      <dgm:t>
        <a:bodyPr/>
        <a:lstStyle/>
        <a:p>
          <a:pPr algn="ctr"/>
          <a:endParaRPr lang="en-US"/>
        </a:p>
      </dgm:t>
    </dgm:pt>
    <dgm:pt modelId="{B60D00CB-3339-4A32-897C-6C4E251E5580}" type="sibTrans" cxnId="{704FDDCE-423B-46F4-A288-077967BFF196}">
      <dgm:prSet/>
      <dgm:spPr/>
      <dgm:t>
        <a:bodyPr/>
        <a:lstStyle/>
        <a:p>
          <a:pPr algn="ctr"/>
          <a:endParaRPr lang="en-US"/>
        </a:p>
      </dgm:t>
    </dgm:pt>
    <dgm:pt modelId="{C47DFA76-E947-401A-99B8-9394A7AD84A1}" type="pres">
      <dgm:prSet presAssocID="{A6BCDC53-4C92-4182-A82F-C4B258A6386D}" presName="linear" presStyleCnt="0">
        <dgm:presLayoutVars>
          <dgm:animLvl val="lvl"/>
          <dgm:resizeHandles val="exact"/>
        </dgm:presLayoutVars>
      </dgm:prSet>
      <dgm:spPr/>
    </dgm:pt>
    <dgm:pt modelId="{FF6ADDDD-DAD1-4A9A-8D62-0060C09773FD}" type="pres">
      <dgm:prSet presAssocID="{1CF9906C-DBA5-465B-8709-C579CF5D71EA}" presName="parentText" presStyleLbl="node1" presStyleIdx="0" presStyleCnt="2">
        <dgm:presLayoutVars>
          <dgm:chMax val="0"/>
          <dgm:bulletEnabled val="1"/>
        </dgm:presLayoutVars>
      </dgm:prSet>
      <dgm:spPr/>
    </dgm:pt>
    <dgm:pt modelId="{BAB61491-C290-4DCA-964F-BE4B473C7071}" type="pres">
      <dgm:prSet presAssocID="{863ACEEE-377A-44EF-AFBB-C0446EF7E543}" presName="spacer" presStyleCnt="0"/>
      <dgm:spPr/>
    </dgm:pt>
    <dgm:pt modelId="{8B25FA9D-2EE1-46A9-A3D2-D32A3395E260}" type="pres">
      <dgm:prSet presAssocID="{0EE9246C-01C6-4583-AECE-1B2A8A58427F}" presName="parentText" presStyleLbl="node1" presStyleIdx="1" presStyleCnt="2">
        <dgm:presLayoutVars>
          <dgm:chMax val="0"/>
          <dgm:bulletEnabled val="1"/>
        </dgm:presLayoutVars>
      </dgm:prSet>
      <dgm:spPr/>
    </dgm:pt>
  </dgm:ptLst>
  <dgm:cxnLst>
    <dgm:cxn modelId="{588C1C10-C974-4AFA-81D5-82DE60AA95A1}" type="presOf" srcId="{A6BCDC53-4C92-4182-A82F-C4B258A6386D}" destId="{C47DFA76-E947-401A-99B8-9394A7AD84A1}" srcOrd="0" destOrd="0" presId="urn:microsoft.com/office/officeart/2005/8/layout/vList2"/>
    <dgm:cxn modelId="{B1539C19-89A1-42E8-A633-C44FEEEFBBD9}" type="presOf" srcId="{1CF9906C-DBA5-465B-8709-C579CF5D71EA}" destId="{FF6ADDDD-DAD1-4A9A-8D62-0060C09773FD}" srcOrd="0" destOrd="0" presId="urn:microsoft.com/office/officeart/2005/8/layout/vList2"/>
    <dgm:cxn modelId="{EB06AD4B-73ED-46A8-9CC4-ACF83015D567}" type="presOf" srcId="{0EE9246C-01C6-4583-AECE-1B2A8A58427F}" destId="{8B25FA9D-2EE1-46A9-A3D2-D32A3395E260}" srcOrd="0" destOrd="0" presId="urn:microsoft.com/office/officeart/2005/8/layout/vList2"/>
    <dgm:cxn modelId="{4D60CCC0-B973-42AB-A49C-523DF8D7D702}" srcId="{A6BCDC53-4C92-4182-A82F-C4B258A6386D}" destId="{1CF9906C-DBA5-465B-8709-C579CF5D71EA}" srcOrd="0" destOrd="0" parTransId="{CCA9A3EE-2E1B-4457-9779-92F9B51C324D}" sibTransId="{863ACEEE-377A-44EF-AFBB-C0446EF7E543}"/>
    <dgm:cxn modelId="{704FDDCE-423B-46F4-A288-077967BFF196}" srcId="{A6BCDC53-4C92-4182-A82F-C4B258A6386D}" destId="{0EE9246C-01C6-4583-AECE-1B2A8A58427F}" srcOrd="1" destOrd="0" parTransId="{4144BE1D-C01E-4029-BF24-F325B6BD6C27}" sibTransId="{B60D00CB-3339-4A32-897C-6C4E251E5580}"/>
    <dgm:cxn modelId="{805F2BC1-80F8-42E9-BE9D-B4631C3D1B7A}" type="presParOf" srcId="{C47DFA76-E947-401A-99B8-9394A7AD84A1}" destId="{FF6ADDDD-DAD1-4A9A-8D62-0060C09773FD}" srcOrd="0" destOrd="0" presId="urn:microsoft.com/office/officeart/2005/8/layout/vList2"/>
    <dgm:cxn modelId="{6D8196A0-B32A-43E5-A595-A59CF2151C50}" type="presParOf" srcId="{C47DFA76-E947-401A-99B8-9394A7AD84A1}" destId="{BAB61491-C290-4DCA-964F-BE4B473C7071}" srcOrd="1" destOrd="0" presId="urn:microsoft.com/office/officeart/2005/8/layout/vList2"/>
    <dgm:cxn modelId="{A602A295-84A3-459D-8382-189AA521B77D}" type="presParOf" srcId="{C47DFA76-E947-401A-99B8-9394A7AD84A1}" destId="{8B25FA9D-2EE1-46A9-A3D2-D32A3395E260}"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AF6667E8-970F-4199-8B30-B54DF92C5593}" type="doc">
      <dgm:prSet loTypeId="urn:microsoft.com/office/officeart/2005/8/layout/cycle6" loCatId="relationship" qsTypeId="urn:microsoft.com/office/officeart/2005/8/quickstyle/3d1" qsCatId="3D" csTypeId="urn:microsoft.com/office/officeart/2005/8/colors/colorful4" csCatId="colorful"/>
      <dgm:spPr/>
      <dgm:t>
        <a:bodyPr/>
        <a:lstStyle/>
        <a:p>
          <a:endParaRPr lang="en-US"/>
        </a:p>
      </dgm:t>
    </dgm:pt>
    <dgm:pt modelId="{2D72958A-BD73-4150-804A-FA508942A5E2}">
      <dgm:prSet custT="1"/>
      <dgm:spPr/>
      <dgm:t>
        <a:bodyPr/>
        <a:lstStyle/>
        <a:p>
          <a:r>
            <a:rPr lang="en-US" sz="1400" b="1"/>
            <a:t>Final Submittal for Bid</a:t>
          </a:r>
          <a:endParaRPr lang="en-US" sz="1400"/>
        </a:p>
      </dgm:t>
    </dgm:pt>
    <dgm:pt modelId="{79811A39-53AF-4E24-847C-CA01171D9A02}" type="parTrans" cxnId="{6BCE6AD3-44FA-49D7-A0CD-AE8D7E394314}">
      <dgm:prSet/>
      <dgm:spPr/>
      <dgm:t>
        <a:bodyPr/>
        <a:lstStyle/>
        <a:p>
          <a:endParaRPr lang="en-US" sz="2000"/>
        </a:p>
      </dgm:t>
    </dgm:pt>
    <dgm:pt modelId="{AABBDC05-3C66-4095-9DA4-74B4A7FBE682}" type="sibTrans" cxnId="{6BCE6AD3-44FA-49D7-A0CD-AE8D7E394314}">
      <dgm:prSet/>
      <dgm:spPr/>
      <dgm:t>
        <a:bodyPr/>
        <a:lstStyle/>
        <a:p>
          <a:endParaRPr lang="en-US" sz="2000"/>
        </a:p>
      </dgm:t>
    </dgm:pt>
    <dgm:pt modelId="{CC604860-A079-4BC1-8F28-C068F309F19F}">
      <dgm:prSet custT="1"/>
      <dgm:spPr/>
      <dgm:t>
        <a:bodyPr/>
        <a:lstStyle/>
        <a:p>
          <a:r>
            <a:rPr lang="en-US" sz="1400"/>
            <a:t>The Final Submittal is not intended to be another project review. </a:t>
          </a:r>
        </a:p>
      </dgm:t>
    </dgm:pt>
    <dgm:pt modelId="{33C08480-8239-4E41-8C12-A83519A7AFA0}" type="parTrans" cxnId="{948BA19E-FE2D-43EC-940C-4E38C415ADFD}">
      <dgm:prSet/>
      <dgm:spPr/>
      <dgm:t>
        <a:bodyPr/>
        <a:lstStyle/>
        <a:p>
          <a:endParaRPr lang="en-US" sz="2000"/>
        </a:p>
      </dgm:t>
    </dgm:pt>
    <dgm:pt modelId="{FBC96178-4BDF-490C-BD3A-0F671489FBDB}" type="sibTrans" cxnId="{948BA19E-FE2D-43EC-940C-4E38C415ADFD}">
      <dgm:prSet/>
      <dgm:spPr/>
      <dgm:t>
        <a:bodyPr/>
        <a:lstStyle/>
        <a:p>
          <a:endParaRPr lang="en-US" sz="2000"/>
        </a:p>
      </dgm:t>
    </dgm:pt>
    <dgm:pt modelId="{7C241851-4229-4325-9179-00B7F8625F93}">
      <dgm:prSet custT="1"/>
      <dgm:spPr/>
      <dgm:t>
        <a:bodyPr/>
        <a:lstStyle/>
        <a:p>
          <a:r>
            <a:rPr lang="en-US" sz="1400"/>
            <a:t>Final submittal is to verify the Designer’s written responses to the State Construction Office Construction Document review comments and verify the required revisions have been made to the project documents.</a:t>
          </a:r>
        </a:p>
      </dgm:t>
    </dgm:pt>
    <dgm:pt modelId="{A91273D1-B595-4FB3-85C1-0D06CE97371A}" type="parTrans" cxnId="{90F8260B-6781-45F6-A914-F8A359CC792B}">
      <dgm:prSet/>
      <dgm:spPr/>
      <dgm:t>
        <a:bodyPr/>
        <a:lstStyle/>
        <a:p>
          <a:endParaRPr lang="en-US" sz="2000"/>
        </a:p>
      </dgm:t>
    </dgm:pt>
    <dgm:pt modelId="{B89BDA8A-08F1-40B6-8135-43498CFCDE86}" type="sibTrans" cxnId="{90F8260B-6781-45F6-A914-F8A359CC792B}">
      <dgm:prSet/>
      <dgm:spPr/>
      <dgm:t>
        <a:bodyPr/>
        <a:lstStyle/>
        <a:p>
          <a:endParaRPr lang="en-US" sz="2000"/>
        </a:p>
      </dgm:t>
    </dgm:pt>
    <dgm:pt modelId="{019C2C74-A746-41C3-9B07-F1062A81D3B9}" type="pres">
      <dgm:prSet presAssocID="{AF6667E8-970F-4199-8B30-B54DF92C5593}" presName="cycle" presStyleCnt="0">
        <dgm:presLayoutVars>
          <dgm:dir/>
          <dgm:resizeHandles val="exact"/>
        </dgm:presLayoutVars>
      </dgm:prSet>
      <dgm:spPr/>
    </dgm:pt>
    <dgm:pt modelId="{34ECEB40-37BE-4625-BDD5-0CA20249806E}" type="pres">
      <dgm:prSet presAssocID="{2D72958A-BD73-4150-804A-FA508942A5E2}" presName="node" presStyleLbl="node1" presStyleIdx="0" presStyleCnt="3">
        <dgm:presLayoutVars>
          <dgm:bulletEnabled val="1"/>
        </dgm:presLayoutVars>
      </dgm:prSet>
      <dgm:spPr/>
    </dgm:pt>
    <dgm:pt modelId="{936E7C03-F967-4B87-9D99-56554A895C26}" type="pres">
      <dgm:prSet presAssocID="{2D72958A-BD73-4150-804A-FA508942A5E2}" presName="spNode" presStyleCnt="0"/>
      <dgm:spPr/>
    </dgm:pt>
    <dgm:pt modelId="{80892280-9353-42EE-8ADF-AD33E996BB04}" type="pres">
      <dgm:prSet presAssocID="{AABBDC05-3C66-4095-9DA4-74B4A7FBE682}" presName="sibTrans" presStyleLbl="sibTrans1D1" presStyleIdx="0" presStyleCnt="3"/>
      <dgm:spPr/>
    </dgm:pt>
    <dgm:pt modelId="{6D9768DF-21CE-47C8-98DD-AE487E4528A6}" type="pres">
      <dgm:prSet presAssocID="{CC604860-A079-4BC1-8F28-C068F309F19F}" presName="node" presStyleLbl="node1" presStyleIdx="1" presStyleCnt="3">
        <dgm:presLayoutVars>
          <dgm:bulletEnabled val="1"/>
        </dgm:presLayoutVars>
      </dgm:prSet>
      <dgm:spPr/>
    </dgm:pt>
    <dgm:pt modelId="{B662C62D-0959-4446-8CCA-19E8BA1350CE}" type="pres">
      <dgm:prSet presAssocID="{CC604860-A079-4BC1-8F28-C068F309F19F}" presName="spNode" presStyleCnt="0"/>
      <dgm:spPr/>
    </dgm:pt>
    <dgm:pt modelId="{60A36979-84B9-4B15-8762-73DD4CC9D4CF}" type="pres">
      <dgm:prSet presAssocID="{FBC96178-4BDF-490C-BD3A-0F671489FBDB}" presName="sibTrans" presStyleLbl="sibTrans1D1" presStyleIdx="1" presStyleCnt="3"/>
      <dgm:spPr/>
    </dgm:pt>
    <dgm:pt modelId="{9102C91A-4023-4EE9-B3EB-5768508AD60B}" type="pres">
      <dgm:prSet presAssocID="{7C241851-4229-4325-9179-00B7F8625F93}" presName="node" presStyleLbl="node1" presStyleIdx="2" presStyleCnt="3">
        <dgm:presLayoutVars>
          <dgm:bulletEnabled val="1"/>
        </dgm:presLayoutVars>
      </dgm:prSet>
      <dgm:spPr/>
    </dgm:pt>
    <dgm:pt modelId="{8CB8778B-5F83-4FFF-8AC5-7044507CE0EA}" type="pres">
      <dgm:prSet presAssocID="{7C241851-4229-4325-9179-00B7F8625F93}" presName="spNode" presStyleCnt="0"/>
      <dgm:spPr/>
    </dgm:pt>
    <dgm:pt modelId="{A57BE277-6157-435E-B487-CA4D0F17D3A7}" type="pres">
      <dgm:prSet presAssocID="{B89BDA8A-08F1-40B6-8135-43498CFCDE86}" presName="sibTrans" presStyleLbl="sibTrans1D1" presStyleIdx="2" presStyleCnt="3"/>
      <dgm:spPr/>
    </dgm:pt>
  </dgm:ptLst>
  <dgm:cxnLst>
    <dgm:cxn modelId="{90F8260B-6781-45F6-A914-F8A359CC792B}" srcId="{AF6667E8-970F-4199-8B30-B54DF92C5593}" destId="{7C241851-4229-4325-9179-00B7F8625F93}" srcOrd="2" destOrd="0" parTransId="{A91273D1-B595-4FB3-85C1-0D06CE97371A}" sibTransId="{B89BDA8A-08F1-40B6-8135-43498CFCDE86}"/>
    <dgm:cxn modelId="{6E31740E-959B-447C-AFE7-8FF2750A5492}" type="presOf" srcId="{2D72958A-BD73-4150-804A-FA508942A5E2}" destId="{34ECEB40-37BE-4625-BDD5-0CA20249806E}" srcOrd="0" destOrd="0" presId="urn:microsoft.com/office/officeart/2005/8/layout/cycle6"/>
    <dgm:cxn modelId="{3332BE2C-0780-471C-B377-A4A996033F24}" type="presOf" srcId="{CC604860-A079-4BC1-8F28-C068F309F19F}" destId="{6D9768DF-21CE-47C8-98DD-AE487E4528A6}" srcOrd="0" destOrd="0" presId="urn:microsoft.com/office/officeart/2005/8/layout/cycle6"/>
    <dgm:cxn modelId="{F96E5B41-A1E8-49A0-B310-012D325208EB}" type="presOf" srcId="{FBC96178-4BDF-490C-BD3A-0F671489FBDB}" destId="{60A36979-84B9-4B15-8762-73DD4CC9D4CF}" srcOrd="0" destOrd="0" presId="urn:microsoft.com/office/officeart/2005/8/layout/cycle6"/>
    <dgm:cxn modelId="{D0AC9152-DA34-4E48-9B69-893A09A5816F}" type="presOf" srcId="{AABBDC05-3C66-4095-9DA4-74B4A7FBE682}" destId="{80892280-9353-42EE-8ADF-AD33E996BB04}" srcOrd="0" destOrd="0" presId="urn:microsoft.com/office/officeart/2005/8/layout/cycle6"/>
    <dgm:cxn modelId="{3FDDAA78-F54F-41CD-8DEA-514BC521C914}" type="presOf" srcId="{AF6667E8-970F-4199-8B30-B54DF92C5593}" destId="{019C2C74-A746-41C3-9B07-F1062A81D3B9}" srcOrd="0" destOrd="0" presId="urn:microsoft.com/office/officeart/2005/8/layout/cycle6"/>
    <dgm:cxn modelId="{A034808C-084B-433C-A213-5A340983C7E0}" type="presOf" srcId="{B89BDA8A-08F1-40B6-8135-43498CFCDE86}" destId="{A57BE277-6157-435E-B487-CA4D0F17D3A7}" srcOrd="0" destOrd="0" presId="urn:microsoft.com/office/officeart/2005/8/layout/cycle6"/>
    <dgm:cxn modelId="{948BA19E-FE2D-43EC-940C-4E38C415ADFD}" srcId="{AF6667E8-970F-4199-8B30-B54DF92C5593}" destId="{CC604860-A079-4BC1-8F28-C068F309F19F}" srcOrd="1" destOrd="0" parTransId="{33C08480-8239-4E41-8C12-A83519A7AFA0}" sibTransId="{FBC96178-4BDF-490C-BD3A-0F671489FBDB}"/>
    <dgm:cxn modelId="{6BCE6AD3-44FA-49D7-A0CD-AE8D7E394314}" srcId="{AF6667E8-970F-4199-8B30-B54DF92C5593}" destId="{2D72958A-BD73-4150-804A-FA508942A5E2}" srcOrd="0" destOrd="0" parTransId="{79811A39-53AF-4E24-847C-CA01171D9A02}" sibTransId="{AABBDC05-3C66-4095-9DA4-74B4A7FBE682}"/>
    <dgm:cxn modelId="{387DBDD5-78D7-4409-8C13-B897C4E9C785}" type="presOf" srcId="{7C241851-4229-4325-9179-00B7F8625F93}" destId="{9102C91A-4023-4EE9-B3EB-5768508AD60B}" srcOrd="0" destOrd="0" presId="urn:microsoft.com/office/officeart/2005/8/layout/cycle6"/>
    <dgm:cxn modelId="{F95AC240-B004-4648-9D21-29DDB029EBB2}" type="presParOf" srcId="{019C2C74-A746-41C3-9B07-F1062A81D3B9}" destId="{34ECEB40-37BE-4625-BDD5-0CA20249806E}" srcOrd="0" destOrd="0" presId="urn:microsoft.com/office/officeart/2005/8/layout/cycle6"/>
    <dgm:cxn modelId="{73849E14-8CE2-48CA-A16E-D8B9DECF1858}" type="presParOf" srcId="{019C2C74-A746-41C3-9B07-F1062A81D3B9}" destId="{936E7C03-F967-4B87-9D99-56554A895C26}" srcOrd="1" destOrd="0" presId="urn:microsoft.com/office/officeart/2005/8/layout/cycle6"/>
    <dgm:cxn modelId="{4B081380-D15B-4075-8A08-C93036B26DD2}" type="presParOf" srcId="{019C2C74-A746-41C3-9B07-F1062A81D3B9}" destId="{80892280-9353-42EE-8ADF-AD33E996BB04}" srcOrd="2" destOrd="0" presId="urn:microsoft.com/office/officeart/2005/8/layout/cycle6"/>
    <dgm:cxn modelId="{2BE394FA-63F1-4192-8B21-D874D7E2B7DE}" type="presParOf" srcId="{019C2C74-A746-41C3-9B07-F1062A81D3B9}" destId="{6D9768DF-21CE-47C8-98DD-AE487E4528A6}" srcOrd="3" destOrd="0" presId="urn:microsoft.com/office/officeart/2005/8/layout/cycle6"/>
    <dgm:cxn modelId="{0936AEA9-56BE-4657-9190-49EB8512390E}" type="presParOf" srcId="{019C2C74-A746-41C3-9B07-F1062A81D3B9}" destId="{B662C62D-0959-4446-8CCA-19E8BA1350CE}" srcOrd="4" destOrd="0" presId="urn:microsoft.com/office/officeart/2005/8/layout/cycle6"/>
    <dgm:cxn modelId="{F70EE91B-FB5F-4405-9EFB-B974B30ED57D}" type="presParOf" srcId="{019C2C74-A746-41C3-9B07-F1062A81D3B9}" destId="{60A36979-84B9-4B15-8762-73DD4CC9D4CF}" srcOrd="5" destOrd="0" presId="urn:microsoft.com/office/officeart/2005/8/layout/cycle6"/>
    <dgm:cxn modelId="{03F54630-4243-4631-9E7E-2242B8AD23B5}" type="presParOf" srcId="{019C2C74-A746-41C3-9B07-F1062A81D3B9}" destId="{9102C91A-4023-4EE9-B3EB-5768508AD60B}" srcOrd="6" destOrd="0" presId="urn:microsoft.com/office/officeart/2005/8/layout/cycle6"/>
    <dgm:cxn modelId="{5F3D6E9E-C2C2-47A0-9A60-64E66CC7EB2C}" type="presParOf" srcId="{019C2C74-A746-41C3-9B07-F1062A81D3B9}" destId="{8CB8778B-5F83-4FFF-8AC5-7044507CE0EA}" srcOrd="7" destOrd="0" presId="urn:microsoft.com/office/officeart/2005/8/layout/cycle6"/>
    <dgm:cxn modelId="{774F2534-374B-4216-87B1-D62EBD284424}" type="presParOf" srcId="{019C2C74-A746-41C3-9B07-F1062A81D3B9}" destId="{A57BE277-6157-435E-B487-CA4D0F17D3A7}" srcOrd="8"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6FA5103F-4B82-42EE-9F9B-3A0A22E6FCD4}" type="doc">
      <dgm:prSet loTypeId="urn:microsoft.com/office/officeart/2005/8/layout/vList2" loCatId="list" qsTypeId="urn:microsoft.com/office/officeart/2005/8/quickstyle/3d1" qsCatId="3D" csTypeId="urn:microsoft.com/office/officeart/2005/8/colors/colorful5" csCatId="colorful"/>
      <dgm:spPr/>
      <dgm:t>
        <a:bodyPr/>
        <a:lstStyle/>
        <a:p>
          <a:endParaRPr lang="en-US"/>
        </a:p>
      </dgm:t>
    </dgm:pt>
    <dgm:pt modelId="{EF33EDBD-5BEA-4FCD-89A6-9002055FBC7B}">
      <dgm:prSet/>
      <dgm:spPr/>
      <dgm:t>
        <a:bodyPr/>
        <a:lstStyle/>
        <a:p>
          <a:r>
            <a:rPr lang="en-US"/>
            <a:t>If the Construction Document submittal was incomplete, the Designer’s responses or the Final submittal may generate additional questions or comments. If the Final submittal shows non-compliance with previous CD review comments or has generated more comments, the submittal is considered “Not Approved for Bid” and another submittal will be necessary. </a:t>
          </a:r>
        </a:p>
      </dgm:t>
    </dgm:pt>
    <dgm:pt modelId="{4519A7A4-5C20-45B0-973D-3D764A3AD259}" type="parTrans" cxnId="{44FDD252-ECE6-405B-A0CD-2BF5907DC3F2}">
      <dgm:prSet/>
      <dgm:spPr/>
      <dgm:t>
        <a:bodyPr/>
        <a:lstStyle/>
        <a:p>
          <a:endParaRPr lang="en-US"/>
        </a:p>
      </dgm:t>
    </dgm:pt>
    <dgm:pt modelId="{C157FB08-1277-48B1-A519-0F5A5E2201B5}" type="sibTrans" cxnId="{44FDD252-ECE6-405B-A0CD-2BF5907DC3F2}">
      <dgm:prSet/>
      <dgm:spPr/>
      <dgm:t>
        <a:bodyPr/>
        <a:lstStyle/>
        <a:p>
          <a:endParaRPr lang="en-US"/>
        </a:p>
      </dgm:t>
    </dgm:pt>
    <dgm:pt modelId="{19A8FBF5-0D25-4CAA-B259-16EB6D2872B5}">
      <dgm:prSet/>
      <dgm:spPr/>
      <dgm:t>
        <a:bodyPr/>
        <a:lstStyle/>
        <a:p>
          <a:r>
            <a:rPr lang="en-US"/>
            <a:t>An e-copy of the Final Review/Approval letter will be e-mailed, copied to the Owner, to the Designer to facilitate a response letter. </a:t>
          </a:r>
        </a:p>
      </dgm:t>
    </dgm:pt>
    <dgm:pt modelId="{BC60A62F-E1E8-4A70-8393-6D07D91C24CA}" type="parTrans" cxnId="{BA444E08-1B48-448E-8A11-A457CE6DE68D}">
      <dgm:prSet/>
      <dgm:spPr/>
      <dgm:t>
        <a:bodyPr/>
        <a:lstStyle/>
        <a:p>
          <a:endParaRPr lang="en-US"/>
        </a:p>
      </dgm:t>
    </dgm:pt>
    <dgm:pt modelId="{F38E36D0-492E-4F5F-9B6D-937281408419}" type="sibTrans" cxnId="{BA444E08-1B48-448E-8A11-A457CE6DE68D}">
      <dgm:prSet/>
      <dgm:spPr/>
      <dgm:t>
        <a:bodyPr/>
        <a:lstStyle/>
        <a:p>
          <a:endParaRPr lang="en-US"/>
        </a:p>
      </dgm:t>
    </dgm:pt>
    <dgm:pt modelId="{E8399D6D-0EAB-4ED2-9725-6053A5085ABA}">
      <dgm:prSet/>
      <dgm:spPr/>
      <dgm:t>
        <a:bodyPr/>
        <a:lstStyle/>
        <a:p>
          <a:r>
            <a:rPr lang="en-US"/>
            <a:t>Final project approval letters from the Owner and all regulatory agencies having jurisdiction must be on file with the State Construction</a:t>
          </a:r>
        </a:p>
      </dgm:t>
    </dgm:pt>
    <dgm:pt modelId="{87473204-A7B4-4A4C-A25F-09569A4AF2B2}" type="parTrans" cxnId="{53F2DDA7-A449-4DAF-9A61-E959598D99EF}">
      <dgm:prSet/>
      <dgm:spPr/>
      <dgm:t>
        <a:bodyPr/>
        <a:lstStyle/>
        <a:p>
          <a:endParaRPr lang="en-US"/>
        </a:p>
      </dgm:t>
    </dgm:pt>
    <dgm:pt modelId="{FB1EED1A-CFD3-4F40-B5ED-9E6C2802CC10}" type="sibTrans" cxnId="{53F2DDA7-A449-4DAF-9A61-E959598D99EF}">
      <dgm:prSet/>
      <dgm:spPr/>
      <dgm:t>
        <a:bodyPr/>
        <a:lstStyle/>
        <a:p>
          <a:endParaRPr lang="en-US"/>
        </a:p>
      </dgm:t>
    </dgm:pt>
    <dgm:pt modelId="{E194C3D2-1BB3-492D-8B3F-CCFA51E3E5CD}" type="pres">
      <dgm:prSet presAssocID="{6FA5103F-4B82-42EE-9F9B-3A0A22E6FCD4}" presName="linear" presStyleCnt="0">
        <dgm:presLayoutVars>
          <dgm:animLvl val="lvl"/>
          <dgm:resizeHandles val="exact"/>
        </dgm:presLayoutVars>
      </dgm:prSet>
      <dgm:spPr/>
    </dgm:pt>
    <dgm:pt modelId="{783913A3-F857-43E4-8978-0F97AACD2596}" type="pres">
      <dgm:prSet presAssocID="{EF33EDBD-5BEA-4FCD-89A6-9002055FBC7B}" presName="parentText" presStyleLbl="node1" presStyleIdx="0" presStyleCnt="3">
        <dgm:presLayoutVars>
          <dgm:chMax val="0"/>
          <dgm:bulletEnabled val="1"/>
        </dgm:presLayoutVars>
      </dgm:prSet>
      <dgm:spPr/>
    </dgm:pt>
    <dgm:pt modelId="{90DEF839-7F9E-4888-9B27-CEC3A94E6F2A}" type="pres">
      <dgm:prSet presAssocID="{C157FB08-1277-48B1-A519-0F5A5E2201B5}" presName="spacer" presStyleCnt="0"/>
      <dgm:spPr/>
    </dgm:pt>
    <dgm:pt modelId="{81BEFE78-B06A-46C8-AB00-3FB600D18FBC}" type="pres">
      <dgm:prSet presAssocID="{19A8FBF5-0D25-4CAA-B259-16EB6D2872B5}" presName="parentText" presStyleLbl="node1" presStyleIdx="1" presStyleCnt="3">
        <dgm:presLayoutVars>
          <dgm:chMax val="0"/>
          <dgm:bulletEnabled val="1"/>
        </dgm:presLayoutVars>
      </dgm:prSet>
      <dgm:spPr/>
    </dgm:pt>
    <dgm:pt modelId="{C65F7827-CBB4-4A70-BF64-03B2FE955B0C}" type="pres">
      <dgm:prSet presAssocID="{F38E36D0-492E-4F5F-9B6D-937281408419}" presName="spacer" presStyleCnt="0"/>
      <dgm:spPr/>
    </dgm:pt>
    <dgm:pt modelId="{B58A2E2B-6DD0-4E63-8512-AE9540605DF7}" type="pres">
      <dgm:prSet presAssocID="{E8399D6D-0EAB-4ED2-9725-6053A5085ABA}" presName="parentText" presStyleLbl="node1" presStyleIdx="2" presStyleCnt="3">
        <dgm:presLayoutVars>
          <dgm:chMax val="0"/>
          <dgm:bulletEnabled val="1"/>
        </dgm:presLayoutVars>
      </dgm:prSet>
      <dgm:spPr/>
    </dgm:pt>
  </dgm:ptLst>
  <dgm:cxnLst>
    <dgm:cxn modelId="{22668401-45E1-4E0F-BD58-5F9D1731C73F}" type="presOf" srcId="{6FA5103F-4B82-42EE-9F9B-3A0A22E6FCD4}" destId="{E194C3D2-1BB3-492D-8B3F-CCFA51E3E5CD}" srcOrd="0" destOrd="0" presId="urn:microsoft.com/office/officeart/2005/8/layout/vList2"/>
    <dgm:cxn modelId="{AAE50D02-129A-4800-B00A-332373D7A1E2}" type="presOf" srcId="{EF33EDBD-5BEA-4FCD-89A6-9002055FBC7B}" destId="{783913A3-F857-43E4-8978-0F97AACD2596}" srcOrd="0" destOrd="0" presId="urn:microsoft.com/office/officeart/2005/8/layout/vList2"/>
    <dgm:cxn modelId="{BA444E08-1B48-448E-8A11-A457CE6DE68D}" srcId="{6FA5103F-4B82-42EE-9F9B-3A0A22E6FCD4}" destId="{19A8FBF5-0D25-4CAA-B259-16EB6D2872B5}" srcOrd="1" destOrd="0" parTransId="{BC60A62F-E1E8-4A70-8393-6D07D91C24CA}" sibTransId="{F38E36D0-492E-4F5F-9B6D-937281408419}"/>
    <dgm:cxn modelId="{44FDD252-ECE6-405B-A0CD-2BF5907DC3F2}" srcId="{6FA5103F-4B82-42EE-9F9B-3A0A22E6FCD4}" destId="{EF33EDBD-5BEA-4FCD-89A6-9002055FBC7B}" srcOrd="0" destOrd="0" parTransId="{4519A7A4-5C20-45B0-973D-3D764A3AD259}" sibTransId="{C157FB08-1277-48B1-A519-0F5A5E2201B5}"/>
    <dgm:cxn modelId="{53F2DDA7-A449-4DAF-9A61-E959598D99EF}" srcId="{6FA5103F-4B82-42EE-9F9B-3A0A22E6FCD4}" destId="{E8399D6D-0EAB-4ED2-9725-6053A5085ABA}" srcOrd="2" destOrd="0" parTransId="{87473204-A7B4-4A4C-A25F-09569A4AF2B2}" sibTransId="{FB1EED1A-CFD3-4F40-B5ED-9E6C2802CC10}"/>
    <dgm:cxn modelId="{04036BAB-608F-492B-B571-26F64B42A923}" type="presOf" srcId="{19A8FBF5-0D25-4CAA-B259-16EB6D2872B5}" destId="{81BEFE78-B06A-46C8-AB00-3FB600D18FBC}" srcOrd="0" destOrd="0" presId="urn:microsoft.com/office/officeart/2005/8/layout/vList2"/>
    <dgm:cxn modelId="{2E7E51ED-48FD-4D81-8962-8F5DD0484075}" type="presOf" srcId="{E8399D6D-0EAB-4ED2-9725-6053A5085ABA}" destId="{B58A2E2B-6DD0-4E63-8512-AE9540605DF7}" srcOrd="0" destOrd="0" presId="urn:microsoft.com/office/officeart/2005/8/layout/vList2"/>
    <dgm:cxn modelId="{C1CE99DF-F8AD-4F0A-AE3E-9DFE4E7276B6}" type="presParOf" srcId="{E194C3D2-1BB3-492D-8B3F-CCFA51E3E5CD}" destId="{783913A3-F857-43E4-8978-0F97AACD2596}" srcOrd="0" destOrd="0" presId="urn:microsoft.com/office/officeart/2005/8/layout/vList2"/>
    <dgm:cxn modelId="{CD5F672B-A79C-4FF1-8665-9428E3CF14A3}" type="presParOf" srcId="{E194C3D2-1BB3-492D-8B3F-CCFA51E3E5CD}" destId="{90DEF839-7F9E-4888-9B27-CEC3A94E6F2A}" srcOrd="1" destOrd="0" presId="urn:microsoft.com/office/officeart/2005/8/layout/vList2"/>
    <dgm:cxn modelId="{76CCD4F9-FC81-4115-A07D-B7733D08BAC1}" type="presParOf" srcId="{E194C3D2-1BB3-492D-8B3F-CCFA51E3E5CD}" destId="{81BEFE78-B06A-46C8-AB00-3FB600D18FBC}" srcOrd="2" destOrd="0" presId="urn:microsoft.com/office/officeart/2005/8/layout/vList2"/>
    <dgm:cxn modelId="{163E6494-377F-4FF5-9899-22D2FC8FB250}" type="presParOf" srcId="{E194C3D2-1BB3-492D-8B3F-CCFA51E3E5CD}" destId="{C65F7827-CBB4-4A70-BF64-03B2FE955B0C}" srcOrd="3" destOrd="0" presId="urn:microsoft.com/office/officeart/2005/8/layout/vList2"/>
    <dgm:cxn modelId="{EA867E75-DCD6-4C3C-9D28-7229FEA75488}" type="presParOf" srcId="{E194C3D2-1BB3-492D-8B3F-CCFA51E3E5CD}" destId="{B58A2E2B-6DD0-4E63-8512-AE9540605DF7}"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FFA65824-BDA8-451B-8D2C-AB3D321A06D0}" type="doc">
      <dgm:prSet loTypeId="urn:microsoft.com/office/officeart/2005/8/layout/venn3" loCatId="relationship" qsTypeId="urn:microsoft.com/office/officeart/2005/8/quickstyle/3d1" qsCatId="3D" csTypeId="urn:microsoft.com/office/officeart/2005/8/colors/colorful3" csCatId="colorful" phldr="1"/>
      <dgm:spPr/>
      <dgm:t>
        <a:bodyPr/>
        <a:lstStyle/>
        <a:p>
          <a:endParaRPr lang="en-US"/>
        </a:p>
      </dgm:t>
    </dgm:pt>
    <dgm:pt modelId="{DB19C0EC-8023-4827-A872-D68E202794C6}">
      <dgm:prSet custT="1"/>
      <dgm:spPr/>
      <dgm:t>
        <a:bodyPr/>
        <a:lstStyle/>
        <a:p>
          <a:r>
            <a:rPr lang="en-US" sz="3200" b="1" dirty="0"/>
            <a:t>“Sit-down” Final</a:t>
          </a:r>
          <a:endParaRPr lang="en-US" sz="3200" dirty="0"/>
        </a:p>
      </dgm:t>
    </dgm:pt>
    <dgm:pt modelId="{31BE9D62-8848-4B22-B14E-C8910595630C}" type="parTrans" cxnId="{A47E8D2D-169E-441B-8F06-9A6DAFD4447E}">
      <dgm:prSet/>
      <dgm:spPr/>
      <dgm:t>
        <a:bodyPr/>
        <a:lstStyle/>
        <a:p>
          <a:endParaRPr lang="en-US" sz="1800"/>
        </a:p>
      </dgm:t>
    </dgm:pt>
    <dgm:pt modelId="{654FD015-2624-48CF-AC82-CC01BFB84D44}" type="sibTrans" cxnId="{A47E8D2D-169E-441B-8F06-9A6DAFD4447E}">
      <dgm:prSet/>
      <dgm:spPr/>
      <dgm:t>
        <a:bodyPr/>
        <a:lstStyle/>
        <a:p>
          <a:endParaRPr lang="en-US" sz="1800"/>
        </a:p>
      </dgm:t>
    </dgm:pt>
    <dgm:pt modelId="{700C121D-B597-4435-B4D0-78CB73520E75}">
      <dgm:prSet custT="1"/>
      <dgm:spPr/>
      <dgm:t>
        <a:bodyPr/>
        <a:lstStyle/>
        <a:p>
          <a:r>
            <a:rPr lang="en-US" sz="1800"/>
            <a:t>Upon request by the Designer and only where the conditions listed below are met, a “sit-down” review meeting may be scheduled at the State Construction Office in Raleigh. </a:t>
          </a:r>
        </a:p>
      </dgm:t>
    </dgm:pt>
    <dgm:pt modelId="{BB3D1741-8260-4B3F-9A2B-677F606B633C}" type="parTrans" cxnId="{52178B72-F0E1-4E40-9421-B828C0BFC5E6}">
      <dgm:prSet/>
      <dgm:spPr/>
      <dgm:t>
        <a:bodyPr/>
        <a:lstStyle/>
        <a:p>
          <a:endParaRPr lang="en-US" sz="1800"/>
        </a:p>
      </dgm:t>
    </dgm:pt>
    <dgm:pt modelId="{47265760-2D6C-4A06-820C-3C593301F6C8}" type="sibTrans" cxnId="{52178B72-F0E1-4E40-9421-B828C0BFC5E6}">
      <dgm:prSet/>
      <dgm:spPr/>
      <dgm:t>
        <a:bodyPr/>
        <a:lstStyle/>
        <a:p>
          <a:endParaRPr lang="en-US" sz="1800"/>
        </a:p>
      </dgm:t>
    </dgm:pt>
    <dgm:pt modelId="{C3833B7C-4622-4C41-BFC5-3A5CB0AE7AF0}">
      <dgm:prSet custT="1"/>
      <dgm:spPr/>
      <dgm:t>
        <a:bodyPr/>
        <a:lstStyle/>
        <a:p>
          <a:r>
            <a:rPr lang="en-US" sz="1800"/>
            <a:t>While the Designer may request a “sit-down” final when the Final is submitted, the State Construction Office will schedule the meeting for a date no less than 14 days after receipt of the Final documents. </a:t>
          </a:r>
        </a:p>
      </dgm:t>
    </dgm:pt>
    <dgm:pt modelId="{13CF9DD5-6E12-4894-9A48-E6922A1CF3B3}" type="parTrans" cxnId="{7A31125F-4114-4FB8-81FE-4152529EEE19}">
      <dgm:prSet/>
      <dgm:spPr/>
      <dgm:t>
        <a:bodyPr/>
        <a:lstStyle/>
        <a:p>
          <a:endParaRPr lang="en-US" sz="1800"/>
        </a:p>
      </dgm:t>
    </dgm:pt>
    <dgm:pt modelId="{7D0E637A-5E6A-48BA-8AB9-BFC72112773C}" type="sibTrans" cxnId="{7A31125F-4114-4FB8-81FE-4152529EEE19}">
      <dgm:prSet/>
      <dgm:spPr/>
      <dgm:t>
        <a:bodyPr/>
        <a:lstStyle/>
        <a:p>
          <a:endParaRPr lang="en-US" sz="1800"/>
        </a:p>
      </dgm:t>
    </dgm:pt>
    <dgm:pt modelId="{BA371F7D-2C91-421F-860F-5C4158F0E081}">
      <dgm:prSet custT="1"/>
      <dgm:spPr/>
      <dgm:t>
        <a:bodyPr/>
        <a:lstStyle/>
        <a:p>
          <a:r>
            <a:rPr lang="en-US" sz="1800"/>
            <a:t>Note that the 14 days starts when the project is logged into our tracking system (InterScope).</a:t>
          </a:r>
        </a:p>
      </dgm:t>
    </dgm:pt>
    <dgm:pt modelId="{E50A99E9-2502-44DB-A9EA-9243BD9FFE2B}" type="parTrans" cxnId="{842BB3E5-C5EB-4048-BD67-91DA2CBA7668}">
      <dgm:prSet/>
      <dgm:spPr/>
      <dgm:t>
        <a:bodyPr/>
        <a:lstStyle/>
        <a:p>
          <a:endParaRPr lang="en-US" sz="1800"/>
        </a:p>
      </dgm:t>
    </dgm:pt>
    <dgm:pt modelId="{548275A4-43EC-457F-A6A4-881810A8B9F1}" type="sibTrans" cxnId="{842BB3E5-C5EB-4048-BD67-91DA2CBA7668}">
      <dgm:prSet/>
      <dgm:spPr/>
      <dgm:t>
        <a:bodyPr/>
        <a:lstStyle/>
        <a:p>
          <a:endParaRPr lang="en-US" sz="1800"/>
        </a:p>
      </dgm:t>
    </dgm:pt>
    <dgm:pt modelId="{B07CE03C-7B8A-41DE-801B-118332E24399}" type="pres">
      <dgm:prSet presAssocID="{FFA65824-BDA8-451B-8D2C-AB3D321A06D0}" presName="Name0" presStyleCnt="0">
        <dgm:presLayoutVars>
          <dgm:dir/>
          <dgm:resizeHandles val="exact"/>
        </dgm:presLayoutVars>
      </dgm:prSet>
      <dgm:spPr/>
    </dgm:pt>
    <dgm:pt modelId="{190500B1-34C3-4CED-8A26-AAC44478772D}" type="pres">
      <dgm:prSet presAssocID="{DB19C0EC-8023-4827-A872-D68E202794C6}" presName="Name5" presStyleLbl="vennNode1" presStyleIdx="0" presStyleCnt="4">
        <dgm:presLayoutVars>
          <dgm:bulletEnabled val="1"/>
        </dgm:presLayoutVars>
      </dgm:prSet>
      <dgm:spPr/>
    </dgm:pt>
    <dgm:pt modelId="{2246B89E-2031-4B93-B42C-100E88231D6E}" type="pres">
      <dgm:prSet presAssocID="{654FD015-2624-48CF-AC82-CC01BFB84D44}" presName="space" presStyleCnt="0"/>
      <dgm:spPr/>
    </dgm:pt>
    <dgm:pt modelId="{C2D0ECC7-7727-40E2-B6D6-7E4D2BB26CC1}" type="pres">
      <dgm:prSet presAssocID="{700C121D-B597-4435-B4D0-78CB73520E75}" presName="Name5" presStyleLbl="vennNode1" presStyleIdx="1" presStyleCnt="4">
        <dgm:presLayoutVars>
          <dgm:bulletEnabled val="1"/>
        </dgm:presLayoutVars>
      </dgm:prSet>
      <dgm:spPr/>
    </dgm:pt>
    <dgm:pt modelId="{82F20848-2D9B-4CEF-BBCD-40423EC6D558}" type="pres">
      <dgm:prSet presAssocID="{47265760-2D6C-4A06-820C-3C593301F6C8}" presName="space" presStyleCnt="0"/>
      <dgm:spPr/>
    </dgm:pt>
    <dgm:pt modelId="{1D183B84-A98E-45F2-9922-F6B0558450ED}" type="pres">
      <dgm:prSet presAssocID="{C3833B7C-4622-4C41-BFC5-3A5CB0AE7AF0}" presName="Name5" presStyleLbl="vennNode1" presStyleIdx="2" presStyleCnt="4" custScaleY="108878">
        <dgm:presLayoutVars>
          <dgm:bulletEnabled val="1"/>
        </dgm:presLayoutVars>
      </dgm:prSet>
      <dgm:spPr/>
    </dgm:pt>
    <dgm:pt modelId="{5203D851-543F-4A67-B97E-CE1E4C66A694}" type="pres">
      <dgm:prSet presAssocID="{7D0E637A-5E6A-48BA-8AB9-BFC72112773C}" presName="space" presStyleCnt="0"/>
      <dgm:spPr/>
    </dgm:pt>
    <dgm:pt modelId="{9AB01DE0-6D5F-42F2-815E-F1A83678296D}" type="pres">
      <dgm:prSet presAssocID="{BA371F7D-2C91-421F-860F-5C4158F0E081}" presName="Name5" presStyleLbl="vennNode1" presStyleIdx="3" presStyleCnt="4">
        <dgm:presLayoutVars>
          <dgm:bulletEnabled val="1"/>
        </dgm:presLayoutVars>
      </dgm:prSet>
      <dgm:spPr/>
    </dgm:pt>
  </dgm:ptLst>
  <dgm:cxnLst>
    <dgm:cxn modelId="{A47E8D2D-169E-441B-8F06-9A6DAFD4447E}" srcId="{FFA65824-BDA8-451B-8D2C-AB3D321A06D0}" destId="{DB19C0EC-8023-4827-A872-D68E202794C6}" srcOrd="0" destOrd="0" parTransId="{31BE9D62-8848-4B22-B14E-C8910595630C}" sibTransId="{654FD015-2624-48CF-AC82-CC01BFB84D44}"/>
    <dgm:cxn modelId="{7A31125F-4114-4FB8-81FE-4152529EEE19}" srcId="{FFA65824-BDA8-451B-8D2C-AB3D321A06D0}" destId="{C3833B7C-4622-4C41-BFC5-3A5CB0AE7AF0}" srcOrd="2" destOrd="0" parTransId="{13CF9DD5-6E12-4894-9A48-E6922A1CF3B3}" sibTransId="{7D0E637A-5E6A-48BA-8AB9-BFC72112773C}"/>
    <dgm:cxn modelId="{73F1DE63-FFBE-4CDB-AC4E-A6450FE9F718}" type="presOf" srcId="{FFA65824-BDA8-451B-8D2C-AB3D321A06D0}" destId="{B07CE03C-7B8A-41DE-801B-118332E24399}" srcOrd="0" destOrd="0" presId="urn:microsoft.com/office/officeart/2005/8/layout/venn3"/>
    <dgm:cxn modelId="{0238CD71-DFB9-47EA-8086-F5F8F2EA0EB8}" type="presOf" srcId="{BA371F7D-2C91-421F-860F-5C4158F0E081}" destId="{9AB01DE0-6D5F-42F2-815E-F1A83678296D}" srcOrd="0" destOrd="0" presId="urn:microsoft.com/office/officeart/2005/8/layout/venn3"/>
    <dgm:cxn modelId="{52178B72-F0E1-4E40-9421-B828C0BFC5E6}" srcId="{FFA65824-BDA8-451B-8D2C-AB3D321A06D0}" destId="{700C121D-B597-4435-B4D0-78CB73520E75}" srcOrd="1" destOrd="0" parTransId="{BB3D1741-8260-4B3F-9A2B-677F606B633C}" sibTransId="{47265760-2D6C-4A06-820C-3C593301F6C8}"/>
    <dgm:cxn modelId="{E0EB4F78-EA2C-4F7B-BB3D-D0D3A989C1DB}" type="presOf" srcId="{DB19C0EC-8023-4827-A872-D68E202794C6}" destId="{190500B1-34C3-4CED-8A26-AAC44478772D}" srcOrd="0" destOrd="0" presId="urn:microsoft.com/office/officeart/2005/8/layout/venn3"/>
    <dgm:cxn modelId="{79B0FFA3-4F77-4C54-8160-51358C64306E}" type="presOf" srcId="{C3833B7C-4622-4C41-BFC5-3A5CB0AE7AF0}" destId="{1D183B84-A98E-45F2-9922-F6B0558450ED}" srcOrd="0" destOrd="0" presId="urn:microsoft.com/office/officeart/2005/8/layout/venn3"/>
    <dgm:cxn modelId="{B1521FB5-4901-4338-851A-77989D1F20DE}" type="presOf" srcId="{700C121D-B597-4435-B4D0-78CB73520E75}" destId="{C2D0ECC7-7727-40E2-B6D6-7E4D2BB26CC1}" srcOrd="0" destOrd="0" presId="urn:microsoft.com/office/officeart/2005/8/layout/venn3"/>
    <dgm:cxn modelId="{842BB3E5-C5EB-4048-BD67-91DA2CBA7668}" srcId="{FFA65824-BDA8-451B-8D2C-AB3D321A06D0}" destId="{BA371F7D-2C91-421F-860F-5C4158F0E081}" srcOrd="3" destOrd="0" parTransId="{E50A99E9-2502-44DB-A9EA-9243BD9FFE2B}" sibTransId="{548275A4-43EC-457F-A6A4-881810A8B9F1}"/>
    <dgm:cxn modelId="{E556F256-18CF-4717-9E5F-8148C853CCDB}" type="presParOf" srcId="{B07CE03C-7B8A-41DE-801B-118332E24399}" destId="{190500B1-34C3-4CED-8A26-AAC44478772D}" srcOrd="0" destOrd="0" presId="urn:microsoft.com/office/officeart/2005/8/layout/venn3"/>
    <dgm:cxn modelId="{B660C4D7-D431-4798-B7D6-772FAD7C2370}" type="presParOf" srcId="{B07CE03C-7B8A-41DE-801B-118332E24399}" destId="{2246B89E-2031-4B93-B42C-100E88231D6E}" srcOrd="1" destOrd="0" presId="urn:microsoft.com/office/officeart/2005/8/layout/venn3"/>
    <dgm:cxn modelId="{0EB4B197-5CD9-474F-939A-29B1A4C46850}" type="presParOf" srcId="{B07CE03C-7B8A-41DE-801B-118332E24399}" destId="{C2D0ECC7-7727-40E2-B6D6-7E4D2BB26CC1}" srcOrd="2" destOrd="0" presId="urn:microsoft.com/office/officeart/2005/8/layout/venn3"/>
    <dgm:cxn modelId="{CECC70F4-E5F4-4047-B50D-7A1EDEBAC276}" type="presParOf" srcId="{B07CE03C-7B8A-41DE-801B-118332E24399}" destId="{82F20848-2D9B-4CEF-BBCD-40423EC6D558}" srcOrd="3" destOrd="0" presId="urn:microsoft.com/office/officeart/2005/8/layout/venn3"/>
    <dgm:cxn modelId="{8E713925-4444-47B3-BEC5-84EE40216AF2}" type="presParOf" srcId="{B07CE03C-7B8A-41DE-801B-118332E24399}" destId="{1D183B84-A98E-45F2-9922-F6B0558450ED}" srcOrd="4" destOrd="0" presId="urn:microsoft.com/office/officeart/2005/8/layout/venn3"/>
    <dgm:cxn modelId="{3B714ACB-765E-4DEE-B283-F4AFCE6C55FF}" type="presParOf" srcId="{B07CE03C-7B8A-41DE-801B-118332E24399}" destId="{5203D851-543F-4A67-B97E-CE1E4C66A694}" srcOrd="5" destOrd="0" presId="urn:microsoft.com/office/officeart/2005/8/layout/venn3"/>
    <dgm:cxn modelId="{64F27B3F-0CC0-4C8F-8F2B-9BD1CCB78611}" type="presParOf" srcId="{B07CE03C-7B8A-41DE-801B-118332E24399}" destId="{9AB01DE0-6D5F-42F2-815E-F1A83678296D}" srcOrd="6" destOrd="0" presId="urn:microsoft.com/office/officeart/2005/8/layout/venn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7CAFDD53-CE82-4B38-BCD6-6C0FEE24BE06}" type="doc">
      <dgm:prSet loTypeId="urn:microsoft.com/office/officeart/2005/8/layout/default" loCatId="list" qsTypeId="urn:microsoft.com/office/officeart/2005/8/quickstyle/3d3" qsCatId="3D" csTypeId="urn:microsoft.com/office/officeart/2005/8/colors/colorful4" csCatId="colorful"/>
      <dgm:spPr/>
      <dgm:t>
        <a:bodyPr/>
        <a:lstStyle/>
        <a:p>
          <a:endParaRPr lang="en-US"/>
        </a:p>
      </dgm:t>
    </dgm:pt>
    <dgm:pt modelId="{0CD25B41-6142-442E-8E4E-6D04EC6DF825}">
      <dgm:prSet/>
      <dgm:spPr/>
      <dgm:t>
        <a:bodyPr/>
        <a:lstStyle/>
        <a:p>
          <a:r>
            <a:rPr lang="en-US"/>
            <a:t>1. The total of all CD review comments do not exceed 7 pages.</a:t>
          </a:r>
        </a:p>
      </dgm:t>
    </dgm:pt>
    <dgm:pt modelId="{44E7E705-BE8F-469E-B2A0-58D8B920FA8E}" type="parTrans" cxnId="{372094D6-D608-45B8-AAE6-0A2F28DF2600}">
      <dgm:prSet/>
      <dgm:spPr/>
      <dgm:t>
        <a:bodyPr/>
        <a:lstStyle/>
        <a:p>
          <a:endParaRPr lang="en-US"/>
        </a:p>
      </dgm:t>
    </dgm:pt>
    <dgm:pt modelId="{A7BB0BC8-6D4C-4AD0-AB6B-A3AD2016036F}" type="sibTrans" cxnId="{372094D6-D608-45B8-AAE6-0A2F28DF2600}">
      <dgm:prSet/>
      <dgm:spPr/>
      <dgm:t>
        <a:bodyPr/>
        <a:lstStyle/>
        <a:p>
          <a:endParaRPr lang="en-US"/>
        </a:p>
      </dgm:t>
    </dgm:pt>
    <dgm:pt modelId="{AE4FCED5-1F8B-4BE0-B291-D67BBAB01C4A}">
      <dgm:prSet/>
      <dgm:spPr/>
      <dgm:t>
        <a:bodyPr/>
        <a:lstStyle/>
        <a:p>
          <a:r>
            <a:rPr lang="en-US"/>
            <a:t>2. The Final submittal resolves all code issues identified at the CD. </a:t>
          </a:r>
        </a:p>
      </dgm:t>
    </dgm:pt>
    <dgm:pt modelId="{D3227C84-9DD1-42D5-AA52-E34E4750593E}" type="parTrans" cxnId="{E7F0AF22-820C-40E2-9505-926FA4C67DF9}">
      <dgm:prSet/>
      <dgm:spPr/>
      <dgm:t>
        <a:bodyPr/>
        <a:lstStyle/>
        <a:p>
          <a:endParaRPr lang="en-US"/>
        </a:p>
      </dgm:t>
    </dgm:pt>
    <dgm:pt modelId="{A0B99FBD-B7F0-4768-A50B-D6FEC540A1C5}" type="sibTrans" cxnId="{E7F0AF22-820C-40E2-9505-926FA4C67DF9}">
      <dgm:prSet/>
      <dgm:spPr/>
      <dgm:t>
        <a:bodyPr/>
        <a:lstStyle/>
        <a:p>
          <a:endParaRPr lang="en-US"/>
        </a:p>
      </dgm:t>
    </dgm:pt>
    <dgm:pt modelId="{2D89974F-31B6-47C4-9164-D8E1D9FF5A06}">
      <dgm:prSet/>
      <dgm:spPr/>
      <dgm:t>
        <a:bodyPr/>
        <a:lstStyle/>
        <a:p>
          <a:r>
            <a:rPr lang="en-US"/>
            <a:t>3. The Final submittal satisfactorily addresses all CD review comments. </a:t>
          </a:r>
        </a:p>
      </dgm:t>
    </dgm:pt>
    <dgm:pt modelId="{F5A5F936-13E6-40F9-A29D-4A6A269F7314}" type="parTrans" cxnId="{75747F08-0401-4905-9B07-DDA109D26FC2}">
      <dgm:prSet/>
      <dgm:spPr/>
      <dgm:t>
        <a:bodyPr/>
        <a:lstStyle/>
        <a:p>
          <a:endParaRPr lang="en-US"/>
        </a:p>
      </dgm:t>
    </dgm:pt>
    <dgm:pt modelId="{DAFE22CF-30D1-4DC7-9B3F-A712A36AD83F}" type="sibTrans" cxnId="{75747F08-0401-4905-9B07-DDA109D26FC2}">
      <dgm:prSet/>
      <dgm:spPr/>
      <dgm:t>
        <a:bodyPr/>
        <a:lstStyle/>
        <a:p>
          <a:endParaRPr lang="en-US"/>
        </a:p>
      </dgm:t>
    </dgm:pt>
    <dgm:pt modelId="{2B60B2B2-1082-4757-97D8-9974A8BED4EE}">
      <dgm:prSet/>
      <dgm:spPr/>
      <dgm:t>
        <a:bodyPr/>
        <a:lstStyle/>
        <a:p>
          <a:r>
            <a:rPr lang="en-US"/>
            <a:t>4. Other regulatory approvals are provided. </a:t>
          </a:r>
        </a:p>
      </dgm:t>
    </dgm:pt>
    <dgm:pt modelId="{A98FDC99-D1F0-4297-8FF5-E0439470D7A5}" type="parTrans" cxnId="{ECB2A3AF-8254-4C31-95FF-B69C327687DC}">
      <dgm:prSet/>
      <dgm:spPr/>
      <dgm:t>
        <a:bodyPr/>
        <a:lstStyle/>
        <a:p>
          <a:endParaRPr lang="en-US"/>
        </a:p>
      </dgm:t>
    </dgm:pt>
    <dgm:pt modelId="{3C02CBF3-8811-490F-B269-3C000DA4CE41}" type="sibTrans" cxnId="{ECB2A3AF-8254-4C31-95FF-B69C327687DC}">
      <dgm:prSet/>
      <dgm:spPr/>
      <dgm:t>
        <a:bodyPr/>
        <a:lstStyle/>
        <a:p>
          <a:endParaRPr lang="en-US"/>
        </a:p>
      </dgm:t>
    </dgm:pt>
    <dgm:pt modelId="{7640054E-EDBA-47FB-A55A-7B1325DC48D4}">
      <dgm:prSet/>
      <dgm:spPr/>
      <dgm:t>
        <a:bodyPr/>
        <a:lstStyle/>
        <a:p>
          <a:r>
            <a:rPr lang="en-US"/>
            <a:t>5. Approval letter from the Owner.</a:t>
          </a:r>
        </a:p>
      </dgm:t>
    </dgm:pt>
    <dgm:pt modelId="{B06E3532-B5FE-477B-9C84-F8436476DDE5}" type="parTrans" cxnId="{19F953AC-870F-412F-8BB8-D2C375B5BAB6}">
      <dgm:prSet/>
      <dgm:spPr/>
      <dgm:t>
        <a:bodyPr/>
        <a:lstStyle/>
        <a:p>
          <a:endParaRPr lang="en-US"/>
        </a:p>
      </dgm:t>
    </dgm:pt>
    <dgm:pt modelId="{963881BE-A2B7-42BC-AF53-86A9795C39DD}" type="sibTrans" cxnId="{19F953AC-870F-412F-8BB8-D2C375B5BAB6}">
      <dgm:prSet/>
      <dgm:spPr/>
      <dgm:t>
        <a:bodyPr/>
        <a:lstStyle/>
        <a:p>
          <a:endParaRPr lang="en-US"/>
        </a:p>
      </dgm:t>
    </dgm:pt>
    <dgm:pt modelId="{9F4296A0-92B3-4EA6-9045-86A51B8848C4}">
      <dgm:prSet/>
      <dgm:spPr/>
      <dgm:t>
        <a:bodyPr/>
        <a:lstStyle/>
        <a:p>
          <a:r>
            <a:rPr lang="en-US"/>
            <a:t>If the submittal is complete, all comments satisfactorily addressed, and other regulatory approvals are provided, the project may be approved to bid the day of the sit down review.</a:t>
          </a:r>
        </a:p>
      </dgm:t>
    </dgm:pt>
    <dgm:pt modelId="{EB53B1B6-E6DF-449F-9807-1EC415FFCE77}" type="parTrans" cxnId="{0F23A111-8C65-4D0F-952A-55ECB815E01F}">
      <dgm:prSet/>
      <dgm:spPr/>
      <dgm:t>
        <a:bodyPr/>
        <a:lstStyle/>
        <a:p>
          <a:endParaRPr lang="en-US"/>
        </a:p>
      </dgm:t>
    </dgm:pt>
    <dgm:pt modelId="{AAB8B086-A2F8-40D3-9F7A-53F2855E0FEA}" type="sibTrans" cxnId="{0F23A111-8C65-4D0F-952A-55ECB815E01F}">
      <dgm:prSet/>
      <dgm:spPr/>
      <dgm:t>
        <a:bodyPr/>
        <a:lstStyle/>
        <a:p>
          <a:endParaRPr lang="en-US"/>
        </a:p>
      </dgm:t>
    </dgm:pt>
    <dgm:pt modelId="{E9FDBCCE-C872-45B8-944F-D55E210D8D8D}" type="pres">
      <dgm:prSet presAssocID="{7CAFDD53-CE82-4B38-BCD6-6C0FEE24BE06}" presName="diagram" presStyleCnt="0">
        <dgm:presLayoutVars>
          <dgm:dir/>
          <dgm:resizeHandles val="exact"/>
        </dgm:presLayoutVars>
      </dgm:prSet>
      <dgm:spPr/>
    </dgm:pt>
    <dgm:pt modelId="{930F4551-1099-41D2-921C-0A5582DFB5EA}" type="pres">
      <dgm:prSet presAssocID="{0CD25B41-6142-442E-8E4E-6D04EC6DF825}" presName="node" presStyleLbl="node1" presStyleIdx="0" presStyleCnt="6">
        <dgm:presLayoutVars>
          <dgm:bulletEnabled val="1"/>
        </dgm:presLayoutVars>
      </dgm:prSet>
      <dgm:spPr/>
    </dgm:pt>
    <dgm:pt modelId="{DCF39981-FEEB-4032-804B-600A2FA7ABC8}" type="pres">
      <dgm:prSet presAssocID="{A7BB0BC8-6D4C-4AD0-AB6B-A3AD2016036F}" presName="sibTrans" presStyleCnt="0"/>
      <dgm:spPr/>
    </dgm:pt>
    <dgm:pt modelId="{9410DA3E-7533-4BE7-BA3A-60D8EA7AFC5E}" type="pres">
      <dgm:prSet presAssocID="{AE4FCED5-1F8B-4BE0-B291-D67BBAB01C4A}" presName="node" presStyleLbl="node1" presStyleIdx="1" presStyleCnt="6">
        <dgm:presLayoutVars>
          <dgm:bulletEnabled val="1"/>
        </dgm:presLayoutVars>
      </dgm:prSet>
      <dgm:spPr/>
    </dgm:pt>
    <dgm:pt modelId="{413EB394-9A49-4B49-A437-14F172418B34}" type="pres">
      <dgm:prSet presAssocID="{A0B99FBD-B7F0-4768-A50B-D6FEC540A1C5}" presName="sibTrans" presStyleCnt="0"/>
      <dgm:spPr/>
    </dgm:pt>
    <dgm:pt modelId="{1DD6E67F-77AA-431C-8DDC-4ECD67C6FE61}" type="pres">
      <dgm:prSet presAssocID="{2D89974F-31B6-47C4-9164-D8E1D9FF5A06}" presName="node" presStyleLbl="node1" presStyleIdx="2" presStyleCnt="6">
        <dgm:presLayoutVars>
          <dgm:bulletEnabled val="1"/>
        </dgm:presLayoutVars>
      </dgm:prSet>
      <dgm:spPr/>
    </dgm:pt>
    <dgm:pt modelId="{DD6FCCEB-1C7F-4F74-A717-2DF9536F6AC2}" type="pres">
      <dgm:prSet presAssocID="{DAFE22CF-30D1-4DC7-9B3F-A712A36AD83F}" presName="sibTrans" presStyleCnt="0"/>
      <dgm:spPr/>
    </dgm:pt>
    <dgm:pt modelId="{52165B3D-07DC-49FB-9AEB-A181C9139DDA}" type="pres">
      <dgm:prSet presAssocID="{2B60B2B2-1082-4757-97D8-9974A8BED4EE}" presName="node" presStyleLbl="node1" presStyleIdx="3" presStyleCnt="6">
        <dgm:presLayoutVars>
          <dgm:bulletEnabled val="1"/>
        </dgm:presLayoutVars>
      </dgm:prSet>
      <dgm:spPr/>
    </dgm:pt>
    <dgm:pt modelId="{1A8CAB8C-F6A1-4C67-8B7D-50E6EDE48E51}" type="pres">
      <dgm:prSet presAssocID="{3C02CBF3-8811-490F-B269-3C000DA4CE41}" presName="sibTrans" presStyleCnt="0"/>
      <dgm:spPr/>
    </dgm:pt>
    <dgm:pt modelId="{72BF55E5-50ED-48D5-A728-31043C8EDCD3}" type="pres">
      <dgm:prSet presAssocID="{7640054E-EDBA-47FB-A55A-7B1325DC48D4}" presName="node" presStyleLbl="node1" presStyleIdx="4" presStyleCnt="6">
        <dgm:presLayoutVars>
          <dgm:bulletEnabled val="1"/>
        </dgm:presLayoutVars>
      </dgm:prSet>
      <dgm:spPr/>
    </dgm:pt>
    <dgm:pt modelId="{023BC868-C829-446B-88F2-CD2F85764142}" type="pres">
      <dgm:prSet presAssocID="{963881BE-A2B7-42BC-AF53-86A9795C39DD}" presName="sibTrans" presStyleCnt="0"/>
      <dgm:spPr/>
    </dgm:pt>
    <dgm:pt modelId="{76AE1CEA-584C-4529-8F9B-FD3E9214E008}" type="pres">
      <dgm:prSet presAssocID="{9F4296A0-92B3-4EA6-9045-86A51B8848C4}" presName="node" presStyleLbl="node1" presStyleIdx="5" presStyleCnt="6">
        <dgm:presLayoutVars>
          <dgm:bulletEnabled val="1"/>
        </dgm:presLayoutVars>
      </dgm:prSet>
      <dgm:spPr/>
    </dgm:pt>
  </dgm:ptLst>
  <dgm:cxnLst>
    <dgm:cxn modelId="{75747F08-0401-4905-9B07-DDA109D26FC2}" srcId="{7CAFDD53-CE82-4B38-BCD6-6C0FEE24BE06}" destId="{2D89974F-31B6-47C4-9164-D8E1D9FF5A06}" srcOrd="2" destOrd="0" parTransId="{F5A5F936-13E6-40F9-A29D-4A6A269F7314}" sibTransId="{DAFE22CF-30D1-4DC7-9B3F-A712A36AD83F}"/>
    <dgm:cxn modelId="{1CAE8A08-7FFD-4462-ADBA-42C21B55F7C2}" type="presOf" srcId="{7640054E-EDBA-47FB-A55A-7B1325DC48D4}" destId="{72BF55E5-50ED-48D5-A728-31043C8EDCD3}" srcOrd="0" destOrd="0" presId="urn:microsoft.com/office/officeart/2005/8/layout/default"/>
    <dgm:cxn modelId="{0F23A111-8C65-4D0F-952A-55ECB815E01F}" srcId="{7CAFDD53-CE82-4B38-BCD6-6C0FEE24BE06}" destId="{9F4296A0-92B3-4EA6-9045-86A51B8848C4}" srcOrd="5" destOrd="0" parTransId="{EB53B1B6-E6DF-449F-9807-1EC415FFCE77}" sibTransId="{AAB8B086-A2F8-40D3-9F7A-53F2855E0FEA}"/>
    <dgm:cxn modelId="{E7F0AF22-820C-40E2-9505-926FA4C67DF9}" srcId="{7CAFDD53-CE82-4B38-BCD6-6C0FEE24BE06}" destId="{AE4FCED5-1F8B-4BE0-B291-D67BBAB01C4A}" srcOrd="1" destOrd="0" parTransId="{D3227C84-9DD1-42D5-AA52-E34E4750593E}" sibTransId="{A0B99FBD-B7F0-4768-A50B-D6FEC540A1C5}"/>
    <dgm:cxn modelId="{CD06BE27-C276-4D06-8E5E-01AD566FE37E}" type="presOf" srcId="{2D89974F-31B6-47C4-9164-D8E1D9FF5A06}" destId="{1DD6E67F-77AA-431C-8DDC-4ECD67C6FE61}" srcOrd="0" destOrd="0" presId="urn:microsoft.com/office/officeart/2005/8/layout/default"/>
    <dgm:cxn modelId="{58C86A61-C674-4E74-9CAE-DCBA6E49603A}" type="presOf" srcId="{0CD25B41-6142-442E-8E4E-6D04EC6DF825}" destId="{930F4551-1099-41D2-921C-0A5582DFB5EA}" srcOrd="0" destOrd="0" presId="urn:microsoft.com/office/officeart/2005/8/layout/default"/>
    <dgm:cxn modelId="{004AF571-C778-4BD7-93F8-1A4F89F93C4D}" type="presOf" srcId="{9F4296A0-92B3-4EA6-9045-86A51B8848C4}" destId="{76AE1CEA-584C-4529-8F9B-FD3E9214E008}" srcOrd="0" destOrd="0" presId="urn:microsoft.com/office/officeart/2005/8/layout/default"/>
    <dgm:cxn modelId="{B1875D76-2726-4C77-9F1F-CA3A65918CBC}" type="presOf" srcId="{AE4FCED5-1F8B-4BE0-B291-D67BBAB01C4A}" destId="{9410DA3E-7533-4BE7-BA3A-60D8EA7AFC5E}" srcOrd="0" destOrd="0" presId="urn:microsoft.com/office/officeart/2005/8/layout/default"/>
    <dgm:cxn modelId="{19F953AC-870F-412F-8BB8-D2C375B5BAB6}" srcId="{7CAFDD53-CE82-4B38-BCD6-6C0FEE24BE06}" destId="{7640054E-EDBA-47FB-A55A-7B1325DC48D4}" srcOrd="4" destOrd="0" parTransId="{B06E3532-B5FE-477B-9C84-F8436476DDE5}" sibTransId="{963881BE-A2B7-42BC-AF53-86A9795C39DD}"/>
    <dgm:cxn modelId="{ECB2A3AF-8254-4C31-95FF-B69C327687DC}" srcId="{7CAFDD53-CE82-4B38-BCD6-6C0FEE24BE06}" destId="{2B60B2B2-1082-4757-97D8-9974A8BED4EE}" srcOrd="3" destOrd="0" parTransId="{A98FDC99-D1F0-4297-8FF5-E0439470D7A5}" sibTransId="{3C02CBF3-8811-490F-B269-3C000DA4CE41}"/>
    <dgm:cxn modelId="{4F1036C9-F8DC-4EA7-9840-8D584ABDC063}" type="presOf" srcId="{2B60B2B2-1082-4757-97D8-9974A8BED4EE}" destId="{52165B3D-07DC-49FB-9AEB-A181C9139DDA}" srcOrd="0" destOrd="0" presId="urn:microsoft.com/office/officeart/2005/8/layout/default"/>
    <dgm:cxn modelId="{372094D6-D608-45B8-AAE6-0A2F28DF2600}" srcId="{7CAFDD53-CE82-4B38-BCD6-6C0FEE24BE06}" destId="{0CD25B41-6142-442E-8E4E-6D04EC6DF825}" srcOrd="0" destOrd="0" parTransId="{44E7E705-BE8F-469E-B2A0-58D8B920FA8E}" sibTransId="{A7BB0BC8-6D4C-4AD0-AB6B-A3AD2016036F}"/>
    <dgm:cxn modelId="{2E8038E5-8E63-4EFB-A52E-3541780798E7}" type="presOf" srcId="{7CAFDD53-CE82-4B38-BCD6-6C0FEE24BE06}" destId="{E9FDBCCE-C872-45B8-944F-D55E210D8D8D}" srcOrd="0" destOrd="0" presId="urn:microsoft.com/office/officeart/2005/8/layout/default"/>
    <dgm:cxn modelId="{0CF38A0E-724F-42BF-9F5C-F1D28359BF01}" type="presParOf" srcId="{E9FDBCCE-C872-45B8-944F-D55E210D8D8D}" destId="{930F4551-1099-41D2-921C-0A5582DFB5EA}" srcOrd="0" destOrd="0" presId="urn:microsoft.com/office/officeart/2005/8/layout/default"/>
    <dgm:cxn modelId="{AA8E5A90-BDEF-4472-A62A-71FA38027ECC}" type="presParOf" srcId="{E9FDBCCE-C872-45B8-944F-D55E210D8D8D}" destId="{DCF39981-FEEB-4032-804B-600A2FA7ABC8}" srcOrd="1" destOrd="0" presId="urn:microsoft.com/office/officeart/2005/8/layout/default"/>
    <dgm:cxn modelId="{51606135-961E-4BEB-8A70-D1C9D0DAD679}" type="presParOf" srcId="{E9FDBCCE-C872-45B8-944F-D55E210D8D8D}" destId="{9410DA3E-7533-4BE7-BA3A-60D8EA7AFC5E}" srcOrd="2" destOrd="0" presId="urn:microsoft.com/office/officeart/2005/8/layout/default"/>
    <dgm:cxn modelId="{2BB5029D-96FD-49B0-8630-44176B271EC1}" type="presParOf" srcId="{E9FDBCCE-C872-45B8-944F-D55E210D8D8D}" destId="{413EB394-9A49-4B49-A437-14F172418B34}" srcOrd="3" destOrd="0" presId="urn:microsoft.com/office/officeart/2005/8/layout/default"/>
    <dgm:cxn modelId="{CE3E8656-1409-4CBB-8CAC-50FAD4EAFA5A}" type="presParOf" srcId="{E9FDBCCE-C872-45B8-944F-D55E210D8D8D}" destId="{1DD6E67F-77AA-431C-8DDC-4ECD67C6FE61}" srcOrd="4" destOrd="0" presId="urn:microsoft.com/office/officeart/2005/8/layout/default"/>
    <dgm:cxn modelId="{A0B18CDD-E1C7-4EAB-B73F-4B5817E45FAD}" type="presParOf" srcId="{E9FDBCCE-C872-45B8-944F-D55E210D8D8D}" destId="{DD6FCCEB-1C7F-4F74-A717-2DF9536F6AC2}" srcOrd="5" destOrd="0" presId="urn:microsoft.com/office/officeart/2005/8/layout/default"/>
    <dgm:cxn modelId="{1EFB192E-616C-417F-95BC-F4432A89F0D9}" type="presParOf" srcId="{E9FDBCCE-C872-45B8-944F-D55E210D8D8D}" destId="{52165B3D-07DC-49FB-9AEB-A181C9139DDA}" srcOrd="6" destOrd="0" presId="urn:microsoft.com/office/officeart/2005/8/layout/default"/>
    <dgm:cxn modelId="{A29789FD-23B0-4876-BD8B-57C7E344ADAC}" type="presParOf" srcId="{E9FDBCCE-C872-45B8-944F-D55E210D8D8D}" destId="{1A8CAB8C-F6A1-4C67-8B7D-50E6EDE48E51}" srcOrd="7" destOrd="0" presId="urn:microsoft.com/office/officeart/2005/8/layout/default"/>
    <dgm:cxn modelId="{AF3EA24C-7917-4DAF-B078-418640E357F3}" type="presParOf" srcId="{E9FDBCCE-C872-45B8-944F-D55E210D8D8D}" destId="{72BF55E5-50ED-48D5-A728-31043C8EDCD3}" srcOrd="8" destOrd="0" presId="urn:microsoft.com/office/officeart/2005/8/layout/default"/>
    <dgm:cxn modelId="{3D3EF051-E71C-4578-A874-37A71AECAD2A}" type="presParOf" srcId="{E9FDBCCE-C872-45B8-944F-D55E210D8D8D}" destId="{023BC868-C829-446B-88F2-CD2F85764142}" srcOrd="9" destOrd="0" presId="urn:microsoft.com/office/officeart/2005/8/layout/default"/>
    <dgm:cxn modelId="{8FA63612-0C16-4A1C-BCC0-3E886DB9D08A}" type="presParOf" srcId="{E9FDBCCE-C872-45B8-944F-D55E210D8D8D}" destId="{76AE1CEA-584C-4529-8F9B-FD3E9214E008}" srcOrd="10"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D24DEC74-F30C-4496-B77E-C9DD94BE73EB}" type="doc">
      <dgm:prSet loTypeId="urn:microsoft.com/office/officeart/2005/8/layout/vList2" loCatId="list" qsTypeId="urn:microsoft.com/office/officeart/2005/8/quickstyle/simple1" qsCatId="simple" csTypeId="urn:microsoft.com/office/officeart/2005/8/colors/accent6_2" csCatId="accent6" phldr="1"/>
      <dgm:spPr/>
      <dgm:t>
        <a:bodyPr/>
        <a:lstStyle/>
        <a:p>
          <a:endParaRPr lang="en-US"/>
        </a:p>
      </dgm:t>
    </dgm:pt>
    <dgm:pt modelId="{E803A712-186E-4AC4-A250-6A9C84771854}">
      <dgm:prSet custT="1"/>
      <dgm:spPr/>
      <dgm:t>
        <a:bodyPr/>
        <a:lstStyle/>
        <a:p>
          <a:pPr algn="ctr"/>
          <a:r>
            <a:rPr lang="en-US" sz="6000" b="1" dirty="0"/>
            <a:t>Responsibility of </a:t>
          </a:r>
        </a:p>
        <a:p>
          <a:pPr algn="ctr"/>
          <a:r>
            <a:rPr lang="en-US" sz="6000" b="1" dirty="0"/>
            <a:t>State Construction Office</a:t>
          </a:r>
        </a:p>
      </dgm:t>
    </dgm:pt>
    <dgm:pt modelId="{2ED78CBD-66A2-4FA8-AF0B-7BB95B84996B}" type="parTrans" cxnId="{D810C4E3-BECA-4FBC-904E-40E631515129}">
      <dgm:prSet/>
      <dgm:spPr/>
      <dgm:t>
        <a:bodyPr/>
        <a:lstStyle/>
        <a:p>
          <a:endParaRPr lang="en-US" sz="1600"/>
        </a:p>
      </dgm:t>
    </dgm:pt>
    <dgm:pt modelId="{753A4DA9-0B8A-4866-8B54-D919A9506E91}" type="sibTrans" cxnId="{D810C4E3-BECA-4FBC-904E-40E631515129}">
      <dgm:prSet/>
      <dgm:spPr/>
      <dgm:t>
        <a:bodyPr/>
        <a:lstStyle/>
        <a:p>
          <a:endParaRPr lang="en-US" sz="1600"/>
        </a:p>
      </dgm:t>
    </dgm:pt>
    <dgm:pt modelId="{D9E4EBAF-2E50-41C4-902F-DFBA8B9992BC}">
      <dgm:prSet custT="1"/>
      <dgm:spPr/>
      <dgm:t>
        <a:bodyPr/>
        <a:lstStyle/>
        <a:p>
          <a:pPr algn="ctr"/>
          <a:r>
            <a:rPr lang="en-US" sz="6000" b="1">
              <a:latin typeface="+mj-lt"/>
            </a:rPr>
            <a:t>Section 102</a:t>
          </a:r>
        </a:p>
      </dgm:t>
    </dgm:pt>
    <dgm:pt modelId="{A0161A52-B7DC-4FD6-BE7D-73854CFECAA6}" type="parTrans" cxnId="{9DABBBB6-C927-429E-A160-82A19F0ACD20}">
      <dgm:prSet/>
      <dgm:spPr/>
      <dgm:t>
        <a:bodyPr/>
        <a:lstStyle/>
        <a:p>
          <a:endParaRPr lang="en-US" sz="1600"/>
        </a:p>
      </dgm:t>
    </dgm:pt>
    <dgm:pt modelId="{D28ECB4D-A1C1-4B7F-9511-C94C1702E0E3}" type="sibTrans" cxnId="{9DABBBB6-C927-429E-A160-82A19F0ACD20}">
      <dgm:prSet/>
      <dgm:spPr/>
      <dgm:t>
        <a:bodyPr/>
        <a:lstStyle/>
        <a:p>
          <a:endParaRPr lang="en-US" sz="1600"/>
        </a:p>
      </dgm:t>
    </dgm:pt>
    <dgm:pt modelId="{E6BBB583-827B-4A87-AB1E-74E7C57F5807}" type="pres">
      <dgm:prSet presAssocID="{D24DEC74-F30C-4496-B77E-C9DD94BE73EB}" presName="linear" presStyleCnt="0">
        <dgm:presLayoutVars>
          <dgm:animLvl val="lvl"/>
          <dgm:resizeHandles val="exact"/>
        </dgm:presLayoutVars>
      </dgm:prSet>
      <dgm:spPr/>
    </dgm:pt>
    <dgm:pt modelId="{5CB75F9D-BDDF-4545-844F-0D3B05193386}" type="pres">
      <dgm:prSet presAssocID="{D9E4EBAF-2E50-41C4-902F-DFBA8B9992BC}" presName="parentText" presStyleLbl="node1" presStyleIdx="0" presStyleCnt="2">
        <dgm:presLayoutVars>
          <dgm:chMax val="0"/>
          <dgm:bulletEnabled val="1"/>
        </dgm:presLayoutVars>
      </dgm:prSet>
      <dgm:spPr/>
    </dgm:pt>
    <dgm:pt modelId="{D8E5CF54-871A-4419-8ADF-AD843BBA62AA}" type="pres">
      <dgm:prSet presAssocID="{D28ECB4D-A1C1-4B7F-9511-C94C1702E0E3}" presName="spacer" presStyleCnt="0"/>
      <dgm:spPr/>
    </dgm:pt>
    <dgm:pt modelId="{0133C114-F85A-47F7-A322-7CE940DF5459}" type="pres">
      <dgm:prSet presAssocID="{E803A712-186E-4AC4-A250-6A9C84771854}" presName="parentText" presStyleLbl="node1" presStyleIdx="1" presStyleCnt="2">
        <dgm:presLayoutVars>
          <dgm:chMax val="0"/>
          <dgm:bulletEnabled val="1"/>
        </dgm:presLayoutVars>
      </dgm:prSet>
      <dgm:spPr/>
    </dgm:pt>
  </dgm:ptLst>
  <dgm:cxnLst>
    <dgm:cxn modelId="{83F5A65F-AF4A-4CAB-9C1A-B39E610328B0}" type="presOf" srcId="{D24DEC74-F30C-4496-B77E-C9DD94BE73EB}" destId="{E6BBB583-827B-4A87-AB1E-74E7C57F5807}" srcOrd="0" destOrd="0" presId="urn:microsoft.com/office/officeart/2005/8/layout/vList2"/>
    <dgm:cxn modelId="{0B8CAF75-2C57-473E-8ACC-B718877C634A}" type="presOf" srcId="{D9E4EBAF-2E50-41C4-902F-DFBA8B9992BC}" destId="{5CB75F9D-BDDF-4545-844F-0D3B05193386}" srcOrd="0" destOrd="0" presId="urn:microsoft.com/office/officeart/2005/8/layout/vList2"/>
    <dgm:cxn modelId="{B71FD98B-A5E3-45F4-BDFF-4A7BAC914E3D}" type="presOf" srcId="{E803A712-186E-4AC4-A250-6A9C84771854}" destId="{0133C114-F85A-47F7-A322-7CE940DF5459}" srcOrd="0" destOrd="0" presId="urn:microsoft.com/office/officeart/2005/8/layout/vList2"/>
    <dgm:cxn modelId="{9DABBBB6-C927-429E-A160-82A19F0ACD20}" srcId="{D24DEC74-F30C-4496-B77E-C9DD94BE73EB}" destId="{D9E4EBAF-2E50-41C4-902F-DFBA8B9992BC}" srcOrd="0" destOrd="0" parTransId="{A0161A52-B7DC-4FD6-BE7D-73854CFECAA6}" sibTransId="{D28ECB4D-A1C1-4B7F-9511-C94C1702E0E3}"/>
    <dgm:cxn modelId="{D810C4E3-BECA-4FBC-904E-40E631515129}" srcId="{D24DEC74-F30C-4496-B77E-C9DD94BE73EB}" destId="{E803A712-186E-4AC4-A250-6A9C84771854}" srcOrd="1" destOrd="0" parTransId="{2ED78CBD-66A2-4FA8-AF0B-7BB95B84996B}" sibTransId="{753A4DA9-0B8A-4866-8B54-D919A9506E91}"/>
    <dgm:cxn modelId="{D755B0E6-B4B4-4BA7-B769-5192652A9D41}" type="presParOf" srcId="{E6BBB583-827B-4A87-AB1E-74E7C57F5807}" destId="{5CB75F9D-BDDF-4545-844F-0D3B05193386}" srcOrd="0" destOrd="0" presId="urn:microsoft.com/office/officeart/2005/8/layout/vList2"/>
    <dgm:cxn modelId="{FB0FF0C5-0ADC-419D-A571-A3C9851D1A11}" type="presParOf" srcId="{E6BBB583-827B-4A87-AB1E-74E7C57F5807}" destId="{D8E5CF54-871A-4419-8ADF-AD843BBA62AA}" srcOrd="1" destOrd="0" presId="urn:microsoft.com/office/officeart/2005/8/layout/vList2"/>
    <dgm:cxn modelId="{1E5C4DE5-7BD2-4A89-B4FD-B73AD147E52D}" type="presParOf" srcId="{E6BBB583-827B-4A87-AB1E-74E7C57F5807}" destId="{0133C114-F85A-47F7-A322-7CE940DF5459}"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D39CE536-5CBE-47C5-A233-B7A9F3008579}" type="doc">
      <dgm:prSet loTypeId="urn:microsoft.com/office/officeart/2005/8/layout/vList2" loCatId="list" qsTypeId="urn:microsoft.com/office/officeart/2005/8/quickstyle/3d4" qsCatId="3D" csTypeId="urn:microsoft.com/office/officeart/2005/8/colors/colorful3" csCatId="colorful" phldr="1"/>
      <dgm:spPr/>
      <dgm:t>
        <a:bodyPr/>
        <a:lstStyle/>
        <a:p>
          <a:endParaRPr lang="en-US"/>
        </a:p>
      </dgm:t>
    </dgm:pt>
    <dgm:pt modelId="{E5FDDCB9-0D81-43E5-80C5-E4F3FD738331}">
      <dgm:prSet custT="1"/>
      <dgm:spPr/>
      <dgm:t>
        <a:bodyPr/>
        <a:lstStyle/>
        <a:p>
          <a:pPr algn="ctr"/>
          <a:r>
            <a:rPr lang="en-US" sz="4400" b="1"/>
            <a:t>Approved for Bid</a:t>
          </a:r>
          <a:endParaRPr lang="en-US" sz="4400"/>
        </a:p>
      </dgm:t>
    </dgm:pt>
    <dgm:pt modelId="{6C17D404-335C-4E05-8882-95998926D3EA}" type="parTrans" cxnId="{8D09C063-9550-4058-B4A9-F2C150FE7FF7}">
      <dgm:prSet/>
      <dgm:spPr/>
      <dgm:t>
        <a:bodyPr/>
        <a:lstStyle/>
        <a:p>
          <a:pPr algn="ctr"/>
          <a:endParaRPr lang="en-US" sz="2000"/>
        </a:p>
      </dgm:t>
    </dgm:pt>
    <dgm:pt modelId="{CCAC380E-273C-43CE-8856-2072BBB44978}" type="sibTrans" cxnId="{8D09C063-9550-4058-B4A9-F2C150FE7FF7}">
      <dgm:prSet/>
      <dgm:spPr/>
      <dgm:t>
        <a:bodyPr/>
        <a:lstStyle/>
        <a:p>
          <a:pPr algn="ctr"/>
          <a:endParaRPr lang="en-US" sz="2000"/>
        </a:p>
      </dgm:t>
    </dgm:pt>
    <dgm:pt modelId="{1CD668B4-DA98-4ABC-A344-2804B3F3E886}">
      <dgm:prSet custT="1"/>
      <dgm:spPr/>
      <dgm:t>
        <a:bodyPr/>
        <a:lstStyle/>
        <a:p>
          <a:pPr algn="ctr"/>
          <a:r>
            <a:rPr lang="en-US" sz="2000"/>
            <a:t>The State Construction Office Final Review letter states that the project is Approved for Bids subject to approval of involved regulatory agencies. Coordinate a bid date with State Construction Office when all approvals have been obtained. T</a:t>
          </a:r>
        </a:p>
      </dgm:t>
    </dgm:pt>
    <dgm:pt modelId="{C5DA864A-01E1-46A0-8E2C-C714EA459878}" type="parTrans" cxnId="{E9BD45F4-D11C-4837-865F-FCFA50E66A1E}">
      <dgm:prSet/>
      <dgm:spPr/>
      <dgm:t>
        <a:bodyPr/>
        <a:lstStyle/>
        <a:p>
          <a:pPr algn="ctr"/>
          <a:endParaRPr lang="en-US" sz="2000"/>
        </a:p>
      </dgm:t>
    </dgm:pt>
    <dgm:pt modelId="{C854C3C2-9889-4CD9-A2C9-00D0FFDDC23D}" type="sibTrans" cxnId="{E9BD45F4-D11C-4837-865F-FCFA50E66A1E}">
      <dgm:prSet/>
      <dgm:spPr/>
      <dgm:t>
        <a:bodyPr/>
        <a:lstStyle/>
        <a:p>
          <a:pPr algn="ctr"/>
          <a:endParaRPr lang="en-US" sz="2000"/>
        </a:p>
      </dgm:t>
    </dgm:pt>
    <dgm:pt modelId="{3AD285CE-7B53-47A8-ADE7-AB53A9716AFD}">
      <dgm:prSet custT="1"/>
      <dgm:spPr/>
      <dgm:t>
        <a:bodyPr/>
        <a:lstStyle/>
        <a:p>
          <a:pPr algn="ctr"/>
          <a:r>
            <a:rPr lang="en-US" sz="2000"/>
            <a:t>he State Construction Office may be generally satisfied with the project documents but has not received comments or concurrence from the Owner or other regulatory approvals that are necessary for approval to bid. Final project approval letters from the Owner and all regulatory agencies having jurisdiction must be on file with State Construction Office before a bid date may be established. </a:t>
          </a:r>
        </a:p>
      </dgm:t>
    </dgm:pt>
    <dgm:pt modelId="{5B10BB35-DB90-4ECC-8124-DE139822CE41}" type="parTrans" cxnId="{AB2BF5BA-4497-48A8-9EAD-A2A1A32E5211}">
      <dgm:prSet/>
      <dgm:spPr/>
      <dgm:t>
        <a:bodyPr/>
        <a:lstStyle/>
        <a:p>
          <a:pPr algn="ctr"/>
          <a:endParaRPr lang="en-US" sz="2000"/>
        </a:p>
      </dgm:t>
    </dgm:pt>
    <dgm:pt modelId="{F468E318-E3D4-479A-A6B8-0287AF48F336}" type="sibTrans" cxnId="{AB2BF5BA-4497-48A8-9EAD-A2A1A32E5211}">
      <dgm:prSet/>
      <dgm:spPr/>
      <dgm:t>
        <a:bodyPr/>
        <a:lstStyle/>
        <a:p>
          <a:pPr algn="ctr"/>
          <a:endParaRPr lang="en-US" sz="2000"/>
        </a:p>
      </dgm:t>
    </dgm:pt>
    <dgm:pt modelId="{02915B3F-8D85-4E66-9F54-8C081AC16D9E}">
      <dgm:prSet custT="1"/>
      <dgm:spPr/>
      <dgm:t>
        <a:bodyPr/>
        <a:lstStyle/>
        <a:p>
          <a:pPr algn="ctr"/>
          <a:r>
            <a:rPr lang="en-US" sz="2000"/>
            <a:t>Email approval letters to </a:t>
          </a:r>
          <a:r>
            <a:rPr lang="en-US" sz="2000">
              <a:hlinkClick xmlns:r="http://schemas.openxmlformats.org/officeDocument/2006/relationships" r:id="rId1"/>
            </a:rPr>
            <a:t>scoreview@doa.nc.gov</a:t>
          </a:r>
          <a:endParaRPr lang="en-US" sz="2000"/>
        </a:p>
      </dgm:t>
    </dgm:pt>
    <dgm:pt modelId="{F0838262-E92C-4195-8884-A1AF6EBB92FE}" type="parTrans" cxnId="{CDCAA40B-2300-4F62-AF41-CF2AC7107F3F}">
      <dgm:prSet/>
      <dgm:spPr/>
      <dgm:t>
        <a:bodyPr/>
        <a:lstStyle/>
        <a:p>
          <a:pPr algn="ctr"/>
          <a:endParaRPr lang="en-US" sz="2000"/>
        </a:p>
      </dgm:t>
    </dgm:pt>
    <dgm:pt modelId="{97E43185-8700-4ABC-97B8-E0C477513C83}" type="sibTrans" cxnId="{CDCAA40B-2300-4F62-AF41-CF2AC7107F3F}">
      <dgm:prSet/>
      <dgm:spPr/>
      <dgm:t>
        <a:bodyPr/>
        <a:lstStyle/>
        <a:p>
          <a:pPr algn="ctr"/>
          <a:endParaRPr lang="en-US" sz="2000"/>
        </a:p>
      </dgm:t>
    </dgm:pt>
    <dgm:pt modelId="{EB0F501B-0CB8-4FD5-AB7F-E81CF9303BA6}" type="pres">
      <dgm:prSet presAssocID="{D39CE536-5CBE-47C5-A233-B7A9F3008579}" presName="linear" presStyleCnt="0">
        <dgm:presLayoutVars>
          <dgm:animLvl val="lvl"/>
          <dgm:resizeHandles val="exact"/>
        </dgm:presLayoutVars>
      </dgm:prSet>
      <dgm:spPr/>
    </dgm:pt>
    <dgm:pt modelId="{38D980DC-72F9-4C60-8DE2-DA3993777E8F}" type="pres">
      <dgm:prSet presAssocID="{E5FDDCB9-0D81-43E5-80C5-E4F3FD738331}" presName="parentText" presStyleLbl="node1" presStyleIdx="0" presStyleCnt="4" custScaleX="100497" custScaleY="102863">
        <dgm:presLayoutVars>
          <dgm:chMax val="0"/>
          <dgm:bulletEnabled val="1"/>
        </dgm:presLayoutVars>
      </dgm:prSet>
      <dgm:spPr/>
    </dgm:pt>
    <dgm:pt modelId="{E91609FF-7862-4AB6-8C5A-57F16CC0B4AB}" type="pres">
      <dgm:prSet presAssocID="{CCAC380E-273C-43CE-8856-2072BBB44978}" presName="spacer" presStyleCnt="0"/>
      <dgm:spPr/>
    </dgm:pt>
    <dgm:pt modelId="{AA1627F5-1964-42FB-97E8-ABF91AC8C36E}" type="pres">
      <dgm:prSet presAssocID="{1CD668B4-DA98-4ABC-A344-2804B3F3E886}" presName="parentText" presStyleLbl="node1" presStyleIdx="1" presStyleCnt="4">
        <dgm:presLayoutVars>
          <dgm:chMax val="0"/>
          <dgm:bulletEnabled val="1"/>
        </dgm:presLayoutVars>
      </dgm:prSet>
      <dgm:spPr/>
    </dgm:pt>
    <dgm:pt modelId="{4B1433E2-1C20-4CB6-AC5C-9982E3CE1660}" type="pres">
      <dgm:prSet presAssocID="{C854C3C2-9889-4CD9-A2C9-00D0FFDDC23D}" presName="spacer" presStyleCnt="0"/>
      <dgm:spPr/>
    </dgm:pt>
    <dgm:pt modelId="{F0B7E25A-C27C-46EF-8361-30EBE224B4D8}" type="pres">
      <dgm:prSet presAssocID="{3AD285CE-7B53-47A8-ADE7-AB53A9716AFD}" presName="parentText" presStyleLbl="node1" presStyleIdx="2" presStyleCnt="4">
        <dgm:presLayoutVars>
          <dgm:chMax val="0"/>
          <dgm:bulletEnabled val="1"/>
        </dgm:presLayoutVars>
      </dgm:prSet>
      <dgm:spPr/>
    </dgm:pt>
    <dgm:pt modelId="{D8F56737-AC44-4946-B972-8B986369C052}" type="pres">
      <dgm:prSet presAssocID="{F468E318-E3D4-479A-A6B8-0287AF48F336}" presName="spacer" presStyleCnt="0"/>
      <dgm:spPr/>
    </dgm:pt>
    <dgm:pt modelId="{80164EBA-A755-4FED-A246-9E3F6A2A4C11}" type="pres">
      <dgm:prSet presAssocID="{02915B3F-8D85-4E66-9F54-8C081AC16D9E}" presName="parentText" presStyleLbl="node1" presStyleIdx="3" presStyleCnt="4">
        <dgm:presLayoutVars>
          <dgm:chMax val="0"/>
          <dgm:bulletEnabled val="1"/>
        </dgm:presLayoutVars>
      </dgm:prSet>
      <dgm:spPr/>
    </dgm:pt>
  </dgm:ptLst>
  <dgm:cxnLst>
    <dgm:cxn modelId="{CDCAA40B-2300-4F62-AF41-CF2AC7107F3F}" srcId="{D39CE536-5CBE-47C5-A233-B7A9F3008579}" destId="{02915B3F-8D85-4E66-9F54-8C081AC16D9E}" srcOrd="3" destOrd="0" parTransId="{F0838262-E92C-4195-8884-A1AF6EBB92FE}" sibTransId="{97E43185-8700-4ABC-97B8-E0C477513C83}"/>
    <dgm:cxn modelId="{8D09C063-9550-4058-B4A9-F2C150FE7FF7}" srcId="{D39CE536-5CBE-47C5-A233-B7A9F3008579}" destId="{E5FDDCB9-0D81-43E5-80C5-E4F3FD738331}" srcOrd="0" destOrd="0" parTransId="{6C17D404-335C-4E05-8882-95998926D3EA}" sibTransId="{CCAC380E-273C-43CE-8856-2072BBB44978}"/>
    <dgm:cxn modelId="{8AFB0A51-A210-4F21-9971-65A5A4CA6BF9}" type="presOf" srcId="{3AD285CE-7B53-47A8-ADE7-AB53A9716AFD}" destId="{F0B7E25A-C27C-46EF-8361-30EBE224B4D8}" srcOrd="0" destOrd="0" presId="urn:microsoft.com/office/officeart/2005/8/layout/vList2"/>
    <dgm:cxn modelId="{33B12556-1C6B-4963-94F6-BFB8C73E23C4}" type="presOf" srcId="{1CD668B4-DA98-4ABC-A344-2804B3F3E886}" destId="{AA1627F5-1964-42FB-97E8-ABF91AC8C36E}" srcOrd="0" destOrd="0" presId="urn:microsoft.com/office/officeart/2005/8/layout/vList2"/>
    <dgm:cxn modelId="{7F8AAF84-6F56-42EF-A6B7-C78FC8585267}" type="presOf" srcId="{02915B3F-8D85-4E66-9F54-8C081AC16D9E}" destId="{80164EBA-A755-4FED-A246-9E3F6A2A4C11}" srcOrd="0" destOrd="0" presId="urn:microsoft.com/office/officeart/2005/8/layout/vList2"/>
    <dgm:cxn modelId="{5E85218E-CD56-4319-B838-912528F1FFC9}" type="presOf" srcId="{D39CE536-5CBE-47C5-A233-B7A9F3008579}" destId="{EB0F501B-0CB8-4FD5-AB7F-E81CF9303BA6}" srcOrd="0" destOrd="0" presId="urn:microsoft.com/office/officeart/2005/8/layout/vList2"/>
    <dgm:cxn modelId="{AB2BF5BA-4497-48A8-9EAD-A2A1A32E5211}" srcId="{D39CE536-5CBE-47C5-A233-B7A9F3008579}" destId="{3AD285CE-7B53-47A8-ADE7-AB53A9716AFD}" srcOrd="2" destOrd="0" parTransId="{5B10BB35-DB90-4ECC-8124-DE139822CE41}" sibTransId="{F468E318-E3D4-479A-A6B8-0287AF48F336}"/>
    <dgm:cxn modelId="{866E69DC-56E5-4CA1-8946-CC3FBF95F60D}" type="presOf" srcId="{E5FDDCB9-0D81-43E5-80C5-E4F3FD738331}" destId="{38D980DC-72F9-4C60-8DE2-DA3993777E8F}" srcOrd="0" destOrd="0" presId="urn:microsoft.com/office/officeart/2005/8/layout/vList2"/>
    <dgm:cxn modelId="{E9BD45F4-D11C-4837-865F-FCFA50E66A1E}" srcId="{D39CE536-5CBE-47C5-A233-B7A9F3008579}" destId="{1CD668B4-DA98-4ABC-A344-2804B3F3E886}" srcOrd="1" destOrd="0" parTransId="{C5DA864A-01E1-46A0-8E2C-C714EA459878}" sibTransId="{C854C3C2-9889-4CD9-A2C9-00D0FFDDC23D}"/>
    <dgm:cxn modelId="{E7ACCF6C-45F2-4439-A18F-DC08B9654F35}" type="presParOf" srcId="{EB0F501B-0CB8-4FD5-AB7F-E81CF9303BA6}" destId="{38D980DC-72F9-4C60-8DE2-DA3993777E8F}" srcOrd="0" destOrd="0" presId="urn:microsoft.com/office/officeart/2005/8/layout/vList2"/>
    <dgm:cxn modelId="{6E80551C-AB2E-43B0-9F94-7C7E8D4F64CA}" type="presParOf" srcId="{EB0F501B-0CB8-4FD5-AB7F-E81CF9303BA6}" destId="{E91609FF-7862-4AB6-8C5A-57F16CC0B4AB}" srcOrd="1" destOrd="0" presId="urn:microsoft.com/office/officeart/2005/8/layout/vList2"/>
    <dgm:cxn modelId="{4B6F7B92-AB56-4996-A816-3D143B45B0CF}" type="presParOf" srcId="{EB0F501B-0CB8-4FD5-AB7F-E81CF9303BA6}" destId="{AA1627F5-1964-42FB-97E8-ABF91AC8C36E}" srcOrd="2" destOrd="0" presId="urn:microsoft.com/office/officeart/2005/8/layout/vList2"/>
    <dgm:cxn modelId="{B413A893-EC4F-4B65-BB23-54D0BF563474}" type="presParOf" srcId="{EB0F501B-0CB8-4FD5-AB7F-E81CF9303BA6}" destId="{4B1433E2-1C20-4CB6-AC5C-9982E3CE1660}" srcOrd="3" destOrd="0" presId="urn:microsoft.com/office/officeart/2005/8/layout/vList2"/>
    <dgm:cxn modelId="{FC7425E2-2343-49A3-B862-E1A9D6F03FD6}" type="presParOf" srcId="{EB0F501B-0CB8-4FD5-AB7F-E81CF9303BA6}" destId="{F0B7E25A-C27C-46EF-8361-30EBE224B4D8}" srcOrd="4" destOrd="0" presId="urn:microsoft.com/office/officeart/2005/8/layout/vList2"/>
    <dgm:cxn modelId="{227BB7E2-9F2F-4D5A-8109-2B99F119E2DE}" type="presParOf" srcId="{EB0F501B-0CB8-4FD5-AB7F-E81CF9303BA6}" destId="{D8F56737-AC44-4946-B972-8B986369C052}" srcOrd="5" destOrd="0" presId="urn:microsoft.com/office/officeart/2005/8/layout/vList2"/>
    <dgm:cxn modelId="{6BE2768A-EA89-4375-A61D-D6C2F4A3084A}" type="presParOf" srcId="{EB0F501B-0CB8-4FD5-AB7F-E81CF9303BA6}" destId="{80164EBA-A755-4FED-A246-9E3F6A2A4C11}"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D5BFBB85-5D20-43BC-86A4-5AA654717420}" type="doc">
      <dgm:prSet loTypeId="urn:microsoft.com/office/officeart/2005/8/layout/vList2" loCatId="list" qsTypeId="urn:microsoft.com/office/officeart/2005/8/quickstyle/simple4" qsCatId="simple" csTypeId="urn:microsoft.com/office/officeart/2005/8/colors/accent6_2" csCatId="accent6"/>
      <dgm:spPr/>
      <dgm:t>
        <a:bodyPr/>
        <a:lstStyle/>
        <a:p>
          <a:endParaRPr lang="en-US"/>
        </a:p>
      </dgm:t>
    </dgm:pt>
    <dgm:pt modelId="{4797D69B-6D85-44C1-83A3-9F8D261CD31E}">
      <dgm:prSet/>
      <dgm:spPr/>
      <dgm:t>
        <a:bodyPr/>
        <a:lstStyle/>
        <a:p>
          <a:pPr algn="ctr"/>
          <a:r>
            <a:rPr lang="en-US" b="1"/>
            <a:t>Section 509 </a:t>
          </a:r>
          <a:endParaRPr lang="en-US"/>
        </a:p>
      </dgm:t>
    </dgm:pt>
    <dgm:pt modelId="{B2104A97-A560-4668-9FAF-33C8BDB035CA}" type="parTrans" cxnId="{3CEAC8AE-EF4F-4BBD-A422-242B729F4012}">
      <dgm:prSet/>
      <dgm:spPr/>
      <dgm:t>
        <a:bodyPr/>
        <a:lstStyle/>
        <a:p>
          <a:endParaRPr lang="en-US"/>
        </a:p>
      </dgm:t>
    </dgm:pt>
    <dgm:pt modelId="{BEA167B0-8FB7-4B6B-83F0-AE04B9F35E20}" type="sibTrans" cxnId="{3CEAC8AE-EF4F-4BBD-A422-242B729F4012}">
      <dgm:prSet/>
      <dgm:spPr/>
      <dgm:t>
        <a:bodyPr/>
        <a:lstStyle/>
        <a:p>
          <a:endParaRPr lang="en-US"/>
        </a:p>
      </dgm:t>
    </dgm:pt>
    <dgm:pt modelId="{D2D4C6AF-485F-47D7-9641-4491F9E6A8C1}">
      <dgm:prSet/>
      <dgm:spPr/>
      <dgm:t>
        <a:bodyPr/>
        <a:lstStyle/>
        <a:p>
          <a:pPr algn="ctr"/>
          <a:r>
            <a:rPr lang="en-US" b="1" dirty="0"/>
            <a:t>Bid Date</a:t>
          </a:r>
          <a:endParaRPr lang="en-US" dirty="0"/>
        </a:p>
      </dgm:t>
    </dgm:pt>
    <dgm:pt modelId="{EAEC18D4-74E1-492C-991A-B2A5DC68680A}" type="parTrans" cxnId="{22F652D9-1DC5-4DE1-BA34-1028F6326805}">
      <dgm:prSet/>
      <dgm:spPr/>
      <dgm:t>
        <a:bodyPr/>
        <a:lstStyle/>
        <a:p>
          <a:endParaRPr lang="en-US"/>
        </a:p>
      </dgm:t>
    </dgm:pt>
    <dgm:pt modelId="{81115A54-AAC9-48F1-8DC7-64E0131D5A67}" type="sibTrans" cxnId="{22F652D9-1DC5-4DE1-BA34-1028F6326805}">
      <dgm:prSet/>
      <dgm:spPr/>
      <dgm:t>
        <a:bodyPr/>
        <a:lstStyle/>
        <a:p>
          <a:endParaRPr lang="en-US"/>
        </a:p>
      </dgm:t>
    </dgm:pt>
    <dgm:pt modelId="{95B1B48C-AE71-4457-BEBF-3A4F49F9F6AE}" type="pres">
      <dgm:prSet presAssocID="{D5BFBB85-5D20-43BC-86A4-5AA654717420}" presName="linear" presStyleCnt="0">
        <dgm:presLayoutVars>
          <dgm:animLvl val="lvl"/>
          <dgm:resizeHandles val="exact"/>
        </dgm:presLayoutVars>
      </dgm:prSet>
      <dgm:spPr/>
    </dgm:pt>
    <dgm:pt modelId="{2D0F1F86-EDD3-45D8-A704-F3C65607CB32}" type="pres">
      <dgm:prSet presAssocID="{4797D69B-6D85-44C1-83A3-9F8D261CD31E}" presName="parentText" presStyleLbl="node1" presStyleIdx="0" presStyleCnt="2">
        <dgm:presLayoutVars>
          <dgm:chMax val="0"/>
          <dgm:bulletEnabled val="1"/>
        </dgm:presLayoutVars>
      </dgm:prSet>
      <dgm:spPr/>
    </dgm:pt>
    <dgm:pt modelId="{48C7A02E-7C93-4FEA-97E6-7BF1E5194DFB}" type="pres">
      <dgm:prSet presAssocID="{BEA167B0-8FB7-4B6B-83F0-AE04B9F35E20}" presName="spacer" presStyleCnt="0"/>
      <dgm:spPr/>
    </dgm:pt>
    <dgm:pt modelId="{288FE14A-4AB1-4ED5-B0E1-A0E93A594384}" type="pres">
      <dgm:prSet presAssocID="{D2D4C6AF-485F-47D7-9641-4491F9E6A8C1}" presName="parentText" presStyleLbl="node1" presStyleIdx="1" presStyleCnt="2">
        <dgm:presLayoutVars>
          <dgm:chMax val="0"/>
          <dgm:bulletEnabled val="1"/>
        </dgm:presLayoutVars>
      </dgm:prSet>
      <dgm:spPr/>
    </dgm:pt>
  </dgm:ptLst>
  <dgm:cxnLst>
    <dgm:cxn modelId="{2663A719-4F98-446C-A536-FA7D8A7E103E}" type="presOf" srcId="{D5BFBB85-5D20-43BC-86A4-5AA654717420}" destId="{95B1B48C-AE71-4457-BEBF-3A4F49F9F6AE}" srcOrd="0" destOrd="0" presId="urn:microsoft.com/office/officeart/2005/8/layout/vList2"/>
    <dgm:cxn modelId="{D166FA2E-D0BB-4971-A101-5CCD713884AA}" type="presOf" srcId="{4797D69B-6D85-44C1-83A3-9F8D261CD31E}" destId="{2D0F1F86-EDD3-45D8-A704-F3C65607CB32}" srcOrd="0" destOrd="0" presId="urn:microsoft.com/office/officeart/2005/8/layout/vList2"/>
    <dgm:cxn modelId="{17A2F540-E8B9-4492-A0BB-90C5E38D1FF1}" type="presOf" srcId="{D2D4C6AF-485F-47D7-9641-4491F9E6A8C1}" destId="{288FE14A-4AB1-4ED5-B0E1-A0E93A594384}" srcOrd="0" destOrd="0" presId="urn:microsoft.com/office/officeart/2005/8/layout/vList2"/>
    <dgm:cxn modelId="{3CEAC8AE-EF4F-4BBD-A422-242B729F4012}" srcId="{D5BFBB85-5D20-43BC-86A4-5AA654717420}" destId="{4797D69B-6D85-44C1-83A3-9F8D261CD31E}" srcOrd="0" destOrd="0" parTransId="{B2104A97-A560-4668-9FAF-33C8BDB035CA}" sibTransId="{BEA167B0-8FB7-4B6B-83F0-AE04B9F35E20}"/>
    <dgm:cxn modelId="{22F652D9-1DC5-4DE1-BA34-1028F6326805}" srcId="{D5BFBB85-5D20-43BC-86A4-5AA654717420}" destId="{D2D4C6AF-485F-47D7-9641-4491F9E6A8C1}" srcOrd="1" destOrd="0" parTransId="{EAEC18D4-74E1-492C-991A-B2A5DC68680A}" sibTransId="{81115A54-AAC9-48F1-8DC7-64E0131D5A67}"/>
    <dgm:cxn modelId="{24C39FB2-AEB4-46E9-86B1-8D8FD7E29233}" type="presParOf" srcId="{95B1B48C-AE71-4457-BEBF-3A4F49F9F6AE}" destId="{2D0F1F86-EDD3-45D8-A704-F3C65607CB32}" srcOrd="0" destOrd="0" presId="urn:microsoft.com/office/officeart/2005/8/layout/vList2"/>
    <dgm:cxn modelId="{2559CAB4-68FB-4F45-813C-6C228B88CFDF}" type="presParOf" srcId="{95B1B48C-AE71-4457-BEBF-3A4F49F9F6AE}" destId="{48C7A02E-7C93-4FEA-97E6-7BF1E5194DFB}" srcOrd="1" destOrd="0" presId="urn:microsoft.com/office/officeart/2005/8/layout/vList2"/>
    <dgm:cxn modelId="{3575D69B-BF55-4B09-865E-B98A4A0C139D}" type="presParOf" srcId="{95B1B48C-AE71-4457-BEBF-3A4F49F9F6AE}" destId="{288FE14A-4AB1-4ED5-B0E1-A0E93A594384}"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E8A506BB-FC21-4679-A19E-2C2F83FC435B}" type="doc">
      <dgm:prSet loTypeId="urn:microsoft.com/office/officeart/2005/8/layout/hProcess9" loCatId="process" qsTypeId="urn:microsoft.com/office/officeart/2005/8/quickstyle/3d1" qsCatId="3D" csTypeId="urn:microsoft.com/office/officeart/2005/8/colors/colorful4" csCatId="colorful"/>
      <dgm:spPr/>
      <dgm:t>
        <a:bodyPr/>
        <a:lstStyle/>
        <a:p>
          <a:endParaRPr lang="en-US"/>
        </a:p>
      </dgm:t>
    </dgm:pt>
    <dgm:pt modelId="{9148192B-1095-48AC-8665-682AF0F7F272}">
      <dgm:prSet/>
      <dgm:spPr/>
      <dgm:t>
        <a:bodyPr/>
        <a:lstStyle/>
        <a:p>
          <a:r>
            <a:rPr lang="en-US" b="1"/>
            <a:t>Setting Bid Date</a:t>
          </a:r>
          <a:endParaRPr lang="en-US"/>
        </a:p>
      </dgm:t>
    </dgm:pt>
    <dgm:pt modelId="{C262EDC7-0E80-48E0-80AD-18B1A55BA698}" type="parTrans" cxnId="{8A017A6C-2F65-4D32-809A-7BAC9C60DA38}">
      <dgm:prSet/>
      <dgm:spPr/>
      <dgm:t>
        <a:bodyPr/>
        <a:lstStyle/>
        <a:p>
          <a:endParaRPr lang="en-US"/>
        </a:p>
      </dgm:t>
    </dgm:pt>
    <dgm:pt modelId="{3C24AE10-B764-401E-8717-3949C7910F50}" type="sibTrans" cxnId="{8A017A6C-2F65-4D32-809A-7BAC9C60DA38}">
      <dgm:prSet/>
      <dgm:spPr/>
      <dgm:t>
        <a:bodyPr/>
        <a:lstStyle/>
        <a:p>
          <a:endParaRPr lang="en-US"/>
        </a:p>
      </dgm:t>
    </dgm:pt>
    <dgm:pt modelId="{72DF1DA2-7354-45A1-93DB-80EDAC31B19F}">
      <dgm:prSet/>
      <dgm:spPr/>
      <dgm:t>
        <a:bodyPr/>
        <a:lstStyle/>
        <a:p>
          <a:r>
            <a:rPr lang="en-US"/>
            <a:t>Upon approval of all regulatory agencies, the Owner and Designer in consultation with the State Construction Office, shall establish the date of receipt of bids. </a:t>
          </a:r>
        </a:p>
      </dgm:t>
    </dgm:pt>
    <dgm:pt modelId="{01239459-AEDD-4D43-9B61-5D0CC718C7E1}" type="parTrans" cxnId="{65AB17BE-B7A3-4FC2-AF46-EC75292A1B00}">
      <dgm:prSet/>
      <dgm:spPr/>
      <dgm:t>
        <a:bodyPr/>
        <a:lstStyle/>
        <a:p>
          <a:endParaRPr lang="en-US"/>
        </a:p>
      </dgm:t>
    </dgm:pt>
    <dgm:pt modelId="{FC87B84E-D401-4F59-B352-9B456E6B7116}" type="sibTrans" cxnId="{65AB17BE-B7A3-4FC2-AF46-EC75292A1B00}">
      <dgm:prSet/>
      <dgm:spPr/>
      <dgm:t>
        <a:bodyPr/>
        <a:lstStyle/>
        <a:p>
          <a:endParaRPr lang="en-US"/>
        </a:p>
      </dgm:t>
    </dgm:pt>
    <dgm:pt modelId="{66883029-1D3F-434E-B67B-B899A4A1C614}">
      <dgm:prSet/>
      <dgm:spPr/>
      <dgm:t>
        <a:bodyPr/>
        <a:lstStyle/>
        <a:p>
          <a:r>
            <a:rPr lang="en-US"/>
            <a:t>When the bid date is established, email State Construction Office at </a:t>
          </a:r>
          <a:r>
            <a:rPr lang="en-US">
              <a:hlinkClick xmlns:r="http://schemas.openxmlformats.org/officeDocument/2006/relationships" r:id="rId1"/>
            </a:rPr>
            <a:t>scoads@doa.nc.gov</a:t>
          </a:r>
          <a:r>
            <a:rPr lang="en-US"/>
            <a:t>, a copy of the completed Notice to Bidders to State Construction Office for posting on the State IPS website for public advertisements. </a:t>
          </a:r>
        </a:p>
      </dgm:t>
    </dgm:pt>
    <dgm:pt modelId="{1EAB7592-A50E-495B-8346-6B84731DEC62}" type="parTrans" cxnId="{AFB5F324-A365-4EAE-8EC5-613BD0FE7B11}">
      <dgm:prSet/>
      <dgm:spPr/>
      <dgm:t>
        <a:bodyPr/>
        <a:lstStyle/>
        <a:p>
          <a:endParaRPr lang="en-US"/>
        </a:p>
      </dgm:t>
    </dgm:pt>
    <dgm:pt modelId="{A5C5D959-461F-4D55-AB3B-84C601E8F734}" type="sibTrans" cxnId="{AFB5F324-A365-4EAE-8EC5-613BD0FE7B11}">
      <dgm:prSet/>
      <dgm:spPr/>
      <dgm:t>
        <a:bodyPr/>
        <a:lstStyle/>
        <a:p>
          <a:endParaRPr lang="en-US"/>
        </a:p>
      </dgm:t>
    </dgm:pt>
    <dgm:pt modelId="{908A0403-7BB7-4B13-ABC5-ED62F0A5E593}">
      <dgm:prSet/>
      <dgm:spPr/>
      <dgm:t>
        <a:bodyPr/>
        <a:lstStyle/>
        <a:p>
          <a:r>
            <a:rPr lang="en-US"/>
            <a:t>A review of statutory authority and procedures may be helpful at this point.</a:t>
          </a:r>
        </a:p>
      </dgm:t>
    </dgm:pt>
    <dgm:pt modelId="{6127DB04-442F-4FCE-8270-391765D0D8F5}" type="parTrans" cxnId="{B2686B79-D70C-4FDF-92BA-E61CB07E288C}">
      <dgm:prSet/>
      <dgm:spPr/>
      <dgm:t>
        <a:bodyPr/>
        <a:lstStyle/>
        <a:p>
          <a:endParaRPr lang="en-US"/>
        </a:p>
      </dgm:t>
    </dgm:pt>
    <dgm:pt modelId="{17014ADE-9DA1-4DC7-A81D-0F116DF39F5D}" type="sibTrans" cxnId="{B2686B79-D70C-4FDF-92BA-E61CB07E288C}">
      <dgm:prSet/>
      <dgm:spPr/>
      <dgm:t>
        <a:bodyPr/>
        <a:lstStyle/>
        <a:p>
          <a:endParaRPr lang="en-US"/>
        </a:p>
      </dgm:t>
    </dgm:pt>
    <dgm:pt modelId="{52D3CC36-DD15-452B-99AC-1B611BC33C1C}" type="pres">
      <dgm:prSet presAssocID="{E8A506BB-FC21-4679-A19E-2C2F83FC435B}" presName="CompostProcess" presStyleCnt="0">
        <dgm:presLayoutVars>
          <dgm:dir/>
          <dgm:resizeHandles val="exact"/>
        </dgm:presLayoutVars>
      </dgm:prSet>
      <dgm:spPr/>
    </dgm:pt>
    <dgm:pt modelId="{8708F340-5564-4801-8C97-C99BD6C1A255}" type="pres">
      <dgm:prSet presAssocID="{E8A506BB-FC21-4679-A19E-2C2F83FC435B}" presName="arrow" presStyleLbl="bgShp" presStyleIdx="0" presStyleCnt="1"/>
      <dgm:spPr/>
    </dgm:pt>
    <dgm:pt modelId="{D668291C-C32B-49FA-BE4F-628BBD7D2B77}" type="pres">
      <dgm:prSet presAssocID="{E8A506BB-FC21-4679-A19E-2C2F83FC435B}" presName="linearProcess" presStyleCnt="0"/>
      <dgm:spPr/>
    </dgm:pt>
    <dgm:pt modelId="{8E967DA9-B460-48A9-B9E5-C8DEBD074A26}" type="pres">
      <dgm:prSet presAssocID="{9148192B-1095-48AC-8665-682AF0F7F272}" presName="textNode" presStyleLbl="node1" presStyleIdx="0" presStyleCnt="4">
        <dgm:presLayoutVars>
          <dgm:bulletEnabled val="1"/>
        </dgm:presLayoutVars>
      </dgm:prSet>
      <dgm:spPr/>
    </dgm:pt>
    <dgm:pt modelId="{B3B7A145-A102-4CAB-8001-222A20902341}" type="pres">
      <dgm:prSet presAssocID="{3C24AE10-B764-401E-8717-3949C7910F50}" presName="sibTrans" presStyleCnt="0"/>
      <dgm:spPr/>
    </dgm:pt>
    <dgm:pt modelId="{53DC61C7-F833-4126-B366-D73E3550D0D9}" type="pres">
      <dgm:prSet presAssocID="{72DF1DA2-7354-45A1-93DB-80EDAC31B19F}" presName="textNode" presStyleLbl="node1" presStyleIdx="1" presStyleCnt="4">
        <dgm:presLayoutVars>
          <dgm:bulletEnabled val="1"/>
        </dgm:presLayoutVars>
      </dgm:prSet>
      <dgm:spPr/>
    </dgm:pt>
    <dgm:pt modelId="{2B5802F1-8004-4E4E-9E62-04B73F72F206}" type="pres">
      <dgm:prSet presAssocID="{FC87B84E-D401-4F59-B352-9B456E6B7116}" presName="sibTrans" presStyleCnt="0"/>
      <dgm:spPr/>
    </dgm:pt>
    <dgm:pt modelId="{124F9BFF-8993-4BEA-8919-BA03512918F9}" type="pres">
      <dgm:prSet presAssocID="{66883029-1D3F-434E-B67B-B899A4A1C614}" presName="textNode" presStyleLbl="node1" presStyleIdx="2" presStyleCnt="4">
        <dgm:presLayoutVars>
          <dgm:bulletEnabled val="1"/>
        </dgm:presLayoutVars>
      </dgm:prSet>
      <dgm:spPr/>
    </dgm:pt>
    <dgm:pt modelId="{9645B0D5-4399-4BFB-8016-B84ABEB799C2}" type="pres">
      <dgm:prSet presAssocID="{A5C5D959-461F-4D55-AB3B-84C601E8F734}" presName="sibTrans" presStyleCnt="0"/>
      <dgm:spPr/>
    </dgm:pt>
    <dgm:pt modelId="{15D69E99-53BE-43BC-B98A-1E2DE32FEFFA}" type="pres">
      <dgm:prSet presAssocID="{908A0403-7BB7-4B13-ABC5-ED62F0A5E593}" presName="textNode" presStyleLbl="node1" presStyleIdx="3" presStyleCnt="4">
        <dgm:presLayoutVars>
          <dgm:bulletEnabled val="1"/>
        </dgm:presLayoutVars>
      </dgm:prSet>
      <dgm:spPr/>
    </dgm:pt>
  </dgm:ptLst>
  <dgm:cxnLst>
    <dgm:cxn modelId="{AFB5F324-A365-4EAE-8EC5-613BD0FE7B11}" srcId="{E8A506BB-FC21-4679-A19E-2C2F83FC435B}" destId="{66883029-1D3F-434E-B67B-B899A4A1C614}" srcOrd="2" destOrd="0" parTransId="{1EAB7592-A50E-495B-8346-6B84731DEC62}" sibTransId="{A5C5D959-461F-4D55-AB3B-84C601E8F734}"/>
    <dgm:cxn modelId="{BB94B942-8399-426A-B4CC-41E6B6073ED6}" type="presOf" srcId="{908A0403-7BB7-4B13-ABC5-ED62F0A5E593}" destId="{15D69E99-53BE-43BC-B98A-1E2DE32FEFFA}" srcOrd="0" destOrd="0" presId="urn:microsoft.com/office/officeart/2005/8/layout/hProcess9"/>
    <dgm:cxn modelId="{58424B66-DDCF-4DD9-84CC-7826E1A135C6}" type="presOf" srcId="{72DF1DA2-7354-45A1-93DB-80EDAC31B19F}" destId="{53DC61C7-F833-4126-B366-D73E3550D0D9}" srcOrd="0" destOrd="0" presId="urn:microsoft.com/office/officeart/2005/8/layout/hProcess9"/>
    <dgm:cxn modelId="{8A017A6C-2F65-4D32-809A-7BAC9C60DA38}" srcId="{E8A506BB-FC21-4679-A19E-2C2F83FC435B}" destId="{9148192B-1095-48AC-8665-682AF0F7F272}" srcOrd="0" destOrd="0" parTransId="{C262EDC7-0E80-48E0-80AD-18B1A55BA698}" sibTransId="{3C24AE10-B764-401E-8717-3949C7910F50}"/>
    <dgm:cxn modelId="{B2686B79-D70C-4FDF-92BA-E61CB07E288C}" srcId="{E8A506BB-FC21-4679-A19E-2C2F83FC435B}" destId="{908A0403-7BB7-4B13-ABC5-ED62F0A5E593}" srcOrd="3" destOrd="0" parTransId="{6127DB04-442F-4FCE-8270-391765D0D8F5}" sibTransId="{17014ADE-9DA1-4DC7-A81D-0F116DF39F5D}"/>
    <dgm:cxn modelId="{8B21918F-003C-41C8-AB18-C2D4CF296CFF}" type="presOf" srcId="{9148192B-1095-48AC-8665-682AF0F7F272}" destId="{8E967DA9-B460-48A9-B9E5-C8DEBD074A26}" srcOrd="0" destOrd="0" presId="urn:microsoft.com/office/officeart/2005/8/layout/hProcess9"/>
    <dgm:cxn modelId="{BF5E1FAF-9441-4696-99DE-7CA4EDEAFF14}" type="presOf" srcId="{E8A506BB-FC21-4679-A19E-2C2F83FC435B}" destId="{52D3CC36-DD15-452B-99AC-1B611BC33C1C}" srcOrd="0" destOrd="0" presId="urn:microsoft.com/office/officeart/2005/8/layout/hProcess9"/>
    <dgm:cxn modelId="{65AB17BE-B7A3-4FC2-AF46-EC75292A1B00}" srcId="{E8A506BB-FC21-4679-A19E-2C2F83FC435B}" destId="{72DF1DA2-7354-45A1-93DB-80EDAC31B19F}" srcOrd="1" destOrd="0" parTransId="{01239459-AEDD-4D43-9B61-5D0CC718C7E1}" sibTransId="{FC87B84E-D401-4F59-B352-9B456E6B7116}"/>
    <dgm:cxn modelId="{62DF7BDD-DFF0-4CF2-AA24-110E6BD3FD10}" type="presOf" srcId="{66883029-1D3F-434E-B67B-B899A4A1C614}" destId="{124F9BFF-8993-4BEA-8919-BA03512918F9}" srcOrd="0" destOrd="0" presId="urn:microsoft.com/office/officeart/2005/8/layout/hProcess9"/>
    <dgm:cxn modelId="{0D500861-2F7C-478D-8928-895B587BCB53}" type="presParOf" srcId="{52D3CC36-DD15-452B-99AC-1B611BC33C1C}" destId="{8708F340-5564-4801-8C97-C99BD6C1A255}" srcOrd="0" destOrd="0" presId="urn:microsoft.com/office/officeart/2005/8/layout/hProcess9"/>
    <dgm:cxn modelId="{B36E81E3-8719-486C-997B-4FF279636489}" type="presParOf" srcId="{52D3CC36-DD15-452B-99AC-1B611BC33C1C}" destId="{D668291C-C32B-49FA-BE4F-628BBD7D2B77}" srcOrd="1" destOrd="0" presId="urn:microsoft.com/office/officeart/2005/8/layout/hProcess9"/>
    <dgm:cxn modelId="{91E0480C-8887-485C-BC71-BB58B843BD12}" type="presParOf" srcId="{D668291C-C32B-49FA-BE4F-628BBD7D2B77}" destId="{8E967DA9-B460-48A9-B9E5-C8DEBD074A26}" srcOrd="0" destOrd="0" presId="urn:microsoft.com/office/officeart/2005/8/layout/hProcess9"/>
    <dgm:cxn modelId="{44FAEE4E-9BA8-4C37-919C-7F95AF866D1A}" type="presParOf" srcId="{D668291C-C32B-49FA-BE4F-628BBD7D2B77}" destId="{B3B7A145-A102-4CAB-8001-222A20902341}" srcOrd="1" destOrd="0" presId="urn:microsoft.com/office/officeart/2005/8/layout/hProcess9"/>
    <dgm:cxn modelId="{5531DA66-4723-46F5-96D1-3ED14D9F30B3}" type="presParOf" srcId="{D668291C-C32B-49FA-BE4F-628BBD7D2B77}" destId="{53DC61C7-F833-4126-B366-D73E3550D0D9}" srcOrd="2" destOrd="0" presId="urn:microsoft.com/office/officeart/2005/8/layout/hProcess9"/>
    <dgm:cxn modelId="{EE1716FC-6870-4B12-A0C8-DEBCE757EB6F}" type="presParOf" srcId="{D668291C-C32B-49FA-BE4F-628BBD7D2B77}" destId="{2B5802F1-8004-4E4E-9E62-04B73F72F206}" srcOrd="3" destOrd="0" presId="urn:microsoft.com/office/officeart/2005/8/layout/hProcess9"/>
    <dgm:cxn modelId="{F0256D45-8A09-44B5-844C-D356923A0A43}" type="presParOf" srcId="{D668291C-C32B-49FA-BE4F-628BBD7D2B77}" destId="{124F9BFF-8993-4BEA-8919-BA03512918F9}" srcOrd="4" destOrd="0" presId="urn:microsoft.com/office/officeart/2005/8/layout/hProcess9"/>
    <dgm:cxn modelId="{0BBDABD4-2540-4459-AAFC-D10959191FD3}" type="presParOf" srcId="{D668291C-C32B-49FA-BE4F-628BBD7D2B77}" destId="{9645B0D5-4399-4BFB-8016-B84ABEB799C2}" srcOrd="5" destOrd="0" presId="urn:microsoft.com/office/officeart/2005/8/layout/hProcess9"/>
    <dgm:cxn modelId="{343C3D6A-DB45-4873-B40B-F99814BFBD52}" type="presParOf" srcId="{D668291C-C32B-49FA-BE4F-628BBD7D2B77}" destId="{15D69E99-53BE-43BC-B98A-1E2DE32FEFFA}" srcOrd="6"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60CB6150-1327-4024-ADD2-E0EE2BB9D252}" type="doc">
      <dgm:prSet loTypeId="urn:microsoft.com/office/officeart/2005/8/layout/vList2" loCatId="list" qsTypeId="urn:microsoft.com/office/officeart/2005/8/quickstyle/simple5" qsCatId="simple" csTypeId="urn:microsoft.com/office/officeart/2005/8/colors/accent6_2" csCatId="accent6"/>
      <dgm:spPr/>
      <dgm:t>
        <a:bodyPr/>
        <a:lstStyle/>
        <a:p>
          <a:endParaRPr lang="en-US"/>
        </a:p>
      </dgm:t>
    </dgm:pt>
    <dgm:pt modelId="{3E58FED2-CB51-4EAF-B532-8A175A141347}">
      <dgm:prSet/>
      <dgm:spPr/>
      <dgm:t>
        <a:bodyPr/>
        <a:lstStyle/>
        <a:p>
          <a:pPr algn="ctr"/>
          <a:r>
            <a:rPr lang="en-US" b="1"/>
            <a:t>Section 510 </a:t>
          </a:r>
          <a:endParaRPr lang="en-US"/>
        </a:p>
      </dgm:t>
    </dgm:pt>
    <dgm:pt modelId="{302B125F-8973-41FD-BDDF-AC00B9736531}" type="parTrans" cxnId="{3399B3F7-F5DD-449C-A8FC-3FEAAC5D2AEF}">
      <dgm:prSet/>
      <dgm:spPr/>
      <dgm:t>
        <a:bodyPr/>
        <a:lstStyle/>
        <a:p>
          <a:endParaRPr lang="en-US"/>
        </a:p>
      </dgm:t>
    </dgm:pt>
    <dgm:pt modelId="{83A425A7-6E36-475A-B6F1-0764C8C9BF16}" type="sibTrans" cxnId="{3399B3F7-F5DD-449C-A8FC-3FEAAC5D2AEF}">
      <dgm:prSet/>
      <dgm:spPr/>
      <dgm:t>
        <a:bodyPr/>
        <a:lstStyle/>
        <a:p>
          <a:endParaRPr lang="en-US"/>
        </a:p>
      </dgm:t>
    </dgm:pt>
    <dgm:pt modelId="{C787CC40-0058-438A-8C05-01F596EEA024}">
      <dgm:prSet/>
      <dgm:spPr/>
      <dgm:t>
        <a:bodyPr/>
        <a:lstStyle/>
        <a:p>
          <a:pPr algn="ctr"/>
          <a:r>
            <a:rPr lang="en-US" b="1" dirty="0"/>
            <a:t>Addenda/Proposed Change Order</a:t>
          </a:r>
          <a:endParaRPr lang="en-US" dirty="0"/>
        </a:p>
      </dgm:t>
    </dgm:pt>
    <dgm:pt modelId="{BB1D6D45-9276-4C69-8194-3D88765BF5D1}" type="parTrans" cxnId="{B8770BD8-CEEB-4E27-B177-026BADCDEDE6}">
      <dgm:prSet/>
      <dgm:spPr/>
      <dgm:t>
        <a:bodyPr/>
        <a:lstStyle/>
        <a:p>
          <a:endParaRPr lang="en-US"/>
        </a:p>
      </dgm:t>
    </dgm:pt>
    <dgm:pt modelId="{E151E77A-1EE2-4A31-922E-971081F325F4}" type="sibTrans" cxnId="{B8770BD8-CEEB-4E27-B177-026BADCDEDE6}">
      <dgm:prSet/>
      <dgm:spPr/>
      <dgm:t>
        <a:bodyPr/>
        <a:lstStyle/>
        <a:p>
          <a:endParaRPr lang="en-US"/>
        </a:p>
      </dgm:t>
    </dgm:pt>
    <dgm:pt modelId="{440396E4-5772-49BB-9C30-5FF721E492B5}" type="pres">
      <dgm:prSet presAssocID="{60CB6150-1327-4024-ADD2-E0EE2BB9D252}" presName="linear" presStyleCnt="0">
        <dgm:presLayoutVars>
          <dgm:animLvl val="lvl"/>
          <dgm:resizeHandles val="exact"/>
        </dgm:presLayoutVars>
      </dgm:prSet>
      <dgm:spPr/>
    </dgm:pt>
    <dgm:pt modelId="{B1918CAF-7AE5-4750-8403-938DBB87C2F2}" type="pres">
      <dgm:prSet presAssocID="{3E58FED2-CB51-4EAF-B532-8A175A141347}" presName="parentText" presStyleLbl="node1" presStyleIdx="0" presStyleCnt="2">
        <dgm:presLayoutVars>
          <dgm:chMax val="0"/>
          <dgm:bulletEnabled val="1"/>
        </dgm:presLayoutVars>
      </dgm:prSet>
      <dgm:spPr/>
    </dgm:pt>
    <dgm:pt modelId="{D340192F-0FC6-4649-B5E8-B42D9AC4E130}" type="pres">
      <dgm:prSet presAssocID="{83A425A7-6E36-475A-B6F1-0764C8C9BF16}" presName="spacer" presStyleCnt="0"/>
      <dgm:spPr/>
    </dgm:pt>
    <dgm:pt modelId="{98D1AC83-19B4-4132-AAA7-ECBBF286AF78}" type="pres">
      <dgm:prSet presAssocID="{C787CC40-0058-438A-8C05-01F596EEA024}" presName="parentText" presStyleLbl="node1" presStyleIdx="1" presStyleCnt="2">
        <dgm:presLayoutVars>
          <dgm:chMax val="0"/>
          <dgm:bulletEnabled val="1"/>
        </dgm:presLayoutVars>
      </dgm:prSet>
      <dgm:spPr/>
    </dgm:pt>
  </dgm:ptLst>
  <dgm:cxnLst>
    <dgm:cxn modelId="{C703160F-73DB-4DAC-8135-951989AC24D4}" type="presOf" srcId="{3E58FED2-CB51-4EAF-B532-8A175A141347}" destId="{B1918CAF-7AE5-4750-8403-938DBB87C2F2}" srcOrd="0" destOrd="0" presId="urn:microsoft.com/office/officeart/2005/8/layout/vList2"/>
    <dgm:cxn modelId="{2EA0B66B-BB03-41B5-83C7-3F96DA0B5844}" type="presOf" srcId="{60CB6150-1327-4024-ADD2-E0EE2BB9D252}" destId="{440396E4-5772-49BB-9C30-5FF721E492B5}" srcOrd="0" destOrd="0" presId="urn:microsoft.com/office/officeart/2005/8/layout/vList2"/>
    <dgm:cxn modelId="{FBF114A6-1F9C-4F36-9A61-9B9D82C5BFC7}" type="presOf" srcId="{C787CC40-0058-438A-8C05-01F596EEA024}" destId="{98D1AC83-19B4-4132-AAA7-ECBBF286AF78}" srcOrd="0" destOrd="0" presId="urn:microsoft.com/office/officeart/2005/8/layout/vList2"/>
    <dgm:cxn modelId="{B8770BD8-CEEB-4E27-B177-026BADCDEDE6}" srcId="{60CB6150-1327-4024-ADD2-E0EE2BB9D252}" destId="{C787CC40-0058-438A-8C05-01F596EEA024}" srcOrd="1" destOrd="0" parTransId="{BB1D6D45-9276-4C69-8194-3D88765BF5D1}" sibTransId="{E151E77A-1EE2-4A31-922E-971081F325F4}"/>
    <dgm:cxn modelId="{3399B3F7-F5DD-449C-A8FC-3FEAAC5D2AEF}" srcId="{60CB6150-1327-4024-ADD2-E0EE2BB9D252}" destId="{3E58FED2-CB51-4EAF-B532-8A175A141347}" srcOrd="0" destOrd="0" parTransId="{302B125F-8973-41FD-BDDF-AC00B9736531}" sibTransId="{83A425A7-6E36-475A-B6F1-0764C8C9BF16}"/>
    <dgm:cxn modelId="{C8F337C2-1E34-49F4-B9EC-1789F284CDAB}" type="presParOf" srcId="{440396E4-5772-49BB-9C30-5FF721E492B5}" destId="{B1918CAF-7AE5-4750-8403-938DBB87C2F2}" srcOrd="0" destOrd="0" presId="urn:microsoft.com/office/officeart/2005/8/layout/vList2"/>
    <dgm:cxn modelId="{B1CB703D-60BB-4184-8D08-BB0E2AB37A70}" type="presParOf" srcId="{440396E4-5772-49BB-9C30-5FF721E492B5}" destId="{D340192F-0FC6-4649-B5E8-B42D9AC4E130}" srcOrd="1" destOrd="0" presId="urn:microsoft.com/office/officeart/2005/8/layout/vList2"/>
    <dgm:cxn modelId="{40AA7458-3BC0-4E5B-817D-04CABE6CEE88}" type="presParOf" srcId="{440396E4-5772-49BB-9C30-5FF721E492B5}" destId="{98D1AC83-19B4-4132-AAA7-ECBBF286AF78}"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713D865F-D13C-4913-A5A1-B9EFE39E9E83}" type="doc">
      <dgm:prSet loTypeId="urn:microsoft.com/office/officeart/2005/8/layout/target2" loCatId="relationship" qsTypeId="urn:microsoft.com/office/officeart/2005/8/quickstyle/simple5" qsCatId="simple" csTypeId="urn:microsoft.com/office/officeart/2005/8/colors/colorful4" csCatId="colorful"/>
      <dgm:spPr/>
      <dgm:t>
        <a:bodyPr/>
        <a:lstStyle/>
        <a:p>
          <a:endParaRPr lang="en-US"/>
        </a:p>
      </dgm:t>
    </dgm:pt>
    <dgm:pt modelId="{48B2940D-FC92-4A0D-940B-C6D01FC9AEFC}">
      <dgm:prSet custT="1"/>
      <dgm:spPr/>
      <dgm:t>
        <a:bodyPr/>
        <a:lstStyle/>
        <a:p>
          <a:pPr algn="ctr"/>
          <a:r>
            <a:rPr lang="en-US" sz="4800" b="1" dirty="0"/>
            <a:t>Addenda</a:t>
          </a:r>
          <a:endParaRPr lang="en-US" sz="4800" dirty="0"/>
        </a:p>
      </dgm:t>
    </dgm:pt>
    <dgm:pt modelId="{B27C77A0-091C-4CC4-A9FA-B6DDEC6B51F2}" type="parTrans" cxnId="{519DAE7C-273E-482F-889E-89E149CE2D79}">
      <dgm:prSet/>
      <dgm:spPr/>
      <dgm:t>
        <a:bodyPr/>
        <a:lstStyle/>
        <a:p>
          <a:pPr algn="ctr"/>
          <a:endParaRPr lang="en-US" sz="2000"/>
        </a:p>
      </dgm:t>
    </dgm:pt>
    <dgm:pt modelId="{5ABBC8C8-4053-4D10-BB95-A9362BF40792}" type="sibTrans" cxnId="{519DAE7C-273E-482F-889E-89E149CE2D79}">
      <dgm:prSet/>
      <dgm:spPr/>
      <dgm:t>
        <a:bodyPr/>
        <a:lstStyle/>
        <a:p>
          <a:pPr algn="ctr"/>
          <a:endParaRPr lang="en-US" sz="2000"/>
        </a:p>
      </dgm:t>
    </dgm:pt>
    <dgm:pt modelId="{9D9DC317-D873-4681-8515-9B77E790A527}">
      <dgm:prSet custT="1"/>
      <dgm:spPr/>
      <dgm:t>
        <a:bodyPr/>
        <a:lstStyle/>
        <a:p>
          <a:pPr algn="ctr"/>
          <a:r>
            <a:rPr lang="en-US" sz="2400"/>
            <a:t>Design Review Section at the State Construction Office will continue to assist the Designer and Owner in the review of Addenda that affect Life Safety, Structural and Code changes during the bid period. </a:t>
          </a:r>
        </a:p>
      </dgm:t>
    </dgm:pt>
    <dgm:pt modelId="{FBFDDEDE-2163-490E-806E-AA07300F75D9}" type="parTrans" cxnId="{5D1D72EB-90C7-471D-939A-1828220B89ED}">
      <dgm:prSet/>
      <dgm:spPr/>
      <dgm:t>
        <a:bodyPr/>
        <a:lstStyle/>
        <a:p>
          <a:pPr algn="ctr"/>
          <a:endParaRPr lang="en-US" sz="2000"/>
        </a:p>
      </dgm:t>
    </dgm:pt>
    <dgm:pt modelId="{6C252E66-C4EC-4C69-842A-1110AD12A430}" type="sibTrans" cxnId="{5D1D72EB-90C7-471D-939A-1828220B89ED}">
      <dgm:prSet/>
      <dgm:spPr/>
      <dgm:t>
        <a:bodyPr/>
        <a:lstStyle/>
        <a:p>
          <a:pPr algn="ctr"/>
          <a:endParaRPr lang="en-US" sz="2000"/>
        </a:p>
      </dgm:t>
    </dgm:pt>
    <dgm:pt modelId="{93232A09-E2C7-40FE-B7FD-74362B57273F}">
      <dgm:prSet custT="1"/>
      <dgm:spPr/>
      <dgm:t>
        <a:bodyPr/>
        <a:lstStyle/>
        <a:p>
          <a:pPr algn="ctr"/>
          <a:r>
            <a:rPr lang="en-US" sz="2400" dirty="0"/>
            <a:t>The submitted Addendum or Addenda shall include a Transmittal Letter, A letter explaining the change, full size drawing sheet(s) with change(s) highlighted.</a:t>
          </a:r>
        </a:p>
      </dgm:t>
    </dgm:pt>
    <dgm:pt modelId="{4C158D9C-B53D-4CFB-97F6-7F3582D41A0E}" type="parTrans" cxnId="{001D38FA-81FF-4B6C-9EF0-22D9EFA9C1E6}">
      <dgm:prSet/>
      <dgm:spPr/>
      <dgm:t>
        <a:bodyPr/>
        <a:lstStyle/>
        <a:p>
          <a:pPr algn="ctr"/>
          <a:endParaRPr lang="en-US" sz="2000"/>
        </a:p>
      </dgm:t>
    </dgm:pt>
    <dgm:pt modelId="{A161771B-96EE-41B2-B96B-77CE1AB9D656}" type="sibTrans" cxnId="{001D38FA-81FF-4B6C-9EF0-22D9EFA9C1E6}">
      <dgm:prSet/>
      <dgm:spPr/>
      <dgm:t>
        <a:bodyPr/>
        <a:lstStyle/>
        <a:p>
          <a:pPr algn="ctr"/>
          <a:endParaRPr lang="en-US" sz="2000"/>
        </a:p>
      </dgm:t>
    </dgm:pt>
    <dgm:pt modelId="{216FBE94-BA3A-4FB5-B59B-3AF6F32CD2DA}" type="pres">
      <dgm:prSet presAssocID="{713D865F-D13C-4913-A5A1-B9EFE39E9E83}" presName="Name0" presStyleCnt="0">
        <dgm:presLayoutVars>
          <dgm:chMax val="3"/>
          <dgm:chPref val="1"/>
          <dgm:dir/>
          <dgm:animLvl val="lvl"/>
          <dgm:resizeHandles/>
        </dgm:presLayoutVars>
      </dgm:prSet>
      <dgm:spPr/>
    </dgm:pt>
    <dgm:pt modelId="{581072E7-6EA6-43A4-81AC-99D084B59B15}" type="pres">
      <dgm:prSet presAssocID="{713D865F-D13C-4913-A5A1-B9EFE39E9E83}" presName="outerBox" presStyleCnt="0"/>
      <dgm:spPr/>
    </dgm:pt>
    <dgm:pt modelId="{33EDA54A-DC20-4AFF-95DE-59EF9A6A72EA}" type="pres">
      <dgm:prSet presAssocID="{713D865F-D13C-4913-A5A1-B9EFE39E9E83}" presName="outerBoxParent" presStyleLbl="node1" presStyleIdx="0" presStyleCnt="3"/>
      <dgm:spPr/>
    </dgm:pt>
    <dgm:pt modelId="{5F6676C6-51F4-4888-BFE7-28A134490771}" type="pres">
      <dgm:prSet presAssocID="{713D865F-D13C-4913-A5A1-B9EFE39E9E83}" presName="outerBoxChildren" presStyleCnt="0"/>
      <dgm:spPr/>
    </dgm:pt>
    <dgm:pt modelId="{B4B4F364-341A-4D10-B91C-A7869F77596B}" type="pres">
      <dgm:prSet presAssocID="{713D865F-D13C-4913-A5A1-B9EFE39E9E83}" presName="middleBox" presStyleCnt="0"/>
      <dgm:spPr/>
    </dgm:pt>
    <dgm:pt modelId="{8AD3F26A-A9BA-4739-A58B-A4195C44D8D2}" type="pres">
      <dgm:prSet presAssocID="{713D865F-D13C-4913-A5A1-B9EFE39E9E83}" presName="middleBoxParent" presStyleLbl="node1" presStyleIdx="1" presStyleCnt="3"/>
      <dgm:spPr/>
    </dgm:pt>
    <dgm:pt modelId="{7CFA1D31-B5BF-4C71-8C7E-A1354ECDFF37}" type="pres">
      <dgm:prSet presAssocID="{713D865F-D13C-4913-A5A1-B9EFE39E9E83}" presName="middleBoxChildren" presStyleCnt="0"/>
      <dgm:spPr/>
    </dgm:pt>
    <dgm:pt modelId="{85B8F9C5-F72C-456E-B9F5-87A2462D27A6}" type="pres">
      <dgm:prSet presAssocID="{713D865F-D13C-4913-A5A1-B9EFE39E9E83}" presName="centerBox" presStyleCnt="0"/>
      <dgm:spPr/>
    </dgm:pt>
    <dgm:pt modelId="{651E3B91-1A86-448C-BFC3-4767868EB4D4}" type="pres">
      <dgm:prSet presAssocID="{713D865F-D13C-4913-A5A1-B9EFE39E9E83}" presName="centerBoxParent" presStyleLbl="node1" presStyleIdx="2" presStyleCnt="3" custLinFactNeighborX="98" custLinFactNeighborY="17551"/>
      <dgm:spPr/>
    </dgm:pt>
  </dgm:ptLst>
  <dgm:cxnLst>
    <dgm:cxn modelId="{24B82002-69F9-4B22-8F0E-210D5F07D5D2}" type="presOf" srcId="{713D865F-D13C-4913-A5A1-B9EFE39E9E83}" destId="{216FBE94-BA3A-4FB5-B59B-3AF6F32CD2DA}" srcOrd="0" destOrd="0" presId="urn:microsoft.com/office/officeart/2005/8/layout/target2"/>
    <dgm:cxn modelId="{1F99E21D-A115-447E-8CED-618AC48488A6}" type="presOf" srcId="{48B2940D-FC92-4A0D-940B-C6D01FC9AEFC}" destId="{33EDA54A-DC20-4AFF-95DE-59EF9A6A72EA}" srcOrd="0" destOrd="0" presId="urn:microsoft.com/office/officeart/2005/8/layout/target2"/>
    <dgm:cxn modelId="{519DAE7C-273E-482F-889E-89E149CE2D79}" srcId="{713D865F-D13C-4913-A5A1-B9EFE39E9E83}" destId="{48B2940D-FC92-4A0D-940B-C6D01FC9AEFC}" srcOrd="0" destOrd="0" parTransId="{B27C77A0-091C-4CC4-A9FA-B6DDEC6B51F2}" sibTransId="{5ABBC8C8-4053-4D10-BB95-A9362BF40792}"/>
    <dgm:cxn modelId="{96B43E94-0582-47A1-840B-62166A58FA2C}" type="presOf" srcId="{9D9DC317-D873-4681-8515-9B77E790A527}" destId="{8AD3F26A-A9BA-4739-A58B-A4195C44D8D2}" srcOrd="0" destOrd="0" presId="urn:microsoft.com/office/officeart/2005/8/layout/target2"/>
    <dgm:cxn modelId="{2E0A5EB3-3E40-4613-941F-4097CC6CA6F3}" type="presOf" srcId="{93232A09-E2C7-40FE-B7FD-74362B57273F}" destId="{651E3B91-1A86-448C-BFC3-4767868EB4D4}" srcOrd="0" destOrd="0" presId="urn:microsoft.com/office/officeart/2005/8/layout/target2"/>
    <dgm:cxn modelId="{5D1D72EB-90C7-471D-939A-1828220B89ED}" srcId="{713D865F-D13C-4913-A5A1-B9EFE39E9E83}" destId="{9D9DC317-D873-4681-8515-9B77E790A527}" srcOrd="1" destOrd="0" parTransId="{FBFDDEDE-2163-490E-806E-AA07300F75D9}" sibTransId="{6C252E66-C4EC-4C69-842A-1110AD12A430}"/>
    <dgm:cxn modelId="{001D38FA-81FF-4B6C-9EF0-22D9EFA9C1E6}" srcId="{713D865F-D13C-4913-A5A1-B9EFE39E9E83}" destId="{93232A09-E2C7-40FE-B7FD-74362B57273F}" srcOrd="2" destOrd="0" parTransId="{4C158D9C-B53D-4CFB-97F6-7F3582D41A0E}" sibTransId="{A161771B-96EE-41B2-B96B-77CE1AB9D656}"/>
    <dgm:cxn modelId="{5E19E839-BCCA-4785-8284-8FE491E73C57}" type="presParOf" srcId="{216FBE94-BA3A-4FB5-B59B-3AF6F32CD2DA}" destId="{581072E7-6EA6-43A4-81AC-99D084B59B15}" srcOrd="0" destOrd="0" presId="urn:microsoft.com/office/officeart/2005/8/layout/target2"/>
    <dgm:cxn modelId="{2C3CB9A4-1694-4D50-86B9-1AA198A87875}" type="presParOf" srcId="{581072E7-6EA6-43A4-81AC-99D084B59B15}" destId="{33EDA54A-DC20-4AFF-95DE-59EF9A6A72EA}" srcOrd="0" destOrd="0" presId="urn:microsoft.com/office/officeart/2005/8/layout/target2"/>
    <dgm:cxn modelId="{FED8FDFD-D3FD-4443-A5EF-7BE6768EB340}" type="presParOf" srcId="{581072E7-6EA6-43A4-81AC-99D084B59B15}" destId="{5F6676C6-51F4-4888-BFE7-28A134490771}" srcOrd="1" destOrd="0" presId="urn:microsoft.com/office/officeart/2005/8/layout/target2"/>
    <dgm:cxn modelId="{A28A7792-5505-4964-8187-D5F3B66BD21E}" type="presParOf" srcId="{216FBE94-BA3A-4FB5-B59B-3AF6F32CD2DA}" destId="{B4B4F364-341A-4D10-B91C-A7869F77596B}" srcOrd="1" destOrd="0" presId="urn:microsoft.com/office/officeart/2005/8/layout/target2"/>
    <dgm:cxn modelId="{E9B0D2A4-AD95-4809-9780-A87643A0413F}" type="presParOf" srcId="{B4B4F364-341A-4D10-B91C-A7869F77596B}" destId="{8AD3F26A-A9BA-4739-A58B-A4195C44D8D2}" srcOrd="0" destOrd="0" presId="urn:microsoft.com/office/officeart/2005/8/layout/target2"/>
    <dgm:cxn modelId="{AC94787F-AE76-4186-869E-E20E29A436F1}" type="presParOf" srcId="{B4B4F364-341A-4D10-B91C-A7869F77596B}" destId="{7CFA1D31-B5BF-4C71-8C7E-A1354ECDFF37}" srcOrd="1" destOrd="0" presId="urn:microsoft.com/office/officeart/2005/8/layout/target2"/>
    <dgm:cxn modelId="{10310401-F04B-497B-9479-788380F25C17}" type="presParOf" srcId="{216FBE94-BA3A-4FB5-B59B-3AF6F32CD2DA}" destId="{85B8F9C5-F72C-456E-B9F5-87A2462D27A6}" srcOrd="2" destOrd="0" presId="urn:microsoft.com/office/officeart/2005/8/layout/target2"/>
    <dgm:cxn modelId="{2964301A-A2EB-4990-A546-848DCA9E2433}" type="presParOf" srcId="{85B8F9C5-F72C-456E-B9F5-87A2462D27A6}" destId="{651E3B91-1A86-448C-BFC3-4767868EB4D4}" srcOrd="0" destOrd="0" presId="urn:microsoft.com/office/officeart/2005/8/layout/targe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079746A9-E74C-4C2C-AAF3-836B206F4310}" type="doc">
      <dgm:prSet loTypeId="urn:microsoft.com/office/officeart/2005/8/layout/process1" loCatId="process" qsTypeId="urn:microsoft.com/office/officeart/2005/8/quickstyle/3d1" qsCatId="3D" csTypeId="urn:microsoft.com/office/officeart/2005/8/colors/accent2_4" csCatId="accent2"/>
      <dgm:spPr/>
      <dgm:t>
        <a:bodyPr/>
        <a:lstStyle/>
        <a:p>
          <a:endParaRPr lang="en-US"/>
        </a:p>
      </dgm:t>
    </dgm:pt>
    <dgm:pt modelId="{A79FD6C8-59FE-4FD7-AC9F-D3910B324169}">
      <dgm:prSet/>
      <dgm:spPr/>
      <dgm:t>
        <a:bodyPr/>
        <a:lstStyle/>
        <a:p>
          <a:r>
            <a:rPr lang="en-US" b="1"/>
            <a:t>Proposed Change Order</a:t>
          </a:r>
          <a:endParaRPr lang="en-US"/>
        </a:p>
      </dgm:t>
    </dgm:pt>
    <dgm:pt modelId="{18CB21A2-F3FC-492D-BBC8-1185734FB846}" type="parTrans" cxnId="{6105968A-AD6A-42FE-AB8E-2F4A7F134DAD}">
      <dgm:prSet/>
      <dgm:spPr/>
      <dgm:t>
        <a:bodyPr/>
        <a:lstStyle/>
        <a:p>
          <a:endParaRPr lang="en-US"/>
        </a:p>
      </dgm:t>
    </dgm:pt>
    <dgm:pt modelId="{C76DE237-B95E-4581-83AB-94EC55C10D21}" type="sibTrans" cxnId="{6105968A-AD6A-42FE-AB8E-2F4A7F134DAD}">
      <dgm:prSet/>
      <dgm:spPr/>
      <dgm:t>
        <a:bodyPr/>
        <a:lstStyle/>
        <a:p>
          <a:endParaRPr lang="en-US"/>
        </a:p>
      </dgm:t>
    </dgm:pt>
    <dgm:pt modelId="{0DAB079B-A2ED-4F04-9F36-783CAAD72FD8}">
      <dgm:prSet/>
      <dgm:spPr/>
      <dgm:t>
        <a:bodyPr/>
        <a:lstStyle/>
        <a:p>
          <a:r>
            <a:rPr lang="en-US"/>
            <a:t>Design Review Section will continue to assist the Designer and Owner in the review of Proposed Change Order (PCO) that affect Life Safety, Structural and Code changes during construction. </a:t>
          </a:r>
        </a:p>
      </dgm:t>
    </dgm:pt>
    <dgm:pt modelId="{DBCB0DCA-27BC-480F-BBAE-710C332EAD2D}" type="parTrans" cxnId="{791C7A3E-CFD0-489C-9983-A72FB3316D91}">
      <dgm:prSet/>
      <dgm:spPr/>
      <dgm:t>
        <a:bodyPr/>
        <a:lstStyle/>
        <a:p>
          <a:endParaRPr lang="en-US"/>
        </a:p>
      </dgm:t>
    </dgm:pt>
    <dgm:pt modelId="{20037F98-B856-4995-850B-37F957B64CD1}" type="sibTrans" cxnId="{791C7A3E-CFD0-489C-9983-A72FB3316D91}">
      <dgm:prSet/>
      <dgm:spPr/>
      <dgm:t>
        <a:bodyPr/>
        <a:lstStyle/>
        <a:p>
          <a:endParaRPr lang="en-US"/>
        </a:p>
      </dgm:t>
    </dgm:pt>
    <dgm:pt modelId="{D71CB835-E674-4974-8054-26D934E1564A}">
      <dgm:prSet/>
      <dgm:spPr/>
      <dgm:t>
        <a:bodyPr/>
        <a:lstStyle/>
        <a:p>
          <a:r>
            <a:rPr lang="en-US"/>
            <a:t>The submitted PCO shall include a Transmittal Letter, A letter explaining the change, full size drawing sheet(s) with change(s) highlighted.</a:t>
          </a:r>
        </a:p>
      </dgm:t>
    </dgm:pt>
    <dgm:pt modelId="{7D667C82-7D7A-48FD-AAFD-F397E9A27793}" type="parTrans" cxnId="{B620A392-CDBD-4D9B-9CB7-E2225CBF26CD}">
      <dgm:prSet/>
      <dgm:spPr/>
      <dgm:t>
        <a:bodyPr/>
        <a:lstStyle/>
        <a:p>
          <a:endParaRPr lang="en-US"/>
        </a:p>
      </dgm:t>
    </dgm:pt>
    <dgm:pt modelId="{12D9F09A-8A50-4C6A-9A81-D52D89676322}" type="sibTrans" cxnId="{B620A392-CDBD-4D9B-9CB7-E2225CBF26CD}">
      <dgm:prSet/>
      <dgm:spPr/>
      <dgm:t>
        <a:bodyPr/>
        <a:lstStyle/>
        <a:p>
          <a:endParaRPr lang="en-US"/>
        </a:p>
      </dgm:t>
    </dgm:pt>
    <dgm:pt modelId="{0D686843-2000-44C3-AAF1-2F930C0ACC33}" type="pres">
      <dgm:prSet presAssocID="{079746A9-E74C-4C2C-AAF3-836B206F4310}" presName="Name0" presStyleCnt="0">
        <dgm:presLayoutVars>
          <dgm:dir/>
          <dgm:resizeHandles val="exact"/>
        </dgm:presLayoutVars>
      </dgm:prSet>
      <dgm:spPr/>
    </dgm:pt>
    <dgm:pt modelId="{3BB99724-8AE4-4F92-839E-0988F04C8E94}" type="pres">
      <dgm:prSet presAssocID="{A79FD6C8-59FE-4FD7-AC9F-D3910B324169}" presName="node" presStyleLbl="node1" presStyleIdx="0" presStyleCnt="3">
        <dgm:presLayoutVars>
          <dgm:bulletEnabled val="1"/>
        </dgm:presLayoutVars>
      </dgm:prSet>
      <dgm:spPr/>
    </dgm:pt>
    <dgm:pt modelId="{67711FC3-3A6E-4B10-92B5-EFA06F5FC2C4}" type="pres">
      <dgm:prSet presAssocID="{C76DE237-B95E-4581-83AB-94EC55C10D21}" presName="sibTrans" presStyleLbl="sibTrans2D1" presStyleIdx="0" presStyleCnt="2"/>
      <dgm:spPr/>
    </dgm:pt>
    <dgm:pt modelId="{9DFE08E1-AE83-4B3F-8856-F533F561E490}" type="pres">
      <dgm:prSet presAssocID="{C76DE237-B95E-4581-83AB-94EC55C10D21}" presName="connectorText" presStyleLbl="sibTrans2D1" presStyleIdx="0" presStyleCnt="2"/>
      <dgm:spPr/>
    </dgm:pt>
    <dgm:pt modelId="{CB2DBF4B-107E-41BD-AA55-1A3554B2E096}" type="pres">
      <dgm:prSet presAssocID="{0DAB079B-A2ED-4F04-9F36-783CAAD72FD8}" presName="node" presStyleLbl="node1" presStyleIdx="1" presStyleCnt="3">
        <dgm:presLayoutVars>
          <dgm:bulletEnabled val="1"/>
        </dgm:presLayoutVars>
      </dgm:prSet>
      <dgm:spPr/>
    </dgm:pt>
    <dgm:pt modelId="{111CAAF1-6BF0-4749-8C3D-0BC0DE1F309D}" type="pres">
      <dgm:prSet presAssocID="{20037F98-B856-4995-850B-37F957B64CD1}" presName="sibTrans" presStyleLbl="sibTrans2D1" presStyleIdx="1" presStyleCnt="2"/>
      <dgm:spPr/>
    </dgm:pt>
    <dgm:pt modelId="{0C3F2468-D6D9-44EB-84BA-A8F4BB1FE2B4}" type="pres">
      <dgm:prSet presAssocID="{20037F98-B856-4995-850B-37F957B64CD1}" presName="connectorText" presStyleLbl="sibTrans2D1" presStyleIdx="1" presStyleCnt="2"/>
      <dgm:spPr/>
    </dgm:pt>
    <dgm:pt modelId="{D2134AC5-4EBF-47F6-A04A-2D142DFDE99E}" type="pres">
      <dgm:prSet presAssocID="{D71CB835-E674-4974-8054-26D934E1564A}" presName="node" presStyleLbl="node1" presStyleIdx="2" presStyleCnt="3">
        <dgm:presLayoutVars>
          <dgm:bulletEnabled val="1"/>
        </dgm:presLayoutVars>
      </dgm:prSet>
      <dgm:spPr/>
    </dgm:pt>
  </dgm:ptLst>
  <dgm:cxnLst>
    <dgm:cxn modelId="{E9F96409-F18A-4685-A295-D2B34EAF94F1}" type="presOf" srcId="{A79FD6C8-59FE-4FD7-AC9F-D3910B324169}" destId="{3BB99724-8AE4-4F92-839E-0988F04C8E94}" srcOrd="0" destOrd="0" presId="urn:microsoft.com/office/officeart/2005/8/layout/process1"/>
    <dgm:cxn modelId="{96D1D327-30D1-4687-9874-8269C9B70809}" type="presOf" srcId="{20037F98-B856-4995-850B-37F957B64CD1}" destId="{0C3F2468-D6D9-44EB-84BA-A8F4BB1FE2B4}" srcOrd="1" destOrd="0" presId="urn:microsoft.com/office/officeart/2005/8/layout/process1"/>
    <dgm:cxn modelId="{1777C933-F353-4279-8A0B-00F7C85DFE1B}" type="presOf" srcId="{20037F98-B856-4995-850B-37F957B64CD1}" destId="{111CAAF1-6BF0-4749-8C3D-0BC0DE1F309D}" srcOrd="0" destOrd="0" presId="urn:microsoft.com/office/officeart/2005/8/layout/process1"/>
    <dgm:cxn modelId="{36DE9E3C-3B51-4663-8C15-1043D3CDDD0A}" type="presOf" srcId="{0DAB079B-A2ED-4F04-9F36-783CAAD72FD8}" destId="{CB2DBF4B-107E-41BD-AA55-1A3554B2E096}" srcOrd="0" destOrd="0" presId="urn:microsoft.com/office/officeart/2005/8/layout/process1"/>
    <dgm:cxn modelId="{791C7A3E-CFD0-489C-9983-A72FB3316D91}" srcId="{079746A9-E74C-4C2C-AAF3-836B206F4310}" destId="{0DAB079B-A2ED-4F04-9F36-783CAAD72FD8}" srcOrd="1" destOrd="0" parTransId="{DBCB0DCA-27BC-480F-BBAE-710C332EAD2D}" sibTransId="{20037F98-B856-4995-850B-37F957B64CD1}"/>
    <dgm:cxn modelId="{6105968A-AD6A-42FE-AB8E-2F4A7F134DAD}" srcId="{079746A9-E74C-4C2C-AAF3-836B206F4310}" destId="{A79FD6C8-59FE-4FD7-AC9F-D3910B324169}" srcOrd="0" destOrd="0" parTransId="{18CB21A2-F3FC-492D-BBC8-1185734FB846}" sibTransId="{C76DE237-B95E-4581-83AB-94EC55C10D21}"/>
    <dgm:cxn modelId="{B620A392-CDBD-4D9B-9CB7-E2225CBF26CD}" srcId="{079746A9-E74C-4C2C-AAF3-836B206F4310}" destId="{D71CB835-E674-4974-8054-26D934E1564A}" srcOrd="2" destOrd="0" parTransId="{7D667C82-7D7A-48FD-AAFD-F397E9A27793}" sibTransId="{12D9F09A-8A50-4C6A-9A81-D52D89676322}"/>
    <dgm:cxn modelId="{31F4B8A5-6BC1-4BD0-8595-1BAF0CF66B3C}" type="presOf" srcId="{079746A9-E74C-4C2C-AAF3-836B206F4310}" destId="{0D686843-2000-44C3-AAF1-2F930C0ACC33}" srcOrd="0" destOrd="0" presId="urn:microsoft.com/office/officeart/2005/8/layout/process1"/>
    <dgm:cxn modelId="{53577EB9-BD3C-47F5-B5A5-A5D4DAE98356}" type="presOf" srcId="{C76DE237-B95E-4581-83AB-94EC55C10D21}" destId="{9DFE08E1-AE83-4B3F-8856-F533F561E490}" srcOrd="1" destOrd="0" presId="urn:microsoft.com/office/officeart/2005/8/layout/process1"/>
    <dgm:cxn modelId="{F69C5BD9-1361-40FF-83E8-A339730073D7}" type="presOf" srcId="{C76DE237-B95E-4581-83AB-94EC55C10D21}" destId="{67711FC3-3A6E-4B10-92B5-EFA06F5FC2C4}" srcOrd="0" destOrd="0" presId="urn:microsoft.com/office/officeart/2005/8/layout/process1"/>
    <dgm:cxn modelId="{EA7A79FD-7B9D-4579-9A13-A97C341D3B9F}" type="presOf" srcId="{D71CB835-E674-4974-8054-26D934E1564A}" destId="{D2134AC5-4EBF-47F6-A04A-2D142DFDE99E}" srcOrd="0" destOrd="0" presId="urn:microsoft.com/office/officeart/2005/8/layout/process1"/>
    <dgm:cxn modelId="{ECD5AFF4-3491-4483-B730-3BD69019A59C}" type="presParOf" srcId="{0D686843-2000-44C3-AAF1-2F930C0ACC33}" destId="{3BB99724-8AE4-4F92-839E-0988F04C8E94}" srcOrd="0" destOrd="0" presId="urn:microsoft.com/office/officeart/2005/8/layout/process1"/>
    <dgm:cxn modelId="{F22A58CE-54AC-4A7E-BDD7-C08E82165E55}" type="presParOf" srcId="{0D686843-2000-44C3-AAF1-2F930C0ACC33}" destId="{67711FC3-3A6E-4B10-92B5-EFA06F5FC2C4}" srcOrd="1" destOrd="0" presId="urn:microsoft.com/office/officeart/2005/8/layout/process1"/>
    <dgm:cxn modelId="{70C912C8-5AA0-479A-B196-77DBC2963880}" type="presParOf" srcId="{67711FC3-3A6E-4B10-92B5-EFA06F5FC2C4}" destId="{9DFE08E1-AE83-4B3F-8856-F533F561E490}" srcOrd="0" destOrd="0" presId="urn:microsoft.com/office/officeart/2005/8/layout/process1"/>
    <dgm:cxn modelId="{2E8D2A79-ECF6-4038-8B2E-F1B1BB98DD21}" type="presParOf" srcId="{0D686843-2000-44C3-AAF1-2F930C0ACC33}" destId="{CB2DBF4B-107E-41BD-AA55-1A3554B2E096}" srcOrd="2" destOrd="0" presId="urn:microsoft.com/office/officeart/2005/8/layout/process1"/>
    <dgm:cxn modelId="{7794F7CB-FC9A-4739-80CB-1E224027A850}" type="presParOf" srcId="{0D686843-2000-44C3-AAF1-2F930C0ACC33}" destId="{111CAAF1-6BF0-4749-8C3D-0BC0DE1F309D}" srcOrd="3" destOrd="0" presId="urn:microsoft.com/office/officeart/2005/8/layout/process1"/>
    <dgm:cxn modelId="{2F9DF934-5DC8-471C-BE38-DE09362905AD}" type="presParOf" srcId="{111CAAF1-6BF0-4749-8C3D-0BC0DE1F309D}" destId="{0C3F2468-D6D9-44EB-84BA-A8F4BB1FE2B4}" srcOrd="0" destOrd="0" presId="urn:microsoft.com/office/officeart/2005/8/layout/process1"/>
    <dgm:cxn modelId="{A1EACF4E-7D38-455E-B5C2-032F38C9A19E}" type="presParOf" srcId="{0D686843-2000-44C3-AAF1-2F930C0ACC33}" destId="{D2134AC5-4EBF-47F6-A04A-2D142DFDE99E}"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DE87BFE8-53FD-484E-91A0-718661B85EDE}" type="doc">
      <dgm:prSet loTypeId="urn:microsoft.com/office/officeart/2005/8/layout/vList2" loCatId="list" qsTypeId="urn:microsoft.com/office/officeart/2005/8/quickstyle/3d1" qsCatId="3D" csTypeId="urn:microsoft.com/office/officeart/2005/8/colors/colorful2" csCatId="colorful"/>
      <dgm:spPr/>
      <dgm:t>
        <a:bodyPr/>
        <a:lstStyle/>
        <a:p>
          <a:endParaRPr lang="en-US"/>
        </a:p>
      </dgm:t>
    </dgm:pt>
    <dgm:pt modelId="{18E7D0B6-3F05-4311-BA0D-52D88EDCD19D}">
      <dgm:prSet custT="1"/>
      <dgm:spPr/>
      <dgm:t>
        <a:bodyPr/>
        <a:lstStyle/>
        <a:p>
          <a:r>
            <a:rPr lang="en-US" sz="7200" dirty="0"/>
            <a:t>Notes</a:t>
          </a:r>
        </a:p>
      </dgm:t>
    </dgm:pt>
    <dgm:pt modelId="{B877EE81-BEA4-44DD-A314-6FEEFA55D69D}" type="parTrans" cxnId="{B0543688-3DE8-4F36-8608-E75DE5C97BFA}">
      <dgm:prSet/>
      <dgm:spPr/>
      <dgm:t>
        <a:bodyPr/>
        <a:lstStyle/>
        <a:p>
          <a:endParaRPr lang="en-US" sz="2000"/>
        </a:p>
      </dgm:t>
    </dgm:pt>
    <dgm:pt modelId="{C9E503BD-F6D9-480A-9AA9-99EDD7F267B8}" type="sibTrans" cxnId="{B0543688-3DE8-4F36-8608-E75DE5C97BFA}">
      <dgm:prSet/>
      <dgm:spPr/>
      <dgm:t>
        <a:bodyPr/>
        <a:lstStyle/>
        <a:p>
          <a:endParaRPr lang="en-US" sz="2000"/>
        </a:p>
      </dgm:t>
    </dgm:pt>
    <dgm:pt modelId="{F41943F4-A586-4284-8CF6-9294BA40EB64}">
      <dgm:prSet custT="1"/>
      <dgm:spPr/>
      <dgm:t>
        <a:bodyPr/>
        <a:lstStyle/>
        <a:p>
          <a:r>
            <a:rPr lang="en-US" sz="1600" dirty="0"/>
            <a:t>1 - May be exempt from SCO technical review on request. 	</a:t>
          </a:r>
        </a:p>
      </dgm:t>
    </dgm:pt>
    <dgm:pt modelId="{914F18F2-7E8F-4757-9AE4-B21FD301612F}" type="parTrans" cxnId="{E3CAE69B-5DF7-4211-963F-972F7FF21586}">
      <dgm:prSet/>
      <dgm:spPr/>
      <dgm:t>
        <a:bodyPr/>
        <a:lstStyle/>
        <a:p>
          <a:endParaRPr lang="en-US" sz="2000"/>
        </a:p>
      </dgm:t>
    </dgm:pt>
    <dgm:pt modelId="{EDAD2320-E3A6-4306-BE22-1E7C44AF992E}" type="sibTrans" cxnId="{E3CAE69B-5DF7-4211-963F-972F7FF21586}">
      <dgm:prSet/>
      <dgm:spPr/>
      <dgm:t>
        <a:bodyPr/>
        <a:lstStyle/>
        <a:p>
          <a:endParaRPr lang="en-US" sz="2000"/>
        </a:p>
      </dgm:t>
    </dgm:pt>
    <dgm:pt modelId="{CA665553-5D20-482E-AB0F-97D3FFD25566}">
      <dgm:prSet custT="1"/>
      <dgm:spPr/>
      <dgm:t>
        <a:bodyPr/>
        <a:lstStyle/>
        <a:p>
          <a:r>
            <a:rPr lang="en-US" sz="1600"/>
            <a:t>2 - HUB Documentation for projects that cost &lt;$300K is the responsibility of the owner. Comply with Agency HUB. 	</a:t>
          </a:r>
        </a:p>
      </dgm:t>
    </dgm:pt>
    <dgm:pt modelId="{3AB34571-E3C6-48E7-AFB7-F352BF0D3909}" type="parTrans" cxnId="{D9DB7FA1-3BE9-4A43-A47D-D0775F0AB013}">
      <dgm:prSet/>
      <dgm:spPr/>
      <dgm:t>
        <a:bodyPr/>
        <a:lstStyle/>
        <a:p>
          <a:endParaRPr lang="en-US" sz="2000"/>
        </a:p>
      </dgm:t>
    </dgm:pt>
    <dgm:pt modelId="{7839283A-A8DB-485A-90DB-55764F21BD4F}" type="sibTrans" cxnId="{D9DB7FA1-3BE9-4A43-A47D-D0775F0AB013}">
      <dgm:prSet/>
      <dgm:spPr/>
      <dgm:t>
        <a:bodyPr/>
        <a:lstStyle/>
        <a:p>
          <a:endParaRPr lang="en-US" sz="2000"/>
        </a:p>
      </dgm:t>
    </dgm:pt>
    <dgm:pt modelId="{819AC130-1FC1-4487-8724-3B5C7B24DF4C}">
      <dgm:prSet custT="1"/>
      <dgm:spPr/>
      <dgm:t>
        <a:bodyPr/>
        <a:lstStyle/>
        <a:p>
          <a:r>
            <a:rPr lang="en-US" sz="1600"/>
            <a:t>3 - SCO Courtesy Review. 	</a:t>
          </a:r>
        </a:p>
      </dgm:t>
    </dgm:pt>
    <dgm:pt modelId="{83D79FDF-2F4C-4FB6-BC6D-B194DF09EAD4}" type="parTrans" cxnId="{3D80BA5D-11DE-4084-8413-1527D3B1ACCD}">
      <dgm:prSet/>
      <dgm:spPr/>
      <dgm:t>
        <a:bodyPr/>
        <a:lstStyle/>
        <a:p>
          <a:endParaRPr lang="en-US" sz="2000"/>
        </a:p>
      </dgm:t>
    </dgm:pt>
    <dgm:pt modelId="{A2B259BD-034D-4A62-AF80-BF3E64FBC912}" type="sibTrans" cxnId="{3D80BA5D-11DE-4084-8413-1527D3B1ACCD}">
      <dgm:prSet/>
      <dgm:spPr/>
      <dgm:t>
        <a:bodyPr/>
        <a:lstStyle/>
        <a:p>
          <a:endParaRPr lang="en-US" sz="2000"/>
        </a:p>
      </dgm:t>
    </dgm:pt>
    <dgm:pt modelId="{0C71ED7F-DDA4-4FFE-BA7A-8FDF2BF06333}">
      <dgm:prSet custT="1"/>
      <dgm:spPr/>
      <dgm:t>
        <a:bodyPr/>
        <a:lstStyle/>
        <a:p>
          <a:r>
            <a:rPr lang="en-US" sz="1600"/>
            <a:t>4 - Formal Bids and contracts are required on construction projects that have a total project cost of $500,000 or more. (Major) 	</a:t>
          </a:r>
        </a:p>
      </dgm:t>
    </dgm:pt>
    <dgm:pt modelId="{C8781434-3B65-4A17-BEB7-6AC10C63D0D4}" type="parTrans" cxnId="{BF2FA56E-DF22-4FCD-AEAA-F9B2928E5484}">
      <dgm:prSet/>
      <dgm:spPr/>
      <dgm:t>
        <a:bodyPr/>
        <a:lstStyle/>
        <a:p>
          <a:endParaRPr lang="en-US" sz="2000"/>
        </a:p>
      </dgm:t>
    </dgm:pt>
    <dgm:pt modelId="{D192645C-1066-4B89-A7F8-FD4B4505A7DF}" type="sibTrans" cxnId="{BF2FA56E-DF22-4FCD-AEAA-F9B2928E5484}">
      <dgm:prSet/>
      <dgm:spPr/>
      <dgm:t>
        <a:bodyPr/>
        <a:lstStyle/>
        <a:p>
          <a:endParaRPr lang="en-US" sz="2000"/>
        </a:p>
      </dgm:t>
    </dgm:pt>
    <dgm:pt modelId="{5AD0A266-D2D9-4409-915B-C07411932449}" type="pres">
      <dgm:prSet presAssocID="{DE87BFE8-53FD-484E-91A0-718661B85EDE}" presName="linear" presStyleCnt="0">
        <dgm:presLayoutVars>
          <dgm:animLvl val="lvl"/>
          <dgm:resizeHandles val="exact"/>
        </dgm:presLayoutVars>
      </dgm:prSet>
      <dgm:spPr/>
    </dgm:pt>
    <dgm:pt modelId="{5187B88E-1A5A-4561-974B-BC2246CED710}" type="pres">
      <dgm:prSet presAssocID="{18E7D0B6-3F05-4311-BA0D-52D88EDCD19D}" presName="parentText" presStyleLbl="node1" presStyleIdx="0" presStyleCnt="5" custLinFactY="2338" custLinFactNeighborX="753" custLinFactNeighborY="100000">
        <dgm:presLayoutVars>
          <dgm:chMax val="0"/>
          <dgm:bulletEnabled val="1"/>
        </dgm:presLayoutVars>
      </dgm:prSet>
      <dgm:spPr/>
    </dgm:pt>
    <dgm:pt modelId="{557644BA-2F38-4DD1-8837-15F3A1DC61B5}" type="pres">
      <dgm:prSet presAssocID="{C9E503BD-F6D9-480A-9AA9-99EDD7F267B8}" presName="spacer" presStyleCnt="0"/>
      <dgm:spPr/>
    </dgm:pt>
    <dgm:pt modelId="{E0AB0934-AF23-4883-8585-5732414E1F0F}" type="pres">
      <dgm:prSet presAssocID="{F41943F4-A586-4284-8CF6-9294BA40EB64}" presName="parentText" presStyleLbl="node1" presStyleIdx="1" presStyleCnt="5">
        <dgm:presLayoutVars>
          <dgm:chMax val="0"/>
          <dgm:bulletEnabled val="1"/>
        </dgm:presLayoutVars>
      </dgm:prSet>
      <dgm:spPr/>
    </dgm:pt>
    <dgm:pt modelId="{5CE960DC-4F76-4636-A2D2-8505C95B1209}" type="pres">
      <dgm:prSet presAssocID="{EDAD2320-E3A6-4306-BE22-1E7C44AF992E}" presName="spacer" presStyleCnt="0"/>
      <dgm:spPr/>
    </dgm:pt>
    <dgm:pt modelId="{724FBB23-DD87-4899-B962-F313FE877F01}" type="pres">
      <dgm:prSet presAssocID="{CA665553-5D20-482E-AB0F-97D3FFD25566}" presName="parentText" presStyleLbl="node1" presStyleIdx="2" presStyleCnt="5">
        <dgm:presLayoutVars>
          <dgm:chMax val="0"/>
          <dgm:bulletEnabled val="1"/>
        </dgm:presLayoutVars>
      </dgm:prSet>
      <dgm:spPr/>
    </dgm:pt>
    <dgm:pt modelId="{2D597B24-FA8E-40CC-BD57-E37935FC3808}" type="pres">
      <dgm:prSet presAssocID="{7839283A-A8DB-485A-90DB-55764F21BD4F}" presName="spacer" presStyleCnt="0"/>
      <dgm:spPr/>
    </dgm:pt>
    <dgm:pt modelId="{EAD33C48-15FA-4216-9B8F-9CEE2C0956C9}" type="pres">
      <dgm:prSet presAssocID="{819AC130-1FC1-4487-8724-3B5C7B24DF4C}" presName="parentText" presStyleLbl="node1" presStyleIdx="3" presStyleCnt="5">
        <dgm:presLayoutVars>
          <dgm:chMax val="0"/>
          <dgm:bulletEnabled val="1"/>
        </dgm:presLayoutVars>
      </dgm:prSet>
      <dgm:spPr/>
    </dgm:pt>
    <dgm:pt modelId="{0C787CC8-BA31-4B00-8FAD-8181ED0DADAC}" type="pres">
      <dgm:prSet presAssocID="{A2B259BD-034D-4A62-AF80-BF3E64FBC912}" presName="spacer" presStyleCnt="0"/>
      <dgm:spPr/>
    </dgm:pt>
    <dgm:pt modelId="{B8C24D61-99B7-459C-9B4C-03CF9CD4CF60}" type="pres">
      <dgm:prSet presAssocID="{0C71ED7F-DDA4-4FFE-BA7A-8FDF2BF06333}" presName="parentText" presStyleLbl="node1" presStyleIdx="4" presStyleCnt="5">
        <dgm:presLayoutVars>
          <dgm:chMax val="0"/>
          <dgm:bulletEnabled val="1"/>
        </dgm:presLayoutVars>
      </dgm:prSet>
      <dgm:spPr/>
    </dgm:pt>
  </dgm:ptLst>
  <dgm:cxnLst>
    <dgm:cxn modelId="{572DF70C-78AC-4D1D-9F4A-302E8AD351E8}" type="presOf" srcId="{CA665553-5D20-482E-AB0F-97D3FFD25566}" destId="{724FBB23-DD87-4899-B962-F313FE877F01}" srcOrd="0" destOrd="0" presId="urn:microsoft.com/office/officeart/2005/8/layout/vList2"/>
    <dgm:cxn modelId="{227CED2B-4273-4C57-931A-432C81139102}" type="presOf" srcId="{819AC130-1FC1-4487-8724-3B5C7B24DF4C}" destId="{EAD33C48-15FA-4216-9B8F-9CEE2C0956C9}" srcOrd="0" destOrd="0" presId="urn:microsoft.com/office/officeart/2005/8/layout/vList2"/>
    <dgm:cxn modelId="{D36B3837-4FED-4A07-8528-AE1AF096684D}" type="presOf" srcId="{18E7D0B6-3F05-4311-BA0D-52D88EDCD19D}" destId="{5187B88E-1A5A-4561-974B-BC2246CED710}" srcOrd="0" destOrd="0" presId="urn:microsoft.com/office/officeart/2005/8/layout/vList2"/>
    <dgm:cxn modelId="{3D80BA5D-11DE-4084-8413-1527D3B1ACCD}" srcId="{DE87BFE8-53FD-484E-91A0-718661B85EDE}" destId="{819AC130-1FC1-4487-8724-3B5C7B24DF4C}" srcOrd="3" destOrd="0" parTransId="{83D79FDF-2F4C-4FB6-BC6D-B194DF09EAD4}" sibTransId="{A2B259BD-034D-4A62-AF80-BF3E64FBC912}"/>
    <dgm:cxn modelId="{BF2FA56E-DF22-4FCD-AEAA-F9B2928E5484}" srcId="{DE87BFE8-53FD-484E-91A0-718661B85EDE}" destId="{0C71ED7F-DDA4-4FFE-BA7A-8FDF2BF06333}" srcOrd="4" destOrd="0" parTransId="{C8781434-3B65-4A17-BEB7-6AC10C63D0D4}" sibTransId="{D192645C-1066-4B89-A7F8-FD4B4505A7DF}"/>
    <dgm:cxn modelId="{B0543688-3DE8-4F36-8608-E75DE5C97BFA}" srcId="{DE87BFE8-53FD-484E-91A0-718661B85EDE}" destId="{18E7D0B6-3F05-4311-BA0D-52D88EDCD19D}" srcOrd="0" destOrd="0" parTransId="{B877EE81-BEA4-44DD-A314-6FEEFA55D69D}" sibTransId="{C9E503BD-F6D9-480A-9AA9-99EDD7F267B8}"/>
    <dgm:cxn modelId="{E3CAE69B-5DF7-4211-963F-972F7FF21586}" srcId="{DE87BFE8-53FD-484E-91A0-718661B85EDE}" destId="{F41943F4-A586-4284-8CF6-9294BA40EB64}" srcOrd="1" destOrd="0" parTransId="{914F18F2-7E8F-4757-9AE4-B21FD301612F}" sibTransId="{EDAD2320-E3A6-4306-BE22-1E7C44AF992E}"/>
    <dgm:cxn modelId="{D9DB7FA1-3BE9-4A43-A47D-D0775F0AB013}" srcId="{DE87BFE8-53FD-484E-91A0-718661B85EDE}" destId="{CA665553-5D20-482E-AB0F-97D3FFD25566}" srcOrd="2" destOrd="0" parTransId="{3AB34571-E3C6-48E7-AFB7-F352BF0D3909}" sibTransId="{7839283A-A8DB-485A-90DB-55764F21BD4F}"/>
    <dgm:cxn modelId="{732D7EA5-7E84-4054-B88D-6524952F6D24}" type="presOf" srcId="{0C71ED7F-DDA4-4FFE-BA7A-8FDF2BF06333}" destId="{B8C24D61-99B7-459C-9B4C-03CF9CD4CF60}" srcOrd="0" destOrd="0" presId="urn:microsoft.com/office/officeart/2005/8/layout/vList2"/>
    <dgm:cxn modelId="{D20D35CD-B5BF-431C-83F3-B930853B1022}" type="presOf" srcId="{DE87BFE8-53FD-484E-91A0-718661B85EDE}" destId="{5AD0A266-D2D9-4409-915B-C07411932449}" srcOrd="0" destOrd="0" presId="urn:microsoft.com/office/officeart/2005/8/layout/vList2"/>
    <dgm:cxn modelId="{E12157CF-9E75-49DD-BFD0-C2046D1E9976}" type="presOf" srcId="{F41943F4-A586-4284-8CF6-9294BA40EB64}" destId="{E0AB0934-AF23-4883-8585-5732414E1F0F}" srcOrd="0" destOrd="0" presId="urn:microsoft.com/office/officeart/2005/8/layout/vList2"/>
    <dgm:cxn modelId="{C05A6F36-FC99-4663-955A-329700A5F783}" type="presParOf" srcId="{5AD0A266-D2D9-4409-915B-C07411932449}" destId="{5187B88E-1A5A-4561-974B-BC2246CED710}" srcOrd="0" destOrd="0" presId="urn:microsoft.com/office/officeart/2005/8/layout/vList2"/>
    <dgm:cxn modelId="{581E4882-2103-466D-9633-428A49EAB9A7}" type="presParOf" srcId="{5AD0A266-D2D9-4409-915B-C07411932449}" destId="{557644BA-2F38-4DD1-8837-15F3A1DC61B5}" srcOrd="1" destOrd="0" presId="urn:microsoft.com/office/officeart/2005/8/layout/vList2"/>
    <dgm:cxn modelId="{5287E2A2-324D-47DE-A091-E48807753D10}" type="presParOf" srcId="{5AD0A266-D2D9-4409-915B-C07411932449}" destId="{E0AB0934-AF23-4883-8585-5732414E1F0F}" srcOrd="2" destOrd="0" presId="urn:microsoft.com/office/officeart/2005/8/layout/vList2"/>
    <dgm:cxn modelId="{0490BA58-C1DB-4D5B-ACA6-54FC09CDCD62}" type="presParOf" srcId="{5AD0A266-D2D9-4409-915B-C07411932449}" destId="{5CE960DC-4F76-4636-A2D2-8505C95B1209}" srcOrd="3" destOrd="0" presId="urn:microsoft.com/office/officeart/2005/8/layout/vList2"/>
    <dgm:cxn modelId="{732CDB09-A8AB-475D-B10A-B895F18F9B68}" type="presParOf" srcId="{5AD0A266-D2D9-4409-915B-C07411932449}" destId="{724FBB23-DD87-4899-B962-F313FE877F01}" srcOrd="4" destOrd="0" presId="urn:microsoft.com/office/officeart/2005/8/layout/vList2"/>
    <dgm:cxn modelId="{A11CAC8B-CABB-4311-B18F-DF78A8DE2337}" type="presParOf" srcId="{5AD0A266-D2D9-4409-915B-C07411932449}" destId="{2D597B24-FA8E-40CC-BD57-E37935FC3808}" srcOrd="5" destOrd="0" presId="urn:microsoft.com/office/officeart/2005/8/layout/vList2"/>
    <dgm:cxn modelId="{D932FF87-FD2D-40AC-9090-61CE890CF033}" type="presParOf" srcId="{5AD0A266-D2D9-4409-915B-C07411932449}" destId="{EAD33C48-15FA-4216-9B8F-9CEE2C0956C9}" srcOrd="6" destOrd="0" presId="urn:microsoft.com/office/officeart/2005/8/layout/vList2"/>
    <dgm:cxn modelId="{805CA11D-AE43-47FC-9B63-3DD2BD2746A8}" type="presParOf" srcId="{5AD0A266-D2D9-4409-915B-C07411932449}" destId="{0C787CC8-BA31-4B00-8FAD-8181ED0DADAC}" srcOrd="7" destOrd="0" presId="urn:microsoft.com/office/officeart/2005/8/layout/vList2"/>
    <dgm:cxn modelId="{42AB56FF-B0B9-447D-8C91-70B68D0BF72F}" type="presParOf" srcId="{5AD0A266-D2D9-4409-915B-C07411932449}" destId="{B8C24D61-99B7-459C-9B4C-03CF9CD4CF60}"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EB5A7E4E-664D-4639-BFDB-907EB906CE76}" type="doc">
      <dgm:prSet loTypeId="urn:microsoft.com/office/officeart/2005/8/layout/vList2" loCatId="list" qsTypeId="urn:microsoft.com/office/officeart/2005/8/quickstyle/3d1" qsCatId="3D" csTypeId="urn:microsoft.com/office/officeart/2005/8/colors/colorful2" csCatId="colorful"/>
      <dgm:spPr/>
      <dgm:t>
        <a:bodyPr/>
        <a:lstStyle/>
        <a:p>
          <a:endParaRPr lang="en-US"/>
        </a:p>
      </dgm:t>
    </dgm:pt>
    <dgm:pt modelId="{21DC0CEF-5E38-4C6F-8500-C941BAE1FE4A}">
      <dgm:prSet/>
      <dgm:spPr/>
      <dgm:t>
        <a:bodyPr/>
        <a:lstStyle/>
        <a:p>
          <a:r>
            <a:rPr lang="en-US"/>
            <a:t>5 - Informal bidding may be used for projects with a total project cost less than $500,000 (Minor). 	</a:t>
          </a:r>
        </a:p>
      </dgm:t>
    </dgm:pt>
    <dgm:pt modelId="{F3C00F1F-C5DC-4976-A99D-AFE945136CBC}" type="parTrans" cxnId="{782C5BDE-F181-4C5D-B6B4-4F6FE9A418C3}">
      <dgm:prSet/>
      <dgm:spPr/>
      <dgm:t>
        <a:bodyPr/>
        <a:lstStyle/>
        <a:p>
          <a:endParaRPr lang="en-US"/>
        </a:p>
      </dgm:t>
    </dgm:pt>
    <dgm:pt modelId="{C84DBF7C-0BAD-4552-9C70-1BE3A51552AB}" type="sibTrans" cxnId="{782C5BDE-F181-4C5D-B6B4-4F6FE9A418C3}">
      <dgm:prSet/>
      <dgm:spPr/>
      <dgm:t>
        <a:bodyPr/>
        <a:lstStyle/>
        <a:p>
          <a:endParaRPr lang="en-US"/>
        </a:p>
      </dgm:t>
    </dgm:pt>
    <dgm:pt modelId="{EA7BB255-1BA0-42AC-B1DC-CD1315792C3F}">
      <dgm:prSet/>
      <dgm:spPr/>
      <dgm:t>
        <a:bodyPr/>
        <a:lstStyle/>
        <a:p>
          <a:r>
            <a:rPr lang="en-US"/>
            <a:t>6 - Emergency designation requires approval of SCO. Emergency projects may begin construction prior to completion of SCO review. 	</a:t>
          </a:r>
        </a:p>
      </dgm:t>
    </dgm:pt>
    <dgm:pt modelId="{DFE8CB88-4A85-43F1-86F7-4B28CE21A34B}" type="parTrans" cxnId="{CD0ECD86-14BE-4DC7-A471-71816E827761}">
      <dgm:prSet/>
      <dgm:spPr/>
      <dgm:t>
        <a:bodyPr/>
        <a:lstStyle/>
        <a:p>
          <a:endParaRPr lang="en-US"/>
        </a:p>
      </dgm:t>
    </dgm:pt>
    <dgm:pt modelId="{C5B7E567-976B-4278-AB18-9C0459E7CD6F}" type="sibTrans" cxnId="{CD0ECD86-14BE-4DC7-A471-71816E827761}">
      <dgm:prSet/>
      <dgm:spPr/>
      <dgm:t>
        <a:bodyPr/>
        <a:lstStyle/>
        <a:p>
          <a:endParaRPr lang="en-US"/>
        </a:p>
      </dgm:t>
    </dgm:pt>
    <dgm:pt modelId="{54518170-3B5B-4924-A226-08840100F533}">
      <dgm:prSet/>
      <dgm:spPr/>
      <dgm:t>
        <a:bodyPr/>
        <a:lstStyle/>
        <a:p>
          <a:r>
            <a:rPr lang="en-US"/>
            <a:t>7 - Building Code review by the State Construction Office is required for all State and University projects by GS143-139. 	</a:t>
          </a:r>
        </a:p>
      </dgm:t>
    </dgm:pt>
    <dgm:pt modelId="{AE770D00-8B91-4580-BC36-E83A5B005321}" type="parTrans" cxnId="{15397443-87CD-4010-8B83-313782A0744E}">
      <dgm:prSet/>
      <dgm:spPr/>
      <dgm:t>
        <a:bodyPr/>
        <a:lstStyle/>
        <a:p>
          <a:endParaRPr lang="en-US"/>
        </a:p>
      </dgm:t>
    </dgm:pt>
    <dgm:pt modelId="{105F05D1-C621-4AA9-AE50-798DF3A6CBBA}" type="sibTrans" cxnId="{15397443-87CD-4010-8B83-313782A0744E}">
      <dgm:prSet/>
      <dgm:spPr/>
      <dgm:t>
        <a:bodyPr/>
        <a:lstStyle/>
        <a:p>
          <a:endParaRPr lang="en-US"/>
        </a:p>
      </dgm:t>
    </dgm:pt>
    <dgm:pt modelId="{59D05739-A35C-46BF-86EC-31921B33B235}">
      <dgm:prSet/>
      <dgm:spPr/>
      <dgm:t>
        <a:bodyPr/>
        <a:lstStyle/>
        <a:p>
          <a:r>
            <a:rPr lang="en-US"/>
            <a:t>8 - Review for energy efficiency GS143-135.35 to .40 and State Construction Guidelines by the State Construction Office jurisdiction. 	</a:t>
          </a:r>
        </a:p>
      </dgm:t>
    </dgm:pt>
    <dgm:pt modelId="{00AA94E4-2C74-452D-84D3-AE081D8DFB6D}" type="parTrans" cxnId="{C23BE07E-B6F1-4785-BEF5-476B535C083C}">
      <dgm:prSet/>
      <dgm:spPr/>
      <dgm:t>
        <a:bodyPr/>
        <a:lstStyle/>
        <a:p>
          <a:endParaRPr lang="en-US"/>
        </a:p>
      </dgm:t>
    </dgm:pt>
    <dgm:pt modelId="{97A34059-FEA2-4B98-B20B-C97557E0B67F}" type="sibTrans" cxnId="{C23BE07E-B6F1-4785-BEF5-476B535C083C}">
      <dgm:prSet/>
      <dgm:spPr/>
      <dgm:t>
        <a:bodyPr/>
        <a:lstStyle/>
        <a:p>
          <a:endParaRPr lang="en-US"/>
        </a:p>
      </dgm:t>
    </dgm:pt>
    <dgm:pt modelId="{45CA2E5A-4894-466D-89E3-1F769EC38FFE}">
      <dgm:prSet/>
      <dgm:spPr/>
      <dgm:t>
        <a:bodyPr/>
        <a:lstStyle/>
        <a:p>
          <a:r>
            <a:rPr lang="en-US"/>
            <a:t>9 - Local Authority Having Jurisdiction Code review and permitting are required.</a:t>
          </a:r>
        </a:p>
      </dgm:t>
    </dgm:pt>
    <dgm:pt modelId="{C7E224A8-4777-416D-82FF-E49E3923D3F4}" type="parTrans" cxnId="{CD0D88E1-23E4-4DB8-8EB6-E3C691BC7267}">
      <dgm:prSet/>
      <dgm:spPr/>
      <dgm:t>
        <a:bodyPr/>
        <a:lstStyle/>
        <a:p>
          <a:endParaRPr lang="en-US"/>
        </a:p>
      </dgm:t>
    </dgm:pt>
    <dgm:pt modelId="{C03EAEDE-2BF3-4EF0-8F7A-B7B08B2C4FC6}" type="sibTrans" cxnId="{CD0D88E1-23E4-4DB8-8EB6-E3C691BC7267}">
      <dgm:prSet/>
      <dgm:spPr/>
      <dgm:t>
        <a:bodyPr/>
        <a:lstStyle/>
        <a:p>
          <a:endParaRPr lang="en-US"/>
        </a:p>
      </dgm:t>
    </dgm:pt>
    <dgm:pt modelId="{C4F85879-061B-4020-A9A1-46787D1DDCA1}" type="pres">
      <dgm:prSet presAssocID="{EB5A7E4E-664D-4639-BFDB-907EB906CE76}" presName="linear" presStyleCnt="0">
        <dgm:presLayoutVars>
          <dgm:animLvl val="lvl"/>
          <dgm:resizeHandles val="exact"/>
        </dgm:presLayoutVars>
      </dgm:prSet>
      <dgm:spPr/>
    </dgm:pt>
    <dgm:pt modelId="{CEDCB485-CAEC-4CCA-860C-55C33E3307E0}" type="pres">
      <dgm:prSet presAssocID="{21DC0CEF-5E38-4C6F-8500-C941BAE1FE4A}" presName="parentText" presStyleLbl="node1" presStyleIdx="0" presStyleCnt="5">
        <dgm:presLayoutVars>
          <dgm:chMax val="0"/>
          <dgm:bulletEnabled val="1"/>
        </dgm:presLayoutVars>
      </dgm:prSet>
      <dgm:spPr/>
    </dgm:pt>
    <dgm:pt modelId="{9DC7B7DA-7A1F-4EED-B0B6-27797501055E}" type="pres">
      <dgm:prSet presAssocID="{C84DBF7C-0BAD-4552-9C70-1BE3A51552AB}" presName="spacer" presStyleCnt="0"/>
      <dgm:spPr/>
    </dgm:pt>
    <dgm:pt modelId="{6000CD6F-5209-4E83-9570-474061A69702}" type="pres">
      <dgm:prSet presAssocID="{EA7BB255-1BA0-42AC-B1DC-CD1315792C3F}" presName="parentText" presStyleLbl="node1" presStyleIdx="1" presStyleCnt="5">
        <dgm:presLayoutVars>
          <dgm:chMax val="0"/>
          <dgm:bulletEnabled val="1"/>
        </dgm:presLayoutVars>
      </dgm:prSet>
      <dgm:spPr/>
    </dgm:pt>
    <dgm:pt modelId="{D6D5970B-DEF7-4339-92E4-2C6B945BF884}" type="pres">
      <dgm:prSet presAssocID="{C5B7E567-976B-4278-AB18-9C0459E7CD6F}" presName="spacer" presStyleCnt="0"/>
      <dgm:spPr/>
    </dgm:pt>
    <dgm:pt modelId="{C4691AD2-5A10-46E6-8977-32F1485592E1}" type="pres">
      <dgm:prSet presAssocID="{54518170-3B5B-4924-A226-08840100F533}" presName="parentText" presStyleLbl="node1" presStyleIdx="2" presStyleCnt="5">
        <dgm:presLayoutVars>
          <dgm:chMax val="0"/>
          <dgm:bulletEnabled val="1"/>
        </dgm:presLayoutVars>
      </dgm:prSet>
      <dgm:spPr/>
    </dgm:pt>
    <dgm:pt modelId="{2A092E52-6E36-44C9-985F-A219D4A6CA62}" type="pres">
      <dgm:prSet presAssocID="{105F05D1-C621-4AA9-AE50-798DF3A6CBBA}" presName="spacer" presStyleCnt="0"/>
      <dgm:spPr/>
    </dgm:pt>
    <dgm:pt modelId="{CC0489C4-711F-4400-A32A-E55582207103}" type="pres">
      <dgm:prSet presAssocID="{59D05739-A35C-46BF-86EC-31921B33B235}" presName="parentText" presStyleLbl="node1" presStyleIdx="3" presStyleCnt="5">
        <dgm:presLayoutVars>
          <dgm:chMax val="0"/>
          <dgm:bulletEnabled val="1"/>
        </dgm:presLayoutVars>
      </dgm:prSet>
      <dgm:spPr/>
    </dgm:pt>
    <dgm:pt modelId="{720D8F93-A011-4AF8-800A-2E74A63336BC}" type="pres">
      <dgm:prSet presAssocID="{97A34059-FEA2-4B98-B20B-C97557E0B67F}" presName="spacer" presStyleCnt="0"/>
      <dgm:spPr/>
    </dgm:pt>
    <dgm:pt modelId="{95CE59DD-338B-4E55-AFE5-CE79773B6CB2}" type="pres">
      <dgm:prSet presAssocID="{45CA2E5A-4894-466D-89E3-1F769EC38FFE}" presName="parentText" presStyleLbl="node1" presStyleIdx="4" presStyleCnt="5">
        <dgm:presLayoutVars>
          <dgm:chMax val="0"/>
          <dgm:bulletEnabled val="1"/>
        </dgm:presLayoutVars>
      </dgm:prSet>
      <dgm:spPr/>
    </dgm:pt>
  </dgm:ptLst>
  <dgm:cxnLst>
    <dgm:cxn modelId="{1EF51961-0847-47D7-B4C9-052AFD073635}" type="presOf" srcId="{54518170-3B5B-4924-A226-08840100F533}" destId="{C4691AD2-5A10-46E6-8977-32F1485592E1}" srcOrd="0" destOrd="0" presId="urn:microsoft.com/office/officeart/2005/8/layout/vList2"/>
    <dgm:cxn modelId="{15397443-87CD-4010-8B83-313782A0744E}" srcId="{EB5A7E4E-664D-4639-BFDB-907EB906CE76}" destId="{54518170-3B5B-4924-A226-08840100F533}" srcOrd="2" destOrd="0" parTransId="{AE770D00-8B91-4580-BC36-E83A5B005321}" sibTransId="{105F05D1-C621-4AA9-AE50-798DF3A6CBBA}"/>
    <dgm:cxn modelId="{C23BE07E-B6F1-4785-BEF5-476B535C083C}" srcId="{EB5A7E4E-664D-4639-BFDB-907EB906CE76}" destId="{59D05739-A35C-46BF-86EC-31921B33B235}" srcOrd="3" destOrd="0" parTransId="{00AA94E4-2C74-452D-84D3-AE081D8DFB6D}" sibTransId="{97A34059-FEA2-4B98-B20B-C97557E0B67F}"/>
    <dgm:cxn modelId="{E9385C81-1814-4F06-A813-8CA9AA6908D7}" type="presOf" srcId="{21DC0CEF-5E38-4C6F-8500-C941BAE1FE4A}" destId="{CEDCB485-CAEC-4CCA-860C-55C33E3307E0}" srcOrd="0" destOrd="0" presId="urn:microsoft.com/office/officeart/2005/8/layout/vList2"/>
    <dgm:cxn modelId="{FC924583-AFA5-4D2F-AB53-8E49CF384F32}" type="presOf" srcId="{EB5A7E4E-664D-4639-BFDB-907EB906CE76}" destId="{C4F85879-061B-4020-A9A1-46787D1DDCA1}" srcOrd="0" destOrd="0" presId="urn:microsoft.com/office/officeart/2005/8/layout/vList2"/>
    <dgm:cxn modelId="{CD0ECD86-14BE-4DC7-A471-71816E827761}" srcId="{EB5A7E4E-664D-4639-BFDB-907EB906CE76}" destId="{EA7BB255-1BA0-42AC-B1DC-CD1315792C3F}" srcOrd="1" destOrd="0" parTransId="{DFE8CB88-4A85-43F1-86F7-4B28CE21A34B}" sibTransId="{C5B7E567-976B-4278-AB18-9C0459E7CD6F}"/>
    <dgm:cxn modelId="{7CFF1389-D7CE-463B-9277-D8392B2C4039}" type="presOf" srcId="{59D05739-A35C-46BF-86EC-31921B33B235}" destId="{CC0489C4-711F-4400-A32A-E55582207103}" srcOrd="0" destOrd="0" presId="urn:microsoft.com/office/officeart/2005/8/layout/vList2"/>
    <dgm:cxn modelId="{C29BFCA9-77BC-43E6-9DA1-6B4D39399833}" type="presOf" srcId="{45CA2E5A-4894-466D-89E3-1F769EC38FFE}" destId="{95CE59DD-338B-4E55-AFE5-CE79773B6CB2}" srcOrd="0" destOrd="0" presId="urn:microsoft.com/office/officeart/2005/8/layout/vList2"/>
    <dgm:cxn modelId="{5EAE5ED9-9B14-47F4-B1F2-06D97AF986A8}" type="presOf" srcId="{EA7BB255-1BA0-42AC-B1DC-CD1315792C3F}" destId="{6000CD6F-5209-4E83-9570-474061A69702}" srcOrd="0" destOrd="0" presId="urn:microsoft.com/office/officeart/2005/8/layout/vList2"/>
    <dgm:cxn modelId="{782C5BDE-F181-4C5D-B6B4-4F6FE9A418C3}" srcId="{EB5A7E4E-664D-4639-BFDB-907EB906CE76}" destId="{21DC0CEF-5E38-4C6F-8500-C941BAE1FE4A}" srcOrd="0" destOrd="0" parTransId="{F3C00F1F-C5DC-4976-A99D-AFE945136CBC}" sibTransId="{C84DBF7C-0BAD-4552-9C70-1BE3A51552AB}"/>
    <dgm:cxn modelId="{CD0D88E1-23E4-4DB8-8EB6-E3C691BC7267}" srcId="{EB5A7E4E-664D-4639-BFDB-907EB906CE76}" destId="{45CA2E5A-4894-466D-89E3-1F769EC38FFE}" srcOrd="4" destOrd="0" parTransId="{C7E224A8-4777-416D-82FF-E49E3923D3F4}" sibTransId="{C03EAEDE-2BF3-4EF0-8F7A-B7B08B2C4FC6}"/>
    <dgm:cxn modelId="{0D62ED2F-C8E1-4435-BEE5-27AD167C1A7D}" type="presParOf" srcId="{C4F85879-061B-4020-A9A1-46787D1DDCA1}" destId="{CEDCB485-CAEC-4CCA-860C-55C33E3307E0}" srcOrd="0" destOrd="0" presId="urn:microsoft.com/office/officeart/2005/8/layout/vList2"/>
    <dgm:cxn modelId="{A3A21D1A-2976-4F29-B9EF-811A2D4C3414}" type="presParOf" srcId="{C4F85879-061B-4020-A9A1-46787D1DDCA1}" destId="{9DC7B7DA-7A1F-4EED-B0B6-27797501055E}" srcOrd="1" destOrd="0" presId="urn:microsoft.com/office/officeart/2005/8/layout/vList2"/>
    <dgm:cxn modelId="{8FADC2CB-F091-47F0-BA55-B7507D1FC088}" type="presParOf" srcId="{C4F85879-061B-4020-A9A1-46787D1DDCA1}" destId="{6000CD6F-5209-4E83-9570-474061A69702}" srcOrd="2" destOrd="0" presId="urn:microsoft.com/office/officeart/2005/8/layout/vList2"/>
    <dgm:cxn modelId="{1A860933-2794-4309-9332-408286E91A57}" type="presParOf" srcId="{C4F85879-061B-4020-A9A1-46787D1DDCA1}" destId="{D6D5970B-DEF7-4339-92E4-2C6B945BF884}" srcOrd="3" destOrd="0" presId="urn:microsoft.com/office/officeart/2005/8/layout/vList2"/>
    <dgm:cxn modelId="{A4C646D3-45D1-47BB-91F1-33BE94A4420D}" type="presParOf" srcId="{C4F85879-061B-4020-A9A1-46787D1DDCA1}" destId="{C4691AD2-5A10-46E6-8977-32F1485592E1}" srcOrd="4" destOrd="0" presId="urn:microsoft.com/office/officeart/2005/8/layout/vList2"/>
    <dgm:cxn modelId="{283E731A-9055-41AB-B660-E1D65BAF9B9D}" type="presParOf" srcId="{C4F85879-061B-4020-A9A1-46787D1DDCA1}" destId="{2A092E52-6E36-44C9-985F-A219D4A6CA62}" srcOrd="5" destOrd="0" presId="urn:microsoft.com/office/officeart/2005/8/layout/vList2"/>
    <dgm:cxn modelId="{45245ACE-877E-4196-B4F5-3FE1071CA805}" type="presParOf" srcId="{C4F85879-061B-4020-A9A1-46787D1DDCA1}" destId="{CC0489C4-711F-4400-A32A-E55582207103}" srcOrd="6" destOrd="0" presId="urn:microsoft.com/office/officeart/2005/8/layout/vList2"/>
    <dgm:cxn modelId="{FEEA4CE6-7D71-4B70-897E-BDD7DACD18A6}" type="presParOf" srcId="{C4F85879-061B-4020-A9A1-46787D1DDCA1}" destId="{720D8F93-A011-4AF8-800A-2E74A63336BC}" srcOrd="7" destOrd="0" presId="urn:microsoft.com/office/officeart/2005/8/layout/vList2"/>
    <dgm:cxn modelId="{FF8359AA-98E8-4ECA-A1CD-C9776EFE58FB}" type="presParOf" srcId="{C4F85879-061B-4020-A9A1-46787D1DDCA1}" destId="{95CE59DD-338B-4E55-AFE5-CE79773B6CB2}"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4B2A51F6-A390-4474-BBED-2132140775DE}" type="doc">
      <dgm:prSet loTypeId="urn:microsoft.com/office/officeart/2005/8/layout/vList2" loCatId="list" qsTypeId="urn:microsoft.com/office/officeart/2005/8/quickstyle/simple5" qsCatId="simple" csTypeId="urn:microsoft.com/office/officeart/2005/8/colors/accent6_2" csCatId="accent6"/>
      <dgm:spPr/>
      <dgm:t>
        <a:bodyPr/>
        <a:lstStyle/>
        <a:p>
          <a:endParaRPr lang="en-US"/>
        </a:p>
      </dgm:t>
    </dgm:pt>
    <dgm:pt modelId="{AC16C45E-DE16-496D-8E00-EA016265A399}">
      <dgm:prSet/>
      <dgm:spPr/>
      <dgm:t>
        <a:bodyPr/>
        <a:lstStyle/>
        <a:p>
          <a:pPr algn="ctr"/>
          <a:r>
            <a:rPr lang="en-US" b="1"/>
            <a:t>Section 511 </a:t>
          </a:r>
          <a:endParaRPr lang="en-US"/>
        </a:p>
      </dgm:t>
    </dgm:pt>
    <dgm:pt modelId="{3FB009AF-AAD4-4F71-8B43-7CFDDED31574}" type="parTrans" cxnId="{C52E136E-74E4-4CE4-B71F-C6EF8B3D9BE5}">
      <dgm:prSet/>
      <dgm:spPr/>
      <dgm:t>
        <a:bodyPr/>
        <a:lstStyle/>
        <a:p>
          <a:endParaRPr lang="en-US"/>
        </a:p>
      </dgm:t>
    </dgm:pt>
    <dgm:pt modelId="{77935F9A-2FC5-4135-90B1-57B7569517D7}" type="sibTrans" cxnId="{C52E136E-74E4-4CE4-B71F-C6EF8B3D9BE5}">
      <dgm:prSet/>
      <dgm:spPr/>
      <dgm:t>
        <a:bodyPr/>
        <a:lstStyle/>
        <a:p>
          <a:endParaRPr lang="en-US"/>
        </a:p>
      </dgm:t>
    </dgm:pt>
    <dgm:pt modelId="{165D0CB9-EE83-4921-8ADD-0B5A5038271C}">
      <dgm:prSet/>
      <dgm:spPr/>
      <dgm:t>
        <a:bodyPr/>
        <a:lstStyle/>
        <a:p>
          <a:pPr algn="ctr"/>
          <a:r>
            <a:rPr lang="en-US" b="1"/>
            <a:t>Electronic Submittal Requirements</a:t>
          </a:r>
          <a:endParaRPr lang="en-US"/>
        </a:p>
      </dgm:t>
    </dgm:pt>
    <dgm:pt modelId="{41D679C2-B776-416A-80CE-1118D6FF5B76}" type="parTrans" cxnId="{AE6C9CB2-CB9C-4D65-A13B-51D13CE3D30B}">
      <dgm:prSet/>
      <dgm:spPr/>
      <dgm:t>
        <a:bodyPr/>
        <a:lstStyle/>
        <a:p>
          <a:endParaRPr lang="en-US"/>
        </a:p>
      </dgm:t>
    </dgm:pt>
    <dgm:pt modelId="{49D52642-ED41-432A-8C44-F446E8CA9CEF}" type="sibTrans" cxnId="{AE6C9CB2-CB9C-4D65-A13B-51D13CE3D30B}">
      <dgm:prSet/>
      <dgm:spPr/>
      <dgm:t>
        <a:bodyPr/>
        <a:lstStyle/>
        <a:p>
          <a:endParaRPr lang="en-US"/>
        </a:p>
      </dgm:t>
    </dgm:pt>
    <dgm:pt modelId="{42116277-DE52-4B1B-9157-9EF47E121F97}" type="pres">
      <dgm:prSet presAssocID="{4B2A51F6-A390-4474-BBED-2132140775DE}" presName="linear" presStyleCnt="0">
        <dgm:presLayoutVars>
          <dgm:animLvl val="lvl"/>
          <dgm:resizeHandles val="exact"/>
        </dgm:presLayoutVars>
      </dgm:prSet>
      <dgm:spPr/>
    </dgm:pt>
    <dgm:pt modelId="{BE6F50F5-C416-4688-8471-343683F4E329}" type="pres">
      <dgm:prSet presAssocID="{AC16C45E-DE16-496D-8E00-EA016265A399}" presName="parentText" presStyleLbl="node1" presStyleIdx="0" presStyleCnt="2">
        <dgm:presLayoutVars>
          <dgm:chMax val="0"/>
          <dgm:bulletEnabled val="1"/>
        </dgm:presLayoutVars>
      </dgm:prSet>
      <dgm:spPr/>
    </dgm:pt>
    <dgm:pt modelId="{4F3FB1DD-8E5F-46FC-A6E9-CBFC5853A042}" type="pres">
      <dgm:prSet presAssocID="{77935F9A-2FC5-4135-90B1-57B7569517D7}" presName="spacer" presStyleCnt="0"/>
      <dgm:spPr/>
    </dgm:pt>
    <dgm:pt modelId="{69B17768-BB8F-48A0-883E-7999BD232B65}" type="pres">
      <dgm:prSet presAssocID="{165D0CB9-EE83-4921-8ADD-0B5A5038271C}" presName="parentText" presStyleLbl="node1" presStyleIdx="1" presStyleCnt="2">
        <dgm:presLayoutVars>
          <dgm:chMax val="0"/>
          <dgm:bulletEnabled val="1"/>
        </dgm:presLayoutVars>
      </dgm:prSet>
      <dgm:spPr/>
    </dgm:pt>
  </dgm:ptLst>
  <dgm:cxnLst>
    <dgm:cxn modelId="{C52E136E-74E4-4CE4-B71F-C6EF8B3D9BE5}" srcId="{4B2A51F6-A390-4474-BBED-2132140775DE}" destId="{AC16C45E-DE16-496D-8E00-EA016265A399}" srcOrd="0" destOrd="0" parTransId="{3FB009AF-AAD4-4F71-8B43-7CFDDED31574}" sibTransId="{77935F9A-2FC5-4135-90B1-57B7569517D7}"/>
    <dgm:cxn modelId="{058E60AF-FF71-487F-B3D6-A6158FDAD6E4}" type="presOf" srcId="{165D0CB9-EE83-4921-8ADD-0B5A5038271C}" destId="{69B17768-BB8F-48A0-883E-7999BD232B65}" srcOrd="0" destOrd="0" presId="urn:microsoft.com/office/officeart/2005/8/layout/vList2"/>
    <dgm:cxn modelId="{AE6C9CB2-CB9C-4D65-A13B-51D13CE3D30B}" srcId="{4B2A51F6-A390-4474-BBED-2132140775DE}" destId="{165D0CB9-EE83-4921-8ADD-0B5A5038271C}" srcOrd="1" destOrd="0" parTransId="{41D679C2-B776-416A-80CE-1118D6FF5B76}" sibTransId="{49D52642-ED41-432A-8C44-F446E8CA9CEF}"/>
    <dgm:cxn modelId="{33C536DE-6097-48EB-A095-66D8D046E7A0}" type="presOf" srcId="{AC16C45E-DE16-496D-8E00-EA016265A399}" destId="{BE6F50F5-C416-4688-8471-343683F4E329}" srcOrd="0" destOrd="0" presId="urn:microsoft.com/office/officeart/2005/8/layout/vList2"/>
    <dgm:cxn modelId="{6338B6ED-7D17-433A-A85A-C2A3246B9D69}" type="presOf" srcId="{4B2A51F6-A390-4474-BBED-2132140775DE}" destId="{42116277-DE52-4B1B-9157-9EF47E121F97}" srcOrd="0" destOrd="0" presId="urn:microsoft.com/office/officeart/2005/8/layout/vList2"/>
    <dgm:cxn modelId="{D377BDD1-7F81-446F-AE45-B2393D2B94AA}" type="presParOf" srcId="{42116277-DE52-4B1B-9157-9EF47E121F97}" destId="{BE6F50F5-C416-4688-8471-343683F4E329}" srcOrd="0" destOrd="0" presId="urn:microsoft.com/office/officeart/2005/8/layout/vList2"/>
    <dgm:cxn modelId="{B611BCA8-8219-4B78-A8B6-7AF4968F122A}" type="presParOf" srcId="{42116277-DE52-4B1B-9157-9EF47E121F97}" destId="{4F3FB1DD-8E5F-46FC-A6E9-CBFC5853A042}" srcOrd="1" destOrd="0" presId="urn:microsoft.com/office/officeart/2005/8/layout/vList2"/>
    <dgm:cxn modelId="{021A632E-4AAF-4C4C-AF22-8A828CABD9AE}" type="presParOf" srcId="{42116277-DE52-4B1B-9157-9EF47E121F97}" destId="{69B17768-BB8F-48A0-883E-7999BD232B65}"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3F8814FD-66A8-49B8-990E-DC8A91FD524C}" type="doc">
      <dgm:prSet loTypeId="urn:microsoft.com/office/officeart/2005/8/layout/lProcess3" loCatId="process" qsTypeId="urn:microsoft.com/office/officeart/2005/8/quickstyle/3d1" qsCatId="3D" csTypeId="urn:microsoft.com/office/officeart/2005/8/colors/colorful4" csCatId="colorful" phldr="1"/>
      <dgm:spPr/>
      <dgm:t>
        <a:bodyPr/>
        <a:lstStyle/>
        <a:p>
          <a:endParaRPr lang="en-US"/>
        </a:p>
      </dgm:t>
    </dgm:pt>
    <dgm:pt modelId="{DD2700AE-8E40-417F-82B2-1D1353A735F5}">
      <dgm:prSet/>
      <dgm:spPr/>
      <dgm:t>
        <a:bodyPr/>
        <a:lstStyle/>
        <a:p>
          <a:r>
            <a:rPr lang="en-US" dirty="0"/>
            <a:t>State Construction Office is currently accepting Electronic submittal for Plan Review on a limited trial basis. </a:t>
          </a:r>
        </a:p>
      </dgm:t>
    </dgm:pt>
    <dgm:pt modelId="{E27B9127-F052-4C7D-9E29-8F207D713B3B}" type="parTrans" cxnId="{389ADF57-A7EE-4125-9838-0F54C591A037}">
      <dgm:prSet/>
      <dgm:spPr/>
      <dgm:t>
        <a:bodyPr/>
        <a:lstStyle/>
        <a:p>
          <a:endParaRPr lang="en-US"/>
        </a:p>
      </dgm:t>
    </dgm:pt>
    <dgm:pt modelId="{5434FE98-E683-408B-A220-F194D65449DB}" type="sibTrans" cxnId="{389ADF57-A7EE-4125-9838-0F54C591A037}">
      <dgm:prSet/>
      <dgm:spPr/>
      <dgm:t>
        <a:bodyPr/>
        <a:lstStyle/>
        <a:p>
          <a:endParaRPr lang="en-US"/>
        </a:p>
      </dgm:t>
    </dgm:pt>
    <dgm:pt modelId="{3391C766-835A-4F8A-8901-A7C378981314}">
      <dgm:prSet/>
      <dgm:spPr/>
      <dgm:t>
        <a:bodyPr/>
        <a:lstStyle/>
        <a:p>
          <a:r>
            <a:rPr lang="en-US"/>
            <a:t>The following project types can be submitted electronically: </a:t>
          </a:r>
        </a:p>
      </dgm:t>
    </dgm:pt>
    <dgm:pt modelId="{384433D7-DC01-4328-9E64-7EC9006E6AA3}" type="parTrans" cxnId="{241C1F4A-14EB-434B-92E6-DFB5425B47FA}">
      <dgm:prSet/>
      <dgm:spPr/>
      <dgm:t>
        <a:bodyPr/>
        <a:lstStyle/>
        <a:p>
          <a:endParaRPr lang="en-US"/>
        </a:p>
      </dgm:t>
    </dgm:pt>
    <dgm:pt modelId="{3D9885AB-F31E-4587-9254-19627153222F}" type="sibTrans" cxnId="{241C1F4A-14EB-434B-92E6-DFB5425B47FA}">
      <dgm:prSet/>
      <dgm:spPr/>
      <dgm:t>
        <a:bodyPr/>
        <a:lstStyle/>
        <a:p>
          <a:endParaRPr lang="en-US"/>
        </a:p>
      </dgm:t>
    </dgm:pt>
    <dgm:pt modelId="{98C3401B-1577-48EE-8191-79496028F3AD}">
      <dgm:prSet/>
      <dgm:spPr/>
      <dgm:t>
        <a:bodyPr/>
        <a:lstStyle/>
        <a:p>
          <a:r>
            <a:rPr lang="en-US"/>
            <a:t>1. University Download project less than $2 million for Code Review Only. </a:t>
          </a:r>
        </a:p>
      </dgm:t>
    </dgm:pt>
    <dgm:pt modelId="{A938794A-D849-484F-A058-DB735C405E89}" type="parTrans" cxnId="{AF11BFC0-F424-49BF-9D22-550C4F5EB61E}">
      <dgm:prSet/>
      <dgm:spPr/>
      <dgm:t>
        <a:bodyPr/>
        <a:lstStyle/>
        <a:p>
          <a:endParaRPr lang="en-US"/>
        </a:p>
      </dgm:t>
    </dgm:pt>
    <dgm:pt modelId="{F4E2FA0B-5459-47A1-9968-236F28101B3E}" type="sibTrans" cxnId="{AF11BFC0-F424-49BF-9D22-550C4F5EB61E}">
      <dgm:prSet/>
      <dgm:spPr/>
      <dgm:t>
        <a:bodyPr/>
        <a:lstStyle/>
        <a:p>
          <a:endParaRPr lang="en-US"/>
        </a:p>
      </dgm:t>
    </dgm:pt>
    <dgm:pt modelId="{D90DA715-CAED-4E85-A79E-DF9253469A67}">
      <dgm:prSet/>
      <dgm:spPr/>
      <dgm:t>
        <a:bodyPr/>
        <a:lstStyle/>
        <a:p>
          <a:r>
            <a:rPr lang="en-US"/>
            <a:t>2. Small projects such as informal. </a:t>
          </a:r>
        </a:p>
      </dgm:t>
    </dgm:pt>
    <dgm:pt modelId="{B7CB892D-5DEF-4528-BB4D-88EC56BAC09F}" type="parTrans" cxnId="{1DEECADF-FE9D-4E47-9BF5-BDB551FBEC65}">
      <dgm:prSet/>
      <dgm:spPr/>
      <dgm:t>
        <a:bodyPr/>
        <a:lstStyle/>
        <a:p>
          <a:endParaRPr lang="en-US"/>
        </a:p>
      </dgm:t>
    </dgm:pt>
    <dgm:pt modelId="{09F38DC4-2E4F-40E9-94DA-8B3F94CFCF64}" type="sibTrans" cxnId="{1DEECADF-FE9D-4E47-9BF5-BDB551FBEC65}">
      <dgm:prSet/>
      <dgm:spPr/>
      <dgm:t>
        <a:bodyPr/>
        <a:lstStyle/>
        <a:p>
          <a:endParaRPr lang="en-US"/>
        </a:p>
      </dgm:t>
    </dgm:pt>
    <dgm:pt modelId="{0703A8FC-D783-4531-A523-FD1F7001B6D4}">
      <dgm:prSet/>
      <dgm:spPr/>
      <dgm:t>
        <a:bodyPr/>
        <a:lstStyle/>
        <a:p>
          <a:r>
            <a:rPr lang="en-US"/>
            <a:t>3. Other projects requiring “Code Only” reviews.</a:t>
          </a:r>
        </a:p>
      </dgm:t>
    </dgm:pt>
    <dgm:pt modelId="{B4EF440D-FBEC-4F6F-9C93-B1D02504B410}" type="parTrans" cxnId="{633F4604-13D7-4B57-B611-938FA5918D06}">
      <dgm:prSet/>
      <dgm:spPr/>
      <dgm:t>
        <a:bodyPr/>
        <a:lstStyle/>
        <a:p>
          <a:endParaRPr lang="en-US"/>
        </a:p>
      </dgm:t>
    </dgm:pt>
    <dgm:pt modelId="{A192418F-A2F3-44B6-ABF7-40739B3677DB}" type="sibTrans" cxnId="{633F4604-13D7-4B57-B611-938FA5918D06}">
      <dgm:prSet/>
      <dgm:spPr/>
      <dgm:t>
        <a:bodyPr/>
        <a:lstStyle/>
        <a:p>
          <a:endParaRPr lang="en-US"/>
        </a:p>
      </dgm:t>
    </dgm:pt>
    <dgm:pt modelId="{E2DBD33D-E03E-44E8-BE18-4D65198B1D57}" type="pres">
      <dgm:prSet presAssocID="{3F8814FD-66A8-49B8-990E-DC8A91FD524C}" presName="Name0" presStyleCnt="0">
        <dgm:presLayoutVars>
          <dgm:chPref val="3"/>
          <dgm:dir/>
          <dgm:animLvl val="lvl"/>
          <dgm:resizeHandles/>
        </dgm:presLayoutVars>
      </dgm:prSet>
      <dgm:spPr/>
    </dgm:pt>
    <dgm:pt modelId="{3F08DAD1-9864-4375-A61B-28C5CF534D0F}" type="pres">
      <dgm:prSet presAssocID="{DD2700AE-8E40-417F-82B2-1D1353A735F5}" presName="horFlow" presStyleCnt="0"/>
      <dgm:spPr/>
    </dgm:pt>
    <dgm:pt modelId="{DA7F2991-E661-4C6D-BB4F-4A720DB6205B}" type="pres">
      <dgm:prSet presAssocID="{DD2700AE-8E40-417F-82B2-1D1353A735F5}" presName="bigChev" presStyleLbl="node1" presStyleIdx="0" presStyleCnt="2" custScaleX="212888"/>
      <dgm:spPr/>
    </dgm:pt>
    <dgm:pt modelId="{6CCE80CE-A00C-4F2C-8D63-1410F9B9D489}" type="pres">
      <dgm:prSet presAssocID="{DD2700AE-8E40-417F-82B2-1D1353A735F5}" presName="vSp" presStyleCnt="0"/>
      <dgm:spPr/>
    </dgm:pt>
    <dgm:pt modelId="{85388099-D86A-44F2-B024-43D10831555F}" type="pres">
      <dgm:prSet presAssocID="{3391C766-835A-4F8A-8901-A7C378981314}" presName="horFlow" presStyleCnt="0"/>
      <dgm:spPr/>
    </dgm:pt>
    <dgm:pt modelId="{7D6C76DE-A657-4906-B9E2-BE93EAD6731F}" type="pres">
      <dgm:prSet presAssocID="{3391C766-835A-4F8A-8901-A7C378981314}" presName="bigChev" presStyleLbl="node1" presStyleIdx="1" presStyleCnt="2"/>
      <dgm:spPr/>
    </dgm:pt>
    <dgm:pt modelId="{C472983E-C4AE-424F-9B6D-A0F60ECE41D1}" type="pres">
      <dgm:prSet presAssocID="{A938794A-D849-484F-A058-DB735C405E89}" presName="parTrans" presStyleCnt="0"/>
      <dgm:spPr/>
    </dgm:pt>
    <dgm:pt modelId="{B0D75D41-A9F8-47B0-80C3-5F76201A0CD1}" type="pres">
      <dgm:prSet presAssocID="{98C3401B-1577-48EE-8191-79496028F3AD}" presName="node" presStyleLbl="alignAccFollowNode1" presStyleIdx="0" presStyleCnt="3">
        <dgm:presLayoutVars>
          <dgm:bulletEnabled val="1"/>
        </dgm:presLayoutVars>
      </dgm:prSet>
      <dgm:spPr/>
    </dgm:pt>
    <dgm:pt modelId="{FC0AF418-F517-48B4-8754-49E0BC92AAE6}" type="pres">
      <dgm:prSet presAssocID="{F4E2FA0B-5459-47A1-9968-236F28101B3E}" presName="sibTrans" presStyleCnt="0"/>
      <dgm:spPr/>
    </dgm:pt>
    <dgm:pt modelId="{82E49046-734E-4EB6-92E8-909647FB9653}" type="pres">
      <dgm:prSet presAssocID="{D90DA715-CAED-4E85-A79E-DF9253469A67}" presName="node" presStyleLbl="alignAccFollowNode1" presStyleIdx="1" presStyleCnt="3">
        <dgm:presLayoutVars>
          <dgm:bulletEnabled val="1"/>
        </dgm:presLayoutVars>
      </dgm:prSet>
      <dgm:spPr/>
    </dgm:pt>
    <dgm:pt modelId="{8702C6BC-2160-471E-89FD-85EB30322619}" type="pres">
      <dgm:prSet presAssocID="{09F38DC4-2E4F-40E9-94DA-8B3F94CFCF64}" presName="sibTrans" presStyleCnt="0"/>
      <dgm:spPr/>
    </dgm:pt>
    <dgm:pt modelId="{795EAED0-2D0C-4C46-9802-FEC334B33194}" type="pres">
      <dgm:prSet presAssocID="{0703A8FC-D783-4531-A523-FD1F7001B6D4}" presName="node" presStyleLbl="alignAccFollowNode1" presStyleIdx="2" presStyleCnt="3">
        <dgm:presLayoutVars>
          <dgm:bulletEnabled val="1"/>
        </dgm:presLayoutVars>
      </dgm:prSet>
      <dgm:spPr/>
    </dgm:pt>
  </dgm:ptLst>
  <dgm:cxnLst>
    <dgm:cxn modelId="{633F4604-13D7-4B57-B611-938FA5918D06}" srcId="{3391C766-835A-4F8A-8901-A7C378981314}" destId="{0703A8FC-D783-4531-A523-FD1F7001B6D4}" srcOrd="2" destOrd="0" parTransId="{B4EF440D-FBEC-4F6F-9C93-B1D02504B410}" sibTransId="{A192418F-A2F3-44B6-ABF7-40739B3677DB}"/>
    <dgm:cxn modelId="{AEEA5A05-F3A1-4AA2-B0FC-AE6DED5A96F1}" type="presOf" srcId="{98C3401B-1577-48EE-8191-79496028F3AD}" destId="{B0D75D41-A9F8-47B0-80C3-5F76201A0CD1}" srcOrd="0" destOrd="0" presId="urn:microsoft.com/office/officeart/2005/8/layout/lProcess3"/>
    <dgm:cxn modelId="{B7352461-4E8D-4176-9A8E-F50017979950}" type="presOf" srcId="{0703A8FC-D783-4531-A523-FD1F7001B6D4}" destId="{795EAED0-2D0C-4C46-9802-FEC334B33194}" srcOrd="0" destOrd="0" presId="urn:microsoft.com/office/officeart/2005/8/layout/lProcess3"/>
    <dgm:cxn modelId="{241C1F4A-14EB-434B-92E6-DFB5425B47FA}" srcId="{3F8814FD-66A8-49B8-990E-DC8A91FD524C}" destId="{3391C766-835A-4F8A-8901-A7C378981314}" srcOrd="1" destOrd="0" parTransId="{384433D7-DC01-4328-9E64-7EC9006E6AA3}" sibTransId="{3D9885AB-F31E-4587-9254-19627153222F}"/>
    <dgm:cxn modelId="{389ADF57-A7EE-4125-9838-0F54C591A037}" srcId="{3F8814FD-66A8-49B8-990E-DC8A91FD524C}" destId="{DD2700AE-8E40-417F-82B2-1D1353A735F5}" srcOrd="0" destOrd="0" parTransId="{E27B9127-F052-4C7D-9E29-8F207D713B3B}" sibTransId="{5434FE98-E683-408B-A220-F194D65449DB}"/>
    <dgm:cxn modelId="{96F0947D-3614-4047-81DD-72875AADFF3C}" type="presOf" srcId="{3F8814FD-66A8-49B8-990E-DC8A91FD524C}" destId="{E2DBD33D-E03E-44E8-BE18-4D65198B1D57}" srcOrd="0" destOrd="0" presId="urn:microsoft.com/office/officeart/2005/8/layout/lProcess3"/>
    <dgm:cxn modelId="{5B472188-B750-47C1-9A1F-37CD4D4304AA}" type="presOf" srcId="{DD2700AE-8E40-417F-82B2-1D1353A735F5}" destId="{DA7F2991-E661-4C6D-BB4F-4A720DB6205B}" srcOrd="0" destOrd="0" presId="urn:microsoft.com/office/officeart/2005/8/layout/lProcess3"/>
    <dgm:cxn modelId="{380CCEA3-351E-44CC-AC38-144B359E495D}" type="presOf" srcId="{3391C766-835A-4F8A-8901-A7C378981314}" destId="{7D6C76DE-A657-4906-B9E2-BE93EAD6731F}" srcOrd="0" destOrd="0" presId="urn:microsoft.com/office/officeart/2005/8/layout/lProcess3"/>
    <dgm:cxn modelId="{C2D6CDB4-E72E-4FE4-BC20-E0ADDC4026D2}" type="presOf" srcId="{D90DA715-CAED-4E85-A79E-DF9253469A67}" destId="{82E49046-734E-4EB6-92E8-909647FB9653}" srcOrd="0" destOrd="0" presId="urn:microsoft.com/office/officeart/2005/8/layout/lProcess3"/>
    <dgm:cxn modelId="{AF11BFC0-F424-49BF-9D22-550C4F5EB61E}" srcId="{3391C766-835A-4F8A-8901-A7C378981314}" destId="{98C3401B-1577-48EE-8191-79496028F3AD}" srcOrd="0" destOrd="0" parTransId="{A938794A-D849-484F-A058-DB735C405E89}" sibTransId="{F4E2FA0B-5459-47A1-9968-236F28101B3E}"/>
    <dgm:cxn modelId="{1DEECADF-FE9D-4E47-9BF5-BDB551FBEC65}" srcId="{3391C766-835A-4F8A-8901-A7C378981314}" destId="{D90DA715-CAED-4E85-A79E-DF9253469A67}" srcOrd="1" destOrd="0" parTransId="{B7CB892D-5DEF-4528-BB4D-88EC56BAC09F}" sibTransId="{09F38DC4-2E4F-40E9-94DA-8B3F94CFCF64}"/>
    <dgm:cxn modelId="{ED4AE468-FE64-4A1B-91D7-5B733C9100FC}" type="presParOf" srcId="{E2DBD33D-E03E-44E8-BE18-4D65198B1D57}" destId="{3F08DAD1-9864-4375-A61B-28C5CF534D0F}" srcOrd="0" destOrd="0" presId="urn:microsoft.com/office/officeart/2005/8/layout/lProcess3"/>
    <dgm:cxn modelId="{58E848E1-A335-49DC-8CC4-89269FB188E6}" type="presParOf" srcId="{3F08DAD1-9864-4375-A61B-28C5CF534D0F}" destId="{DA7F2991-E661-4C6D-BB4F-4A720DB6205B}" srcOrd="0" destOrd="0" presId="urn:microsoft.com/office/officeart/2005/8/layout/lProcess3"/>
    <dgm:cxn modelId="{0095C8B6-CD6B-44CD-BA6A-9F1694619A72}" type="presParOf" srcId="{E2DBD33D-E03E-44E8-BE18-4D65198B1D57}" destId="{6CCE80CE-A00C-4F2C-8D63-1410F9B9D489}" srcOrd="1" destOrd="0" presId="urn:microsoft.com/office/officeart/2005/8/layout/lProcess3"/>
    <dgm:cxn modelId="{7C620D24-0ADF-4A97-8F04-6DD691F8A3CE}" type="presParOf" srcId="{E2DBD33D-E03E-44E8-BE18-4D65198B1D57}" destId="{85388099-D86A-44F2-B024-43D10831555F}" srcOrd="2" destOrd="0" presId="urn:microsoft.com/office/officeart/2005/8/layout/lProcess3"/>
    <dgm:cxn modelId="{967EC8E7-B9CB-4A02-9530-D533D9400B90}" type="presParOf" srcId="{85388099-D86A-44F2-B024-43D10831555F}" destId="{7D6C76DE-A657-4906-B9E2-BE93EAD6731F}" srcOrd="0" destOrd="0" presId="urn:microsoft.com/office/officeart/2005/8/layout/lProcess3"/>
    <dgm:cxn modelId="{8DEE6887-1DC7-47FA-A619-903F0FA680B8}" type="presParOf" srcId="{85388099-D86A-44F2-B024-43D10831555F}" destId="{C472983E-C4AE-424F-9B6D-A0F60ECE41D1}" srcOrd="1" destOrd="0" presId="urn:microsoft.com/office/officeart/2005/8/layout/lProcess3"/>
    <dgm:cxn modelId="{D6DCBF7C-B646-40E7-9E79-50C57DC5D6AE}" type="presParOf" srcId="{85388099-D86A-44F2-B024-43D10831555F}" destId="{B0D75D41-A9F8-47B0-80C3-5F76201A0CD1}" srcOrd="2" destOrd="0" presId="urn:microsoft.com/office/officeart/2005/8/layout/lProcess3"/>
    <dgm:cxn modelId="{7D0F30AC-45D1-4C1E-A565-4B0C10C48DA0}" type="presParOf" srcId="{85388099-D86A-44F2-B024-43D10831555F}" destId="{FC0AF418-F517-48B4-8754-49E0BC92AAE6}" srcOrd="3" destOrd="0" presId="urn:microsoft.com/office/officeart/2005/8/layout/lProcess3"/>
    <dgm:cxn modelId="{E94F92DF-C770-4689-80AE-356C76EA0752}" type="presParOf" srcId="{85388099-D86A-44F2-B024-43D10831555F}" destId="{82E49046-734E-4EB6-92E8-909647FB9653}" srcOrd="4" destOrd="0" presId="urn:microsoft.com/office/officeart/2005/8/layout/lProcess3"/>
    <dgm:cxn modelId="{28748A13-8A9E-4913-8E5F-67973E131978}" type="presParOf" srcId="{85388099-D86A-44F2-B024-43D10831555F}" destId="{8702C6BC-2160-471E-89FD-85EB30322619}" srcOrd="5" destOrd="0" presId="urn:microsoft.com/office/officeart/2005/8/layout/lProcess3"/>
    <dgm:cxn modelId="{7EDCE22A-114D-4BAF-92C6-DA92198AEE32}" type="presParOf" srcId="{85388099-D86A-44F2-B024-43D10831555F}" destId="{795EAED0-2D0C-4C46-9802-FEC334B33194}" srcOrd="6"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88F5A10E-D89F-4B6C-9720-D412574A0EE4}" type="doc">
      <dgm:prSet loTypeId="urn:microsoft.com/office/officeart/2005/8/layout/vList2" loCatId="list" qsTypeId="urn:microsoft.com/office/officeart/2005/8/quickstyle/simple1" qsCatId="simple" csTypeId="urn:microsoft.com/office/officeart/2005/8/colors/accent0_1" csCatId="mainScheme"/>
      <dgm:spPr/>
      <dgm:t>
        <a:bodyPr/>
        <a:lstStyle/>
        <a:p>
          <a:endParaRPr lang="en-US"/>
        </a:p>
      </dgm:t>
    </dgm:pt>
    <dgm:pt modelId="{E184C377-B40E-4A30-A6DD-42F835177377}">
      <dgm:prSet/>
      <dgm:spPr/>
      <dgm:t>
        <a:bodyPr/>
        <a:lstStyle/>
        <a:p>
          <a:r>
            <a:rPr lang="en-US"/>
            <a:t>Certification of Statement of Needs (OC-25)</a:t>
          </a:r>
        </a:p>
      </dgm:t>
    </dgm:pt>
    <dgm:pt modelId="{4B48BED2-54C4-43A2-9116-D85D23989A6E}" type="parTrans" cxnId="{BB4E2E11-4346-496D-A0AD-798A3FE74093}">
      <dgm:prSet/>
      <dgm:spPr/>
      <dgm:t>
        <a:bodyPr/>
        <a:lstStyle/>
        <a:p>
          <a:endParaRPr lang="en-US"/>
        </a:p>
      </dgm:t>
    </dgm:pt>
    <dgm:pt modelId="{0992C67C-0C85-4EE7-8087-7C168E2D2655}" type="sibTrans" cxnId="{BB4E2E11-4346-496D-A0AD-798A3FE74093}">
      <dgm:prSet/>
      <dgm:spPr/>
      <dgm:t>
        <a:bodyPr/>
        <a:lstStyle/>
        <a:p>
          <a:endParaRPr lang="en-US"/>
        </a:p>
      </dgm:t>
    </dgm:pt>
    <dgm:pt modelId="{2301E74D-CF28-4230-B944-FB745BA2DA8A}">
      <dgm:prSet/>
      <dgm:spPr/>
      <dgm:t>
        <a:bodyPr/>
        <a:lstStyle/>
        <a:p>
          <a:r>
            <a:rPr lang="en-US" dirty="0"/>
            <a:t>Procurement of Design Services</a:t>
          </a:r>
        </a:p>
      </dgm:t>
    </dgm:pt>
    <dgm:pt modelId="{0557604A-091E-4A4D-A95F-096B336269AE}" type="parTrans" cxnId="{79079F5F-5F88-44BD-926F-7098BE599C5D}">
      <dgm:prSet/>
      <dgm:spPr/>
      <dgm:t>
        <a:bodyPr/>
        <a:lstStyle/>
        <a:p>
          <a:endParaRPr lang="en-US"/>
        </a:p>
      </dgm:t>
    </dgm:pt>
    <dgm:pt modelId="{59523AA5-60EB-4485-80B0-277B66E59CB0}" type="sibTrans" cxnId="{79079F5F-5F88-44BD-926F-7098BE599C5D}">
      <dgm:prSet/>
      <dgm:spPr/>
      <dgm:t>
        <a:bodyPr/>
        <a:lstStyle/>
        <a:p>
          <a:endParaRPr lang="en-US"/>
        </a:p>
      </dgm:t>
    </dgm:pt>
    <dgm:pt modelId="{6F851677-7FA9-4EC8-9D9A-7E3F8EA56391}">
      <dgm:prSet/>
      <dgm:spPr/>
      <dgm:t>
        <a:bodyPr/>
        <a:lstStyle/>
        <a:p>
          <a:r>
            <a:rPr lang="en-US"/>
            <a:t>Review and Approval of Plans and Specifications, General Supervision</a:t>
          </a:r>
        </a:p>
      </dgm:t>
    </dgm:pt>
    <dgm:pt modelId="{7A031355-C98E-4E2E-905B-BDE562254831}" type="parTrans" cxnId="{388BB62A-F7A1-4F1E-AA42-D699F0B45BE7}">
      <dgm:prSet/>
      <dgm:spPr/>
      <dgm:t>
        <a:bodyPr/>
        <a:lstStyle/>
        <a:p>
          <a:endParaRPr lang="en-US"/>
        </a:p>
      </dgm:t>
    </dgm:pt>
    <dgm:pt modelId="{0A8ACA61-5055-4B98-BE18-FF8E3A8F6199}" type="sibTrans" cxnId="{388BB62A-F7A1-4F1E-AA42-D699F0B45BE7}">
      <dgm:prSet/>
      <dgm:spPr/>
      <dgm:t>
        <a:bodyPr/>
        <a:lstStyle/>
        <a:p>
          <a:endParaRPr lang="en-US"/>
        </a:p>
      </dgm:t>
    </dgm:pt>
    <dgm:pt modelId="{57031559-4CDD-413C-B59D-9CAB315B365F}">
      <dgm:prSet/>
      <dgm:spPr/>
      <dgm:t>
        <a:bodyPr/>
        <a:lstStyle/>
        <a:p>
          <a:r>
            <a:rPr lang="en-US"/>
            <a:t>Management of Bidding and Construction Contracting</a:t>
          </a:r>
        </a:p>
      </dgm:t>
    </dgm:pt>
    <dgm:pt modelId="{C2FAA99F-1561-4D18-BDB7-C85B1E8052FE}" type="parTrans" cxnId="{2084EA0E-7841-4E8B-A90F-A0C34C16147D}">
      <dgm:prSet/>
      <dgm:spPr/>
      <dgm:t>
        <a:bodyPr/>
        <a:lstStyle/>
        <a:p>
          <a:endParaRPr lang="en-US"/>
        </a:p>
      </dgm:t>
    </dgm:pt>
    <dgm:pt modelId="{03C608A5-1A32-46A3-85E5-17875B863418}" type="sibTrans" cxnId="{2084EA0E-7841-4E8B-A90F-A0C34C16147D}">
      <dgm:prSet/>
      <dgm:spPr/>
      <dgm:t>
        <a:bodyPr/>
        <a:lstStyle/>
        <a:p>
          <a:endParaRPr lang="en-US"/>
        </a:p>
      </dgm:t>
    </dgm:pt>
    <dgm:pt modelId="{6112104F-8706-457E-A97B-2C0576C17BFF}">
      <dgm:prSet/>
      <dgm:spPr/>
      <dgm:t>
        <a:bodyPr/>
        <a:lstStyle/>
        <a:p>
          <a:r>
            <a:rPr lang="en-US"/>
            <a:t>Supervision and Inspection of Construction Work</a:t>
          </a:r>
        </a:p>
      </dgm:t>
    </dgm:pt>
    <dgm:pt modelId="{97F15D7F-7CEC-44FA-975A-5006226DA7AF}" type="parTrans" cxnId="{FE774AEA-38D3-41B6-9AF2-F320F0F7B3F3}">
      <dgm:prSet/>
      <dgm:spPr/>
      <dgm:t>
        <a:bodyPr/>
        <a:lstStyle/>
        <a:p>
          <a:endParaRPr lang="en-US"/>
        </a:p>
      </dgm:t>
    </dgm:pt>
    <dgm:pt modelId="{B99A49EE-C35F-4538-AF84-E9A057DCFF5B}" type="sibTrans" cxnId="{FE774AEA-38D3-41B6-9AF2-F320F0F7B3F3}">
      <dgm:prSet/>
      <dgm:spPr/>
      <dgm:t>
        <a:bodyPr/>
        <a:lstStyle/>
        <a:p>
          <a:endParaRPr lang="en-US"/>
        </a:p>
      </dgm:t>
    </dgm:pt>
    <dgm:pt modelId="{13417831-DBC9-4D42-BCB9-7420694A0381}" type="pres">
      <dgm:prSet presAssocID="{88F5A10E-D89F-4B6C-9720-D412574A0EE4}" presName="linear" presStyleCnt="0">
        <dgm:presLayoutVars>
          <dgm:animLvl val="lvl"/>
          <dgm:resizeHandles val="exact"/>
        </dgm:presLayoutVars>
      </dgm:prSet>
      <dgm:spPr/>
    </dgm:pt>
    <dgm:pt modelId="{314A2CB9-4486-4D26-A333-95D07FB27E73}" type="pres">
      <dgm:prSet presAssocID="{E184C377-B40E-4A30-A6DD-42F835177377}" presName="parentText" presStyleLbl="node1" presStyleIdx="0" presStyleCnt="5">
        <dgm:presLayoutVars>
          <dgm:chMax val="0"/>
          <dgm:bulletEnabled val="1"/>
        </dgm:presLayoutVars>
      </dgm:prSet>
      <dgm:spPr/>
    </dgm:pt>
    <dgm:pt modelId="{4E6D117E-2EC0-47FD-AD40-08705959203C}" type="pres">
      <dgm:prSet presAssocID="{0992C67C-0C85-4EE7-8087-7C168E2D2655}" presName="spacer" presStyleCnt="0"/>
      <dgm:spPr/>
    </dgm:pt>
    <dgm:pt modelId="{BC253A0B-47D5-4B59-BCCB-4AF651494136}" type="pres">
      <dgm:prSet presAssocID="{2301E74D-CF28-4230-B944-FB745BA2DA8A}" presName="parentText" presStyleLbl="node1" presStyleIdx="1" presStyleCnt="5">
        <dgm:presLayoutVars>
          <dgm:chMax val="0"/>
          <dgm:bulletEnabled val="1"/>
        </dgm:presLayoutVars>
      </dgm:prSet>
      <dgm:spPr/>
    </dgm:pt>
    <dgm:pt modelId="{7BEF561F-6586-4BA3-A696-7A958399EF58}" type="pres">
      <dgm:prSet presAssocID="{59523AA5-60EB-4485-80B0-277B66E59CB0}" presName="spacer" presStyleCnt="0"/>
      <dgm:spPr/>
    </dgm:pt>
    <dgm:pt modelId="{493F39B3-E528-4F57-BA40-525566F1E19C}" type="pres">
      <dgm:prSet presAssocID="{6F851677-7FA9-4EC8-9D9A-7E3F8EA56391}" presName="parentText" presStyleLbl="node1" presStyleIdx="2" presStyleCnt="5">
        <dgm:presLayoutVars>
          <dgm:chMax val="0"/>
          <dgm:bulletEnabled val="1"/>
        </dgm:presLayoutVars>
      </dgm:prSet>
      <dgm:spPr/>
    </dgm:pt>
    <dgm:pt modelId="{7D2925ED-EB12-40F7-AAB7-572BB9C9479C}" type="pres">
      <dgm:prSet presAssocID="{0A8ACA61-5055-4B98-BE18-FF8E3A8F6199}" presName="spacer" presStyleCnt="0"/>
      <dgm:spPr/>
    </dgm:pt>
    <dgm:pt modelId="{2B8AED64-9A6A-464F-B964-7EACBC5ABD5C}" type="pres">
      <dgm:prSet presAssocID="{57031559-4CDD-413C-B59D-9CAB315B365F}" presName="parentText" presStyleLbl="node1" presStyleIdx="3" presStyleCnt="5">
        <dgm:presLayoutVars>
          <dgm:chMax val="0"/>
          <dgm:bulletEnabled val="1"/>
        </dgm:presLayoutVars>
      </dgm:prSet>
      <dgm:spPr/>
    </dgm:pt>
    <dgm:pt modelId="{4292103C-D8E5-410A-B036-45B9EE5C0E46}" type="pres">
      <dgm:prSet presAssocID="{03C608A5-1A32-46A3-85E5-17875B863418}" presName="spacer" presStyleCnt="0"/>
      <dgm:spPr/>
    </dgm:pt>
    <dgm:pt modelId="{B1DCC71F-CDFD-4F38-9B51-35FAAE7BF895}" type="pres">
      <dgm:prSet presAssocID="{6112104F-8706-457E-A97B-2C0576C17BFF}" presName="parentText" presStyleLbl="node1" presStyleIdx="4" presStyleCnt="5">
        <dgm:presLayoutVars>
          <dgm:chMax val="0"/>
          <dgm:bulletEnabled val="1"/>
        </dgm:presLayoutVars>
      </dgm:prSet>
      <dgm:spPr/>
    </dgm:pt>
  </dgm:ptLst>
  <dgm:cxnLst>
    <dgm:cxn modelId="{FD87EB0C-EBFA-4D2A-85A0-8A1E10665E68}" type="presOf" srcId="{E184C377-B40E-4A30-A6DD-42F835177377}" destId="{314A2CB9-4486-4D26-A333-95D07FB27E73}" srcOrd="0" destOrd="0" presId="urn:microsoft.com/office/officeart/2005/8/layout/vList2"/>
    <dgm:cxn modelId="{2084EA0E-7841-4E8B-A90F-A0C34C16147D}" srcId="{88F5A10E-D89F-4B6C-9720-D412574A0EE4}" destId="{57031559-4CDD-413C-B59D-9CAB315B365F}" srcOrd="3" destOrd="0" parTransId="{C2FAA99F-1561-4D18-BDB7-C85B1E8052FE}" sibTransId="{03C608A5-1A32-46A3-85E5-17875B863418}"/>
    <dgm:cxn modelId="{BB4E2E11-4346-496D-A0AD-798A3FE74093}" srcId="{88F5A10E-D89F-4B6C-9720-D412574A0EE4}" destId="{E184C377-B40E-4A30-A6DD-42F835177377}" srcOrd="0" destOrd="0" parTransId="{4B48BED2-54C4-43A2-9116-D85D23989A6E}" sibTransId="{0992C67C-0C85-4EE7-8087-7C168E2D2655}"/>
    <dgm:cxn modelId="{2A591422-836D-445A-9210-659809059330}" type="presOf" srcId="{6F851677-7FA9-4EC8-9D9A-7E3F8EA56391}" destId="{493F39B3-E528-4F57-BA40-525566F1E19C}" srcOrd="0" destOrd="0" presId="urn:microsoft.com/office/officeart/2005/8/layout/vList2"/>
    <dgm:cxn modelId="{D264CA26-0DD2-4433-967A-59875CBAE27C}" type="presOf" srcId="{88F5A10E-D89F-4B6C-9720-D412574A0EE4}" destId="{13417831-DBC9-4D42-BCB9-7420694A0381}" srcOrd="0" destOrd="0" presId="urn:microsoft.com/office/officeart/2005/8/layout/vList2"/>
    <dgm:cxn modelId="{388BB62A-F7A1-4F1E-AA42-D699F0B45BE7}" srcId="{88F5A10E-D89F-4B6C-9720-D412574A0EE4}" destId="{6F851677-7FA9-4EC8-9D9A-7E3F8EA56391}" srcOrd="2" destOrd="0" parTransId="{7A031355-C98E-4E2E-905B-BDE562254831}" sibTransId="{0A8ACA61-5055-4B98-BE18-FF8E3A8F6199}"/>
    <dgm:cxn modelId="{79079F5F-5F88-44BD-926F-7098BE599C5D}" srcId="{88F5A10E-D89F-4B6C-9720-D412574A0EE4}" destId="{2301E74D-CF28-4230-B944-FB745BA2DA8A}" srcOrd="1" destOrd="0" parTransId="{0557604A-091E-4A4D-A95F-096B336269AE}" sibTransId="{59523AA5-60EB-4485-80B0-277B66E59CB0}"/>
    <dgm:cxn modelId="{5CC30B72-7D27-44B4-B647-DD2BE2F524D8}" type="presOf" srcId="{57031559-4CDD-413C-B59D-9CAB315B365F}" destId="{2B8AED64-9A6A-464F-B964-7EACBC5ABD5C}" srcOrd="0" destOrd="0" presId="urn:microsoft.com/office/officeart/2005/8/layout/vList2"/>
    <dgm:cxn modelId="{20A2AC77-1FF6-477A-942A-9C45D079DB69}" type="presOf" srcId="{2301E74D-CF28-4230-B944-FB745BA2DA8A}" destId="{BC253A0B-47D5-4B59-BCCB-4AF651494136}" srcOrd="0" destOrd="0" presId="urn:microsoft.com/office/officeart/2005/8/layout/vList2"/>
    <dgm:cxn modelId="{FE774AEA-38D3-41B6-9AF2-F320F0F7B3F3}" srcId="{88F5A10E-D89F-4B6C-9720-D412574A0EE4}" destId="{6112104F-8706-457E-A97B-2C0576C17BFF}" srcOrd="4" destOrd="0" parTransId="{97F15D7F-7CEC-44FA-975A-5006226DA7AF}" sibTransId="{B99A49EE-C35F-4538-AF84-E9A057DCFF5B}"/>
    <dgm:cxn modelId="{676185F4-7814-48D1-8B3C-B384EAED646D}" type="presOf" srcId="{6112104F-8706-457E-A97B-2C0576C17BFF}" destId="{B1DCC71F-CDFD-4F38-9B51-35FAAE7BF895}" srcOrd="0" destOrd="0" presId="urn:microsoft.com/office/officeart/2005/8/layout/vList2"/>
    <dgm:cxn modelId="{103A2B4D-B0DC-4EFC-93BA-44C4A184EDD0}" type="presParOf" srcId="{13417831-DBC9-4D42-BCB9-7420694A0381}" destId="{314A2CB9-4486-4D26-A333-95D07FB27E73}" srcOrd="0" destOrd="0" presId="urn:microsoft.com/office/officeart/2005/8/layout/vList2"/>
    <dgm:cxn modelId="{A05FB268-08F0-4F44-AEAC-B692F3D9EEF4}" type="presParOf" srcId="{13417831-DBC9-4D42-BCB9-7420694A0381}" destId="{4E6D117E-2EC0-47FD-AD40-08705959203C}" srcOrd="1" destOrd="0" presId="urn:microsoft.com/office/officeart/2005/8/layout/vList2"/>
    <dgm:cxn modelId="{9977C0DD-CFDD-4BEB-BDA5-B50AA1D85B6B}" type="presParOf" srcId="{13417831-DBC9-4D42-BCB9-7420694A0381}" destId="{BC253A0B-47D5-4B59-BCCB-4AF651494136}" srcOrd="2" destOrd="0" presId="urn:microsoft.com/office/officeart/2005/8/layout/vList2"/>
    <dgm:cxn modelId="{8F6BEE3B-A7B5-4508-8DD9-78D6E13D74EC}" type="presParOf" srcId="{13417831-DBC9-4D42-BCB9-7420694A0381}" destId="{7BEF561F-6586-4BA3-A696-7A958399EF58}" srcOrd="3" destOrd="0" presId="urn:microsoft.com/office/officeart/2005/8/layout/vList2"/>
    <dgm:cxn modelId="{BD80E2A9-99F7-42C9-ABE8-24EB82528187}" type="presParOf" srcId="{13417831-DBC9-4D42-BCB9-7420694A0381}" destId="{493F39B3-E528-4F57-BA40-525566F1E19C}" srcOrd="4" destOrd="0" presId="urn:microsoft.com/office/officeart/2005/8/layout/vList2"/>
    <dgm:cxn modelId="{98A4FD22-00C6-4A97-98AF-5DF292521F83}" type="presParOf" srcId="{13417831-DBC9-4D42-BCB9-7420694A0381}" destId="{7D2925ED-EB12-40F7-AAB7-572BB9C9479C}" srcOrd="5" destOrd="0" presId="urn:microsoft.com/office/officeart/2005/8/layout/vList2"/>
    <dgm:cxn modelId="{E250A042-606B-41F3-8BB5-12C01D13BB11}" type="presParOf" srcId="{13417831-DBC9-4D42-BCB9-7420694A0381}" destId="{2B8AED64-9A6A-464F-B964-7EACBC5ABD5C}" srcOrd="6" destOrd="0" presId="urn:microsoft.com/office/officeart/2005/8/layout/vList2"/>
    <dgm:cxn modelId="{25EB488F-6923-4C50-B274-353095197387}" type="presParOf" srcId="{13417831-DBC9-4D42-BCB9-7420694A0381}" destId="{4292103C-D8E5-410A-B036-45B9EE5C0E46}" srcOrd="7" destOrd="0" presId="urn:microsoft.com/office/officeart/2005/8/layout/vList2"/>
    <dgm:cxn modelId="{3AECCA54-405F-4F11-A7BF-B2BF93E45EC3}" type="presParOf" srcId="{13417831-DBC9-4D42-BCB9-7420694A0381}" destId="{B1DCC71F-CDFD-4F38-9B51-35FAAE7BF895}"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0.xml><?xml version="1.0" encoding="utf-8"?>
<dgm:dataModel xmlns:dgm="http://schemas.openxmlformats.org/drawingml/2006/diagram" xmlns:a="http://schemas.openxmlformats.org/drawingml/2006/main">
  <dgm:ptLst>
    <dgm:pt modelId="{B0CBB095-AEFE-48FD-A279-FB9F8E8C842C}" type="doc">
      <dgm:prSet loTypeId="urn:diagrams.loki3.com/VaryingWidthList" loCatId="list" qsTypeId="urn:microsoft.com/office/officeart/2005/8/quickstyle/simple5" qsCatId="simple" csTypeId="urn:microsoft.com/office/officeart/2005/8/colors/colorful4" csCatId="colorful" phldr="1"/>
      <dgm:spPr/>
      <dgm:t>
        <a:bodyPr/>
        <a:lstStyle/>
        <a:p>
          <a:endParaRPr lang="en-US"/>
        </a:p>
      </dgm:t>
    </dgm:pt>
    <dgm:pt modelId="{1282B2B2-D111-490A-AC0A-5D01141356D6}">
      <dgm:prSet custT="1"/>
      <dgm:spPr/>
      <dgm:t>
        <a:bodyPr/>
        <a:lstStyle/>
        <a:p>
          <a:r>
            <a:rPr lang="en-US" sz="1800" dirty="0"/>
            <a:t>These electronic submittals should be a maximum of 30-MG per project submittal broken down into three PDF files as follows: </a:t>
          </a:r>
        </a:p>
      </dgm:t>
    </dgm:pt>
    <dgm:pt modelId="{637D7AA1-6F92-4195-A9E5-8F5B938A4F38}" type="parTrans" cxnId="{E7FB259B-C497-4CE1-ADE2-B6875B2833CD}">
      <dgm:prSet/>
      <dgm:spPr/>
      <dgm:t>
        <a:bodyPr/>
        <a:lstStyle/>
        <a:p>
          <a:endParaRPr lang="en-US" sz="1800"/>
        </a:p>
      </dgm:t>
    </dgm:pt>
    <dgm:pt modelId="{194BBD8A-DB13-44A4-8D32-CAA5CA01E121}" type="sibTrans" cxnId="{E7FB259B-C497-4CE1-ADE2-B6875B2833CD}">
      <dgm:prSet/>
      <dgm:spPr/>
      <dgm:t>
        <a:bodyPr/>
        <a:lstStyle/>
        <a:p>
          <a:endParaRPr lang="en-US" sz="1800"/>
        </a:p>
      </dgm:t>
    </dgm:pt>
    <dgm:pt modelId="{E63E2A15-664B-4C86-8D52-B7639A68E4AA}">
      <dgm:prSet custT="1"/>
      <dgm:spPr/>
      <dgm:t>
        <a:bodyPr/>
        <a:lstStyle/>
        <a:p>
          <a:r>
            <a:rPr lang="en-US" sz="1800" dirty="0"/>
            <a:t>Cover letter, transmittal, brief narration of project, overall cost estimate, contact information (emails, phones numbers), meeting minutes, etc. </a:t>
          </a:r>
        </a:p>
      </dgm:t>
    </dgm:pt>
    <dgm:pt modelId="{BBB28B3E-D8DF-45A1-B144-7FD78796C9D6}" type="parTrans" cxnId="{202F42AB-C888-4737-BE58-B47CC3ADDC60}">
      <dgm:prSet/>
      <dgm:spPr/>
      <dgm:t>
        <a:bodyPr/>
        <a:lstStyle/>
        <a:p>
          <a:endParaRPr lang="en-US" sz="1800"/>
        </a:p>
      </dgm:t>
    </dgm:pt>
    <dgm:pt modelId="{2476DF37-0F71-4AE7-8FD0-0DF546808491}" type="sibTrans" cxnId="{202F42AB-C888-4737-BE58-B47CC3ADDC60}">
      <dgm:prSet/>
      <dgm:spPr/>
      <dgm:t>
        <a:bodyPr/>
        <a:lstStyle/>
        <a:p>
          <a:endParaRPr lang="en-US" sz="1800"/>
        </a:p>
      </dgm:t>
    </dgm:pt>
    <dgm:pt modelId="{D90559BC-397B-449E-A1D7-A41C34ABBD61}">
      <dgm:prSet custT="1"/>
      <dgm:spPr/>
      <dgm:t>
        <a:bodyPr/>
        <a:lstStyle/>
        <a:p>
          <a:r>
            <a:rPr lang="en-US" sz="1800" dirty="0"/>
            <a:t>Specification: “Searchable PDF” file is required. </a:t>
          </a:r>
        </a:p>
      </dgm:t>
    </dgm:pt>
    <dgm:pt modelId="{8D591284-F584-46DF-A9EB-1C36C6B66B68}" type="parTrans" cxnId="{22D421CB-784F-4E83-889B-153F4E0D9B58}">
      <dgm:prSet/>
      <dgm:spPr/>
      <dgm:t>
        <a:bodyPr/>
        <a:lstStyle/>
        <a:p>
          <a:endParaRPr lang="en-US" sz="1800"/>
        </a:p>
      </dgm:t>
    </dgm:pt>
    <dgm:pt modelId="{8C6ED196-76CB-4962-A737-BAEBD1ECDCFC}" type="sibTrans" cxnId="{22D421CB-784F-4E83-889B-153F4E0D9B58}">
      <dgm:prSet/>
      <dgm:spPr/>
      <dgm:t>
        <a:bodyPr/>
        <a:lstStyle/>
        <a:p>
          <a:endParaRPr lang="en-US" sz="1800"/>
        </a:p>
      </dgm:t>
    </dgm:pt>
    <dgm:pt modelId="{6A9E7812-2136-42CD-BB49-E4D20B88E7A8}">
      <dgm:prSet custT="1"/>
      <dgm:spPr/>
      <dgm:t>
        <a:bodyPr/>
        <a:lstStyle/>
        <a:p>
          <a:r>
            <a:rPr lang="en-US" sz="1800"/>
            <a:t>Drawings: </a:t>
          </a:r>
        </a:p>
      </dgm:t>
    </dgm:pt>
    <dgm:pt modelId="{E867911D-7653-428F-8C01-70164F836291}" type="parTrans" cxnId="{4C9FE992-DE3F-4146-8FDC-7479FCD29F35}">
      <dgm:prSet/>
      <dgm:spPr/>
      <dgm:t>
        <a:bodyPr/>
        <a:lstStyle/>
        <a:p>
          <a:endParaRPr lang="en-US" sz="1800"/>
        </a:p>
      </dgm:t>
    </dgm:pt>
    <dgm:pt modelId="{5A9112F7-F4CC-4161-8045-F7F7FCA9586D}" type="sibTrans" cxnId="{4C9FE992-DE3F-4146-8FDC-7479FCD29F35}">
      <dgm:prSet/>
      <dgm:spPr/>
      <dgm:t>
        <a:bodyPr/>
        <a:lstStyle/>
        <a:p>
          <a:endParaRPr lang="en-US" sz="1800"/>
        </a:p>
      </dgm:t>
    </dgm:pt>
    <dgm:pt modelId="{C7DE2C57-BB68-48C0-B396-43A96A480017}">
      <dgm:prSet custT="1"/>
      <dgm:spPr/>
      <dgm:t>
        <a:bodyPr/>
        <a:lstStyle/>
        <a:p>
          <a:r>
            <a:rPr lang="en-US" sz="2800"/>
            <a:t>All drawings to be in one PDF file. </a:t>
          </a:r>
        </a:p>
      </dgm:t>
    </dgm:pt>
    <dgm:pt modelId="{9EC04CB3-1DD6-48BC-8095-AE350401E6BB}" type="parTrans" cxnId="{EBEAECAA-03BC-41DA-90A5-B35CCCBF6711}">
      <dgm:prSet/>
      <dgm:spPr/>
      <dgm:t>
        <a:bodyPr/>
        <a:lstStyle/>
        <a:p>
          <a:endParaRPr lang="en-US" sz="1800"/>
        </a:p>
      </dgm:t>
    </dgm:pt>
    <dgm:pt modelId="{E330928C-3FFF-48AD-9E17-FC0F51A63074}" type="sibTrans" cxnId="{EBEAECAA-03BC-41DA-90A5-B35CCCBF6711}">
      <dgm:prSet/>
      <dgm:spPr/>
      <dgm:t>
        <a:bodyPr/>
        <a:lstStyle/>
        <a:p>
          <a:endParaRPr lang="en-US" sz="1800"/>
        </a:p>
      </dgm:t>
    </dgm:pt>
    <dgm:pt modelId="{BE8E822C-FFD7-40F9-98ED-F9039617CDD2}">
      <dgm:prSet custT="1"/>
      <dgm:spPr/>
      <dgm:t>
        <a:bodyPr/>
        <a:lstStyle/>
        <a:p>
          <a:r>
            <a:rPr lang="en-US" sz="2800"/>
            <a:t>Maximum number of drawings per file: 20</a:t>
          </a:r>
        </a:p>
      </dgm:t>
    </dgm:pt>
    <dgm:pt modelId="{8983C1CC-FD13-4E05-A404-4D0DCCD372B0}" type="parTrans" cxnId="{F88E8490-816C-4D3E-B30F-ABA883CEEFA8}">
      <dgm:prSet/>
      <dgm:spPr/>
      <dgm:t>
        <a:bodyPr/>
        <a:lstStyle/>
        <a:p>
          <a:endParaRPr lang="en-US" sz="1800"/>
        </a:p>
      </dgm:t>
    </dgm:pt>
    <dgm:pt modelId="{2DC40C49-9E30-4970-933F-5D89731C91AC}" type="sibTrans" cxnId="{F88E8490-816C-4D3E-B30F-ABA883CEEFA8}">
      <dgm:prSet/>
      <dgm:spPr/>
      <dgm:t>
        <a:bodyPr/>
        <a:lstStyle/>
        <a:p>
          <a:endParaRPr lang="en-US" sz="1800"/>
        </a:p>
      </dgm:t>
    </dgm:pt>
    <dgm:pt modelId="{C10F2BEA-0F05-4559-BC64-72D9741CCB56}" type="pres">
      <dgm:prSet presAssocID="{B0CBB095-AEFE-48FD-A279-FB9F8E8C842C}" presName="Name0" presStyleCnt="0">
        <dgm:presLayoutVars>
          <dgm:resizeHandles/>
        </dgm:presLayoutVars>
      </dgm:prSet>
      <dgm:spPr/>
    </dgm:pt>
    <dgm:pt modelId="{5D256537-C9CC-4322-8C8F-140E8E5F1DEA}" type="pres">
      <dgm:prSet presAssocID="{1282B2B2-D111-490A-AC0A-5D01141356D6}" presName="text" presStyleLbl="node1" presStyleIdx="0" presStyleCnt="4" custScaleX="125980">
        <dgm:presLayoutVars>
          <dgm:bulletEnabled val="1"/>
        </dgm:presLayoutVars>
      </dgm:prSet>
      <dgm:spPr/>
    </dgm:pt>
    <dgm:pt modelId="{F61DCA93-B428-49CA-87AD-9DB6770ED47B}" type="pres">
      <dgm:prSet presAssocID="{194BBD8A-DB13-44A4-8D32-CAA5CA01E121}" presName="space" presStyleCnt="0"/>
      <dgm:spPr/>
    </dgm:pt>
    <dgm:pt modelId="{D4E30DAC-38E4-4C3A-A89F-038E08C498B8}" type="pres">
      <dgm:prSet presAssocID="{E63E2A15-664B-4C86-8D52-B7639A68E4AA}" presName="text" presStyleLbl="node1" presStyleIdx="1" presStyleCnt="4" custScaleX="144198">
        <dgm:presLayoutVars>
          <dgm:bulletEnabled val="1"/>
        </dgm:presLayoutVars>
      </dgm:prSet>
      <dgm:spPr/>
    </dgm:pt>
    <dgm:pt modelId="{557A1551-3DF7-49E3-A456-06043C631FE6}" type="pres">
      <dgm:prSet presAssocID="{2476DF37-0F71-4AE7-8FD0-0DF546808491}" presName="space" presStyleCnt="0"/>
      <dgm:spPr/>
    </dgm:pt>
    <dgm:pt modelId="{67F91BFE-01DD-4BC8-85A6-01E15207EC7C}" type="pres">
      <dgm:prSet presAssocID="{D90559BC-397B-449E-A1D7-A41C34ABBD61}" presName="text" presStyleLbl="node1" presStyleIdx="2" presStyleCnt="4" custScaleX="145008">
        <dgm:presLayoutVars>
          <dgm:bulletEnabled val="1"/>
        </dgm:presLayoutVars>
      </dgm:prSet>
      <dgm:spPr/>
    </dgm:pt>
    <dgm:pt modelId="{8AB2107A-838D-4ECC-B19F-C009908F7780}" type="pres">
      <dgm:prSet presAssocID="{8C6ED196-76CB-4962-A737-BAEBD1ECDCFC}" presName="space" presStyleCnt="0"/>
      <dgm:spPr/>
    </dgm:pt>
    <dgm:pt modelId="{BA8594D5-2746-45CA-9737-237441C04145}" type="pres">
      <dgm:prSet presAssocID="{6A9E7812-2136-42CD-BB49-E4D20B88E7A8}" presName="text" presStyleLbl="node1" presStyleIdx="3" presStyleCnt="4">
        <dgm:presLayoutVars>
          <dgm:bulletEnabled val="1"/>
        </dgm:presLayoutVars>
      </dgm:prSet>
      <dgm:spPr/>
    </dgm:pt>
  </dgm:ptLst>
  <dgm:cxnLst>
    <dgm:cxn modelId="{0A462914-62C1-4092-B8DF-23D40BF1E6E1}" type="presOf" srcId="{C7DE2C57-BB68-48C0-B396-43A96A480017}" destId="{BA8594D5-2746-45CA-9737-237441C04145}" srcOrd="0" destOrd="1" presId="urn:diagrams.loki3.com/VaryingWidthList"/>
    <dgm:cxn modelId="{6F36F364-2FF1-4A6F-9AFD-64477A99436F}" type="presOf" srcId="{D90559BC-397B-449E-A1D7-A41C34ABBD61}" destId="{67F91BFE-01DD-4BC8-85A6-01E15207EC7C}" srcOrd="0" destOrd="0" presId="urn:diagrams.loki3.com/VaryingWidthList"/>
    <dgm:cxn modelId="{8B0EE27B-E6E0-4F8E-8F95-9900762FCC12}" type="presOf" srcId="{1282B2B2-D111-490A-AC0A-5D01141356D6}" destId="{5D256537-C9CC-4322-8C8F-140E8E5F1DEA}" srcOrd="0" destOrd="0" presId="urn:diagrams.loki3.com/VaryingWidthList"/>
    <dgm:cxn modelId="{537A3589-E3B4-4DCF-A1DE-543FC32EC9AC}" type="presOf" srcId="{BE8E822C-FFD7-40F9-98ED-F9039617CDD2}" destId="{BA8594D5-2746-45CA-9737-237441C04145}" srcOrd="0" destOrd="2" presId="urn:diagrams.loki3.com/VaryingWidthList"/>
    <dgm:cxn modelId="{F88E8490-816C-4D3E-B30F-ABA883CEEFA8}" srcId="{6A9E7812-2136-42CD-BB49-E4D20B88E7A8}" destId="{BE8E822C-FFD7-40F9-98ED-F9039617CDD2}" srcOrd="1" destOrd="0" parTransId="{8983C1CC-FD13-4E05-A404-4D0DCCD372B0}" sibTransId="{2DC40C49-9E30-4970-933F-5D89731C91AC}"/>
    <dgm:cxn modelId="{4C9FE992-DE3F-4146-8FDC-7479FCD29F35}" srcId="{B0CBB095-AEFE-48FD-A279-FB9F8E8C842C}" destId="{6A9E7812-2136-42CD-BB49-E4D20B88E7A8}" srcOrd="3" destOrd="0" parTransId="{E867911D-7653-428F-8C01-70164F836291}" sibTransId="{5A9112F7-F4CC-4161-8045-F7F7FCA9586D}"/>
    <dgm:cxn modelId="{0388AB96-4351-4E52-A4C0-8BB27BB8399F}" type="presOf" srcId="{E63E2A15-664B-4C86-8D52-B7639A68E4AA}" destId="{D4E30DAC-38E4-4C3A-A89F-038E08C498B8}" srcOrd="0" destOrd="0" presId="urn:diagrams.loki3.com/VaryingWidthList"/>
    <dgm:cxn modelId="{B9E2A298-AA88-4A41-898A-35763B5B1DB2}" type="presOf" srcId="{B0CBB095-AEFE-48FD-A279-FB9F8E8C842C}" destId="{C10F2BEA-0F05-4559-BC64-72D9741CCB56}" srcOrd="0" destOrd="0" presId="urn:diagrams.loki3.com/VaryingWidthList"/>
    <dgm:cxn modelId="{E7FB259B-C497-4CE1-ADE2-B6875B2833CD}" srcId="{B0CBB095-AEFE-48FD-A279-FB9F8E8C842C}" destId="{1282B2B2-D111-490A-AC0A-5D01141356D6}" srcOrd="0" destOrd="0" parTransId="{637D7AA1-6F92-4195-A9E5-8F5B938A4F38}" sibTransId="{194BBD8A-DB13-44A4-8D32-CAA5CA01E121}"/>
    <dgm:cxn modelId="{EBEAECAA-03BC-41DA-90A5-B35CCCBF6711}" srcId="{6A9E7812-2136-42CD-BB49-E4D20B88E7A8}" destId="{C7DE2C57-BB68-48C0-B396-43A96A480017}" srcOrd="0" destOrd="0" parTransId="{9EC04CB3-1DD6-48BC-8095-AE350401E6BB}" sibTransId="{E330928C-3FFF-48AD-9E17-FC0F51A63074}"/>
    <dgm:cxn modelId="{202F42AB-C888-4737-BE58-B47CC3ADDC60}" srcId="{B0CBB095-AEFE-48FD-A279-FB9F8E8C842C}" destId="{E63E2A15-664B-4C86-8D52-B7639A68E4AA}" srcOrd="1" destOrd="0" parTransId="{BBB28B3E-D8DF-45A1-B144-7FD78796C9D6}" sibTransId="{2476DF37-0F71-4AE7-8FD0-0DF546808491}"/>
    <dgm:cxn modelId="{22D421CB-784F-4E83-889B-153F4E0D9B58}" srcId="{B0CBB095-AEFE-48FD-A279-FB9F8E8C842C}" destId="{D90559BC-397B-449E-A1D7-A41C34ABBD61}" srcOrd="2" destOrd="0" parTransId="{8D591284-F584-46DF-A9EB-1C36C6B66B68}" sibTransId="{8C6ED196-76CB-4962-A737-BAEBD1ECDCFC}"/>
    <dgm:cxn modelId="{149657CD-01EC-4508-B46F-FB49FC3AEEEC}" type="presOf" srcId="{6A9E7812-2136-42CD-BB49-E4D20B88E7A8}" destId="{BA8594D5-2746-45CA-9737-237441C04145}" srcOrd="0" destOrd="0" presId="urn:diagrams.loki3.com/VaryingWidthList"/>
    <dgm:cxn modelId="{DECE0C9A-1C86-4BC7-BB69-049AFEFB3C4D}" type="presParOf" srcId="{C10F2BEA-0F05-4559-BC64-72D9741CCB56}" destId="{5D256537-C9CC-4322-8C8F-140E8E5F1DEA}" srcOrd="0" destOrd="0" presId="urn:diagrams.loki3.com/VaryingWidthList"/>
    <dgm:cxn modelId="{A3832627-CFA5-47E5-9F98-F807A3FDB793}" type="presParOf" srcId="{C10F2BEA-0F05-4559-BC64-72D9741CCB56}" destId="{F61DCA93-B428-49CA-87AD-9DB6770ED47B}" srcOrd="1" destOrd="0" presId="urn:diagrams.loki3.com/VaryingWidthList"/>
    <dgm:cxn modelId="{585C6E8A-6D29-4033-9C13-A91E0AE70AC9}" type="presParOf" srcId="{C10F2BEA-0F05-4559-BC64-72D9741CCB56}" destId="{D4E30DAC-38E4-4C3A-A89F-038E08C498B8}" srcOrd="2" destOrd="0" presId="urn:diagrams.loki3.com/VaryingWidthList"/>
    <dgm:cxn modelId="{EE790312-F69B-4217-9966-B6BC4790C45E}" type="presParOf" srcId="{C10F2BEA-0F05-4559-BC64-72D9741CCB56}" destId="{557A1551-3DF7-49E3-A456-06043C631FE6}" srcOrd="3" destOrd="0" presId="urn:diagrams.loki3.com/VaryingWidthList"/>
    <dgm:cxn modelId="{51AD0BA5-1E88-42C8-8680-7425EA4C451C}" type="presParOf" srcId="{C10F2BEA-0F05-4559-BC64-72D9741CCB56}" destId="{67F91BFE-01DD-4BC8-85A6-01E15207EC7C}" srcOrd="4" destOrd="0" presId="urn:diagrams.loki3.com/VaryingWidthList"/>
    <dgm:cxn modelId="{16D38C06-C6F6-4B44-9901-5BFFDD7B1165}" type="presParOf" srcId="{C10F2BEA-0F05-4559-BC64-72D9741CCB56}" destId="{8AB2107A-838D-4ECC-B19F-C009908F7780}" srcOrd="5" destOrd="0" presId="urn:diagrams.loki3.com/VaryingWidthList"/>
    <dgm:cxn modelId="{356A7F06-738B-4792-8824-1BAB5CD78FAC}" type="presParOf" srcId="{C10F2BEA-0F05-4559-BC64-72D9741CCB56}" destId="{BA8594D5-2746-45CA-9737-237441C04145}" srcOrd="6" destOrd="0" presId="urn:diagrams.loki3.com/VaryingWidth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1.xml><?xml version="1.0" encoding="utf-8"?>
<dgm:dataModel xmlns:dgm="http://schemas.openxmlformats.org/drawingml/2006/diagram" xmlns:a="http://schemas.openxmlformats.org/drawingml/2006/main">
  <dgm:ptLst>
    <dgm:pt modelId="{C86CEB5D-F664-47EE-99AE-FDBEA2716A95}" type="doc">
      <dgm:prSet loTypeId="urn:microsoft.com/office/officeart/2005/8/layout/hProcess9" loCatId="process" qsTypeId="urn:microsoft.com/office/officeart/2005/8/quickstyle/3d1" qsCatId="3D" csTypeId="urn:microsoft.com/office/officeart/2005/8/colors/accent1_2" csCatId="accent1"/>
      <dgm:spPr/>
      <dgm:t>
        <a:bodyPr/>
        <a:lstStyle/>
        <a:p>
          <a:endParaRPr lang="en-US"/>
        </a:p>
      </dgm:t>
    </dgm:pt>
    <dgm:pt modelId="{62883569-1D47-46E1-B82A-85F6CBFEBA01}">
      <dgm:prSet custT="1"/>
      <dgm:spPr/>
      <dgm:t>
        <a:bodyPr/>
        <a:lstStyle/>
        <a:p>
          <a:r>
            <a:rPr lang="en-US" sz="5400" b="1"/>
            <a:t>CHAPTER 600 </a:t>
          </a:r>
          <a:br>
            <a:rPr lang="en-US" sz="5400" b="1"/>
          </a:br>
          <a:r>
            <a:rPr lang="en-US" sz="5400" b="1"/>
            <a:t>Construction Contracts and Bidding</a:t>
          </a:r>
          <a:endParaRPr lang="en-US" sz="5400"/>
        </a:p>
      </dgm:t>
    </dgm:pt>
    <dgm:pt modelId="{E3669E74-8352-42BD-B4A3-4E7407806D88}" type="parTrans" cxnId="{B840EBD9-02B9-4DBC-91C8-0C3196776386}">
      <dgm:prSet/>
      <dgm:spPr/>
      <dgm:t>
        <a:bodyPr/>
        <a:lstStyle/>
        <a:p>
          <a:endParaRPr lang="en-US" sz="1800"/>
        </a:p>
      </dgm:t>
    </dgm:pt>
    <dgm:pt modelId="{6DA713D4-285E-4F73-A9B9-C505C1E79E35}" type="sibTrans" cxnId="{B840EBD9-02B9-4DBC-91C8-0C3196776386}">
      <dgm:prSet/>
      <dgm:spPr/>
      <dgm:t>
        <a:bodyPr/>
        <a:lstStyle/>
        <a:p>
          <a:endParaRPr lang="en-US" sz="1800"/>
        </a:p>
      </dgm:t>
    </dgm:pt>
    <dgm:pt modelId="{28334350-929B-437F-9D9A-12B5CEC883B2}" type="pres">
      <dgm:prSet presAssocID="{C86CEB5D-F664-47EE-99AE-FDBEA2716A95}" presName="CompostProcess" presStyleCnt="0">
        <dgm:presLayoutVars>
          <dgm:dir/>
          <dgm:resizeHandles val="exact"/>
        </dgm:presLayoutVars>
      </dgm:prSet>
      <dgm:spPr/>
    </dgm:pt>
    <dgm:pt modelId="{92BF5B60-58D1-4025-AB2D-9D99D4F9F18C}" type="pres">
      <dgm:prSet presAssocID="{C86CEB5D-F664-47EE-99AE-FDBEA2716A95}" presName="arrow" presStyleLbl="bgShp" presStyleIdx="0" presStyleCnt="1"/>
      <dgm:spPr/>
    </dgm:pt>
    <dgm:pt modelId="{D418CDE5-DFF8-464F-9639-8B764CA560A7}" type="pres">
      <dgm:prSet presAssocID="{C86CEB5D-F664-47EE-99AE-FDBEA2716A95}" presName="linearProcess" presStyleCnt="0"/>
      <dgm:spPr/>
    </dgm:pt>
    <dgm:pt modelId="{BE7CEC40-8E80-4E42-A1FB-1E182A53548C}" type="pres">
      <dgm:prSet presAssocID="{62883569-1D47-46E1-B82A-85F6CBFEBA01}" presName="textNode" presStyleLbl="node1" presStyleIdx="0" presStyleCnt="1">
        <dgm:presLayoutVars>
          <dgm:bulletEnabled val="1"/>
        </dgm:presLayoutVars>
      </dgm:prSet>
      <dgm:spPr/>
    </dgm:pt>
  </dgm:ptLst>
  <dgm:cxnLst>
    <dgm:cxn modelId="{D573931A-8C5B-48A4-BCB2-45D1BA17C00A}" type="presOf" srcId="{62883569-1D47-46E1-B82A-85F6CBFEBA01}" destId="{BE7CEC40-8E80-4E42-A1FB-1E182A53548C}" srcOrd="0" destOrd="0" presId="urn:microsoft.com/office/officeart/2005/8/layout/hProcess9"/>
    <dgm:cxn modelId="{B66BDB8C-A190-4F19-B7D0-51946EDD511F}" type="presOf" srcId="{C86CEB5D-F664-47EE-99AE-FDBEA2716A95}" destId="{28334350-929B-437F-9D9A-12B5CEC883B2}" srcOrd="0" destOrd="0" presId="urn:microsoft.com/office/officeart/2005/8/layout/hProcess9"/>
    <dgm:cxn modelId="{B840EBD9-02B9-4DBC-91C8-0C3196776386}" srcId="{C86CEB5D-F664-47EE-99AE-FDBEA2716A95}" destId="{62883569-1D47-46E1-B82A-85F6CBFEBA01}" srcOrd="0" destOrd="0" parTransId="{E3669E74-8352-42BD-B4A3-4E7407806D88}" sibTransId="{6DA713D4-285E-4F73-A9B9-C505C1E79E35}"/>
    <dgm:cxn modelId="{686A81D9-2E34-48C2-96C5-F0500BB74BA3}" type="presParOf" srcId="{28334350-929B-437F-9D9A-12B5CEC883B2}" destId="{92BF5B60-58D1-4025-AB2D-9D99D4F9F18C}" srcOrd="0" destOrd="0" presId="urn:microsoft.com/office/officeart/2005/8/layout/hProcess9"/>
    <dgm:cxn modelId="{1B1F21F1-2F75-4A17-A901-46C91CB96E5D}" type="presParOf" srcId="{28334350-929B-437F-9D9A-12B5CEC883B2}" destId="{D418CDE5-DFF8-464F-9639-8B764CA560A7}" srcOrd="1" destOrd="0" presId="urn:microsoft.com/office/officeart/2005/8/layout/hProcess9"/>
    <dgm:cxn modelId="{EF1EFC01-E567-46E9-898F-056AC91EA1AB}" type="presParOf" srcId="{D418CDE5-DFF8-464F-9639-8B764CA560A7}" destId="{BE7CEC40-8E80-4E42-A1FB-1E182A53548C}" srcOrd="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2.xml><?xml version="1.0" encoding="utf-8"?>
<dgm:dataModel xmlns:dgm="http://schemas.openxmlformats.org/drawingml/2006/diagram" xmlns:a="http://schemas.openxmlformats.org/drawingml/2006/main">
  <dgm:ptLst>
    <dgm:pt modelId="{41D00379-A685-4CAE-891D-374B98B6DF43}" type="doc">
      <dgm:prSet loTypeId="urn:microsoft.com/office/officeart/2005/8/layout/vList2" loCatId="list" qsTypeId="urn:microsoft.com/office/officeart/2005/8/quickstyle/simple4" qsCatId="simple" csTypeId="urn:microsoft.com/office/officeart/2005/8/colors/accent6_2" csCatId="accent6" phldr="1"/>
      <dgm:spPr/>
      <dgm:t>
        <a:bodyPr/>
        <a:lstStyle/>
        <a:p>
          <a:endParaRPr lang="en-US"/>
        </a:p>
      </dgm:t>
    </dgm:pt>
    <dgm:pt modelId="{C3ED9ED1-ED39-4F35-AB38-570E54D5824C}">
      <dgm:prSet/>
      <dgm:spPr/>
      <dgm:t>
        <a:bodyPr/>
        <a:lstStyle/>
        <a:p>
          <a:pPr algn="ctr"/>
          <a:r>
            <a:rPr lang="en-US" b="1"/>
            <a:t>Section 601 </a:t>
          </a:r>
          <a:endParaRPr lang="en-US"/>
        </a:p>
      </dgm:t>
    </dgm:pt>
    <dgm:pt modelId="{7F223AA0-8E1E-4C71-93AF-4232CD381642}" type="parTrans" cxnId="{DFA5661A-4CAA-4EC4-A626-ED6C557FA9EB}">
      <dgm:prSet/>
      <dgm:spPr/>
      <dgm:t>
        <a:bodyPr/>
        <a:lstStyle/>
        <a:p>
          <a:endParaRPr lang="en-US"/>
        </a:p>
      </dgm:t>
    </dgm:pt>
    <dgm:pt modelId="{95C20299-C808-4965-8902-FA1B9917F0B1}" type="sibTrans" cxnId="{DFA5661A-4CAA-4EC4-A626-ED6C557FA9EB}">
      <dgm:prSet/>
      <dgm:spPr/>
      <dgm:t>
        <a:bodyPr/>
        <a:lstStyle/>
        <a:p>
          <a:endParaRPr lang="en-US"/>
        </a:p>
      </dgm:t>
    </dgm:pt>
    <dgm:pt modelId="{D717DF66-8177-45D2-A0FD-8DA8A1CC4C93}">
      <dgm:prSet/>
      <dgm:spPr/>
      <dgm:t>
        <a:bodyPr/>
        <a:lstStyle/>
        <a:p>
          <a:pPr algn="ctr"/>
          <a:r>
            <a:rPr lang="en-US" b="1" dirty="0"/>
            <a:t>Formal &amp; Informal Contract Definitions</a:t>
          </a:r>
          <a:endParaRPr lang="en-US" dirty="0"/>
        </a:p>
      </dgm:t>
    </dgm:pt>
    <dgm:pt modelId="{8D5326B4-F963-4D40-B364-1991F4378091}" type="parTrans" cxnId="{43727C81-0502-4661-AB38-CD91DDA55650}">
      <dgm:prSet/>
      <dgm:spPr/>
      <dgm:t>
        <a:bodyPr/>
        <a:lstStyle/>
        <a:p>
          <a:endParaRPr lang="en-US"/>
        </a:p>
      </dgm:t>
    </dgm:pt>
    <dgm:pt modelId="{340541E8-3929-48D5-890E-54CE4926B76B}" type="sibTrans" cxnId="{43727C81-0502-4661-AB38-CD91DDA55650}">
      <dgm:prSet/>
      <dgm:spPr/>
      <dgm:t>
        <a:bodyPr/>
        <a:lstStyle/>
        <a:p>
          <a:endParaRPr lang="en-US"/>
        </a:p>
      </dgm:t>
    </dgm:pt>
    <dgm:pt modelId="{279A1DBB-B9ED-46E3-A271-D688C7508618}" type="pres">
      <dgm:prSet presAssocID="{41D00379-A685-4CAE-891D-374B98B6DF43}" presName="linear" presStyleCnt="0">
        <dgm:presLayoutVars>
          <dgm:animLvl val="lvl"/>
          <dgm:resizeHandles val="exact"/>
        </dgm:presLayoutVars>
      </dgm:prSet>
      <dgm:spPr/>
    </dgm:pt>
    <dgm:pt modelId="{1D393ED1-07A8-44FB-9FA1-34645E373118}" type="pres">
      <dgm:prSet presAssocID="{C3ED9ED1-ED39-4F35-AB38-570E54D5824C}" presName="parentText" presStyleLbl="node1" presStyleIdx="0" presStyleCnt="2" custScaleX="99011" custScaleY="110661">
        <dgm:presLayoutVars>
          <dgm:chMax val="0"/>
          <dgm:bulletEnabled val="1"/>
        </dgm:presLayoutVars>
      </dgm:prSet>
      <dgm:spPr/>
    </dgm:pt>
    <dgm:pt modelId="{2D8801E1-084A-4FD3-8B19-58FBA8DDBE53}" type="pres">
      <dgm:prSet presAssocID="{95C20299-C808-4965-8902-FA1B9917F0B1}" presName="spacer" presStyleCnt="0"/>
      <dgm:spPr/>
    </dgm:pt>
    <dgm:pt modelId="{D83E1E20-00E4-458C-AF86-F5D06A178A2B}" type="pres">
      <dgm:prSet presAssocID="{D717DF66-8177-45D2-A0FD-8DA8A1CC4C93}" presName="parentText" presStyleLbl="node1" presStyleIdx="1" presStyleCnt="2">
        <dgm:presLayoutVars>
          <dgm:chMax val="0"/>
          <dgm:bulletEnabled val="1"/>
        </dgm:presLayoutVars>
      </dgm:prSet>
      <dgm:spPr/>
    </dgm:pt>
  </dgm:ptLst>
  <dgm:cxnLst>
    <dgm:cxn modelId="{09375612-3C00-4B8B-B2AA-52854BD34BEE}" type="presOf" srcId="{D717DF66-8177-45D2-A0FD-8DA8A1CC4C93}" destId="{D83E1E20-00E4-458C-AF86-F5D06A178A2B}" srcOrd="0" destOrd="0" presId="urn:microsoft.com/office/officeart/2005/8/layout/vList2"/>
    <dgm:cxn modelId="{DFA5661A-4CAA-4EC4-A626-ED6C557FA9EB}" srcId="{41D00379-A685-4CAE-891D-374B98B6DF43}" destId="{C3ED9ED1-ED39-4F35-AB38-570E54D5824C}" srcOrd="0" destOrd="0" parTransId="{7F223AA0-8E1E-4C71-93AF-4232CD381642}" sibTransId="{95C20299-C808-4965-8902-FA1B9917F0B1}"/>
    <dgm:cxn modelId="{43727C81-0502-4661-AB38-CD91DDA55650}" srcId="{41D00379-A685-4CAE-891D-374B98B6DF43}" destId="{D717DF66-8177-45D2-A0FD-8DA8A1CC4C93}" srcOrd="1" destOrd="0" parTransId="{8D5326B4-F963-4D40-B364-1991F4378091}" sibTransId="{340541E8-3929-48D5-890E-54CE4926B76B}"/>
    <dgm:cxn modelId="{FFD6DA83-E539-45CE-B02C-EC867AC5382E}" type="presOf" srcId="{41D00379-A685-4CAE-891D-374B98B6DF43}" destId="{279A1DBB-B9ED-46E3-A271-D688C7508618}" srcOrd="0" destOrd="0" presId="urn:microsoft.com/office/officeart/2005/8/layout/vList2"/>
    <dgm:cxn modelId="{9360049A-3295-4043-A3AD-3328BDC80D0B}" type="presOf" srcId="{C3ED9ED1-ED39-4F35-AB38-570E54D5824C}" destId="{1D393ED1-07A8-44FB-9FA1-34645E373118}" srcOrd="0" destOrd="0" presId="urn:microsoft.com/office/officeart/2005/8/layout/vList2"/>
    <dgm:cxn modelId="{336F92D3-03C4-4CFE-97E2-D729C2DE7ABF}" type="presParOf" srcId="{279A1DBB-B9ED-46E3-A271-D688C7508618}" destId="{1D393ED1-07A8-44FB-9FA1-34645E373118}" srcOrd="0" destOrd="0" presId="urn:microsoft.com/office/officeart/2005/8/layout/vList2"/>
    <dgm:cxn modelId="{4F35BA82-0A35-44FB-B89F-7A69C2FF965D}" type="presParOf" srcId="{279A1DBB-B9ED-46E3-A271-D688C7508618}" destId="{2D8801E1-084A-4FD3-8B19-58FBA8DDBE53}" srcOrd="1" destOrd="0" presId="urn:microsoft.com/office/officeart/2005/8/layout/vList2"/>
    <dgm:cxn modelId="{83786505-72AA-438F-902C-0533769D0977}" type="presParOf" srcId="{279A1DBB-B9ED-46E3-A271-D688C7508618}" destId="{D83E1E20-00E4-458C-AF86-F5D06A178A2B}"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3.xml><?xml version="1.0" encoding="utf-8"?>
<dgm:dataModel xmlns:dgm="http://schemas.openxmlformats.org/drawingml/2006/diagram" xmlns:a="http://schemas.openxmlformats.org/drawingml/2006/main">
  <dgm:ptLst>
    <dgm:pt modelId="{7902FF64-C08A-427B-BB62-EB61618484BD}" type="doc">
      <dgm:prSet loTypeId="urn:microsoft.com/office/officeart/2005/8/layout/vList2" loCatId="list" qsTypeId="urn:microsoft.com/office/officeart/2005/8/quickstyle/simple5" qsCatId="simple" csTypeId="urn:microsoft.com/office/officeart/2005/8/colors/colorful4" csCatId="colorful"/>
      <dgm:spPr/>
      <dgm:t>
        <a:bodyPr/>
        <a:lstStyle/>
        <a:p>
          <a:endParaRPr lang="en-US"/>
        </a:p>
      </dgm:t>
    </dgm:pt>
    <dgm:pt modelId="{1509F795-3182-4B3B-9FA0-D51D607E8538}">
      <dgm:prSet/>
      <dgm:spPr/>
      <dgm:t>
        <a:bodyPr/>
        <a:lstStyle/>
        <a:p>
          <a:r>
            <a:rPr lang="en-US">
              <a:hlinkClick xmlns:r="http://schemas.openxmlformats.org/officeDocument/2006/relationships" r:id="rId1"/>
            </a:rPr>
            <a:t>GS 143-128 </a:t>
          </a:r>
          <a:r>
            <a:rPr lang="en-US"/>
            <a:t>and </a:t>
          </a:r>
          <a:r>
            <a:rPr lang="en-US">
              <a:hlinkClick xmlns:r="http://schemas.openxmlformats.org/officeDocument/2006/relationships" r:id="rId2"/>
            </a:rPr>
            <a:t>129</a:t>
          </a:r>
          <a:r>
            <a:rPr lang="en-US"/>
            <a:t> govern construction contracting for public work in North Carolina. </a:t>
          </a:r>
        </a:p>
      </dgm:t>
    </dgm:pt>
    <dgm:pt modelId="{D8EE6F31-A3F9-4B01-867C-9FF99BF1B366}" type="parTrans" cxnId="{FFDCD4D9-2C2B-4E63-A826-A63F6ADE980B}">
      <dgm:prSet/>
      <dgm:spPr/>
      <dgm:t>
        <a:bodyPr/>
        <a:lstStyle/>
        <a:p>
          <a:endParaRPr lang="en-US"/>
        </a:p>
      </dgm:t>
    </dgm:pt>
    <dgm:pt modelId="{8A486850-EB13-461E-88CA-FCBBE414D3B9}" type="sibTrans" cxnId="{FFDCD4D9-2C2B-4E63-A826-A63F6ADE980B}">
      <dgm:prSet/>
      <dgm:spPr/>
      <dgm:t>
        <a:bodyPr/>
        <a:lstStyle/>
        <a:p>
          <a:endParaRPr lang="en-US"/>
        </a:p>
      </dgm:t>
    </dgm:pt>
    <dgm:pt modelId="{2A9A62AE-EBD5-4F85-90CA-5C802E8BA851}">
      <dgm:prSet/>
      <dgm:spPr/>
      <dgm:t>
        <a:bodyPr/>
        <a:lstStyle/>
        <a:p>
          <a:r>
            <a:rPr lang="en-US"/>
            <a:t>The terms formal and informal are not clearly established in the statutes except to prescribe dollar limit classifications for public contracting and bidding. </a:t>
          </a:r>
        </a:p>
      </dgm:t>
    </dgm:pt>
    <dgm:pt modelId="{B115C5FE-8A33-45B3-AE9D-3643A25B080C}" type="parTrans" cxnId="{3DB7A491-C285-4DA1-9F28-119A05A4411D}">
      <dgm:prSet/>
      <dgm:spPr/>
      <dgm:t>
        <a:bodyPr/>
        <a:lstStyle/>
        <a:p>
          <a:endParaRPr lang="en-US"/>
        </a:p>
      </dgm:t>
    </dgm:pt>
    <dgm:pt modelId="{62E940E0-568D-49C3-86C3-60DDB4B99825}" type="sibTrans" cxnId="{3DB7A491-C285-4DA1-9F28-119A05A4411D}">
      <dgm:prSet/>
      <dgm:spPr/>
      <dgm:t>
        <a:bodyPr/>
        <a:lstStyle/>
        <a:p>
          <a:endParaRPr lang="en-US"/>
        </a:p>
      </dgm:t>
    </dgm:pt>
    <dgm:pt modelId="{E6E09353-7863-4EC8-A34D-7B0DE256883B}">
      <dgm:prSet/>
      <dgm:spPr/>
      <dgm:t>
        <a:bodyPr/>
        <a:lstStyle/>
        <a:p>
          <a:r>
            <a:rPr lang="en-US"/>
            <a:t>The total construction contracting value is used to determine if a project is informal or formal. </a:t>
          </a:r>
        </a:p>
      </dgm:t>
    </dgm:pt>
    <dgm:pt modelId="{90D9DFBD-110A-4E2A-A2E2-6BF1386A123A}" type="parTrans" cxnId="{C9416D76-DFCF-42E6-AEB8-208493EEE627}">
      <dgm:prSet/>
      <dgm:spPr/>
      <dgm:t>
        <a:bodyPr/>
        <a:lstStyle/>
        <a:p>
          <a:endParaRPr lang="en-US"/>
        </a:p>
      </dgm:t>
    </dgm:pt>
    <dgm:pt modelId="{5A93C044-7F95-475F-964D-4F8A7E830251}" type="sibTrans" cxnId="{C9416D76-DFCF-42E6-AEB8-208493EEE627}">
      <dgm:prSet/>
      <dgm:spPr/>
      <dgm:t>
        <a:bodyPr/>
        <a:lstStyle/>
        <a:p>
          <a:endParaRPr lang="en-US"/>
        </a:p>
      </dgm:t>
    </dgm:pt>
    <dgm:pt modelId="{D4B042BA-D7DC-414F-9B9A-B8BED1A17331}" type="pres">
      <dgm:prSet presAssocID="{7902FF64-C08A-427B-BB62-EB61618484BD}" presName="linear" presStyleCnt="0">
        <dgm:presLayoutVars>
          <dgm:animLvl val="lvl"/>
          <dgm:resizeHandles val="exact"/>
        </dgm:presLayoutVars>
      </dgm:prSet>
      <dgm:spPr/>
    </dgm:pt>
    <dgm:pt modelId="{99BE919C-9D92-47C8-8C4A-EB1AC7720767}" type="pres">
      <dgm:prSet presAssocID="{1509F795-3182-4B3B-9FA0-D51D607E8538}" presName="parentText" presStyleLbl="node1" presStyleIdx="0" presStyleCnt="3">
        <dgm:presLayoutVars>
          <dgm:chMax val="0"/>
          <dgm:bulletEnabled val="1"/>
        </dgm:presLayoutVars>
      </dgm:prSet>
      <dgm:spPr/>
    </dgm:pt>
    <dgm:pt modelId="{935381FE-E645-4B53-A384-5102B5E48A71}" type="pres">
      <dgm:prSet presAssocID="{8A486850-EB13-461E-88CA-FCBBE414D3B9}" presName="spacer" presStyleCnt="0"/>
      <dgm:spPr/>
    </dgm:pt>
    <dgm:pt modelId="{911CB274-8475-487E-B287-DDD7F8884899}" type="pres">
      <dgm:prSet presAssocID="{2A9A62AE-EBD5-4F85-90CA-5C802E8BA851}" presName="parentText" presStyleLbl="node1" presStyleIdx="1" presStyleCnt="3">
        <dgm:presLayoutVars>
          <dgm:chMax val="0"/>
          <dgm:bulletEnabled val="1"/>
        </dgm:presLayoutVars>
      </dgm:prSet>
      <dgm:spPr/>
    </dgm:pt>
    <dgm:pt modelId="{759B9F22-A5C9-4DA6-8281-3891CA506134}" type="pres">
      <dgm:prSet presAssocID="{62E940E0-568D-49C3-86C3-60DDB4B99825}" presName="spacer" presStyleCnt="0"/>
      <dgm:spPr/>
    </dgm:pt>
    <dgm:pt modelId="{880A33F0-847B-459B-B096-EDD6EAAFF53B}" type="pres">
      <dgm:prSet presAssocID="{E6E09353-7863-4EC8-A34D-7B0DE256883B}" presName="parentText" presStyleLbl="node1" presStyleIdx="2" presStyleCnt="3">
        <dgm:presLayoutVars>
          <dgm:chMax val="0"/>
          <dgm:bulletEnabled val="1"/>
        </dgm:presLayoutVars>
      </dgm:prSet>
      <dgm:spPr/>
    </dgm:pt>
  </dgm:ptLst>
  <dgm:cxnLst>
    <dgm:cxn modelId="{C9416D76-DFCF-42E6-AEB8-208493EEE627}" srcId="{7902FF64-C08A-427B-BB62-EB61618484BD}" destId="{E6E09353-7863-4EC8-A34D-7B0DE256883B}" srcOrd="2" destOrd="0" parTransId="{90D9DFBD-110A-4E2A-A2E2-6BF1386A123A}" sibTransId="{5A93C044-7F95-475F-964D-4F8A7E830251}"/>
    <dgm:cxn modelId="{081EC777-F051-4C3F-858E-B73138965FB8}" type="presOf" srcId="{1509F795-3182-4B3B-9FA0-D51D607E8538}" destId="{99BE919C-9D92-47C8-8C4A-EB1AC7720767}" srcOrd="0" destOrd="0" presId="urn:microsoft.com/office/officeart/2005/8/layout/vList2"/>
    <dgm:cxn modelId="{88925158-FD5C-4797-BAC0-AE8B5D9D1BD2}" type="presOf" srcId="{7902FF64-C08A-427B-BB62-EB61618484BD}" destId="{D4B042BA-D7DC-414F-9B9A-B8BED1A17331}" srcOrd="0" destOrd="0" presId="urn:microsoft.com/office/officeart/2005/8/layout/vList2"/>
    <dgm:cxn modelId="{C4FBC78F-7BFC-41A9-A372-7152199A6034}" type="presOf" srcId="{E6E09353-7863-4EC8-A34D-7B0DE256883B}" destId="{880A33F0-847B-459B-B096-EDD6EAAFF53B}" srcOrd="0" destOrd="0" presId="urn:microsoft.com/office/officeart/2005/8/layout/vList2"/>
    <dgm:cxn modelId="{3DB7A491-C285-4DA1-9F28-119A05A4411D}" srcId="{7902FF64-C08A-427B-BB62-EB61618484BD}" destId="{2A9A62AE-EBD5-4F85-90CA-5C802E8BA851}" srcOrd="1" destOrd="0" parTransId="{B115C5FE-8A33-45B3-AE9D-3643A25B080C}" sibTransId="{62E940E0-568D-49C3-86C3-60DDB4B99825}"/>
    <dgm:cxn modelId="{FFDCD4D9-2C2B-4E63-A826-A63F6ADE980B}" srcId="{7902FF64-C08A-427B-BB62-EB61618484BD}" destId="{1509F795-3182-4B3B-9FA0-D51D607E8538}" srcOrd="0" destOrd="0" parTransId="{D8EE6F31-A3F9-4B01-867C-9FF99BF1B366}" sibTransId="{8A486850-EB13-461E-88CA-FCBBE414D3B9}"/>
    <dgm:cxn modelId="{78AEF4E8-0D2F-4791-82EC-825D5C42CF9B}" type="presOf" srcId="{2A9A62AE-EBD5-4F85-90CA-5C802E8BA851}" destId="{911CB274-8475-487E-B287-DDD7F8884899}" srcOrd="0" destOrd="0" presId="urn:microsoft.com/office/officeart/2005/8/layout/vList2"/>
    <dgm:cxn modelId="{4FECF12E-30CD-4DA4-BDC3-DC49D0A08E7D}" type="presParOf" srcId="{D4B042BA-D7DC-414F-9B9A-B8BED1A17331}" destId="{99BE919C-9D92-47C8-8C4A-EB1AC7720767}" srcOrd="0" destOrd="0" presId="urn:microsoft.com/office/officeart/2005/8/layout/vList2"/>
    <dgm:cxn modelId="{5CAB979B-DBDB-4F43-81B4-92E7A35936E6}" type="presParOf" srcId="{D4B042BA-D7DC-414F-9B9A-B8BED1A17331}" destId="{935381FE-E645-4B53-A384-5102B5E48A71}" srcOrd="1" destOrd="0" presId="urn:microsoft.com/office/officeart/2005/8/layout/vList2"/>
    <dgm:cxn modelId="{D1F89A9F-E2FF-4EC8-8050-CA8F5C990842}" type="presParOf" srcId="{D4B042BA-D7DC-414F-9B9A-B8BED1A17331}" destId="{911CB274-8475-487E-B287-DDD7F8884899}" srcOrd="2" destOrd="0" presId="urn:microsoft.com/office/officeart/2005/8/layout/vList2"/>
    <dgm:cxn modelId="{43612730-526D-44D6-A14F-88AC1D0308FA}" type="presParOf" srcId="{D4B042BA-D7DC-414F-9B9A-B8BED1A17331}" destId="{759B9F22-A5C9-4DA6-8281-3891CA506134}" srcOrd="3" destOrd="0" presId="urn:microsoft.com/office/officeart/2005/8/layout/vList2"/>
    <dgm:cxn modelId="{CE057E26-297E-4420-B772-997F7A9B1FCB}" type="presParOf" srcId="{D4B042BA-D7DC-414F-9B9A-B8BED1A17331}" destId="{880A33F0-847B-459B-B096-EDD6EAAFF53B}"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4.xml><?xml version="1.0" encoding="utf-8"?>
<dgm:dataModel xmlns:dgm="http://schemas.openxmlformats.org/drawingml/2006/diagram" xmlns:a="http://schemas.openxmlformats.org/drawingml/2006/main">
  <dgm:ptLst>
    <dgm:pt modelId="{C3BDF745-7FF9-4838-AB47-14172A1ECA3B}" type="doc">
      <dgm:prSet loTypeId="urn:microsoft.com/office/officeart/2005/8/layout/vList2" loCatId="list" qsTypeId="urn:microsoft.com/office/officeart/2005/8/quickstyle/simple5" qsCatId="simple" csTypeId="urn:microsoft.com/office/officeart/2005/8/colors/colorful3" csCatId="colorful"/>
      <dgm:spPr/>
      <dgm:t>
        <a:bodyPr/>
        <a:lstStyle/>
        <a:p>
          <a:endParaRPr lang="en-US"/>
        </a:p>
      </dgm:t>
    </dgm:pt>
    <dgm:pt modelId="{FDFE18ED-4A2C-476C-9AB9-3797DF0895EB}">
      <dgm:prSet/>
      <dgm:spPr/>
      <dgm:t>
        <a:bodyPr/>
        <a:lstStyle/>
        <a:p>
          <a:pPr algn="ctr"/>
          <a:r>
            <a:rPr lang="en-US"/>
            <a:t>The current threshold is $500,000, above which projects are formal, and below informal. </a:t>
          </a:r>
        </a:p>
      </dgm:t>
    </dgm:pt>
    <dgm:pt modelId="{5C8692EA-62B4-4FB5-B045-741BA89F2722}" type="parTrans" cxnId="{2264E219-27A0-4F8F-A907-DE4CB2364567}">
      <dgm:prSet/>
      <dgm:spPr/>
      <dgm:t>
        <a:bodyPr/>
        <a:lstStyle/>
        <a:p>
          <a:endParaRPr lang="en-US"/>
        </a:p>
      </dgm:t>
    </dgm:pt>
    <dgm:pt modelId="{7FB3B118-D938-4AC4-B9B4-8826991E8AFE}" type="sibTrans" cxnId="{2264E219-27A0-4F8F-A907-DE4CB2364567}">
      <dgm:prSet/>
      <dgm:spPr/>
      <dgm:t>
        <a:bodyPr/>
        <a:lstStyle/>
        <a:p>
          <a:endParaRPr lang="en-US"/>
        </a:p>
      </dgm:t>
    </dgm:pt>
    <dgm:pt modelId="{FE4EFEC7-3384-4BD4-AAF8-A6DC1B1E8BA6}">
      <dgm:prSet/>
      <dgm:spPr/>
      <dgm:t>
        <a:bodyPr/>
        <a:lstStyle/>
        <a:p>
          <a:pPr algn="ctr"/>
          <a:r>
            <a:rPr lang="en-US" dirty="0"/>
            <a:t>This classification impacts how the project construction documents and contracts are written and organized as well as the method and procedures for bidding and award of a public project.</a:t>
          </a:r>
        </a:p>
      </dgm:t>
    </dgm:pt>
    <dgm:pt modelId="{A23A80D6-80D9-4655-8017-B62F19935DFE}" type="parTrans" cxnId="{AA39AF40-CEBD-44A6-B79E-F2A942C21819}">
      <dgm:prSet/>
      <dgm:spPr/>
      <dgm:t>
        <a:bodyPr/>
        <a:lstStyle/>
        <a:p>
          <a:endParaRPr lang="en-US"/>
        </a:p>
      </dgm:t>
    </dgm:pt>
    <dgm:pt modelId="{DDFDC2CD-6422-402F-B539-C47F2A0A4B1A}" type="sibTrans" cxnId="{AA39AF40-CEBD-44A6-B79E-F2A942C21819}">
      <dgm:prSet/>
      <dgm:spPr/>
      <dgm:t>
        <a:bodyPr/>
        <a:lstStyle/>
        <a:p>
          <a:endParaRPr lang="en-US"/>
        </a:p>
      </dgm:t>
    </dgm:pt>
    <dgm:pt modelId="{845F6AD6-D601-4967-84A1-1BD508137A76}">
      <dgm:prSet/>
      <dgm:spPr/>
      <dgm:t>
        <a:bodyPr/>
        <a:lstStyle/>
        <a:p>
          <a:pPr algn="ctr"/>
          <a:r>
            <a:rPr lang="en-US" dirty="0"/>
            <a:t>A project may not be subdivided or phased with the purpose or the intent to evade the formal contract requirements, according to </a:t>
          </a:r>
          <a:r>
            <a:rPr lang="en-US" dirty="0">
              <a:hlinkClick xmlns:r="http://schemas.openxmlformats.org/officeDocument/2006/relationships" r:id="rId1"/>
            </a:rPr>
            <a:t>GS143-133.</a:t>
          </a:r>
          <a:endParaRPr lang="en-US" dirty="0"/>
        </a:p>
      </dgm:t>
    </dgm:pt>
    <dgm:pt modelId="{44E730D9-4F53-4450-960D-CF6793A1E05C}" type="parTrans" cxnId="{8A2949AC-D30C-4B1E-A2CB-F0ECB8E53A31}">
      <dgm:prSet/>
      <dgm:spPr/>
      <dgm:t>
        <a:bodyPr/>
        <a:lstStyle/>
        <a:p>
          <a:endParaRPr lang="en-US"/>
        </a:p>
      </dgm:t>
    </dgm:pt>
    <dgm:pt modelId="{43322218-8508-4714-97BF-B1F108DCD307}" type="sibTrans" cxnId="{8A2949AC-D30C-4B1E-A2CB-F0ECB8E53A31}">
      <dgm:prSet/>
      <dgm:spPr/>
      <dgm:t>
        <a:bodyPr/>
        <a:lstStyle/>
        <a:p>
          <a:endParaRPr lang="en-US"/>
        </a:p>
      </dgm:t>
    </dgm:pt>
    <dgm:pt modelId="{9D7F7ABE-9BAF-49E2-9AA6-6677F3E6899A}" type="pres">
      <dgm:prSet presAssocID="{C3BDF745-7FF9-4838-AB47-14172A1ECA3B}" presName="linear" presStyleCnt="0">
        <dgm:presLayoutVars>
          <dgm:animLvl val="lvl"/>
          <dgm:resizeHandles val="exact"/>
        </dgm:presLayoutVars>
      </dgm:prSet>
      <dgm:spPr/>
    </dgm:pt>
    <dgm:pt modelId="{3AD6BBDE-7277-48C2-A1C6-1B03CB551B82}" type="pres">
      <dgm:prSet presAssocID="{FDFE18ED-4A2C-476C-9AB9-3797DF0895EB}" presName="parentText" presStyleLbl="node1" presStyleIdx="0" presStyleCnt="3">
        <dgm:presLayoutVars>
          <dgm:chMax val="0"/>
          <dgm:bulletEnabled val="1"/>
        </dgm:presLayoutVars>
      </dgm:prSet>
      <dgm:spPr/>
    </dgm:pt>
    <dgm:pt modelId="{92E6CA0D-78B5-4ECA-A35D-5C98F9A4805A}" type="pres">
      <dgm:prSet presAssocID="{7FB3B118-D938-4AC4-B9B4-8826991E8AFE}" presName="spacer" presStyleCnt="0"/>
      <dgm:spPr/>
    </dgm:pt>
    <dgm:pt modelId="{78613C2A-FB3F-4671-8F4F-DD4C2389C1E2}" type="pres">
      <dgm:prSet presAssocID="{FE4EFEC7-3384-4BD4-AAF8-A6DC1B1E8BA6}" presName="parentText" presStyleLbl="node1" presStyleIdx="1" presStyleCnt="3">
        <dgm:presLayoutVars>
          <dgm:chMax val="0"/>
          <dgm:bulletEnabled val="1"/>
        </dgm:presLayoutVars>
      </dgm:prSet>
      <dgm:spPr/>
    </dgm:pt>
    <dgm:pt modelId="{5B734BA6-3F31-4503-8535-5BE1BD6E700C}" type="pres">
      <dgm:prSet presAssocID="{DDFDC2CD-6422-402F-B539-C47F2A0A4B1A}" presName="spacer" presStyleCnt="0"/>
      <dgm:spPr/>
    </dgm:pt>
    <dgm:pt modelId="{EA40A545-7CB0-46B7-BF56-B53AC065468E}" type="pres">
      <dgm:prSet presAssocID="{845F6AD6-D601-4967-84A1-1BD508137A76}" presName="parentText" presStyleLbl="node1" presStyleIdx="2" presStyleCnt="3">
        <dgm:presLayoutVars>
          <dgm:chMax val="0"/>
          <dgm:bulletEnabled val="1"/>
        </dgm:presLayoutVars>
      </dgm:prSet>
      <dgm:spPr/>
    </dgm:pt>
  </dgm:ptLst>
  <dgm:cxnLst>
    <dgm:cxn modelId="{359C680A-917F-4E54-B65C-370E88AF406D}" type="presOf" srcId="{FDFE18ED-4A2C-476C-9AB9-3797DF0895EB}" destId="{3AD6BBDE-7277-48C2-A1C6-1B03CB551B82}" srcOrd="0" destOrd="0" presId="urn:microsoft.com/office/officeart/2005/8/layout/vList2"/>
    <dgm:cxn modelId="{2264E219-27A0-4F8F-A907-DE4CB2364567}" srcId="{C3BDF745-7FF9-4838-AB47-14172A1ECA3B}" destId="{FDFE18ED-4A2C-476C-9AB9-3797DF0895EB}" srcOrd="0" destOrd="0" parTransId="{5C8692EA-62B4-4FB5-B045-741BA89F2722}" sibTransId="{7FB3B118-D938-4AC4-B9B4-8826991E8AFE}"/>
    <dgm:cxn modelId="{64352721-CC22-4BD3-976F-AAE32155F268}" type="presOf" srcId="{845F6AD6-D601-4967-84A1-1BD508137A76}" destId="{EA40A545-7CB0-46B7-BF56-B53AC065468E}" srcOrd="0" destOrd="0" presId="urn:microsoft.com/office/officeart/2005/8/layout/vList2"/>
    <dgm:cxn modelId="{AA39AF40-CEBD-44A6-B79E-F2A942C21819}" srcId="{C3BDF745-7FF9-4838-AB47-14172A1ECA3B}" destId="{FE4EFEC7-3384-4BD4-AAF8-A6DC1B1E8BA6}" srcOrd="1" destOrd="0" parTransId="{A23A80D6-80D9-4655-8017-B62F19935DFE}" sibTransId="{DDFDC2CD-6422-402F-B539-C47F2A0A4B1A}"/>
    <dgm:cxn modelId="{8A2949AC-D30C-4B1E-A2CB-F0ECB8E53A31}" srcId="{C3BDF745-7FF9-4838-AB47-14172A1ECA3B}" destId="{845F6AD6-D601-4967-84A1-1BD508137A76}" srcOrd="2" destOrd="0" parTransId="{44E730D9-4F53-4450-960D-CF6793A1E05C}" sibTransId="{43322218-8508-4714-97BF-B1F108DCD307}"/>
    <dgm:cxn modelId="{479EAAB2-CC1E-41C5-8AC5-F5EEBC221E9E}" type="presOf" srcId="{C3BDF745-7FF9-4838-AB47-14172A1ECA3B}" destId="{9D7F7ABE-9BAF-49E2-9AA6-6677F3E6899A}" srcOrd="0" destOrd="0" presId="urn:microsoft.com/office/officeart/2005/8/layout/vList2"/>
    <dgm:cxn modelId="{021DF7EC-BF0A-419A-A45B-C7D6BD7C4561}" type="presOf" srcId="{FE4EFEC7-3384-4BD4-AAF8-A6DC1B1E8BA6}" destId="{78613C2A-FB3F-4671-8F4F-DD4C2389C1E2}" srcOrd="0" destOrd="0" presId="urn:microsoft.com/office/officeart/2005/8/layout/vList2"/>
    <dgm:cxn modelId="{5F9AF3FF-43AC-4711-8292-C1726CDEEB7F}" type="presParOf" srcId="{9D7F7ABE-9BAF-49E2-9AA6-6677F3E6899A}" destId="{3AD6BBDE-7277-48C2-A1C6-1B03CB551B82}" srcOrd="0" destOrd="0" presId="urn:microsoft.com/office/officeart/2005/8/layout/vList2"/>
    <dgm:cxn modelId="{FF293814-8436-44BC-91B4-E6EE35799B76}" type="presParOf" srcId="{9D7F7ABE-9BAF-49E2-9AA6-6677F3E6899A}" destId="{92E6CA0D-78B5-4ECA-A35D-5C98F9A4805A}" srcOrd="1" destOrd="0" presId="urn:microsoft.com/office/officeart/2005/8/layout/vList2"/>
    <dgm:cxn modelId="{A07FB172-3FF2-421E-95D3-1709A6F47636}" type="presParOf" srcId="{9D7F7ABE-9BAF-49E2-9AA6-6677F3E6899A}" destId="{78613C2A-FB3F-4671-8F4F-DD4C2389C1E2}" srcOrd="2" destOrd="0" presId="urn:microsoft.com/office/officeart/2005/8/layout/vList2"/>
    <dgm:cxn modelId="{33E81744-E343-41F4-801A-091148F89658}" type="presParOf" srcId="{9D7F7ABE-9BAF-49E2-9AA6-6677F3E6899A}" destId="{5B734BA6-3F31-4503-8535-5BE1BD6E700C}" srcOrd="3" destOrd="0" presId="urn:microsoft.com/office/officeart/2005/8/layout/vList2"/>
    <dgm:cxn modelId="{098163FB-A2B2-4C29-BCF5-48DC069A83B4}" type="presParOf" srcId="{9D7F7ABE-9BAF-49E2-9AA6-6677F3E6899A}" destId="{EA40A545-7CB0-46B7-BF56-B53AC065468E}"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5.xml><?xml version="1.0" encoding="utf-8"?>
<dgm:dataModel xmlns:dgm="http://schemas.openxmlformats.org/drawingml/2006/diagram" xmlns:a="http://schemas.openxmlformats.org/drawingml/2006/main">
  <dgm:ptLst>
    <dgm:pt modelId="{D03DC1BB-C445-4833-A7DF-D442E32D6BA4}" type="doc">
      <dgm:prSet loTypeId="urn:microsoft.com/office/officeart/2005/8/layout/vList2" loCatId="list" qsTypeId="urn:microsoft.com/office/officeart/2005/8/quickstyle/simple4" qsCatId="simple" csTypeId="urn:microsoft.com/office/officeart/2005/8/colors/accent6_2" csCatId="accent6"/>
      <dgm:spPr/>
      <dgm:t>
        <a:bodyPr/>
        <a:lstStyle/>
        <a:p>
          <a:endParaRPr lang="en-US"/>
        </a:p>
      </dgm:t>
    </dgm:pt>
    <dgm:pt modelId="{E4CDE1BF-3234-420B-B7EA-10CC4B37EAD6}">
      <dgm:prSet/>
      <dgm:spPr/>
      <dgm:t>
        <a:bodyPr/>
        <a:lstStyle/>
        <a:p>
          <a:pPr algn="ctr"/>
          <a:r>
            <a:rPr lang="en-US" b="1"/>
            <a:t>Section 602 </a:t>
          </a:r>
          <a:endParaRPr lang="en-US"/>
        </a:p>
      </dgm:t>
    </dgm:pt>
    <dgm:pt modelId="{B0AAD42C-C122-4F5C-B4EA-8A685512ED4B}" type="parTrans" cxnId="{13A7EB4A-35DC-4DAD-BE06-F0BB92F2C7F1}">
      <dgm:prSet/>
      <dgm:spPr/>
      <dgm:t>
        <a:bodyPr/>
        <a:lstStyle/>
        <a:p>
          <a:pPr algn="ctr"/>
          <a:endParaRPr lang="en-US"/>
        </a:p>
      </dgm:t>
    </dgm:pt>
    <dgm:pt modelId="{E495DBD1-518A-41E8-9E97-A39103EF1AD6}" type="sibTrans" cxnId="{13A7EB4A-35DC-4DAD-BE06-F0BB92F2C7F1}">
      <dgm:prSet/>
      <dgm:spPr/>
      <dgm:t>
        <a:bodyPr/>
        <a:lstStyle/>
        <a:p>
          <a:pPr algn="ctr"/>
          <a:endParaRPr lang="en-US"/>
        </a:p>
      </dgm:t>
    </dgm:pt>
    <dgm:pt modelId="{8FE400FA-3F10-4A51-BB8C-7DB8060D4ACB}">
      <dgm:prSet/>
      <dgm:spPr/>
      <dgm:t>
        <a:bodyPr/>
        <a:lstStyle/>
        <a:p>
          <a:pPr algn="ctr"/>
          <a:r>
            <a:rPr lang="en-US" b="1" dirty="0"/>
            <a:t>Informal Contacts, Bidding Procedures &amp; Award</a:t>
          </a:r>
          <a:endParaRPr lang="en-US" dirty="0"/>
        </a:p>
      </dgm:t>
    </dgm:pt>
    <dgm:pt modelId="{D76DB898-8816-4120-A0DF-8B73DCE645C5}" type="parTrans" cxnId="{E1E78DE7-3C9A-4CE9-B761-D03357795F87}">
      <dgm:prSet/>
      <dgm:spPr/>
      <dgm:t>
        <a:bodyPr/>
        <a:lstStyle/>
        <a:p>
          <a:pPr algn="ctr"/>
          <a:endParaRPr lang="en-US"/>
        </a:p>
      </dgm:t>
    </dgm:pt>
    <dgm:pt modelId="{CDD3B2FE-B38C-45A7-9EB0-27943B1313DB}" type="sibTrans" cxnId="{E1E78DE7-3C9A-4CE9-B761-D03357795F87}">
      <dgm:prSet/>
      <dgm:spPr/>
      <dgm:t>
        <a:bodyPr/>
        <a:lstStyle/>
        <a:p>
          <a:pPr algn="ctr"/>
          <a:endParaRPr lang="en-US"/>
        </a:p>
      </dgm:t>
    </dgm:pt>
    <dgm:pt modelId="{52EC9D5B-EABC-45AF-9D1A-54663D4CE751}" type="pres">
      <dgm:prSet presAssocID="{D03DC1BB-C445-4833-A7DF-D442E32D6BA4}" presName="linear" presStyleCnt="0">
        <dgm:presLayoutVars>
          <dgm:animLvl val="lvl"/>
          <dgm:resizeHandles val="exact"/>
        </dgm:presLayoutVars>
      </dgm:prSet>
      <dgm:spPr/>
    </dgm:pt>
    <dgm:pt modelId="{B713B540-5433-44F7-81FE-0EF8F12B4091}" type="pres">
      <dgm:prSet presAssocID="{E4CDE1BF-3234-420B-B7EA-10CC4B37EAD6}" presName="parentText" presStyleLbl="node1" presStyleIdx="0" presStyleCnt="2">
        <dgm:presLayoutVars>
          <dgm:chMax val="0"/>
          <dgm:bulletEnabled val="1"/>
        </dgm:presLayoutVars>
      </dgm:prSet>
      <dgm:spPr/>
    </dgm:pt>
    <dgm:pt modelId="{4B739F74-A967-4D12-B910-36CBC982509C}" type="pres">
      <dgm:prSet presAssocID="{E495DBD1-518A-41E8-9E97-A39103EF1AD6}" presName="spacer" presStyleCnt="0"/>
      <dgm:spPr/>
    </dgm:pt>
    <dgm:pt modelId="{B7F1AC77-9D99-4575-9133-A4BA7BEA96B3}" type="pres">
      <dgm:prSet presAssocID="{8FE400FA-3F10-4A51-BB8C-7DB8060D4ACB}" presName="parentText" presStyleLbl="node1" presStyleIdx="1" presStyleCnt="2">
        <dgm:presLayoutVars>
          <dgm:chMax val="0"/>
          <dgm:bulletEnabled val="1"/>
        </dgm:presLayoutVars>
      </dgm:prSet>
      <dgm:spPr/>
    </dgm:pt>
  </dgm:ptLst>
  <dgm:cxnLst>
    <dgm:cxn modelId="{A724EC26-F406-4313-9038-A1F3B4027849}" type="presOf" srcId="{D03DC1BB-C445-4833-A7DF-D442E32D6BA4}" destId="{52EC9D5B-EABC-45AF-9D1A-54663D4CE751}" srcOrd="0" destOrd="0" presId="urn:microsoft.com/office/officeart/2005/8/layout/vList2"/>
    <dgm:cxn modelId="{25401E46-2575-4B41-8B65-218AF2BABDBB}" type="presOf" srcId="{8FE400FA-3F10-4A51-BB8C-7DB8060D4ACB}" destId="{B7F1AC77-9D99-4575-9133-A4BA7BEA96B3}" srcOrd="0" destOrd="0" presId="urn:microsoft.com/office/officeart/2005/8/layout/vList2"/>
    <dgm:cxn modelId="{13A7EB4A-35DC-4DAD-BE06-F0BB92F2C7F1}" srcId="{D03DC1BB-C445-4833-A7DF-D442E32D6BA4}" destId="{E4CDE1BF-3234-420B-B7EA-10CC4B37EAD6}" srcOrd="0" destOrd="0" parTransId="{B0AAD42C-C122-4F5C-B4EA-8A685512ED4B}" sibTransId="{E495DBD1-518A-41E8-9E97-A39103EF1AD6}"/>
    <dgm:cxn modelId="{E1E78DE7-3C9A-4CE9-B761-D03357795F87}" srcId="{D03DC1BB-C445-4833-A7DF-D442E32D6BA4}" destId="{8FE400FA-3F10-4A51-BB8C-7DB8060D4ACB}" srcOrd="1" destOrd="0" parTransId="{D76DB898-8816-4120-A0DF-8B73DCE645C5}" sibTransId="{CDD3B2FE-B38C-45A7-9EB0-27943B1313DB}"/>
    <dgm:cxn modelId="{7A52BCEB-C91C-4B2A-A014-8EF78728D5DD}" type="presOf" srcId="{E4CDE1BF-3234-420B-B7EA-10CC4B37EAD6}" destId="{B713B540-5433-44F7-81FE-0EF8F12B4091}" srcOrd="0" destOrd="0" presId="urn:microsoft.com/office/officeart/2005/8/layout/vList2"/>
    <dgm:cxn modelId="{D6B06D6B-CE84-4C18-913C-8E3D1EBD60B5}" type="presParOf" srcId="{52EC9D5B-EABC-45AF-9D1A-54663D4CE751}" destId="{B713B540-5433-44F7-81FE-0EF8F12B4091}" srcOrd="0" destOrd="0" presId="urn:microsoft.com/office/officeart/2005/8/layout/vList2"/>
    <dgm:cxn modelId="{4841E960-2712-45E5-BD02-A9BC3CE3D4CD}" type="presParOf" srcId="{52EC9D5B-EABC-45AF-9D1A-54663D4CE751}" destId="{4B739F74-A967-4D12-B910-36CBC982509C}" srcOrd="1" destOrd="0" presId="urn:microsoft.com/office/officeart/2005/8/layout/vList2"/>
    <dgm:cxn modelId="{1B90E1D3-44E3-4A4D-AEFE-10FD0BD0DF8E}" type="presParOf" srcId="{52EC9D5B-EABC-45AF-9D1A-54663D4CE751}" destId="{B7F1AC77-9D99-4575-9133-A4BA7BEA96B3}"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6.xml><?xml version="1.0" encoding="utf-8"?>
<dgm:dataModel xmlns:dgm="http://schemas.openxmlformats.org/drawingml/2006/diagram" xmlns:a="http://schemas.openxmlformats.org/drawingml/2006/main">
  <dgm:ptLst>
    <dgm:pt modelId="{02287DA6-95C9-40A6-BEE1-823050C496BB}" type="doc">
      <dgm:prSet loTypeId="urn:microsoft.com/office/officeart/2005/8/layout/hierarchy4" loCatId="relationship" qsTypeId="urn:microsoft.com/office/officeart/2005/8/quickstyle/simple1" qsCatId="simple" csTypeId="urn:microsoft.com/office/officeart/2005/8/colors/colorful5" csCatId="colorful"/>
      <dgm:spPr/>
      <dgm:t>
        <a:bodyPr/>
        <a:lstStyle/>
        <a:p>
          <a:endParaRPr lang="en-US"/>
        </a:p>
      </dgm:t>
    </dgm:pt>
    <dgm:pt modelId="{B4007005-AE1D-4367-B77E-F0B88F14279D}">
      <dgm:prSet/>
      <dgm:spPr/>
      <dgm:t>
        <a:bodyPr/>
        <a:lstStyle/>
        <a:p>
          <a:r>
            <a:rPr lang="en-US" dirty="0"/>
            <a:t>An SCO </a:t>
          </a:r>
          <a:r>
            <a:rPr lang="en-US" dirty="0">
              <a:hlinkClick xmlns:r="http://schemas.openxmlformats.org/officeDocument/2006/relationships" r:id="rId1"/>
            </a:rPr>
            <a:t>Informal Contract </a:t>
          </a:r>
          <a:r>
            <a:rPr lang="en-US" dirty="0"/>
            <a:t>format is available on the </a:t>
          </a:r>
          <a:r>
            <a:rPr lang="en-US" dirty="0">
              <a:hlinkClick xmlns:r="http://schemas.openxmlformats.org/officeDocument/2006/relationships" r:id="rId1"/>
            </a:rPr>
            <a:t>SCO Website</a:t>
          </a:r>
          <a:r>
            <a:rPr lang="en-US" dirty="0"/>
            <a:t>. </a:t>
          </a:r>
        </a:p>
      </dgm:t>
    </dgm:pt>
    <dgm:pt modelId="{56B0FF24-5947-4D03-8A33-5528E7101525}" type="parTrans" cxnId="{5A77A165-7D38-4A5D-80E0-4C9174A4D003}">
      <dgm:prSet/>
      <dgm:spPr/>
      <dgm:t>
        <a:bodyPr/>
        <a:lstStyle/>
        <a:p>
          <a:endParaRPr lang="en-US"/>
        </a:p>
      </dgm:t>
    </dgm:pt>
    <dgm:pt modelId="{3E0E777E-7D2B-45F1-806D-A22F99360746}" type="sibTrans" cxnId="{5A77A165-7D38-4A5D-80E0-4C9174A4D003}">
      <dgm:prSet/>
      <dgm:spPr/>
      <dgm:t>
        <a:bodyPr/>
        <a:lstStyle/>
        <a:p>
          <a:endParaRPr lang="en-US"/>
        </a:p>
      </dgm:t>
    </dgm:pt>
    <dgm:pt modelId="{2B38C577-D165-4BE6-8C40-78123DD181E3}">
      <dgm:prSet/>
      <dgm:spPr/>
      <dgm:t>
        <a:bodyPr/>
        <a:lstStyle/>
        <a:p>
          <a:r>
            <a:rPr lang="en-US"/>
            <a:t>It is a simplified and condensed form with a Notice to Bidders, abbreviated OC-15 General Conditions of the Contract, a Supplementary General Conditions page for Designer edits and a simplified combination proposal and contract form. </a:t>
          </a:r>
        </a:p>
      </dgm:t>
    </dgm:pt>
    <dgm:pt modelId="{DE078E7A-1E0C-42F0-97E6-569D781E3D88}" type="parTrans" cxnId="{C8A1F00A-62A1-4ACE-B4B5-E722F6045AF3}">
      <dgm:prSet/>
      <dgm:spPr/>
      <dgm:t>
        <a:bodyPr/>
        <a:lstStyle/>
        <a:p>
          <a:endParaRPr lang="en-US"/>
        </a:p>
      </dgm:t>
    </dgm:pt>
    <dgm:pt modelId="{C47BA21A-7ACF-473B-AEA7-8B5BBFEE3EE9}" type="sibTrans" cxnId="{C8A1F00A-62A1-4ACE-B4B5-E722F6045AF3}">
      <dgm:prSet/>
      <dgm:spPr/>
      <dgm:t>
        <a:bodyPr/>
        <a:lstStyle/>
        <a:p>
          <a:endParaRPr lang="en-US"/>
        </a:p>
      </dgm:t>
    </dgm:pt>
    <dgm:pt modelId="{02AD03BD-AC2D-474B-ACE0-65E43A6A7809}">
      <dgm:prSet/>
      <dgm:spPr/>
      <dgm:t>
        <a:bodyPr/>
        <a:lstStyle/>
        <a:p>
          <a:r>
            <a:rPr lang="en-US"/>
            <a:t>An Informal Contract in no way implies that plans and specifications may be less than fully developed or inadequately describe the work to be done. </a:t>
          </a:r>
        </a:p>
      </dgm:t>
    </dgm:pt>
    <dgm:pt modelId="{CC6D118C-E829-46AA-9A50-B81F792319CD}" type="parTrans" cxnId="{72B166A8-C5F2-428A-875D-AE564BDC49AD}">
      <dgm:prSet/>
      <dgm:spPr/>
      <dgm:t>
        <a:bodyPr/>
        <a:lstStyle/>
        <a:p>
          <a:endParaRPr lang="en-US"/>
        </a:p>
      </dgm:t>
    </dgm:pt>
    <dgm:pt modelId="{A6099BD7-A75A-4455-8733-5FBC2F951356}" type="sibTrans" cxnId="{72B166A8-C5F2-428A-875D-AE564BDC49AD}">
      <dgm:prSet/>
      <dgm:spPr/>
      <dgm:t>
        <a:bodyPr/>
        <a:lstStyle/>
        <a:p>
          <a:endParaRPr lang="en-US"/>
        </a:p>
      </dgm:t>
    </dgm:pt>
    <dgm:pt modelId="{95196123-AF7F-48F6-BB87-FE4D321CE2BB}">
      <dgm:prSet/>
      <dgm:spPr/>
      <dgm:t>
        <a:bodyPr/>
        <a:lstStyle/>
        <a:p>
          <a:r>
            <a:rPr lang="en-US"/>
            <a:t>Constituent institutions of the UNC system may use the SCO format or develop their own.</a:t>
          </a:r>
        </a:p>
      </dgm:t>
    </dgm:pt>
    <dgm:pt modelId="{E5B48E12-A4DC-45A6-9E52-5CD4483A0E86}" type="parTrans" cxnId="{D3860867-C49B-401A-819E-AE308F74C252}">
      <dgm:prSet/>
      <dgm:spPr/>
      <dgm:t>
        <a:bodyPr/>
        <a:lstStyle/>
        <a:p>
          <a:endParaRPr lang="en-US"/>
        </a:p>
      </dgm:t>
    </dgm:pt>
    <dgm:pt modelId="{598AF225-C744-4E5B-B486-154298605841}" type="sibTrans" cxnId="{D3860867-C49B-401A-819E-AE308F74C252}">
      <dgm:prSet/>
      <dgm:spPr/>
      <dgm:t>
        <a:bodyPr/>
        <a:lstStyle/>
        <a:p>
          <a:endParaRPr lang="en-US"/>
        </a:p>
      </dgm:t>
    </dgm:pt>
    <dgm:pt modelId="{63BC6034-E1DB-459F-B73E-A90232C8CC3B}" type="pres">
      <dgm:prSet presAssocID="{02287DA6-95C9-40A6-BEE1-823050C496BB}" presName="Name0" presStyleCnt="0">
        <dgm:presLayoutVars>
          <dgm:chPref val="1"/>
          <dgm:dir/>
          <dgm:animOne val="branch"/>
          <dgm:animLvl val="lvl"/>
          <dgm:resizeHandles/>
        </dgm:presLayoutVars>
      </dgm:prSet>
      <dgm:spPr/>
    </dgm:pt>
    <dgm:pt modelId="{435A45A7-37C0-42B6-983A-82E9C5D715EE}" type="pres">
      <dgm:prSet presAssocID="{B4007005-AE1D-4367-B77E-F0B88F14279D}" presName="vertOne" presStyleCnt="0"/>
      <dgm:spPr/>
    </dgm:pt>
    <dgm:pt modelId="{06789196-EE83-4750-BD6B-A329F64166E1}" type="pres">
      <dgm:prSet presAssocID="{B4007005-AE1D-4367-B77E-F0B88F14279D}" presName="txOne" presStyleLbl="node0" presStyleIdx="0" presStyleCnt="4">
        <dgm:presLayoutVars>
          <dgm:chPref val="3"/>
        </dgm:presLayoutVars>
      </dgm:prSet>
      <dgm:spPr/>
    </dgm:pt>
    <dgm:pt modelId="{1DBB897C-9037-4A2E-BE89-BE2B3261CA5D}" type="pres">
      <dgm:prSet presAssocID="{B4007005-AE1D-4367-B77E-F0B88F14279D}" presName="horzOne" presStyleCnt="0"/>
      <dgm:spPr/>
    </dgm:pt>
    <dgm:pt modelId="{917F9BD7-0456-4951-B791-EA4CD7564236}" type="pres">
      <dgm:prSet presAssocID="{3E0E777E-7D2B-45F1-806D-A22F99360746}" presName="sibSpaceOne" presStyleCnt="0"/>
      <dgm:spPr/>
    </dgm:pt>
    <dgm:pt modelId="{6C5C5EA2-3C7A-456A-9C1F-ADB5081A6596}" type="pres">
      <dgm:prSet presAssocID="{2B38C577-D165-4BE6-8C40-78123DD181E3}" presName="vertOne" presStyleCnt="0"/>
      <dgm:spPr/>
    </dgm:pt>
    <dgm:pt modelId="{500660A8-811D-4130-BB51-47823A92EEDC}" type="pres">
      <dgm:prSet presAssocID="{2B38C577-D165-4BE6-8C40-78123DD181E3}" presName="txOne" presStyleLbl="node0" presStyleIdx="1" presStyleCnt="4">
        <dgm:presLayoutVars>
          <dgm:chPref val="3"/>
        </dgm:presLayoutVars>
      </dgm:prSet>
      <dgm:spPr/>
    </dgm:pt>
    <dgm:pt modelId="{6C27641A-57B3-4704-833A-1B9728E0A52F}" type="pres">
      <dgm:prSet presAssocID="{2B38C577-D165-4BE6-8C40-78123DD181E3}" presName="horzOne" presStyleCnt="0"/>
      <dgm:spPr/>
    </dgm:pt>
    <dgm:pt modelId="{625F4ACD-2CAA-4EFE-AC9D-BA8984FE840C}" type="pres">
      <dgm:prSet presAssocID="{C47BA21A-7ACF-473B-AEA7-8B5BBFEE3EE9}" presName="sibSpaceOne" presStyleCnt="0"/>
      <dgm:spPr/>
    </dgm:pt>
    <dgm:pt modelId="{812714FE-B671-43B3-B3B6-E4CD296F6E58}" type="pres">
      <dgm:prSet presAssocID="{02AD03BD-AC2D-474B-ACE0-65E43A6A7809}" presName="vertOne" presStyleCnt="0"/>
      <dgm:spPr/>
    </dgm:pt>
    <dgm:pt modelId="{8CD1A5BE-5433-415A-9A52-D6C23FD57728}" type="pres">
      <dgm:prSet presAssocID="{02AD03BD-AC2D-474B-ACE0-65E43A6A7809}" presName="txOne" presStyleLbl="node0" presStyleIdx="2" presStyleCnt="4">
        <dgm:presLayoutVars>
          <dgm:chPref val="3"/>
        </dgm:presLayoutVars>
      </dgm:prSet>
      <dgm:spPr/>
    </dgm:pt>
    <dgm:pt modelId="{E24EF380-4A61-458D-B2D1-7B2FE7F33D12}" type="pres">
      <dgm:prSet presAssocID="{02AD03BD-AC2D-474B-ACE0-65E43A6A7809}" presName="horzOne" presStyleCnt="0"/>
      <dgm:spPr/>
    </dgm:pt>
    <dgm:pt modelId="{ADE2E299-0928-4C92-9337-6A3226038A9C}" type="pres">
      <dgm:prSet presAssocID="{A6099BD7-A75A-4455-8733-5FBC2F951356}" presName="sibSpaceOne" presStyleCnt="0"/>
      <dgm:spPr/>
    </dgm:pt>
    <dgm:pt modelId="{AEC98E57-E1A9-45D2-BC25-A3E1356D72C5}" type="pres">
      <dgm:prSet presAssocID="{95196123-AF7F-48F6-BB87-FE4D321CE2BB}" presName="vertOne" presStyleCnt="0"/>
      <dgm:spPr/>
    </dgm:pt>
    <dgm:pt modelId="{114CC9BD-1E87-461C-B4E5-F8AF9C11F5F3}" type="pres">
      <dgm:prSet presAssocID="{95196123-AF7F-48F6-BB87-FE4D321CE2BB}" presName="txOne" presStyleLbl="node0" presStyleIdx="3" presStyleCnt="4">
        <dgm:presLayoutVars>
          <dgm:chPref val="3"/>
        </dgm:presLayoutVars>
      </dgm:prSet>
      <dgm:spPr/>
    </dgm:pt>
    <dgm:pt modelId="{8DD47D8D-CF62-48CF-BF26-FEB09B354AF1}" type="pres">
      <dgm:prSet presAssocID="{95196123-AF7F-48F6-BB87-FE4D321CE2BB}" presName="horzOne" presStyleCnt="0"/>
      <dgm:spPr/>
    </dgm:pt>
  </dgm:ptLst>
  <dgm:cxnLst>
    <dgm:cxn modelId="{C8A1F00A-62A1-4ACE-B4B5-E722F6045AF3}" srcId="{02287DA6-95C9-40A6-BEE1-823050C496BB}" destId="{2B38C577-D165-4BE6-8C40-78123DD181E3}" srcOrd="1" destOrd="0" parTransId="{DE078E7A-1E0C-42F0-97E6-569D781E3D88}" sibTransId="{C47BA21A-7ACF-473B-AEA7-8B5BBFEE3EE9}"/>
    <dgm:cxn modelId="{26251B65-D513-4B16-B38C-2070D15DAB10}" type="presOf" srcId="{02AD03BD-AC2D-474B-ACE0-65E43A6A7809}" destId="{8CD1A5BE-5433-415A-9A52-D6C23FD57728}" srcOrd="0" destOrd="0" presId="urn:microsoft.com/office/officeart/2005/8/layout/hierarchy4"/>
    <dgm:cxn modelId="{5A77A165-7D38-4A5D-80E0-4C9174A4D003}" srcId="{02287DA6-95C9-40A6-BEE1-823050C496BB}" destId="{B4007005-AE1D-4367-B77E-F0B88F14279D}" srcOrd="0" destOrd="0" parTransId="{56B0FF24-5947-4D03-8A33-5528E7101525}" sibTransId="{3E0E777E-7D2B-45F1-806D-A22F99360746}"/>
    <dgm:cxn modelId="{D3860867-C49B-401A-819E-AE308F74C252}" srcId="{02287DA6-95C9-40A6-BEE1-823050C496BB}" destId="{95196123-AF7F-48F6-BB87-FE4D321CE2BB}" srcOrd="3" destOrd="0" parTransId="{E5B48E12-A4DC-45A6-9E52-5CD4483A0E86}" sibTransId="{598AF225-C744-4E5B-B486-154298605841}"/>
    <dgm:cxn modelId="{CF18ED72-57A8-492C-854C-CB79582906B8}" type="presOf" srcId="{2B38C577-D165-4BE6-8C40-78123DD181E3}" destId="{500660A8-811D-4130-BB51-47823A92EEDC}" srcOrd="0" destOrd="0" presId="urn:microsoft.com/office/officeart/2005/8/layout/hierarchy4"/>
    <dgm:cxn modelId="{2BAF6173-7FE3-4925-9F47-BD0F1D592482}" type="presOf" srcId="{95196123-AF7F-48F6-BB87-FE4D321CE2BB}" destId="{114CC9BD-1E87-461C-B4E5-F8AF9C11F5F3}" srcOrd="0" destOrd="0" presId="urn:microsoft.com/office/officeart/2005/8/layout/hierarchy4"/>
    <dgm:cxn modelId="{72B166A8-C5F2-428A-875D-AE564BDC49AD}" srcId="{02287DA6-95C9-40A6-BEE1-823050C496BB}" destId="{02AD03BD-AC2D-474B-ACE0-65E43A6A7809}" srcOrd="2" destOrd="0" parTransId="{CC6D118C-E829-46AA-9A50-B81F792319CD}" sibTransId="{A6099BD7-A75A-4455-8733-5FBC2F951356}"/>
    <dgm:cxn modelId="{52B283D3-F106-402A-AAEC-E7C539686EDD}" type="presOf" srcId="{02287DA6-95C9-40A6-BEE1-823050C496BB}" destId="{63BC6034-E1DB-459F-B73E-A90232C8CC3B}" srcOrd="0" destOrd="0" presId="urn:microsoft.com/office/officeart/2005/8/layout/hierarchy4"/>
    <dgm:cxn modelId="{B63AC1FE-1F5D-40EE-BC6E-D8B1E59FCBAD}" type="presOf" srcId="{B4007005-AE1D-4367-B77E-F0B88F14279D}" destId="{06789196-EE83-4750-BD6B-A329F64166E1}" srcOrd="0" destOrd="0" presId="urn:microsoft.com/office/officeart/2005/8/layout/hierarchy4"/>
    <dgm:cxn modelId="{9965D905-F962-4B1F-BED6-5DE7F341FFEC}" type="presParOf" srcId="{63BC6034-E1DB-459F-B73E-A90232C8CC3B}" destId="{435A45A7-37C0-42B6-983A-82E9C5D715EE}" srcOrd="0" destOrd="0" presId="urn:microsoft.com/office/officeart/2005/8/layout/hierarchy4"/>
    <dgm:cxn modelId="{D7C86855-F5CB-4F69-9A29-AD7B480B0C51}" type="presParOf" srcId="{435A45A7-37C0-42B6-983A-82E9C5D715EE}" destId="{06789196-EE83-4750-BD6B-A329F64166E1}" srcOrd="0" destOrd="0" presId="urn:microsoft.com/office/officeart/2005/8/layout/hierarchy4"/>
    <dgm:cxn modelId="{D161E231-7436-433A-B99F-68FB64F0AEB1}" type="presParOf" srcId="{435A45A7-37C0-42B6-983A-82E9C5D715EE}" destId="{1DBB897C-9037-4A2E-BE89-BE2B3261CA5D}" srcOrd="1" destOrd="0" presId="urn:microsoft.com/office/officeart/2005/8/layout/hierarchy4"/>
    <dgm:cxn modelId="{1AB6D0C9-C140-4541-BF3A-79EB25662EFC}" type="presParOf" srcId="{63BC6034-E1DB-459F-B73E-A90232C8CC3B}" destId="{917F9BD7-0456-4951-B791-EA4CD7564236}" srcOrd="1" destOrd="0" presId="urn:microsoft.com/office/officeart/2005/8/layout/hierarchy4"/>
    <dgm:cxn modelId="{8B670CC2-7A2D-464D-B6AD-DB86BE22ECA2}" type="presParOf" srcId="{63BC6034-E1DB-459F-B73E-A90232C8CC3B}" destId="{6C5C5EA2-3C7A-456A-9C1F-ADB5081A6596}" srcOrd="2" destOrd="0" presId="urn:microsoft.com/office/officeart/2005/8/layout/hierarchy4"/>
    <dgm:cxn modelId="{D8D173C0-EC46-4D48-B10C-624227E29320}" type="presParOf" srcId="{6C5C5EA2-3C7A-456A-9C1F-ADB5081A6596}" destId="{500660A8-811D-4130-BB51-47823A92EEDC}" srcOrd="0" destOrd="0" presId="urn:microsoft.com/office/officeart/2005/8/layout/hierarchy4"/>
    <dgm:cxn modelId="{5688CE3E-A939-4FAB-8FF8-91FB17446948}" type="presParOf" srcId="{6C5C5EA2-3C7A-456A-9C1F-ADB5081A6596}" destId="{6C27641A-57B3-4704-833A-1B9728E0A52F}" srcOrd="1" destOrd="0" presId="urn:microsoft.com/office/officeart/2005/8/layout/hierarchy4"/>
    <dgm:cxn modelId="{572106C0-94AE-4B10-BCCE-E2288EB848BB}" type="presParOf" srcId="{63BC6034-E1DB-459F-B73E-A90232C8CC3B}" destId="{625F4ACD-2CAA-4EFE-AC9D-BA8984FE840C}" srcOrd="3" destOrd="0" presId="urn:microsoft.com/office/officeart/2005/8/layout/hierarchy4"/>
    <dgm:cxn modelId="{DF1934E4-04C5-45C1-A5FD-2D51964CF9D8}" type="presParOf" srcId="{63BC6034-E1DB-459F-B73E-A90232C8CC3B}" destId="{812714FE-B671-43B3-B3B6-E4CD296F6E58}" srcOrd="4" destOrd="0" presId="urn:microsoft.com/office/officeart/2005/8/layout/hierarchy4"/>
    <dgm:cxn modelId="{E07F8F43-50BD-458D-A7C0-5361FE3C877D}" type="presParOf" srcId="{812714FE-B671-43B3-B3B6-E4CD296F6E58}" destId="{8CD1A5BE-5433-415A-9A52-D6C23FD57728}" srcOrd="0" destOrd="0" presId="urn:microsoft.com/office/officeart/2005/8/layout/hierarchy4"/>
    <dgm:cxn modelId="{E87CE104-050B-4AB3-B006-0A6FE66EBEE2}" type="presParOf" srcId="{812714FE-B671-43B3-B3B6-E4CD296F6E58}" destId="{E24EF380-4A61-458D-B2D1-7B2FE7F33D12}" srcOrd="1" destOrd="0" presId="urn:microsoft.com/office/officeart/2005/8/layout/hierarchy4"/>
    <dgm:cxn modelId="{72210561-83AE-450E-80BA-E9D6DA724D55}" type="presParOf" srcId="{63BC6034-E1DB-459F-B73E-A90232C8CC3B}" destId="{ADE2E299-0928-4C92-9337-6A3226038A9C}" srcOrd="5" destOrd="0" presId="urn:microsoft.com/office/officeart/2005/8/layout/hierarchy4"/>
    <dgm:cxn modelId="{897A714F-9609-4A6A-B998-6E301819501B}" type="presParOf" srcId="{63BC6034-E1DB-459F-B73E-A90232C8CC3B}" destId="{AEC98E57-E1A9-45D2-BC25-A3E1356D72C5}" srcOrd="6" destOrd="0" presId="urn:microsoft.com/office/officeart/2005/8/layout/hierarchy4"/>
    <dgm:cxn modelId="{F06828D1-B558-47D0-8867-F0D1E2BC7739}" type="presParOf" srcId="{AEC98E57-E1A9-45D2-BC25-A3E1356D72C5}" destId="{114CC9BD-1E87-461C-B4E5-F8AF9C11F5F3}" srcOrd="0" destOrd="0" presId="urn:microsoft.com/office/officeart/2005/8/layout/hierarchy4"/>
    <dgm:cxn modelId="{4A933AD3-3ECD-4451-8A70-9DC8D9F73FA7}" type="presParOf" srcId="{AEC98E57-E1A9-45D2-BC25-A3E1356D72C5}" destId="{8DD47D8D-CF62-48CF-BF26-FEB09B354AF1}"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7.xml><?xml version="1.0" encoding="utf-8"?>
<dgm:dataModel xmlns:dgm="http://schemas.openxmlformats.org/drawingml/2006/diagram" xmlns:a="http://schemas.openxmlformats.org/drawingml/2006/main">
  <dgm:ptLst>
    <dgm:pt modelId="{B6A8D072-EE52-4095-8C89-11CF2D3AB4C3}" type="doc">
      <dgm:prSet loTypeId="urn:microsoft.com/office/officeart/2005/8/layout/pyramid2" loCatId="pyramid" qsTypeId="urn:microsoft.com/office/officeart/2005/8/quickstyle/3d2" qsCatId="3D" csTypeId="urn:microsoft.com/office/officeart/2005/8/colors/accent6_2" csCatId="accent6"/>
      <dgm:spPr/>
      <dgm:t>
        <a:bodyPr/>
        <a:lstStyle/>
        <a:p>
          <a:endParaRPr lang="en-US"/>
        </a:p>
      </dgm:t>
    </dgm:pt>
    <dgm:pt modelId="{0DA3C7CD-9564-402F-A06A-EBBD61A1CC75}">
      <dgm:prSet/>
      <dgm:spPr/>
      <dgm:t>
        <a:bodyPr/>
        <a:lstStyle/>
        <a:p>
          <a:r>
            <a:rPr lang="en-US"/>
            <a:t>On projects where construction cost will be less than $500,000, a public advertisement, bid bonds, performance bonds and payment bonds are not required but may be included if the Owner desires</a:t>
          </a:r>
        </a:p>
      </dgm:t>
    </dgm:pt>
    <dgm:pt modelId="{C88EA033-8906-4F7D-B51A-9990ED2863EC}" type="parTrans" cxnId="{2A971099-7CB4-4C6A-8C0F-AE6B20B43512}">
      <dgm:prSet/>
      <dgm:spPr/>
      <dgm:t>
        <a:bodyPr/>
        <a:lstStyle/>
        <a:p>
          <a:endParaRPr lang="en-US"/>
        </a:p>
      </dgm:t>
    </dgm:pt>
    <dgm:pt modelId="{BC6BBAD0-A0D6-40C5-9B42-246C50164941}" type="sibTrans" cxnId="{2A971099-7CB4-4C6A-8C0F-AE6B20B43512}">
      <dgm:prSet/>
      <dgm:spPr/>
      <dgm:t>
        <a:bodyPr/>
        <a:lstStyle/>
        <a:p>
          <a:endParaRPr lang="en-US"/>
        </a:p>
      </dgm:t>
    </dgm:pt>
    <dgm:pt modelId="{4D298554-7CBB-4CAD-B092-616307384F46}" type="pres">
      <dgm:prSet presAssocID="{B6A8D072-EE52-4095-8C89-11CF2D3AB4C3}" presName="compositeShape" presStyleCnt="0">
        <dgm:presLayoutVars>
          <dgm:dir/>
          <dgm:resizeHandles/>
        </dgm:presLayoutVars>
      </dgm:prSet>
      <dgm:spPr/>
    </dgm:pt>
    <dgm:pt modelId="{515E2DDF-B4F5-4B80-AAF2-F12480E34861}" type="pres">
      <dgm:prSet presAssocID="{B6A8D072-EE52-4095-8C89-11CF2D3AB4C3}" presName="pyramid" presStyleLbl="node1" presStyleIdx="0" presStyleCnt="1"/>
      <dgm:spPr/>
    </dgm:pt>
    <dgm:pt modelId="{E2D56504-A2C0-4E44-884D-9C3E9D94B8F4}" type="pres">
      <dgm:prSet presAssocID="{B6A8D072-EE52-4095-8C89-11CF2D3AB4C3}" presName="theList" presStyleCnt="0"/>
      <dgm:spPr/>
    </dgm:pt>
    <dgm:pt modelId="{60D42D3C-C063-498D-8F47-92E4129BB63D}" type="pres">
      <dgm:prSet presAssocID="{0DA3C7CD-9564-402F-A06A-EBBD61A1CC75}" presName="aNode" presStyleLbl="fgAcc1" presStyleIdx="0" presStyleCnt="1">
        <dgm:presLayoutVars>
          <dgm:bulletEnabled val="1"/>
        </dgm:presLayoutVars>
      </dgm:prSet>
      <dgm:spPr/>
    </dgm:pt>
    <dgm:pt modelId="{81B94423-C5CE-4A98-9EE5-B42F9A7BA3FE}" type="pres">
      <dgm:prSet presAssocID="{0DA3C7CD-9564-402F-A06A-EBBD61A1CC75}" presName="aSpace" presStyleCnt="0"/>
      <dgm:spPr/>
    </dgm:pt>
  </dgm:ptLst>
  <dgm:cxnLst>
    <dgm:cxn modelId="{C182EF63-2681-4FE6-8EA6-02545B988ECB}" type="presOf" srcId="{B6A8D072-EE52-4095-8C89-11CF2D3AB4C3}" destId="{4D298554-7CBB-4CAD-B092-616307384F46}" srcOrd="0" destOrd="0" presId="urn:microsoft.com/office/officeart/2005/8/layout/pyramid2"/>
    <dgm:cxn modelId="{ED7B6A79-475A-42E5-A317-F2CFC5EA9282}" type="presOf" srcId="{0DA3C7CD-9564-402F-A06A-EBBD61A1CC75}" destId="{60D42D3C-C063-498D-8F47-92E4129BB63D}" srcOrd="0" destOrd="0" presId="urn:microsoft.com/office/officeart/2005/8/layout/pyramid2"/>
    <dgm:cxn modelId="{2A971099-7CB4-4C6A-8C0F-AE6B20B43512}" srcId="{B6A8D072-EE52-4095-8C89-11CF2D3AB4C3}" destId="{0DA3C7CD-9564-402F-A06A-EBBD61A1CC75}" srcOrd="0" destOrd="0" parTransId="{C88EA033-8906-4F7D-B51A-9990ED2863EC}" sibTransId="{BC6BBAD0-A0D6-40C5-9B42-246C50164941}"/>
    <dgm:cxn modelId="{938A2391-00EB-4CC9-AAC2-93A877A184FF}" type="presParOf" srcId="{4D298554-7CBB-4CAD-B092-616307384F46}" destId="{515E2DDF-B4F5-4B80-AAF2-F12480E34861}" srcOrd="0" destOrd="0" presId="urn:microsoft.com/office/officeart/2005/8/layout/pyramid2"/>
    <dgm:cxn modelId="{DFEB23F3-D3EC-40F2-979A-3DD950286F91}" type="presParOf" srcId="{4D298554-7CBB-4CAD-B092-616307384F46}" destId="{E2D56504-A2C0-4E44-884D-9C3E9D94B8F4}" srcOrd="1" destOrd="0" presId="urn:microsoft.com/office/officeart/2005/8/layout/pyramid2"/>
    <dgm:cxn modelId="{B9CDCC40-2711-47A9-A292-42996361A75E}" type="presParOf" srcId="{E2D56504-A2C0-4E44-884D-9C3E9D94B8F4}" destId="{60D42D3C-C063-498D-8F47-92E4129BB63D}" srcOrd="0" destOrd="0" presId="urn:microsoft.com/office/officeart/2005/8/layout/pyramid2"/>
    <dgm:cxn modelId="{50726EB9-7C3C-4783-945D-60A1EE47F81B}" type="presParOf" srcId="{E2D56504-A2C0-4E44-884D-9C3E9D94B8F4}" destId="{81B94423-C5CE-4A98-9EE5-B42F9A7BA3FE}" srcOrd="1"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8.xml><?xml version="1.0" encoding="utf-8"?>
<dgm:dataModel xmlns:dgm="http://schemas.openxmlformats.org/drawingml/2006/diagram" xmlns:a="http://schemas.openxmlformats.org/drawingml/2006/main">
  <dgm:ptLst>
    <dgm:pt modelId="{16467E87-C1DE-4DD1-BFA8-C1291A7680C6}" type="doc">
      <dgm:prSet loTypeId="urn:microsoft.com/office/officeart/2005/8/layout/venn2" loCatId="relationship" qsTypeId="urn:microsoft.com/office/officeart/2005/8/quickstyle/3d2" qsCatId="3D" csTypeId="urn:microsoft.com/office/officeart/2005/8/colors/accent3_2" csCatId="accent3"/>
      <dgm:spPr/>
      <dgm:t>
        <a:bodyPr/>
        <a:lstStyle/>
        <a:p>
          <a:endParaRPr lang="en-US"/>
        </a:p>
      </dgm:t>
    </dgm:pt>
    <dgm:pt modelId="{B92147C2-7B3E-4181-880F-4AA6A1469F2B}">
      <dgm:prSet custT="1"/>
      <dgm:spPr/>
      <dgm:t>
        <a:bodyPr/>
        <a:lstStyle/>
        <a:p>
          <a:r>
            <a:rPr lang="en-US" sz="2800" dirty="0"/>
            <a:t>The receipt of three (3) bids is not required to open bids. But, for the advantages of competitive bids, at least three (3) bids should be solicited. Bids may be faxed or sent electronically to the Owner.</a:t>
          </a:r>
        </a:p>
      </dgm:t>
    </dgm:pt>
    <dgm:pt modelId="{A795B5E6-FF10-4599-AEA1-2188946A3309}" type="parTrans" cxnId="{6EF2F265-182A-4394-BFE5-02EBB2AD4A30}">
      <dgm:prSet/>
      <dgm:spPr/>
      <dgm:t>
        <a:bodyPr/>
        <a:lstStyle/>
        <a:p>
          <a:endParaRPr lang="en-US" sz="2000"/>
        </a:p>
      </dgm:t>
    </dgm:pt>
    <dgm:pt modelId="{0A391AE4-B139-4377-B349-EFC9921A325F}" type="sibTrans" cxnId="{6EF2F265-182A-4394-BFE5-02EBB2AD4A30}">
      <dgm:prSet/>
      <dgm:spPr/>
      <dgm:t>
        <a:bodyPr/>
        <a:lstStyle/>
        <a:p>
          <a:endParaRPr lang="en-US" sz="2000"/>
        </a:p>
      </dgm:t>
    </dgm:pt>
    <dgm:pt modelId="{D4FD62FD-2933-4C4F-926E-09FC64C98ABF}" type="pres">
      <dgm:prSet presAssocID="{16467E87-C1DE-4DD1-BFA8-C1291A7680C6}" presName="Name0" presStyleCnt="0">
        <dgm:presLayoutVars>
          <dgm:chMax val="7"/>
          <dgm:resizeHandles val="exact"/>
        </dgm:presLayoutVars>
      </dgm:prSet>
      <dgm:spPr/>
    </dgm:pt>
    <dgm:pt modelId="{3BBDDE4D-AB94-425F-8DC5-4749D7AEB2BB}" type="pres">
      <dgm:prSet presAssocID="{16467E87-C1DE-4DD1-BFA8-C1291A7680C6}" presName="comp1" presStyleCnt="0"/>
      <dgm:spPr/>
    </dgm:pt>
    <dgm:pt modelId="{33DB70CC-C0EC-4D0B-9C98-A93F2DCCF248}" type="pres">
      <dgm:prSet presAssocID="{16467E87-C1DE-4DD1-BFA8-C1291A7680C6}" presName="circle1" presStyleLbl="node1" presStyleIdx="0" presStyleCnt="1"/>
      <dgm:spPr/>
    </dgm:pt>
    <dgm:pt modelId="{2D24BE79-5778-4D6C-B3D4-43F3A686FF35}" type="pres">
      <dgm:prSet presAssocID="{16467E87-C1DE-4DD1-BFA8-C1291A7680C6}" presName="c1text" presStyleLbl="node1" presStyleIdx="0" presStyleCnt="1">
        <dgm:presLayoutVars>
          <dgm:bulletEnabled val="1"/>
        </dgm:presLayoutVars>
      </dgm:prSet>
      <dgm:spPr/>
    </dgm:pt>
  </dgm:ptLst>
  <dgm:cxnLst>
    <dgm:cxn modelId="{2CC3A95D-7441-4962-8870-36AF8C38AADD}" type="presOf" srcId="{B92147C2-7B3E-4181-880F-4AA6A1469F2B}" destId="{33DB70CC-C0EC-4D0B-9C98-A93F2DCCF248}" srcOrd="0" destOrd="0" presId="urn:microsoft.com/office/officeart/2005/8/layout/venn2"/>
    <dgm:cxn modelId="{6EF2F265-182A-4394-BFE5-02EBB2AD4A30}" srcId="{16467E87-C1DE-4DD1-BFA8-C1291A7680C6}" destId="{B92147C2-7B3E-4181-880F-4AA6A1469F2B}" srcOrd="0" destOrd="0" parTransId="{A795B5E6-FF10-4599-AEA1-2188946A3309}" sibTransId="{0A391AE4-B139-4377-B349-EFC9921A325F}"/>
    <dgm:cxn modelId="{9032BBB9-3940-42E5-B72D-B7BD7EEE587D}" type="presOf" srcId="{16467E87-C1DE-4DD1-BFA8-C1291A7680C6}" destId="{D4FD62FD-2933-4C4F-926E-09FC64C98ABF}" srcOrd="0" destOrd="0" presId="urn:microsoft.com/office/officeart/2005/8/layout/venn2"/>
    <dgm:cxn modelId="{8AA474DA-D109-4603-A0D8-F9A2FA817846}" type="presOf" srcId="{B92147C2-7B3E-4181-880F-4AA6A1469F2B}" destId="{2D24BE79-5778-4D6C-B3D4-43F3A686FF35}" srcOrd="1" destOrd="0" presId="urn:microsoft.com/office/officeart/2005/8/layout/venn2"/>
    <dgm:cxn modelId="{29892C77-6BC4-4454-A040-C8B5A471CF65}" type="presParOf" srcId="{D4FD62FD-2933-4C4F-926E-09FC64C98ABF}" destId="{3BBDDE4D-AB94-425F-8DC5-4749D7AEB2BB}" srcOrd="0" destOrd="0" presId="urn:microsoft.com/office/officeart/2005/8/layout/venn2"/>
    <dgm:cxn modelId="{11BF69DE-0361-40D5-8D52-E42E16FD577E}" type="presParOf" srcId="{3BBDDE4D-AB94-425F-8DC5-4749D7AEB2BB}" destId="{33DB70CC-C0EC-4D0B-9C98-A93F2DCCF248}" srcOrd="0" destOrd="0" presId="urn:microsoft.com/office/officeart/2005/8/layout/venn2"/>
    <dgm:cxn modelId="{F4ABE52C-7A5F-4FA5-A5E6-8BDA2DCC102F}" type="presParOf" srcId="{3BBDDE4D-AB94-425F-8DC5-4749D7AEB2BB}" destId="{2D24BE79-5778-4D6C-B3D4-43F3A686FF35}"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9.xml><?xml version="1.0" encoding="utf-8"?>
<dgm:dataModel xmlns:dgm="http://schemas.openxmlformats.org/drawingml/2006/diagram" xmlns:a="http://schemas.openxmlformats.org/drawingml/2006/main">
  <dgm:ptLst>
    <dgm:pt modelId="{AD038ADE-D08E-4BB4-8AD1-5FA1B41A9E1F}" type="doc">
      <dgm:prSet loTypeId="urn:microsoft.com/office/officeart/2005/8/layout/pyramid2" loCatId="pyramid" qsTypeId="urn:microsoft.com/office/officeart/2005/8/quickstyle/3d2" qsCatId="3D" csTypeId="urn:microsoft.com/office/officeart/2005/8/colors/colorful4" csCatId="colorful"/>
      <dgm:spPr/>
      <dgm:t>
        <a:bodyPr/>
        <a:lstStyle/>
        <a:p>
          <a:endParaRPr lang="en-US"/>
        </a:p>
      </dgm:t>
    </dgm:pt>
    <dgm:pt modelId="{C1F9CE16-1325-47ED-A962-EB2D03F539F1}">
      <dgm:prSet/>
      <dgm:spPr/>
      <dgm:t>
        <a:bodyPr/>
        <a:lstStyle/>
        <a:p>
          <a:r>
            <a:rPr lang="en-US" dirty="0"/>
            <a:t>If the low bid exceeds $500,000, then, if reasonable and practical, the bid may be negotiated below $500,000 for an award of an informal contract, by reducing the project scope or the bid value. </a:t>
          </a:r>
        </a:p>
      </dgm:t>
    </dgm:pt>
    <dgm:pt modelId="{AE8A2A75-41EA-49A2-9067-EA758494348D}" type="parTrans" cxnId="{823213DE-E0F0-4EF8-A4D2-ABD4D72328C9}">
      <dgm:prSet/>
      <dgm:spPr/>
      <dgm:t>
        <a:bodyPr/>
        <a:lstStyle/>
        <a:p>
          <a:endParaRPr lang="en-US"/>
        </a:p>
      </dgm:t>
    </dgm:pt>
    <dgm:pt modelId="{6B27E2CB-4A08-4855-9A64-BD76FFB6DBA6}" type="sibTrans" cxnId="{823213DE-E0F0-4EF8-A4D2-ABD4D72328C9}">
      <dgm:prSet/>
      <dgm:spPr/>
      <dgm:t>
        <a:bodyPr/>
        <a:lstStyle/>
        <a:p>
          <a:endParaRPr lang="en-US"/>
        </a:p>
      </dgm:t>
    </dgm:pt>
    <dgm:pt modelId="{21E9A880-D966-4E99-95C0-9B2F2F3BC8C5}">
      <dgm:prSet/>
      <dgm:spPr/>
      <dgm:t>
        <a:bodyPr/>
        <a:lstStyle/>
        <a:p>
          <a:r>
            <a:rPr lang="en-US"/>
            <a:t>If this is impractical or unreasonable to do, then the project shall be re-bid under the formal contract process</a:t>
          </a:r>
        </a:p>
      </dgm:t>
    </dgm:pt>
    <dgm:pt modelId="{8CD379BC-18D0-4FE4-BADE-BA59AA1C3C8E}" type="parTrans" cxnId="{72D46B18-2345-4AC9-AFCA-58EF77B23104}">
      <dgm:prSet/>
      <dgm:spPr/>
      <dgm:t>
        <a:bodyPr/>
        <a:lstStyle/>
        <a:p>
          <a:endParaRPr lang="en-US"/>
        </a:p>
      </dgm:t>
    </dgm:pt>
    <dgm:pt modelId="{2E710FD6-C73C-4B3C-BD6B-94E437465892}" type="sibTrans" cxnId="{72D46B18-2345-4AC9-AFCA-58EF77B23104}">
      <dgm:prSet/>
      <dgm:spPr/>
      <dgm:t>
        <a:bodyPr/>
        <a:lstStyle/>
        <a:p>
          <a:endParaRPr lang="en-US"/>
        </a:p>
      </dgm:t>
    </dgm:pt>
    <dgm:pt modelId="{FF04128D-FC43-4228-B92A-266470932C29}" type="pres">
      <dgm:prSet presAssocID="{AD038ADE-D08E-4BB4-8AD1-5FA1B41A9E1F}" presName="compositeShape" presStyleCnt="0">
        <dgm:presLayoutVars>
          <dgm:dir/>
          <dgm:resizeHandles/>
        </dgm:presLayoutVars>
      </dgm:prSet>
      <dgm:spPr/>
    </dgm:pt>
    <dgm:pt modelId="{FB74C8CC-995A-45E8-AFFE-CC673FCC085B}" type="pres">
      <dgm:prSet presAssocID="{AD038ADE-D08E-4BB4-8AD1-5FA1B41A9E1F}" presName="pyramid" presStyleLbl="node1" presStyleIdx="0" presStyleCnt="1"/>
      <dgm:spPr/>
    </dgm:pt>
    <dgm:pt modelId="{C00BC11A-5AFB-4665-B52B-BE60C04589E1}" type="pres">
      <dgm:prSet presAssocID="{AD038ADE-D08E-4BB4-8AD1-5FA1B41A9E1F}" presName="theList" presStyleCnt="0"/>
      <dgm:spPr/>
    </dgm:pt>
    <dgm:pt modelId="{470993EA-DCD3-4590-88CF-04CADA49E908}" type="pres">
      <dgm:prSet presAssocID="{C1F9CE16-1325-47ED-A962-EB2D03F539F1}" presName="aNode" presStyleLbl="fgAcc1" presStyleIdx="0" presStyleCnt="2">
        <dgm:presLayoutVars>
          <dgm:bulletEnabled val="1"/>
        </dgm:presLayoutVars>
      </dgm:prSet>
      <dgm:spPr/>
    </dgm:pt>
    <dgm:pt modelId="{C7D62FC9-3300-47A3-8A80-46339748B850}" type="pres">
      <dgm:prSet presAssocID="{C1F9CE16-1325-47ED-A962-EB2D03F539F1}" presName="aSpace" presStyleCnt="0"/>
      <dgm:spPr/>
    </dgm:pt>
    <dgm:pt modelId="{8D220017-50C3-4169-BC76-C5BAFDB48787}" type="pres">
      <dgm:prSet presAssocID="{21E9A880-D966-4E99-95C0-9B2F2F3BC8C5}" presName="aNode" presStyleLbl="fgAcc1" presStyleIdx="1" presStyleCnt="2">
        <dgm:presLayoutVars>
          <dgm:bulletEnabled val="1"/>
        </dgm:presLayoutVars>
      </dgm:prSet>
      <dgm:spPr/>
    </dgm:pt>
    <dgm:pt modelId="{D3A40119-0165-4CCA-82A0-D4053722285D}" type="pres">
      <dgm:prSet presAssocID="{21E9A880-D966-4E99-95C0-9B2F2F3BC8C5}" presName="aSpace" presStyleCnt="0"/>
      <dgm:spPr/>
    </dgm:pt>
  </dgm:ptLst>
  <dgm:cxnLst>
    <dgm:cxn modelId="{72D46B18-2345-4AC9-AFCA-58EF77B23104}" srcId="{AD038ADE-D08E-4BB4-8AD1-5FA1B41A9E1F}" destId="{21E9A880-D966-4E99-95C0-9B2F2F3BC8C5}" srcOrd="1" destOrd="0" parTransId="{8CD379BC-18D0-4FE4-BADE-BA59AA1C3C8E}" sibTransId="{2E710FD6-C73C-4B3C-BD6B-94E437465892}"/>
    <dgm:cxn modelId="{0AD3914F-AA54-4259-9BC4-E3F941FC3B10}" type="presOf" srcId="{AD038ADE-D08E-4BB4-8AD1-5FA1B41A9E1F}" destId="{FF04128D-FC43-4228-B92A-266470932C29}" srcOrd="0" destOrd="0" presId="urn:microsoft.com/office/officeart/2005/8/layout/pyramid2"/>
    <dgm:cxn modelId="{04ED097B-E6DC-4667-A4DA-B1262D111A74}" type="presOf" srcId="{C1F9CE16-1325-47ED-A962-EB2D03F539F1}" destId="{470993EA-DCD3-4590-88CF-04CADA49E908}" srcOrd="0" destOrd="0" presId="urn:microsoft.com/office/officeart/2005/8/layout/pyramid2"/>
    <dgm:cxn modelId="{408CE8D7-8898-4A85-9416-022E8532595B}" type="presOf" srcId="{21E9A880-D966-4E99-95C0-9B2F2F3BC8C5}" destId="{8D220017-50C3-4169-BC76-C5BAFDB48787}" srcOrd="0" destOrd="0" presId="urn:microsoft.com/office/officeart/2005/8/layout/pyramid2"/>
    <dgm:cxn modelId="{823213DE-E0F0-4EF8-A4D2-ABD4D72328C9}" srcId="{AD038ADE-D08E-4BB4-8AD1-5FA1B41A9E1F}" destId="{C1F9CE16-1325-47ED-A962-EB2D03F539F1}" srcOrd="0" destOrd="0" parTransId="{AE8A2A75-41EA-49A2-9067-EA758494348D}" sibTransId="{6B27E2CB-4A08-4855-9A64-BD76FFB6DBA6}"/>
    <dgm:cxn modelId="{B4C45BAC-E969-4EBD-83EE-1727A9BD4C28}" type="presParOf" srcId="{FF04128D-FC43-4228-B92A-266470932C29}" destId="{FB74C8CC-995A-45E8-AFFE-CC673FCC085B}" srcOrd="0" destOrd="0" presId="urn:microsoft.com/office/officeart/2005/8/layout/pyramid2"/>
    <dgm:cxn modelId="{0CAE3B33-DE9C-4DAC-921E-D7B4CF173718}" type="presParOf" srcId="{FF04128D-FC43-4228-B92A-266470932C29}" destId="{C00BC11A-5AFB-4665-B52B-BE60C04589E1}" srcOrd="1" destOrd="0" presId="urn:microsoft.com/office/officeart/2005/8/layout/pyramid2"/>
    <dgm:cxn modelId="{151A74A0-80C3-4444-A8A9-056882A4827F}" type="presParOf" srcId="{C00BC11A-5AFB-4665-B52B-BE60C04589E1}" destId="{470993EA-DCD3-4590-88CF-04CADA49E908}" srcOrd="0" destOrd="0" presId="urn:microsoft.com/office/officeart/2005/8/layout/pyramid2"/>
    <dgm:cxn modelId="{0A598918-8F65-4FCE-AC7E-7467F10BC131}" type="presParOf" srcId="{C00BC11A-5AFB-4665-B52B-BE60C04589E1}" destId="{C7D62FC9-3300-47A3-8A80-46339748B850}" srcOrd="1" destOrd="0" presId="urn:microsoft.com/office/officeart/2005/8/layout/pyramid2"/>
    <dgm:cxn modelId="{F7CEC410-05CF-4BD1-B493-3EDFE464D4F7}" type="presParOf" srcId="{C00BC11A-5AFB-4665-B52B-BE60C04589E1}" destId="{8D220017-50C3-4169-BC76-C5BAFDB48787}" srcOrd="2" destOrd="0" presId="urn:microsoft.com/office/officeart/2005/8/layout/pyramid2"/>
    <dgm:cxn modelId="{A4C117FA-2CB9-4094-A3C1-447FB85BB231}" type="presParOf" srcId="{C00BC11A-5AFB-4665-B52B-BE60C04589E1}" destId="{D3A40119-0165-4CCA-82A0-D4053722285D}" srcOrd="3"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501ECB8A-936D-4CF0-BB5B-0DBABE156699}" type="doc">
      <dgm:prSet loTypeId="urn:microsoft.com/office/officeart/2005/8/layout/vList2" loCatId="list" qsTypeId="urn:microsoft.com/office/officeart/2005/8/quickstyle/simple1" qsCatId="simple" csTypeId="urn:microsoft.com/office/officeart/2005/8/colors/accent0_1" csCatId="mainScheme"/>
      <dgm:spPr/>
      <dgm:t>
        <a:bodyPr/>
        <a:lstStyle/>
        <a:p>
          <a:endParaRPr lang="en-US"/>
        </a:p>
      </dgm:t>
    </dgm:pt>
    <dgm:pt modelId="{2699A692-3F8B-4C3F-939F-2180B125A73A}">
      <dgm:prSet/>
      <dgm:spPr/>
      <dgm:t>
        <a:bodyPr/>
        <a:lstStyle/>
        <a:p>
          <a:r>
            <a:rPr lang="en-US"/>
            <a:t>Electrical Wiring Inspections</a:t>
          </a:r>
        </a:p>
      </dgm:t>
    </dgm:pt>
    <dgm:pt modelId="{C701F765-7EA2-4C62-99DF-E2E8EA31B868}" type="parTrans" cxnId="{926E850C-2027-4D4A-95B0-DE23244FE816}">
      <dgm:prSet/>
      <dgm:spPr/>
      <dgm:t>
        <a:bodyPr/>
        <a:lstStyle/>
        <a:p>
          <a:endParaRPr lang="en-US"/>
        </a:p>
      </dgm:t>
    </dgm:pt>
    <dgm:pt modelId="{29C5479C-6886-4F2F-9973-4D0CF66136EE}" type="sibTrans" cxnId="{926E850C-2027-4D4A-95B0-DE23244FE816}">
      <dgm:prSet/>
      <dgm:spPr/>
      <dgm:t>
        <a:bodyPr/>
        <a:lstStyle/>
        <a:p>
          <a:endParaRPr lang="en-US"/>
        </a:p>
      </dgm:t>
    </dgm:pt>
    <dgm:pt modelId="{7B291413-72BD-4310-A1ED-492E5BC2B920}">
      <dgm:prSet/>
      <dgm:spPr/>
      <dgm:t>
        <a:bodyPr/>
        <a:lstStyle/>
        <a:p>
          <a:r>
            <a:rPr lang="en-US"/>
            <a:t>Authority to Seek Remedies</a:t>
          </a:r>
        </a:p>
      </dgm:t>
    </dgm:pt>
    <dgm:pt modelId="{2FAD109A-392F-47E4-B5F5-3EBD2377E1D9}" type="parTrans" cxnId="{A365D539-1FEB-4172-A4AF-174FC4498DBE}">
      <dgm:prSet/>
      <dgm:spPr/>
      <dgm:t>
        <a:bodyPr/>
        <a:lstStyle/>
        <a:p>
          <a:endParaRPr lang="en-US"/>
        </a:p>
      </dgm:t>
    </dgm:pt>
    <dgm:pt modelId="{AF7588B1-EAE9-4678-9326-83915DD7D6CF}" type="sibTrans" cxnId="{A365D539-1FEB-4172-A4AF-174FC4498DBE}">
      <dgm:prSet/>
      <dgm:spPr/>
      <dgm:t>
        <a:bodyPr/>
        <a:lstStyle/>
        <a:p>
          <a:endParaRPr lang="en-US"/>
        </a:p>
      </dgm:t>
    </dgm:pt>
    <dgm:pt modelId="{97786D43-7CB9-4D9E-A8AA-3C2D83A44FF0}">
      <dgm:prSet/>
      <dgm:spPr/>
      <dgm:t>
        <a:bodyPr/>
        <a:lstStyle/>
        <a:p>
          <a:r>
            <a:rPr lang="en-US"/>
            <a:t>Project Approval and Acceptance</a:t>
          </a:r>
        </a:p>
      </dgm:t>
    </dgm:pt>
    <dgm:pt modelId="{A5BA79AD-C802-4B1D-AA1A-0164A97DCC50}" type="parTrans" cxnId="{5FD26A1C-3AE3-41BA-B98E-E8CB44A6B8A1}">
      <dgm:prSet/>
      <dgm:spPr/>
      <dgm:t>
        <a:bodyPr/>
        <a:lstStyle/>
        <a:p>
          <a:endParaRPr lang="en-US"/>
        </a:p>
      </dgm:t>
    </dgm:pt>
    <dgm:pt modelId="{03B0F490-63B5-474B-BDB8-610356857C12}" type="sibTrans" cxnId="{5FD26A1C-3AE3-41BA-B98E-E8CB44A6B8A1}">
      <dgm:prSet/>
      <dgm:spPr/>
      <dgm:t>
        <a:bodyPr/>
        <a:lstStyle/>
        <a:p>
          <a:endParaRPr lang="en-US"/>
        </a:p>
      </dgm:t>
    </dgm:pt>
    <dgm:pt modelId="{2620A9E1-EF8C-4E4A-A13C-C170E195E13D}">
      <dgm:prSet/>
      <dgm:spPr/>
      <dgm:t>
        <a:bodyPr/>
        <a:lstStyle/>
        <a:p>
          <a:r>
            <a:rPr lang="en-US"/>
            <a:t>Facilities Condition Assessment Program (FCAP)</a:t>
          </a:r>
        </a:p>
      </dgm:t>
    </dgm:pt>
    <dgm:pt modelId="{51736EA0-EB0D-40DB-A229-518AF29E667A}" type="parTrans" cxnId="{34BC05B5-BFED-4F0A-9F87-C6B1464E2E19}">
      <dgm:prSet/>
      <dgm:spPr/>
      <dgm:t>
        <a:bodyPr/>
        <a:lstStyle/>
        <a:p>
          <a:endParaRPr lang="en-US"/>
        </a:p>
      </dgm:t>
    </dgm:pt>
    <dgm:pt modelId="{241AA1D8-1DDA-40F5-9AF5-B1DC89A5FF44}" type="sibTrans" cxnId="{34BC05B5-BFED-4F0A-9F87-C6B1464E2E19}">
      <dgm:prSet/>
      <dgm:spPr/>
      <dgm:t>
        <a:bodyPr/>
        <a:lstStyle/>
        <a:p>
          <a:endParaRPr lang="en-US"/>
        </a:p>
      </dgm:t>
    </dgm:pt>
    <dgm:pt modelId="{40CE4B42-3AE7-45FA-AB82-61BF4C45E1E3}">
      <dgm:prSet/>
      <dgm:spPr/>
      <dgm:t>
        <a:bodyPr/>
        <a:lstStyle/>
        <a:p>
          <a:r>
            <a:rPr lang="en-US"/>
            <a:t>Assessment for Purchase of Buildings</a:t>
          </a:r>
        </a:p>
      </dgm:t>
    </dgm:pt>
    <dgm:pt modelId="{6814437C-36A1-4F44-B48B-2F0196790279}" type="parTrans" cxnId="{CACA9A35-F6E3-4272-8E51-82226582BF3A}">
      <dgm:prSet/>
      <dgm:spPr/>
      <dgm:t>
        <a:bodyPr/>
        <a:lstStyle/>
        <a:p>
          <a:endParaRPr lang="en-US"/>
        </a:p>
      </dgm:t>
    </dgm:pt>
    <dgm:pt modelId="{83FCA6E8-B3E8-4A11-9BA7-3B1052FF0C19}" type="sibTrans" cxnId="{CACA9A35-F6E3-4272-8E51-82226582BF3A}">
      <dgm:prSet/>
      <dgm:spPr/>
      <dgm:t>
        <a:bodyPr/>
        <a:lstStyle/>
        <a:p>
          <a:endParaRPr lang="en-US"/>
        </a:p>
      </dgm:t>
    </dgm:pt>
    <dgm:pt modelId="{BF8A8622-0AD1-476D-93C6-A378EFFCC082}" type="pres">
      <dgm:prSet presAssocID="{501ECB8A-936D-4CF0-BB5B-0DBABE156699}" presName="linear" presStyleCnt="0">
        <dgm:presLayoutVars>
          <dgm:animLvl val="lvl"/>
          <dgm:resizeHandles val="exact"/>
        </dgm:presLayoutVars>
      </dgm:prSet>
      <dgm:spPr/>
    </dgm:pt>
    <dgm:pt modelId="{625BF368-CAF8-46AA-8757-DF4EB7CB4119}" type="pres">
      <dgm:prSet presAssocID="{2699A692-3F8B-4C3F-939F-2180B125A73A}" presName="parentText" presStyleLbl="node1" presStyleIdx="0" presStyleCnt="5">
        <dgm:presLayoutVars>
          <dgm:chMax val="0"/>
          <dgm:bulletEnabled val="1"/>
        </dgm:presLayoutVars>
      </dgm:prSet>
      <dgm:spPr/>
    </dgm:pt>
    <dgm:pt modelId="{7897ABA8-D536-4E2D-93BB-08198A156094}" type="pres">
      <dgm:prSet presAssocID="{29C5479C-6886-4F2F-9973-4D0CF66136EE}" presName="spacer" presStyleCnt="0"/>
      <dgm:spPr/>
    </dgm:pt>
    <dgm:pt modelId="{183B12F4-8E1D-4DB8-BF50-F274D942706B}" type="pres">
      <dgm:prSet presAssocID="{7B291413-72BD-4310-A1ED-492E5BC2B920}" presName="parentText" presStyleLbl="node1" presStyleIdx="1" presStyleCnt="5">
        <dgm:presLayoutVars>
          <dgm:chMax val="0"/>
          <dgm:bulletEnabled val="1"/>
        </dgm:presLayoutVars>
      </dgm:prSet>
      <dgm:spPr/>
    </dgm:pt>
    <dgm:pt modelId="{5156A0AF-7661-4E6F-8972-21BF0162BFDF}" type="pres">
      <dgm:prSet presAssocID="{AF7588B1-EAE9-4678-9326-83915DD7D6CF}" presName="spacer" presStyleCnt="0"/>
      <dgm:spPr/>
    </dgm:pt>
    <dgm:pt modelId="{3FA5B682-E2A5-465C-AB99-2B85F2ED1315}" type="pres">
      <dgm:prSet presAssocID="{97786D43-7CB9-4D9E-A8AA-3C2D83A44FF0}" presName="parentText" presStyleLbl="node1" presStyleIdx="2" presStyleCnt="5">
        <dgm:presLayoutVars>
          <dgm:chMax val="0"/>
          <dgm:bulletEnabled val="1"/>
        </dgm:presLayoutVars>
      </dgm:prSet>
      <dgm:spPr/>
    </dgm:pt>
    <dgm:pt modelId="{DED89235-F6B1-4D5E-9EE7-7CC1BCC19E3F}" type="pres">
      <dgm:prSet presAssocID="{03B0F490-63B5-474B-BDB8-610356857C12}" presName="spacer" presStyleCnt="0"/>
      <dgm:spPr/>
    </dgm:pt>
    <dgm:pt modelId="{1E2342F3-E83E-4F8A-988F-7843E26236BF}" type="pres">
      <dgm:prSet presAssocID="{2620A9E1-EF8C-4E4A-A13C-C170E195E13D}" presName="parentText" presStyleLbl="node1" presStyleIdx="3" presStyleCnt="5">
        <dgm:presLayoutVars>
          <dgm:chMax val="0"/>
          <dgm:bulletEnabled val="1"/>
        </dgm:presLayoutVars>
      </dgm:prSet>
      <dgm:spPr/>
    </dgm:pt>
    <dgm:pt modelId="{02EBABE9-E573-465F-BEE5-8282CAAF00ED}" type="pres">
      <dgm:prSet presAssocID="{241AA1D8-1DDA-40F5-9AF5-B1DC89A5FF44}" presName="spacer" presStyleCnt="0"/>
      <dgm:spPr/>
    </dgm:pt>
    <dgm:pt modelId="{C67B639D-8079-4074-BA5D-5505D807C774}" type="pres">
      <dgm:prSet presAssocID="{40CE4B42-3AE7-45FA-AB82-61BF4C45E1E3}" presName="parentText" presStyleLbl="node1" presStyleIdx="4" presStyleCnt="5">
        <dgm:presLayoutVars>
          <dgm:chMax val="0"/>
          <dgm:bulletEnabled val="1"/>
        </dgm:presLayoutVars>
      </dgm:prSet>
      <dgm:spPr/>
    </dgm:pt>
  </dgm:ptLst>
  <dgm:cxnLst>
    <dgm:cxn modelId="{926E850C-2027-4D4A-95B0-DE23244FE816}" srcId="{501ECB8A-936D-4CF0-BB5B-0DBABE156699}" destId="{2699A692-3F8B-4C3F-939F-2180B125A73A}" srcOrd="0" destOrd="0" parTransId="{C701F765-7EA2-4C62-99DF-E2E8EA31B868}" sibTransId="{29C5479C-6886-4F2F-9973-4D0CF66136EE}"/>
    <dgm:cxn modelId="{5FD26A1C-3AE3-41BA-B98E-E8CB44A6B8A1}" srcId="{501ECB8A-936D-4CF0-BB5B-0DBABE156699}" destId="{97786D43-7CB9-4D9E-A8AA-3C2D83A44FF0}" srcOrd="2" destOrd="0" parTransId="{A5BA79AD-C802-4B1D-AA1A-0164A97DCC50}" sibTransId="{03B0F490-63B5-474B-BDB8-610356857C12}"/>
    <dgm:cxn modelId="{202FD728-2666-4A73-B38D-6FB1B5273CBF}" type="presOf" srcId="{40CE4B42-3AE7-45FA-AB82-61BF4C45E1E3}" destId="{C67B639D-8079-4074-BA5D-5505D807C774}" srcOrd="0" destOrd="0" presId="urn:microsoft.com/office/officeart/2005/8/layout/vList2"/>
    <dgm:cxn modelId="{CACA9A35-F6E3-4272-8E51-82226582BF3A}" srcId="{501ECB8A-936D-4CF0-BB5B-0DBABE156699}" destId="{40CE4B42-3AE7-45FA-AB82-61BF4C45E1E3}" srcOrd="4" destOrd="0" parTransId="{6814437C-36A1-4F44-B48B-2F0196790279}" sibTransId="{83FCA6E8-B3E8-4A11-9BA7-3B1052FF0C19}"/>
    <dgm:cxn modelId="{A365D539-1FEB-4172-A4AF-174FC4498DBE}" srcId="{501ECB8A-936D-4CF0-BB5B-0DBABE156699}" destId="{7B291413-72BD-4310-A1ED-492E5BC2B920}" srcOrd="1" destOrd="0" parTransId="{2FAD109A-392F-47E4-B5F5-3EBD2377E1D9}" sibTransId="{AF7588B1-EAE9-4678-9326-83915DD7D6CF}"/>
    <dgm:cxn modelId="{1C3EC43F-238D-46CC-83E1-35F66E34148F}" type="presOf" srcId="{2620A9E1-EF8C-4E4A-A13C-C170E195E13D}" destId="{1E2342F3-E83E-4F8A-988F-7843E26236BF}" srcOrd="0" destOrd="0" presId="urn:microsoft.com/office/officeart/2005/8/layout/vList2"/>
    <dgm:cxn modelId="{499A1D4C-8D0E-47F1-A738-7ABEB2440C35}" type="presOf" srcId="{501ECB8A-936D-4CF0-BB5B-0DBABE156699}" destId="{BF8A8622-0AD1-476D-93C6-A378EFFCC082}" srcOrd="0" destOrd="0" presId="urn:microsoft.com/office/officeart/2005/8/layout/vList2"/>
    <dgm:cxn modelId="{B3BBF48D-123D-47E6-A92E-B420E279DD3B}" type="presOf" srcId="{97786D43-7CB9-4D9E-A8AA-3C2D83A44FF0}" destId="{3FA5B682-E2A5-465C-AB99-2B85F2ED1315}" srcOrd="0" destOrd="0" presId="urn:microsoft.com/office/officeart/2005/8/layout/vList2"/>
    <dgm:cxn modelId="{34BC05B5-BFED-4F0A-9F87-C6B1464E2E19}" srcId="{501ECB8A-936D-4CF0-BB5B-0DBABE156699}" destId="{2620A9E1-EF8C-4E4A-A13C-C170E195E13D}" srcOrd="3" destOrd="0" parTransId="{51736EA0-EB0D-40DB-A229-518AF29E667A}" sibTransId="{241AA1D8-1DDA-40F5-9AF5-B1DC89A5FF44}"/>
    <dgm:cxn modelId="{5DC30ECB-DAE9-440C-BC4A-290C867574EE}" type="presOf" srcId="{2699A692-3F8B-4C3F-939F-2180B125A73A}" destId="{625BF368-CAF8-46AA-8757-DF4EB7CB4119}" srcOrd="0" destOrd="0" presId="urn:microsoft.com/office/officeart/2005/8/layout/vList2"/>
    <dgm:cxn modelId="{A0117FDB-EC7E-44C4-AB8E-B206BD7748DA}" type="presOf" srcId="{7B291413-72BD-4310-A1ED-492E5BC2B920}" destId="{183B12F4-8E1D-4DB8-BF50-F274D942706B}" srcOrd="0" destOrd="0" presId="urn:microsoft.com/office/officeart/2005/8/layout/vList2"/>
    <dgm:cxn modelId="{896BF69F-5244-4FC6-A998-209B67B10B9D}" type="presParOf" srcId="{BF8A8622-0AD1-476D-93C6-A378EFFCC082}" destId="{625BF368-CAF8-46AA-8757-DF4EB7CB4119}" srcOrd="0" destOrd="0" presId="urn:microsoft.com/office/officeart/2005/8/layout/vList2"/>
    <dgm:cxn modelId="{3FC534F6-4C86-44EC-A628-B8464DAA885F}" type="presParOf" srcId="{BF8A8622-0AD1-476D-93C6-A378EFFCC082}" destId="{7897ABA8-D536-4E2D-93BB-08198A156094}" srcOrd="1" destOrd="0" presId="urn:microsoft.com/office/officeart/2005/8/layout/vList2"/>
    <dgm:cxn modelId="{D68A43AD-4367-4FF8-B65D-29C501A5A5CD}" type="presParOf" srcId="{BF8A8622-0AD1-476D-93C6-A378EFFCC082}" destId="{183B12F4-8E1D-4DB8-BF50-F274D942706B}" srcOrd="2" destOrd="0" presId="urn:microsoft.com/office/officeart/2005/8/layout/vList2"/>
    <dgm:cxn modelId="{24C69055-A650-43F5-AE86-F0B4D2B14718}" type="presParOf" srcId="{BF8A8622-0AD1-476D-93C6-A378EFFCC082}" destId="{5156A0AF-7661-4E6F-8972-21BF0162BFDF}" srcOrd="3" destOrd="0" presId="urn:microsoft.com/office/officeart/2005/8/layout/vList2"/>
    <dgm:cxn modelId="{90A4F757-0E05-4AF0-B0C7-097B7F045721}" type="presParOf" srcId="{BF8A8622-0AD1-476D-93C6-A378EFFCC082}" destId="{3FA5B682-E2A5-465C-AB99-2B85F2ED1315}" srcOrd="4" destOrd="0" presId="urn:microsoft.com/office/officeart/2005/8/layout/vList2"/>
    <dgm:cxn modelId="{8C85FF40-02EE-45FD-A42D-CB2CD57691AD}" type="presParOf" srcId="{BF8A8622-0AD1-476D-93C6-A378EFFCC082}" destId="{DED89235-F6B1-4D5E-9EE7-7CC1BCC19E3F}" srcOrd="5" destOrd="0" presId="urn:microsoft.com/office/officeart/2005/8/layout/vList2"/>
    <dgm:cxn modelId="{6F201ACB-E924-4B7A-9DFE-B9CFF109773D}" type="presParOf" srcId="{BF8A8622-0AD1-476D-93C6-A378EFFCC082}" destId="{1E2342F3-E83E-4F8A-988F-7843E26236BF}" srcOrd="6" destOrd="0" presId="urn:microsoft.com/office/officeart/2005/8/layout/vList2"/>
    <dgm:cxn modelId="{C30B3E93-C5FA-42B8-87AC-0BEDBCDAA1FA}" type="presParOf" srcId="{BF8A8622-0AD1-476D-93C6-A378EFFCC082}" destId="{02EBABE9-E573-465F-BEE5-8282CAAF00ED}" srcOrd="7" destOrd="0" presId="urn:microsoft.com/office/officeart/2005/8/layout/vList2"/>
    <dgm:cxn modelId="{8F8C7139-73BC-4316-9428-56F2B7E27F5D}" type="presParOf" srcId="{BF8A8622-0AD1-476D-93C6-A378EFFCC082}" destId="{C67B639D-8079-4074-BA5D-5505D807C774}"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0.xml><?xml version="1.0" encoding="utf-8"?>
<dgm:dataModel xmlns:dgm="http://schemas.openxmlformats.org/drawingml/2006/diagram" xmlns:a="http://schemas.openxmlformats.org/drawingml/2006/main">
  <dgm:ptLst>
    <dgm:pt modelId="{1CA34FE9-86EA-4888-82C1-BBD1AF806A1B}" type="doc">
      <dgm:prSet loTypeId="urn:microsoft.com/office/officeart/2005/8/layout/vProcess5" loCatId="process" qsTypeId="urn:microsoft.com/office/officeart/2005/8/quickstyle/3d1" qsCatId="3D" csTypeId="urn:microsoft.com/office/officeart/2005/8/colors/colorful3" csCatId="colorful"/>
      <dgm:spPr/>
      <dgm:t>
        <a:bodyPr/>
        <a:lstStyle/>
        <a:p>
          <a:endParaRPr lang="en-US"/>
        </a:p>
      </dgm:t>
    </dgm:pt>
    <dgm:pt modelId="{8E1E3CAA-AFF0-4ADF-ABDF-B2FF7BA8918C}">
      <dgm:prSet/>
      <dgm:spPr/>
      <dgm:t>
        <a:bodyPr/>
        <a:lstStyle/>
        <a:p>
          <a:r>
            <a:rPr lang="en-US"/>
            <a:t>MBE requirements and 10% goal also apply on informal contracts BUT the Owner has the responsibility to make a good faith effort to solicit minority bids and to attain the goal. </a:t>
          </a:r>
        </a:p>
      </dgm:t>
    </dgm:pt>
    <dgm:pt modelId="{68CE1D5E-1A79-4F1A-AE1A-29F232D0D235}" type="parTrans" cxnId="{CA5AACCB-4E1C-40CD-A626-B1D595ABFD2E}">
      <dgm:prSet/>
      <dgm:spPr/>
      <dgm:t>
        <a:bodyPr/>
        <a:lstStyle/>
        <a:p>
          <a:endParaRPr lang="en-US"/>
        </a:p>
      </dgm:t>
    </dgm:pt>
    <dgm:pt modelId="{DEDD74E4-B21B-4E1C-8CB1-345C30EC59A5}" type="sibTrans" cxnId="{CA5AACCB-4E1C-40CD-A626-B1D595ABFD2E}">
      <dgm:prSet/>
      <dgm:spPr/>
      <dgm:t>
        <a:bodyPr/>
        <a:lstStyle/>
        <a:p>
          <a:endParaRPr lang="en-US"/>
        </a:p>
      </dgm:t>
    </dgm:pt>
    <dgm:pt modelId="{87478DC2-D1AE-49E8-A022-FB0ADD3F2733}">
      <dgm:prSet/>
      <dgm:spPr/>
      <dgm:t>
        <a:bodyPr/>
        <a:lstStyle/>
        <a:p>
          <a:r>
            <a:rPr lang="en-US">
              <a:hlinkClick xmlns:r="http://schemas.openxmlformats.org/officeDocument/2006/relationships" r:id="rId1"/>
            </a:rPr>
            <a:t>(GS 143-131 (b))</a:t>
          </a:r>
          <a:r>
            <a:rPr lang="en-US"/>
            <a:t>. Documentation and data on MBE participation is required for informal projects and must be reported annually to the Department of Administration – HUB Office. </a:t>
          </a:r>
        </a:p>
      </dgm:t>
    </dgm:pt>
    <dgm:pt modelId="{8E9C5DFB-06FE-4A31-B455-E2963839DD0D}" type="parTrans" cxnId="{48041C17-3762-4681-BA8B-1A7438E33E41}">
      <dgm:prSet/>
      <dgm:spPr/>
      <dgm:t>
        <a:bodyPr/>
        <a:lstStyle/>
        <a:p>
          <a:endParaRPr lang="en-US"/>
        </a:p>
      </dgm:t>
    </dgm:pt>
    <dgm:pt modelId="{7F6E0D77-0B77-4CCC-8092-518A708F7638}" type="sibTrans" cxnId="{48041C17-3762-4681-BA8B-1A7438E33E41}">
      <dgm:prSet/>
      <dgm:spPr/>
      <dgm:t>
        <a:bodyPr/>
        <a:lstStyle/>
        <a:p>
          <a:endParaRPr lang="en-US"/>
        </a:p>
      </dgm:t>
    </dgm:pt>
    <dgm:pt modelId="{44561D8E-B192-418F-8576-4D7C3A1D55A5}">
      <dgm:prSet/>
      <dgm:spPr/>
      <dgm:t>
        <a:bodyPr/>
        <a:lstStyle/>
        <a:p>
          <a:r>
            <a:rPr lang="en-US"/>
            <a:t>A reporting form is available on the </a:t>
          </a:r>
          <a:r>
            <a:rPr lang="en-US">
              <a:hlinkClick xmlns:r="http://schemas.openxmlformats.org/officeDocument/2006/relationships" r:id="rId2"/>
            </a:rPr>
            <a:t>HUB website </a:t>
          </a:r>
          <a:r>
            <a:rPr lang="en-US"/>
            <a:t>(HUBSCO).</a:t>
          </a:r>
        </a:p>
      </dgm:t>
    </dgm:pt>
    <dgm:pt modelId="{A7DF794A-7031-4FF9-95DB-00D51B665202}" type="parTrans" cxnId="{3133315E-1BC7-4C01-B1A2-20553E586FD3}">
      <dgm:prSet/>
      <dgm:spPr/>
      <dgm:t>
        <a:bodyPr/>
        <a:lstStyle/>
        <a:p>
          <a:endParaRPr lang="en-US"/>
        </a:p>
      </dgm:t>
    </dgm:pt>
    <dgm:pt modelId="{6C8BEEF8-7105-497B-93B0-7F7466A30DEF}" type="sibTrans" cxnId="{3133315E-1BC7-4C01-B1A2-20553E586FD3}">
      <dgm:prSet/>
      <dgm:spPr/>
      <dgm:t>
        <a:bodyPr/>
        <a:lstStyle/>
        <a:p>
          <a:endParaRPr lang="en-US"/>
        </a:p>
      </dgm:t>
    </dgm:pt>
    <dgm:pt modelId="{62F3DBED-7574-42B4-9620-E1996AF19183}">
      <dgm:prSet/>
      <dgm:spPr/>
      <dgm:t>
        <a:bodyPr/>
        <a:lstStyle/>
        <a:p>
          <a:r>
            <a:rPr lang="en-US"/>
            <a:t>This information is now entered into the Interscope System</a:t>
          </a:r>
        </a:p>
      </dgm:t>
    </dgm:pt>
    <dgm:pt modelId="{1DFDE33A-FFF7-49C5-A98D-D4854BE9221A}" type="parTrans" cxnId="{4B046F9A-A992-41F7-872F-311F60D7CD0F}">
      <dgm:prSet/>
      <dgm:spPr/>
      <dgm:t>
        <a:bodyPr/>
        <a:lstStyle/>
        <a:p>
          <a:endParaRPr lang="en-US"/>
        </a:p>
      </dgm:t>
    </dgm:pt>
    <dgm:pt modelId="{D580F50C-41CC-425F-A464-98CE66D36D9A}" type="sibTrans" cxnId="{4B046F9A-A992-41F7-872F-311F60D7CD0F}">
      <dgm:prSet/>
      <dgm:spPr/>
      <dgm:t>
        <a:bodyPr/>
        <a:lstStyle/>
        <a:p>
          <a:endParaRPr lang="en-US"/>
        </a:p>
      </dgm:t>
    </dgm:pt>
    <dgm:pt modelId="{044403FD-E5A9-4135-A942-9420C25BA279}" type="pres">
      <dgm:prSet presAssocID="{1CA34FE9-86EA-4888-82C1-BBD1AF806A1B}" presName="outerComposite" presStyleCnt="0">
        <dgm:presLayoutVars>
          <dgm:chMax val="5"/>
          <dgm:dir/>
          <dgm:resizeHandles val="exact"/>
        </dgm:presLayoutVars>
      </dgm:prSet>
      <dgm:spPr/>
    </dgm:pt>
    <dgm:pt modelId="{882F670D-675E-481A-BE6F-CBC0825029D1}" type="pres">
      <dgm:prSet presAssocID="{1CA34FE9-86EA-4888-82C1-BBD1AF806A1B}" presName="dummyMaxCanvas" presStyleCnt="0">
        <dgm:presLayoutVars/>
      </dgm:prSet>
      <dgm:spPr/>
    </dgm:pt>
    <dgm:pt modelId="{0D1F7728-8577-4039-810D-33ECA6BECF70}" type="pres">
      <dgm:prSet presAssocID="{1CA34FE9-86EA-4888-82C1-BBD1AF806A1B}" presName="ThreeNodes_1" presStyleLbl="node1" presStyleIdx="0" presStyleCnt="3">
        <dgm:presLayoutVars>
          <dgm:bulletEnabled val="1"/>
        </dgm:presLayoutVars>
      </dgm:prSet>
      <dgm:spPr/>
    </dgm:pt>
    <dgm:pt modelId="{54C57D9C-20E1-4A1C-85C0-DB232442F6C0}" type="pres">
      <dgm:prSet presAssocID="{1CA34FE9-86EA-4888-82C1-BBD1AF806A1B}" presName="ThreeNodes_2" presStyleLbl="node1" presStyleIdx="1" presStyleCnt="3">
        <dgm:presLayoutVars>
          <dgm:bulletEnabled val="1"/>
        </dgm:presLayoutVars>
      </dgm:prSet>
      <dgm:spPr/>
    </dgm:pt>
    <dgm:pt modelId="{03DAE7B8-19C3-403E-806E-6F91A1A66434}" type="pres">
      <dgm:prSet presAssocID="{1CA34FE9-86EA-4888-82C1-BBD1AF806A1B}" presName="ThreeNodes_3" presStyleLbl="node1" presStyleIdx="2" presStyleCnt="3">
        <dgm:presLayoutVars>
          <dgm:bulletEnabled val="1"/>
        </dgm:presLayoutVars>
      </dgm:prSet>
      <dgm:spPr/>
    </dgm:pt>
    <dgm:pt modelId="{A4813E04-D6F6-482A-8267-AABA342BBC6C}" type="pres">
      <dgm:prSet presAssocID="{1CA34FE9-86EA-4888-82C1-BBD1AF806A1B}" presName="ThreeConn_1-2" presStyleLbl="fgAccFollowNode1" presStyleIdx="0" presStyleCnt="2">
        <dgm:presLayoutVars>
          <dgm:bulletEnabled val="1"/>
        </dgm:presLayoutVars>
      </dgm:prSet>
      <dgm:spPr/>
    </dgm:pt>
    <dgm:pt modelId="{2213B2F0-837B-4E26-A65A-A74A45BB91AF}" type="pres">
      <dgm:prSet presAssocID="{1CA34FE9-86EA-4888-82C1-BBD1AF806A1B}" presName="ThreeConn_2-3" presStyleLbl="fgAccFollowNode1" presStyleIdx="1" presStyleCnt="2">
        <dgm:presLayoutVars>
          <dgm:bulletEnabled val="1"/>
        </dgm:presLayoutVars>
      </dgm:prSet>
      <dgm:spPr/>
    </dgm:pt>
    <dgm:pt modelId="{3D129529-C434-460D-8D2B-72CAAFC90A97}" type="pres">
      <dgm:prSet presAssocID="{1CA34FE9-86EA-4888-82C1-BBD1AF806A1B}" presName="ThreeNodes_1_text" presStyleLbl="node1" presStyleIdx="2" presStyleCnt="3">
        <dgm:presLayoutVars>
          <dgm:bulletEnabled val="1"/>
        </dgm:presLayoutVars>
      </dgm:prSet>
      <dgm:spPr/>
    </dgm:pt>
    <dgm:pt modelId="{730057CD-BC37-4A19-9578-DAAB8F090E31}" type="pres">
      <dgm:prSet presAssocID="{1CA34FE9-86EA-4888-82C1-BBD1AF806A1B}" presName="ThreeNodes_2_text" presStyleLbl="node1" presStyleIdx="2" presStyleCnt="3">
        <dgm:presLayoutVars>
          <dgm:bulletEnabled val="1"/>
        </dgm:presLayoutVars>
      </dgm:prSet>
      <dgm:spPr/>
    </dgm:pt>
    <dgm:pt modelId="{A49CAFD3-6859-45A4-A0E6-B5C1F1E0ABDC}" type="pres">
      <dgm:prSet presAssocID="{1CA34FE9-86EA-4888-82C1-BBD1AF806A1B}" presName="ThreeNodes_3_text" presStyleLbl="node1" presStyleIdx="2" presStyleCnt="3">
        <dgm:presLayoutVars>
          <dgm:bulletEnabled val="1"/>
        </dgm:presLayoutVars>
      </dgm:prSet>
      <dgm:spPr/>
    </dgm:pt>
  </dgm:ptLst>
  <dgm:cxnLst>
    <dgm:cxn modelId="{D0326607-47CD-4946-BBEF-43AD48291CFD}" type="presOf" srcId="{44561D8E-B192-418F-8576-4D7C3A1D55A5}" destId="{A49CAFD3-6859-45A4-A0E6-B5C1F1E0ABDC}" srcOrd="1" destOrd="0" presId="urn:microsoft.com/office/officeart/2005/8/layout/vProcess5"/>
    <dgm:cxn modelId="{48041C17-3762-4681-BA8B-1A7438E33E41}" srcId="{1CA34FE9-86EA-4888-82C1-BBD1AF806A1B}" destId="{87478DC2-D1AE-49E8-A022-FB0ADD3F2733}" srcOrd="1" destOrd="0" parTransId="{8E9C5DFB-06FE-4A31-B455-E2963839DD0D}" sibTransId="{7F6E0D77-0B77-4CCC-8092-518A708F7638}"/>
    <dgm:cxn modelId="{D737F621-A57F-455A-B52D-9B91A3E2227C}" type="presOf" srcId="{1CA34FE9-86EA-4888-82C1-BBD1AF806A1B}" destId="{044403FD-E5A9-4135-A942-9420C25BA279}" srcOrd="0" destOrd="0" presId="urn:microsoft.com/office/officeart/2005/8/layout/vProcess5"/>
    <dgm:cxn modelId="{2F074031-4C5A-41C9-BFDB-EDD6BDD028A0}" type="presOf" srcId="{87478DC2-D1AE-49E8-A022-FB0ADD3F2733}" destId="{730057CD-BC37-4A19-9578-DAAB8F090E31}" srcOrd="1" destOrd="0" presId="urn:microsoft.com/office/officeart/2005/8/layout/vProcess5"/>
    <dgm:cxn modelId="{3133315E-1BC7-4C01-B1A2-20553E586FD3}" srcId="{1CA34FE9-86EA-4888-82C1-BBD1AF806A1B}" destId="{44561D8E-B192-418F-8576-4D7C3A1D55A5}" srcOrd="2" destOrd="0" parTransId="{A7DF794A-7031-4FF9-95DB-00D51B665202}" sibTransId="{6C8BEEF8-7105-497B-93B0-7F7466A30DEF}"/>
    <dgm:cxn modelId="{F93D4961-7B3F-40A9-AE2C-F136E5EEFF02}" type="presOf" srcId="{62F3DBED-7574-42B4-9620-E1996AF19183}" destId="{03DAE7B8-19C3-403E-806E-6F91A1A66434}" srcOrd="0" destOrd="1" presId="urn:microsoft.com/office/officeart/2005/8/layout/vProcess5"/>
    <dgm:cxn modelId="{04725077-CFAF-42A0-A050-540B6E41EA0E}" type="presOf" srcId="{44561D8E-B192-418F-8576-4D7C3A1D55A5}" destId="{03DAE7B8-19C3-403E-806E-6F91A1A66434}" srcOrd="0" destOrd="0" presId="urn:microsoft.com/office/officeart/2005/8/layout/vProcess5"/>
    <dgm:cxn modelId="{F1A73A78-BBA8-4106-9E9D-FBC8793E63A2}" type="presOf" srcId="{87478DC2-D1AE-49E8-A022-FB0ADD3F2733}" destId="{54C57D9C-20E1-4A1C-85C0-DB232442F6C0}" srcOrd="0" destOrd="0" presId="urn:microsoft.com/office/officeart/2005/8/layout/vProcess5"/>
    <dgm:cxn modelId="{D766977C-29F0-4704-AB93-88AC6C28C630}" type="presOf" srcId="{7F6E0D77-0B77-4CCC-8092-518A708F7638}" destId="{2213B2F0-837B-4E26-A65A-A74A45BB91AF}" srcOrd="0" destOrd="0" presId="urn:microsoft.com/office/officeart/2005/8/layout/vProcess5"/>
    <dgm:cxn modelId="{E7232F7F-41C5-48E4-8554-721A8699C14E}" type="presOf" srcId="{DEDD74E4-B21B-4E1C-8CB1-345C30EC59A5}" destId="{A4813E04-D6F6-482A-8267-AABA342BBC6C}" srcOrd="0" destOrd="0" presId="urn:microsoft.com/office/officeart/2005/8/layout/vProcess5"/>
    <dgm:cxn modelId="{4B046F9A-A992-41F7-872F-311F60D7CD0F}" srcId="{44561D8E-B192-418F-8576-4D7C3A1D55A5}" destId="{62F3DBED-7574-42B4-9620-E1996AF19183}" srcOrd="0" destOrd="0" parTransId="{1DFDE33A-FFF7-49C5-A98D-D4854BE9221A}" sibTransId="{D580F50C-41CC-425F-A464-98CE66D36D9A}"/>
    <dgm:cxn modelId="{89C3B9A9-17B5-4030-810B-538CA8EE5114}" type="presOf" srcId="{8E1E3CAA-AFF0-4ADF-ABDF-B2FF7BA8918C}" destId="{3D129529-C434-460D-8D2B-72CAAFC90A97}" srcOrd="1" destOrd="0" presId="urn:microsoft.com/office/officeart/2005/8/layout/vProcess5"/>
    <dgm:cxn modelId="{041A86B6-F93E-4E8D-8767-C15A3B72E6A7}" type="presOf" srcId="{8E1E3CAA-AFF0-4ADF-ABDF-B2FF7BA8918C}" destId="{0D1F7728-8577-4039-810D-33ECA6BECF70}" srcOrd="0" destOrd="0" presId="urn:microsoft.com/office/officeart/2005/8/layout/vProcess5"/>
    <dgm:cxn modelId="{CA5AACCB-4E1C-40CD-A626-B1D595ABFD2E}" srcId="{1CA34FE9-86EA-4888-82C1-BBD1AF806A1B}" destId="{8E1E3CAA-AFF0-4ADF-ABDF-B2FF7BA8918C}" srcOrd="0" destOrd="0" parTransId="{68CE1D5E-1A79-4F1A-AE1A-29F232D0D235}" sibTransId="{DEDD74E4-B21B-4E1C-8CB1-345C30EC59A5}"/>
    <dgm:cxn modelId="{9A8D31FB-555A-4D58-84C4-5A3CDFC8DB76}" type="presOf" srcId="{62F3DBED-7574-42B4-9620-E1996AF19183}" destId="{A49CAFD3-6859-45A4-A0E6-B5C1F1E0ABDC}" srcOrd="1" destOrd="1" presId="urn:microsoft.com/office/officeart/2005/8/layout/vProcess5"/>
    <dgm:cxn modelId="{248158FA-F483-48B5-A82F-7AF2774364DA}" type="presParOf" srcId="{044403FD-E5A9-4135-A942-9420C25BA279}" destId="{882F670D-675E-481A-BE6F-CBC0825029D1}" srcOrd="0" destOrd="0" presId="urn:microsoft.com/office/officeart/2005/8/layout/vProcess5"/>
    <dgm:cxn modelId="{2340733A-8F52-4106-8408-252973D5208C}" type="presParOf" srcId="{044403FD-E5A9-4135-A942-9420C25BA279}" destId="{0D1F7728-8577-4039-810D-33ECA6BECF70}" srcOrd="1" destOrd="0" presId="urn:microsoft.com/office/officeart/2005/8/layout/vProcess5"/>
    <dgm:cxn modelId="{54DD6E0C-A982-4525-8520-64DA3A81CB95}" type="presParOf" srcId="{044403FD-E5A9-4135-A942-9420C25BA279}" destId="{54C57D9C-20E1-4A1C-85C0-DB232442F6C0}" srcOrd="2" destOrd="0" presId="urn:microsoft.com/office/officeart/2005/8/layout/vProcess5"/>
    <dgm:cxn modelId="{F0E0BB87-8042-4ECE-B556-AA8CD3B6A39D}" type="presParOf" srcId="{044403FD-E5A9-4135-A942-9420C25BA279}" destId="{03DAE7B8-19C3-403E-806E-6F91A1A66434}" srcOrd="3" destOrd="0" presId="urn:microsoft.com/office/officeart/2005/8/layout/vProcess5"/>
    <dgm:cxn modelId="{01B01647-6B6E-4022-9570-CB65239E056C}" type="presParOf" srcId="{044403FD-E5A9-4135-A942-9420C25BA279}" destId="{A4813E04-D6F6-482A-8267-AABA342BBC6C}" srcOrd="4" destOrd="0" presId="urn:microsoft.com/office/officeart/2005/8/layout/vProcess5"/>
    <dgm:cxn modelId="{F4C2DBCA-EA24-4E28-BB37-21C17BE77968}" type="presParOf" srcId="{044403FD-E5A9-4135-A942-9420C25BA279}" destId="{2213B2F0-837B-4E26-A65A-A74A45BB91AF}" srcOrd="5" destOrd="0" presId="urn:microsoft.com/office/officeart/2005/8/layout/vProcess5"/>
    <dgm:cxn modelId="{09126803-6E1D-4B1C-BE5E-86F8BFEEB747}" type="presParOf" srcId="{044403FD-E5A9-4135-A942-9420C25BA279}" destId="{3D129529-C434-460D-8D2B-72CAAFC90A97}" srcOrd="6" destOrd="0" presId="urn:microsoft.com/office/officeart/2005/8/layout/vProcess5"/>
    <dgm:cxn modelId="{AE3550AA-D391-4322-A552-57F2D1D084BA}" type="presParOf" srcId="{044403FD-E5A9-4135-A942-9420C25BA279}" destId="{730057CD-BC37-4A19-9578-DAAB8F090E31}" srcOrd="7" destOrd="0" presId="urn:microsoft.com/office/officeart/2005/8/layout/vProcess5"/>
    <dgm:cxn modelId="{489D04C1-9D1B-4D8D-8BAF-FED43CDAF087}" type="presParOf" srcId="{044403FD-E5A9-4135-A942-9420C25BA279}" destId="{A49CAFD3-6859-45A4-A0E6-B5C1F1E0ABDC}"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1.xml><?xml version="1.0" encoding="utf-8"?>
<dgm:dataModel xmlns:dgm="http://schemas.openxmlformats.org/drawingml/2006/diagram" xmlns:a="http://schemas.openxmlformats.org/drawingml/2006/main">
  <dgm:ptLst>
    <dgm:pt modelId="{F2C207E0-2B81-488F-B62B-8552DA781CCB}"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D28BEF51-94C2-49FA-93CC-D2D61C1CCB00}">
      <dgm:prSet/>
      <dgm:spPr/>
      <dgm:t>
        <a:bodyPr/>
        <a:lstStyle/>
        <a:p>
          <a:pPr algn="ctr"/>
          <a:r>
            <a:rPr lang="en-US" b="1"/>
            <a:t>Section 603 </a:t>
          </a:r>
          <a:endParaRPr lang="en-US"/>
        </a:p>
      </dgm:t>
    </dgm:pt>
    <dgm:pt modelId="{3E0A394B-6671-4C44-982D-39B226EEF360}" type="parTrans" cxnId="{3A8BAA45-A9A2-44C9-806B-93780FB5D491}">
      <dgm:prSet/>
      <dgm:spPr/>
      <dgm:t>
        <a:bodyPr/>
        <a:lstStyle/>
        <a:p>
          <a:endParaRPr lang="en-US"/>
        </a:p>
      </dgm:t>
    </dgm:pt>
    <dgm:pt modelId="{D1E36143-8B28-4395-BDDE-19DD5CFAE874}" type="sibTrans" cxnId="{3A8BAA45-A9A2-44C9-806B-93780FB5D491}">
      <dgm:prSet/>
      <dgm:spPr/>
      <dgm:t>
        <a:bodyPr/>
        <a:lstStyle/>
        <a:p>
          <a:endParaRPr lang="en-US"/>
        </a:p>
      </dgm:t>
    </dgm:pt>
    <dgm:pt modelId="{2DE7C2FF-ABED-4B57-88F4-FDC2842A2E43}">
      <dgm:prSet/>
      <dgm:spPr/>
      <dgm:t>
        <a:bodyPr/>
        <a:lstStyle/>
        <a:p>
          <a:pPr algn="ctr"/>
          <a:r>
            <a:rPr lang="en-US" b="1" dirty="0"/>
            <a:t>Formal Contracts Bidding Procedures &amp; Award</a:t>
          </a:r>
          <a:endParaRPr lang="en-US" dirty="0"/>
        </a:p>
      </dgm:t>
    </dgm:pt>
    <dgm:pt modelId="{AFD9CFEB-D932-4638-A1D1-E07E6E5877D8}" type="parTrans" cxnId="{D18105DE-2BF1-4106-A31D-ABE75E865377}">
      <dgm:prSet/>
      <dgm:spPr/>
      <dgm:t>
        <a:bodyPr/>
        <a:lstStyle/>
        <a:p>
          <a:endParaRPr lang="en-US"/>
        </a:p>
      </dgm:t>
    </dgm:pt>
    <dgm:pt modelId="{0590106D-43D9-4FF0-9CA9-B09CC863DF08}" type="sibTrans" cxnId="{D18105DE-2BF1-4106-A31D-ABE75E865377}">
      <dgm:prSet/>
      <dgm:spPr/>
      <dgm:t>
        <a:bodyPr/>
        <a:lstStyle/>
        <a:p>
          <a:endParaRPr lang="en-US"/>
        </a:p>
      </dgm:t>
    </dgm:pt>
    <dgm:pt modelId="{A1E6BB23-A3A1-446B-80BC-B3D615F01B78}" type="pres">
      <dgm:prSet presAssocID="{F2C207E0-2B81-488F-B62B-8552DA781CCB}" presName="linear" presStyleCnt="0">
        <dgm:presLayoutVars>
          <dgm:animLvl val="lvl"/>
          <dgm:resizeHandles val="exact"/>
        </dgm:presLayoutVars>
      </dgm:prSet>
      <dgm:spPr/>
    </dgm:pt>
    <dgm:pt modelId="{5FDE0613-0453-4749-A3D0-FEF78C236C3F}" type="pres">
      <dgm:prSet presAssocID="{D28BEF51-94C2-49FA-93CC-D2D61C1CCB00}" presName="parentText" presStyleLbl="node1" presStyleIdx="0" presStyleCnt="2">
        <dgm:presLayoutVars>
          <dgm:chMax val="0"/>
          <dgm:bulletEnabled val="1"/>
        </dgm:presLayoutVars>
      </dgm:prSet>
      <dgm:spPr/>
    </dgm:pt>
    <dgm:pt modelId="{D9294BE7-FF7D-437A-AF5C-2B11D1461F54}" type="pres">
      <dgm:prSet presAssocID="{D1E36143-8B28-4395-BDDE-19DD5CFAE874}" presName="spacer" presStyleCnt="0"/>
      <dgm:spPr/>
    </dgm:pt>
    <dgm:pt modelId="{B584AA32-8EFF-495F-8152-C18CF36A3F80}" type="pres">
      <dgm:prSet presAssocID="{2DE7C2FF-ABED-4B57-88F4-FDC2842A2E43}" presName="parentText" presStyleLbl="node1" presStyleIdx="1" presStyleCnt="2">
        <dgm:presLayoutVars>
          <dgm:chMax val="0"/>
          <dgm:bulletEnabled val="1"/>
        </dgm:presLayoutVars>
      </dgm:prSet>
      <dgm:spPr/>
    </dgm:pt>
  </dgm:ptLst>
  <dgm:cxnLst>
    <dgm:cxn modelId="{3A8BAA45-A9A2-44C9-806B-93780FB5D491}" srcId="{F2C207E0-2B81-488F-B62B-8552DA781CCB}" destId="{D28BEF51-94C2-49FA-93CC-D2D61C1CCB00}" srcOrd="0" destOrd="0" parTransId="{3E0A394B-6671-4C44-982D-39B226EEF360}" sibTransId="{D1E36143-8B28-4395-BDDE-19DD5CFAE874}"/>
    <dgm:cxn modelId="{5BB19855-D2B9-4A41-B467-59A7081F3213}" type="presOf" srcId="{2DE7C2FF-ABED-4B57-88F4-FDC2842A2E43}" destId="{B584AA32-8EFF-495F-8152-C18CF36A3F80}" srcOrd="0" destOrd="0" presId="urn:microsoft.com/office/officeart/2005/8/layout/vList2"/>
    <dgm:cxn modelId="{CF01B67D-BC77-480D-B232-785B37C60858}" type="presOf" srcId="{D28BEF51-94C2-49FA-93CC-D2D61C1CCB00}" destId="{5FDE0613-0453-4749-A3D0-FEF78C236C3F}" srcOrd="0" destOrd="0" presId="urn:microsoft.com/office/officeart/2005/8/layout/vList2"/>
    <dgm:cxn modelId="{BB246BDC-6079-4A45-8E61-B721163A0BF9}" type="presOf" srcId="{F2C207E0-2B81-488F-B62B-8552DA781CCB}" destId="{A1E6BB23-A3A1-446B-80BC-B3D615F01B78}" srcOrd="0" destOrd="0" presId="urn:microsoft.com/office/officeart/2005/8/layout/vList2"/>
    <dgm:cxn modelId="{D18105DE-2BF1-4106-A31D-ABE75E865377}" srcId="{F2C207E0-2B81-488F-B62B-8552DA781CCB}" destId="{2DE7C2FF-ABED-4B57-88F4-FDC2842A2E43}" srcOrd="1" destOrd="0" parTransId="{AFD9CFEB-D932-4638-A1D1-E07E6E5877D8}" sibTransId="{0590106D-43D9-4FF0-9CA9-B09CC863DF08}"/>
    <dgm:cxn modelId="{D1CCE68D-8D0A-4D1A-83C0-661EE81B9120}" type="presParOf" srcId="{A1E6BB23-A3A1-446B-80BC-B3D615F01B78}" destId="{5FDE0613-0453-4749-A3D0-FEF78C236C3F}" srcOrd="0" destOrd="0" presId="urn:microsoft.com/office/officeart/2005/8/layout/vList2"/>
    <dgm:cxn modelId="{5332B211-61F0-491E-9E05-424EFDF894AD}" type="presParOf" srcId="{A1E6BB23-A3A1-446B-80BC-B3D615F01B78}" destId="{D9294BE7-FF7D-437A-AF5C-2B11D1461F54}" srcOrd="1" destOrd="0" presId="urn:microsoft.com/office/officeart/2005/8/layout/vList2"/>
    <dgm:cxn modelId="{36D9CD80-F7A3-4D25-BA92-86F65C7D3152}" type="presParOf" srcId="{A1E6BB23-A3A1-446B-80BC-B3D615F01B78}" destId="{B584AA32-8EFF-495F-8152-C18CF36A3F80}"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2.xml><?xml version="1.0" encoding="utf-8"?>
<dgm:dataModel xmlns:dgm="http://schemas.openxmlformats.org/drawingml/2006/diagram" xmlns:a="http://schemas.openxmlformats.org/drawingml/2006/main">
  <dgm:ptLst>
    <dgm:pt modelId="{26A488A9-2E7A-4332-B148-0E07410231E9}" type="doc">
      <dgm:prSet loTypeId="urn:microsoft.com/office/officeart/2005/8/layout/hList3" loCatId="list" qsTypeId="urn:microsoft.com/office/officeart/2005/8/quickstyle/simple1" qsCatId="simple" csTypeId="urn:microsoft.com/office/officeart/2005/8/colors/colorful4" csCatId="colorful" phldr="1"/>
      <dgm:spPr/>
      <dgm:t>
        <a:bodyPr/>
        <a:lstStyle/>
        <a:p>
          <a:endParaRPr lang="en-US"/>
        </a:p>
      </dgm:t>
    </dgm:pt>
    <dgm:pt modelId="{26CF5A08-5C76-4E6C-B02D-609FDC8EAC17}">
      <dgm:prSet custT="1"/>
      <dgm:spPr/>
      <dgm:t>
        <a:bodyPr/>
        <a:lstStyle/>
        <a:p>
          <a:r>
            <a:rPr lang="en-US" sz="5400" dirty="0"/>
            <a:t>G.S. 143-129 establishes the Advertising requirements</a:t>
          </a:r>
        </a:p>
      </dgm:t>
    </dgm:pt>
    <dgm:pt modelId="{B47339A0-C780-41CE-A2DB-8F53850C3859}" type="parTrans" cxnId="{87D89A0C-B70E-4E23-AFE0-03496392F814}">
      <dgm:prSet/>
      <dgm:spPr/>
      <dgm:t>
        <a:bodyPr/>
        <a:lstStyle/>
        <a:p>
          <a:endParaRPr lang="en-US" sz="2800"/>
        </a:p>
      </dgm:t>
    </dgm:pt>
    <dgm:pt modelId="{7DC48D2F-69D3-4471-A450-8883C579C0EE}" type="sibTrans" cxnId="{87D89A0C-B70E-4E23-AFE0-03496392F814}">
      <dgm:prSet/>
      <dgm:spPr/>
      <dgm:t>
        <a:bodyPr/>
        <a:lstStyle/>
        <a:p>
          <a:endParaRPr lang="en-US" sz="2800"/>
        </a:p>
      </dgm:t>
    </dgm:pt>
    <dgm:pt modelId="{963A878A-5DEC-4395-B7E9-F73A83CB185D}">
      <dgm:prSet custT="1"/>
      <dgm:spPr/>
      <dgm:t>
        <a:bodyPr/>
        <a:lstStyle/>
        <a:p>
          <a:r>
            <a:rPr lang="en-US" sz="1800" dirty="0"/>
            <a:t>Newspaper/</a:t>
          </a:r>
        </a:p>
        <a:p>
          <a:r>
            <a:rPr lang="en-US" sz="1800" dirty="0"/>
            <a:t>Electronic Advertising</a:t>
          </a:r>
        </a:p>
      </dgm:t>
    </dgm:pt>
    <dgm:pt modelId="{5E05C868-3A4A-4C08-80BE-951D70824B10}" type="parTrans" cxnId="{AC972E3F-A13E-44F6-8204-6D5A68F3538C}">
      <dgm:prSet/>
      <dgm:spPr/>
      <dgm:t>
        <a:bodyPr/>
        <a:lstStyle/>
        <a:p>
          <a:endParaRPr lang="en-US" sz="2800"/>
        </a:p>
      </dgm:t>
    </dgm:pt>
    <dgm:pt modelId="{9C836E52-B659-4863-A254-9A9E136FA603}" type="sibTrans" cxnId="{AC972E3F-A13E-44F6-8204-6D5A68F3538C}">
      <dgm:prSet/>
      <dgm:spPr/>
      <dgm:t>
        <a:bodyPr/>
        <a:lstStyle/>
        <a:p>
          <a:endParaRPr lang="en-US" sz="2800"/>
        </a:p>
      </dgm:t>
    </dgm:pt>
    <dgm:pt modelId="{71157605-CD67-4433-837C-CB0A12E03827}">
      <dgm:prSet custT="1"/>
      <dgm:spPr/>
      <dgm:t>
        <a:bodyPr/>
        <a:lstStyle/>
        <a:p>
          <a:r>
            <a:rPr lang="en-US" sz="1800"/>
            <a:t>Advertisement Format</a:t>
          </a:r>
        </a:p>
      </dgm:t>
    </dgm:pt>
    <dgm:pt modelId="{3A2EE859-0FA0-478C-855C-CC8E7C7711BD}" type="parTrans" cxnId="{3DB8994C-2B08-4E15-9BEF-40B5BFD79A01}">
      <dgm:prSet/>
      <dgm:spPr/>
      <dgm:t>
        <a:bodyPr/>
        <a:lstStyle/>
        <a:p>
          <a:endParaRPr lang="en-US" sz="2800"/>
        </a:p>
      </dgm:t>
    </dgm:pt>
    <dgm:pt modelId="{24171B0C-C63D-4F3F-BE54-B4353D635146}" type="sibTrans" cxnId="{3DB8994C-2B08-4E15-9BEF-40B5BFD79A01}">
      <dgm:prSet/>
      <dgm:spPr/>
      <dgm:t>
        <a:bodyPr/>
        <a:lstStyle/>
        <a:p>
          <a:endParaRPr lang="en-US" sz="2800"/>
        </a:p>
      </dgm:t>
    </dgm:pt>
    <dgm:pt modelId="{552A2B61-F216-4397-967E-86F1E61C6F44}">
      <dgm:prSet custT="1"/>
      <dgm:spPr/>
      <dgm:t>
        <a:bodyPr/>
        <a:lstStyle/>
        <a:p>
          <a:r>
            <a:rPr lang="en-US" sz="1800"/>
            <a:t>Elapsed Time from Advertisement to Bid Opening</a:t>
          </a:r>
        </a:p>
      </dgm:t>
    </dgm:pt>
    <dgm:pt modelId="{03A09223-1DFB-4470-955A-83B155D3A1DA}" type="parTrans" cxnId="{C9965CDE-B9BB-499D-85C2-ABE9FE56D3E4}">
      <dgm:prSet/>
      <dgm:spPr/>
      <dgm:t>
        <a:bodyPr/>
        <a:lstStyle/>
        <a:p>
          <a:endParaRPr lang="en-US" sz="2800"/>
        </a:p>
      </dgm:t>
    </dgm:pt>
    <dgm:pt modelId="{C5691484-B417-4250-9F87-5EAEAB949984}" type="sibTrans" cxnId="{C9965CDE-B9BB-499D-85C2-ABE9FE56D3E4}">
      <dgm:prSet/>
      <dgm:spPr/>
      <dgm:t>
        <a:bodyPr/>
        <a:lstStyle/>
        <a:p>
          <a:endParaRPr lang="en-US" sz="2800"/>
        </a:p>
      </dgm:t>
    </dgm:pt>
    <dgm:pt modelId="{759CBDC9-346E-4B9F-8CB7-8653F89356F4}">
      <dgm:prSet custT="1"/>
      <dgm:spPr/>
      <dgm:t>
        <a:bodyPr/>
        <a:lstStyle/>
        <a:p>
          <a:r>
            <a:rPr lang="en-US" sz="1800"/>
            <a:t>Plans to be Furnished</a:t>
          </a:r>
        </a:p>
      </dgm:t>
    </dgm:pt>
    <dgm:pt modelId="{BFE19985-90A8-46A7-B35D-79EC8C4982FA}" type="parTrans" cxnId="{2E602C8A-7533-47CC-8916-E1534FCD16FC}">
      <dgm:prSet/>
      <dgm:spPr/>
      <dgm:t>
        <a:bodyPr/>
        <a:lstStyle/>
        <a:p>
          <a:endParaRPr lang="en-US" sz="2800"/>
        </a:p>
      </dgm:t>
    </dgm:pt>
    <dgm:pt modelId="{B9BBDB78-04ED-4792-B0B5-690ED8EB7FE7}" type="sibTrans" cxnId="{2E602C8A-7533-47CC-8916-E1534FCD16FC}">
      <dgm:prSet/>
      <dgm:spPr/>
      <dgm:t>
        <a:bodyPr/>
        <a:lstStyle/>
        <a:p>
          <a:endParaRPr lang="en-US" sz="2800"/>
        </a:p>
      </dgm:t>
    </dgm:pt>
    <dgm:pt modelId="{E1ECCB3B-B91C-4312-BB13-FF80B9DE3A4F}">
      <dgm:prSet custT="1"/>
      <dgm:spPr/>
      <dgm:t>
        <a:bodyPr/>
        <a:lstStyle/>
        <a:p>
          <a:r>
            <a:rPr lang="en-US" sz="1800"/>
            <a:t>Plan Rooms</a:t>
          </a:r>
        </a:p>
      </dgm:t>
    </dgm:pt>
    <dgm:pt modelId="{900E7416-D59E-4DEF-A2BD-7E3BE150F333}" type="parTrans" cxnId="{35A26356-AE83-4D50-BDEF-CA11391B3D29}">
      <dgm:prSet/>
      <dgm:spPr/>
      <dgm:t>
        <a:bodyPr/>
        <a:lstStyle/>
        <a:p>
          <a:endParaRPr lang="en-US" sz="2800"/>
        </a:p>
      </dgm:t>
    </dgm:pt>
    <dgm:pt modelId="{F0F8B86D-0BDD-458D-8F75-BC52FC0C1DB7}" type="sibTrans" cxnId="{35A26356-AE83-4D50-BDEF-CA11391B3D29}">
      <dgm:prSet/>
      <dgm:spPr/>
      <dgm:t>
        <a:bodyPr/>
        <a:lstStyle/>
        <a:p>
          <a:endParaRPr lang="en-US" sz="2800"/>
        </a:p>
      </dgm:t>
    </dgm:pt>
    <dgm:pt modelId="{FABB7A3F-1D8D-491A-96AB-192D11454E9B}">
      <dgm:prSet custT="1"/>
      <dgm:spPr/>
      <dgm:t>
        <a:bodyPr/>
        <a:lstStyle/>
        <a:p>
          <a:r>
            <a:rPr lang="en-US" sz="1600" dirty="0"/>
            <a:t>Prequalification</a:t>
          </a:r>
          <a:r>
            <a:rPr lang="en-US" sz="1800" dirty="0"/>
            <a:t> (See Section 605)</a:t>
          </a:r>
        </a:p>
      </dgm:t>
    </dgm:pt>
    <dgm:pt modelId="{1F3F8651-E11E-4031-8051-3EEE8FF1E7F1}" type="parTrans" cxnId="{2222B1A4-9621-4143-864A-0A709D169015}">
      <dgm:prSet/>
      <dgm:spPr/>
      <dgm:t>
        <a:bodyPr/>
        <a:lstStyle/>
        <a:p>
          <a:endParaRPr lang="en-US" sz="2800"/>
        </a:p>
      </dgm:t>
    </dgm:pt>
    <dgm:pt modelId="{B8951DB9-8712-4FE6-ADDA-9EFEB90E47C9}" type="sibTrans" cxnId="{2222B1A4-9621-4143-864A-0A709D169015}">
      <dgm:prSet/>
      <dgm:spPr/>
      <dgm:t>
        <a:bodyPr/>
        <a:lstStyle/>
        <a:p>
          <a:endParaRPr lang="en-US" sz="2800"/>
        </a:p>
      </dgm:t>
    </dgm:pt>
    <dgm:pt modelId="{68390400-39D7-4574-BD1B-183444840EB1}" type="pres">
      <dgm:prSet presAssocID="{26A488A9-2E7A-4332-B148-0E07410231E9}" presName="composite" presStyleCnt="0">
        <dgm:presLayoutVars>
          <dgm:chMax val="1"/>
          <dgm:dir/>
          <dgm:resizeHandles val="exact"/>
        </dgm:presLayoutVars>
      </dgm:prSet>
      <dgm:spPr/>
    </dgm:pt>
    <dgm:pt modelId="{0D2F6979-DE13-463D-8891-BE235B9776F7}" type="pres">
      <dgm:prSet presAssocID="{26CF5A08-5C76-4E6C-B02D-609FDC8EAC17}" presName="roof" presStyleLbl="dkBgShp" presStyleIdx="0" presStyleCnt="2"/>
      <dgm:spPr/>
    </dgm:pt>
    <dgm:pt modelId="{C537638D-B37B-402C-809C-5D673BD3BDEF}" type="pres">
      <dgm:prSet presAssocID="{26CF5A08-5C76-4E6C-B02D-609FDC8EAC17}" presName="pillars" presStyleCnt="0"/>
      <dgm:spPr/>
    </dgm:pt>
    <dgm:pt modelId="{C5C9AC45-AF6B-4CA1-9962-673E5CB0B829}" type="pres">
      <dgm:prSet presAssocID="{26CF5A08-5C76-4E6C-B02D-609FDC8EAC17}" presName="pillar1" presStyleLbl="node1" presStyleIdx="0" presStyleCnt="6">
        <dgm:presLayoutVars>
          <dgm:bulletEnabled val="1"/>
        </dgm:presLayoutVars>
      </dgm:prSet>
      <dgm:spPr/>
    </dgm:pt>
    <dgm:pt modelId="{C2CF03E4-7BD2-4373-BC3B-1936CE8AA8CC}" type="pres">
      <dgm:prSet presAssocID="{71157605-CD67-4433-837C-CB0A12E03827}" presName="pillarX" presStyleLbl="node1" presStyleIdx="1" presStyleCnt="6">
        <dgm:presLayoutVars>
          <dgm:bulletEnabled val="1"/>
        </dgm:presLayoutVars>
      </dgm:prSet>
      <dgm:spPr/>
    </dgm:pt>
    <dgm:pt modelId="{B037407B-8408-4266-A53A-36D4836143DD}" type="pres">
      <dgm:prSet presAssocID="{552A2B61-F216-4397-967E-86F1E61C6F44}" presName="pillarX" presStyleLbl="node1" presStyleIdx="2" presStyleCnt="6">
        <dgm:presLayoutVars>
          <dgm:bulletEnabled val="1"/>
        </dgm:presLayoutVars>
      </dgm:prSet>
      <dgm:spPr/>
    </dgm:pt>
    <dgm:pt modelId="{92E3DC80-EF57-41CC-95B1-5CE7BE641462}" type="pres">
      <dgm:prSet presAssocID="{759CBDC9-346E-4B9F-8CB7-8653F89356F4}" presName="pillarX" presStyleLbl="node1" presStyleIdx="3" presStyleCnt="6">
        <dgm:presLayoutVars>
          <dgm:bulletEnabled val="1"/>
        </dgm:presLayoutVars>
      </dgm:prSet>
      <dgm:spPr/>
    </dgm:pt>
    <dgm:pt modelId="{A6C78888-3DB0-41CD-88F7-36AFA941E69D}" type="pres">
      <dgm:prSet presAssocID="{E1ECCB3B-B91C-4312-BB13-FF80B9DE3A4F}" presName="pillarX" presStyleLbl="node1" presStyleIdx="4" presStyleCnt="6">
        <dgm:presLayoutVars>
          <dgm:bulletEnabled val="1"/>
        </dgm:presLayoutVars>
      </dgm:prSet>
      <dgm:spPr/>
    </dgm:pt>
    <dgm:pt modelId="{CE596684-F939-42D2-8942-0EB3C31F8546}" type="pres">
      <dgm:prSet presAssocID="{FABB7A3F-1D8D-491A-96AB-192D11454E9B}" presName="pillarX" presStyleLbl="node1" presStyleIdx="5" presStyleCnt="6">
        <dgm:presLayoutVars>
          <dgm:bulletEnabled val="1"/>
        </dgm:presLayoutVars>
      </dgm:prSet>
      <dgm:spPr/>
    </dgm:pt>
    <dgm:pt modelId="{B40E2FF8-DD23-42E6-BA44-59383F12252B}" type="pres">
      <dgm:prSet presAssocID="{26CF5A08-5C76-4E6C-B02D-609FDC8EAC17}" presName="base" presStyleLbl="dkBgShp" presStyleIdx="1" presStyleCnt="2"/>
      <dgm:spPr/>
    </dgm:pt>
  </dgm:ptLst>
  <dgm:cxnLst>
    <dgm:cxn modelId="{87D89A0C-B70E-4E23-AFE0-03496392F814}" srcId="{26A488A9-2E7A-4332-B148-0E07410231E9}" destId="{26CF5A08-5C76-4E6C-B02D-609FDC8EAC17}" srcOrd="0" destOrd="0" parTransId="{B47339A0-C780-41CE-A2DB-8F53850C3859}" sibTransId="{7DC48D2F-69D3-4471-A450-8883C579C0EE}"/>
    <dgm:cxn modelId="{E6024722-E875-4D4A-BA1C-DAF3F97BF9FF}" type="presOf" srcId="{26CF5A08-5C76-4E6C-B02D-609FDC8EAC17}" destId="{0D2F6979-DE13-463D-8891-BE235B9776F7}" srcOrd="0" destOrd="0" presId="urn:microsoft.com/office/officeart/2005/8/layout/hList3"/>
    <dgm:cxn modelId="{38458023-FD45-446B-A300-B4ACA9602C8E}" type="presOf" srcId="{963A878A-5DEC-4395-B7E9-F73A83CB185D}" destId="{C5C9AC45-AF6B-4CA1-9962-673E5CB0B829}" srcOrd="0" destOrd="0" presId="urn:microsoft.com/office/officeart/2005/8/layout/hList3"/>
    <dgm:cxn modelId="{DC9AB523-B065-439B-BEFA-A8033235C99C}" type="presOf" srcId="{552A2B61-F216-4397-967E-86F1E61C6F44}" destId="{B037407B-8408-4266-A53A-36D4836143DD}" srcOrd="0" destOrd="0" presId="urn:microsoft.com/office/officeart/2005/8/layout/hList3"/>
    <dgm:cxn modelId="{AC972E3F-A13E-44F6-8204-6D5A68F3538C}" srcId="{26CF5A08-5C76-4E6C-B02D-609FDC8EAC17}" destId="{963A878A-5DEC-4395-B7E9-F73A83CB185D}" srcOrd="0" destOrd="0" parTransId="{5E05C868-3A4A-4C08-80BE-951D70824B10}" sibTransId="{9C836E52-B659-4863-A254-9A9E136FA603}"/>
    <dgm:cxn modelId="{3DB8994C-2B08-4E15-9BEF-40B5BFD79A01}" srcId="{26CF5A08-5C76-4E6C-B02D-609FDC8EAC17}" destId="{71157605-CD67-4433-837C-CB0A12E03827}" srcOrd="1" destOrd="0" parTransId="{3A2EE859-0FA0-478C-855C-CC8E7C7711BD}" sibTransId="{24171B0C-C63D-4F3F-BE54-B4353D635146}"/>
    <dgm:cxn modelId="{C590F774-50D1-4E58-91DC-D3F9EF146F3C}" type="presOf" srcId="{26A488A9-2E7A-4332-B148-0E07410231E9}" destId="{68390400-39D7-4574-BD1B-183444840EB1}" srcOrd="0" destOrd="0" presId="urn:microsoft.com/office/officeart/2005/8/layout/hList3"/>
    <dgm:cxn modelId="{35A26356-AE83-4D50-BDEF-CA11391B3D29}" srcId="{26CF5A08-5C76-4E6C-B02D-609FDC8EAC17}" destId="{E1ECCB3B-B91C-4312-BB13-FF80B9DE3A4F}" srcOrd="4" destOrd="0" parTransId="{900E7416-D59E-4DEF-A2BD-7E3BE150F333}" sibTransId="{F0F8B86D-0BDD-458D-8F75-BC52FC0C1DB7}"/>
    <dgm:cxn modelId="{B5CEC75A-7377-4ACE-8B6F-08C9D8606F0A}" type="presOf" srcId="{FABB7A3F-1D8D-491A-96AB-192D11454E9B}" destId="{CE596684-F939-42D2-8942-0EB3C31F8546}" srcOrd="0" destOrd="0" presId="urn:microsoft.com/office/officeart/2005/8/layout/hList3"/>
    <dgm:cxn modelId="{2E602C8A-7533-47CC-8916-E1534FCD16FC}" srcId="{26CF5A08-5C76-4E6C-B02D-609FDC8EAC17}" destId="{759CBDC9-346E-4B9F-8CB7-8653F89356F4}" srcOrd="3" destOrd="0" parTransId="{BFE19985-90A8-46A7-B35D-79EC8C4982FA}" sibTransId="{B9BBDB78-04ED-4792-B0B5-690ED8EB7FE7}"/>
    <dgm:cxn modelId="{2222B1A4-9621-4143-864A-0A709D169015}" srcId="{26CF5A08-5C76-4E6C-B02D-609FDC8EAC17}" destId="{FABB7A3F-1D8D-491A-96AB-192D11454E9B}" srcOrd="5" destOrd="0" parTransId="{1F3F8651-E11E-4031-8051-3EEE8FF1E7F1}" sibTransId="{B8951DB9-8712-4FE6-ADDA-9EFEB90E47C9}"/>
    <dgm:cxn modelId="{C9965CDE-B9BB-499D-85C2-ABE9FE56D3E4}" srcId="{26CF5A08-5C76-4E6C-B02D-609FDC8EAC17}" destId="{552A2B61-F216-4397-967E-86F1E61C6F44}" srcOrd="2" destOrd="0" parTransId="{03A09223-1DFB-4470-955A-83B155D3A1DA}" sibTransId="{C5691484-B417-4250-9F87-5EAEAB949984}"/>
    <dgm:cxn modelId="{57DC78DE-4919-497C-99AE-3AC0D1F1215C}" type="presOf" srcId="{759CBDC9-346E-4B9F-8CB7-8653F89356F4}" destId="{92E3DC80-EF57-41CC-95B1-5CE7BE641462}" srcOrd="0" destOrd="0" presId="urn:microsoft.com/office/officeart/2005/8/layout/hList3"/>
    <dgm:cxn modelId="{4202E7E1-B7D6-4C5E-8FBD-97A9C42C87D9}" type="presOf" srcId="{E1ECCB3B-B91C-4312-BB13-FF80B9DE3A4F}" destId="{A6C78888-3DB0-41CD-88F7-36AFA941E69D}" srcOrd="0" destOrd="0" presId="urn:microsoft.com/office/officeart/2005/8/layout/hList3"/>
    <dgm:cxn modelId="{9F0A7BE2-B70E-4D1E-AB6F-CE6B5CA01BA9}" type="presOf" srcId="{71157605-CD67-4433-837C-CB0A12E03827}" destId="{C2CF03E4-7BD2-4373-BC3B-1936CE8AA8CC}" srcOrd="0" destOrd="0" presId="urn:microsoft.com/office/officeart/2005/8/layout/hList3"/>
    <dgm:cxn modelId="{4915EB7D-E22E-43A3-9D14-DED0514F26F4}" type="presParOf" srcId="{68390400-39D7-4574-BD1B-183444840EB1}" destId="{0D2F6979-DE13-463D-8891-BE235B9776F7}" srcOrd="0" destOrd="0" presId="urn:microsoft.com/office/officeart/2005/8/layout/hList3"/>
    <dgm:cxn modelId="{F9C3210B-EC3F-4FA0-8BC4-22A4CCDD77CD}" type="presParOf" srcId="{68390400-39D7-4574-BD1B-183444840EB1}" destId="{C537638D-B37B-402C-809C-5D673BD3BDEF}" srcOrd="1" destOrd="0" presId="urn:microsoft.com/office/officeart/2005/8/layout/hList3"/>
    <dgm:cxn modelId="{A1057C89-E681-4541-94FE-BF1A3793D3CA}" type="presParOf" srcId="{C537638D-B37B-402C-809C-5D673BD3BDEF}" destId="{C5C9AC45-AF6B-4CA1-9962-673E5CB0B829}" srcOrd="0" destOrd="0" presId="urn:microsoft.com/office/officeart/2005/8/layout/hList3"/>
    <dgm:cxn modelId="{3B972E12-63DF-490C-8FB7-01FB9FE8D1B6}" type="presParOf" srcId="{C537638D-B37B-402C-809C-5D673BD3BDEF}" destId="{C2CF03E4-7BD2-4373-BC3B-1936CE8AA8CC}" srcOrd="1" destOrd="0" presId="urn:microsoft.com/office/officeart/2005/8/layout/hList3"/>
    <dgm:cxn modelId="{926993E6-3B41-415B-91CE-B7DCDF24B132}" type="presParOf" srcId="{C537638D-B37B-402C-809C-5D673BD3BDEF}" destId="{B037407B-8408-4266-A53A-36D4836143DD}" srcOrd="2" destOrd="0" presId="urn:microsoft.com/office/officeart/2005/8/layout/hList3"/>
    <dgm:cxn modelId="{CECEE9A5-FB01-4A58-B49A-BE581EB2FBDA}" type="presParOf" srcId="{C537638D-B37B-402C-809C-5D673BD3BDEF}" destId="{92E3DC80-EF57-41CC-95B1-5CE7BE641462}" srcOrd="3" destOrd="0" presId="urn:microsoft.com/office/officeart/2005/8/layout/hList3"/>
    <dgm:cxn modelId="{CFB0FCAC-086E-4450-A680-BDCA15AE7F45}" type="presParOf" srcId="{C537638D-B37B-402C-809C-5D673BD3BDEF}" destId="{A6C78888-3DB0-41CD-88F7-36AFA941E69D}" srcOrd="4" destOrd="0" presId="urn:microsoft.com/office/officeart/2005/8/layout/hList3"/>
    <dgm:cxn modelId="{542A4826-87B2-4FBA-9B83-7E149371CAB6}" type="presParOf" srcId="{C537638D-B37B-402C-809C-5D673BD3BDEF}" destId="{CE596684-F939-42D2-8942-0EB3C31F8546}" srcOrd="5" destOrd="0" presId="urn:microsoft.com/office/officeart/2005/8/layout/hList3"/>
    <dgm:cxn modelId="{F4423535-5304-4D06-AF5B-77EE2B6C07AD}" type="presParOf" srcId="{68390400-39D7-4574-BD1B-183444840EB1}" destId="{B40E2FF8-DD23-42E6-BA44-59383F12252B}"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3.xml><?xml version="1.0" encoding="utf-8"?>
<dgm:dataModel xmlns:dgm="http://schemas.openxmlformats.org/drawingml/2006/diagram" xmlns:a="http://schemas.openxmlformats.org/drawingml/2006/main">
  <dgm:ptLst>
    <dgm:pt modelId="{DCD3EE51-99F5-4E03-89F3-C835045F014B}" type="doc">
      <dgm:prSet loTypeId="urn:microsoft.com/office/officeart/2008/layout/VerticalCurvedList" loCatId="list" qsTypeId="urn:microsoft.com/office/officeart/2005/8/quickstyle/simple1" qsCatId="simple" csTypeId="urn:microsoft.com/office/officeart/2005/8/colors/accent1_2" csCatId="accent1"/>
      <dgm:spPr/>
      <dgm:t>
        <a:bodyPr/>
        <a:lstStyle/>
        <a:p>
          <a:endParaRPr lang="en-US"/>
        </a:p>
      </dgm:t>
    </dgm:pt>
    <dgm:pt modelId="{C463C3F9-F1EC-4092-AFC3-BCEEBACA7715}">
      <dgm:prSet/>
      <dgm:spPr/>
      <dgm:t>
        <a:bodyPr/>
        <a:lstStyle/>
        <a:p>
          <a:r>
            <a:rPr lang="en-US"/>
            <a:t>Bid Bonds</a:t>
          </a:r>
        </a:p>
      </dgm:t>
    </dgm:pt>
    <dgm:pt modelId="{F0334284-237E-4ED2-8A45-AC01EBCB53BA}" type="parTrans" cxnId="{2AEF1B2E-3327-4892-8E44-C70BFEFF925B}">
      <dgm:prSet/>
      <dgm:spPr/>
      <dgm:t>
        <a:bodyPr/>
        <a:lstStyle/>
        <a:p>
          <a:endParaRPr lang="en-US"/>
        </a:p>
      </dgm:t>
    </dgm:pt>
    <dgm:pt modelId="{0705A718-5EB4-4802-9A33-258DD7F687D4}" type="sibTrans" cxnId="{2AEF1B2E-3327-4892-8E44-C70BFEFF925B}">
      <dgm:prSet/>
      <dgm:spPr/>
      <dgm:t>
        <a:bodyPr/>
        <a:lstStyle/>
        <a:p>
          <a:endParaRPr lang="en-US"/>
        </a:p>
      </dgm:t>
    </dgm:pt>
    <dgm:pt modelId="{9015F03E-C19B-446F-80A0-A56618F74602}">
      <dgm:prSet/>
      <dgm:spPr/>
      <dgm:t>
        <a:bodyPr/>
        <a:lstStyle/>
        <a:p>
          <a:r>
            <a:rPr lang="en-US"/>
            <a:t>Performance and Payment Bonds</a:t>
          </a:r>
        </a:p>
      </dgm:t>
    </dgm:pt>
    <dgm:pt modelId="{5E6328B8-39DC-4C32-917E-F8F773197A1F}" type="parTrans" cxnId="{D8ED76EB-3288-4FB0-9378-78AA8BB5B835}">
      <dgm:prSet/>
      <dgm:spPr/>
      <dgm:t>
        <a:bodyPr/>
        <a:lstStyle/>
        <a:p>
          <a:endParaRPr lang="en-US"/>
        </a:p>
      </dgm:t>
    </dgm:pt>
    <dgm:pt modelId="{CD3A4ECC-9C8F-4F95-AC1D-2004D0487E8F}" type="sibTrans" cxnId="{D8ED76EB-3288-4FB0-9378-78AA8BB5B835}">
      <dgm:prSet/>
      <dgm:spPr/>
      <dgm:t>
        <a:bodyPr/>
        <a:lstStyle/>
        <a:p>
          <a:endParaRPr lang="en-US"/>
        </a:p>
      </dgm:t>
    </dgm:pt>
    <dgm:pt modelId="{901B37DE-175E-445E-BC59-5D32EE345DE6}">
      <dgm:prSet/>
      <dgm:spPr/>
      <dgm:t>
        <a:bodyPr/>
        <a:lstStyle/>
        <a:p>
          <a:r>
            <a:rPr lang="en-US"/>
            <a:t>Number of Bids</a:t>
          </a:r>
        </a:p>
      </dgm:t>
    </dgm:pt>
    <dgm:pt modelId="{3252F562-2C64-4DA1-BCE3-FCC4118BC3A0}" type="parTrans" cxnId="{5465E0FF-D2F2-4FA9-B064-2BDFD739D39A}">
      <dgm:prSet/>
      <dgm:spPr/>
      <dgm:t>
        <a:bodyPr/>
        <a:lstStyle/>
        <a:p>
          <a:endParaRPr lang="en-US"/>
        </a:p>
      </dgm:t>
    </dgm:pt>
    <dgm:pt modelId="{160CE87A-7A9F-4CD8-ABB4-280AFAF41A5F}" type="sibTrans" cxnId="{5465E0FF-D2F2-4FA9-B064-2BDFD739D39A}">
      <dgm:prSet/>
      <dgm:spPr/>
      <dgm:t>
        <a:bodyPr/>
        <a:lstStyle/>
        <a:p>
          <a:endParaRPr lang="en-US"/>
        </a:p>
      </dgm:t>
    </dgm:pt>
    <dgm:pt modelId="{674D347F-CCC0-411C-8015-B3F952BDB1AA}">
      <dgm:prSet/>
      <dgm:spPr/>
      <dgm:t>
        <a:bodyPr/>
        <a:lstStyle/>
        <a:p>
          <a:r>
            <a:rPr lang="en-US"/>
            <a:t>State of North Carolina General Conditions and Forms</a:t>
          </a:r>
        </a:p>
      </dgm:t>
    </dgm:pt>
    <dgm:pt modelId="{C5B934D1-CD9E-45D0-9085-1597D18505A0}" type="parTrans" cxnId="{866C5E03-4F3F-4AE2-AC94-345FDE72F56D}">
      <dgm:prSet/>
      <dgm:spPr/>
      <dgm:t>
        <a:bodyPr/>
        <a:lstStyle/>
        <a:p>
          <a:endParaRPr lang="en-US"/>
        </a:p>
      </dgm:t>
    </dgm:pt>
    <dgm:pt modelId="{12F017E4-C2F9-4AFB-9C7B-D7B9416DBF67}" type="sibTrans" cxnId="{866C5E03-4F3F-4AE2-AC94-345FDE72F56D}">
      <dgm:prSet/>
      <dgm:spPr/>
      <dgm:t>
        <a:bodyPr/>
        <a:lstStyle/>
        <a:p>
          <a:endParaRPr lang="en-US"/>
        </a:p>
      </dgm:t>
    </dgm:pt>
    <dgm:pt modelId="{E41CF894-109E-4889-A503-5A7443EDA8C9}">
      <dgm:prSet/>
      <dgm:spPr/>
      <dgm:t>
        <a:bodyPr/>
        <a:lstStyle/>
        <a:p>
          <a:r>
            <a:rPr lang="en-US"/>
            <a:t>State of North Carolina MBE Requirements</a:t>
          </a:r>
        </a:p>
      </dgm:t>
    </dgm:pt>
    <dgm:pt modelId="{D148C62F-C369-47CE-8898-27E8698497A5}" type="parTrans" cxnId="{3D907BC0-4FFC-48C3-B49C-A66B9799DD48}">
      <dgm:prSet/>
      <dgm:spPr/>
      <dgm:t>
        <a:bodyPr/>
        <a:lstStyle/>
        <a:p>
          <a:endParaRPr lang="en-US"/>
        </a:p>
      </dgm:t>
    </dgm:pt>
    <dgm:pt modelId="{DB4FCCE2-0ED6-462D-84FE-20BC03ED8843}" type="sibTrans" cxnId="{3D907BC0-4FFC-48C3-B49C-A66B9799DD48}">
      <dgm:prSet/>
      <dgm:spPr/>
      <dgm:t>
        <a:bodyPr/>
        <a:lstStyle/>
        <a:p>
          <a:endParaRPr lang="en-US"/>
        </a:p>
      </dgm:t>
    </dgm:pt>
    <dgm:pt modelId="{3AD7ABCA-CA63-4613-9CEE-83EEA95E1362}">
      <dgm:prSet/>
      <dgm:spPr/>
      <dgm:t>
        <a:bodyPr/>
        <a:lstStyle/>
        <a:p>
          <a:r>
            <a:rPr lang="en-US"/>
            <a:t>Bids Under or Over Formal Threshold</a:t>
          </a:r>
        </a:p>
      </dgm:t>
    </dgm:pt>
    <dgm:pt modelId="{EC5F528E-F07A-4A4C-AE04-1025F4533343}" type="parTrans" cxnId="{E2E7212E-72A6-4871-A557-670046E88F13}">
      <dgm:prSet/>
      <dgm:spPr/>
      <dgm:t>
        <a:bodyPr/>
        <a:lstStyle/>
        <a:p>
          <a:endParaRPr lang="en-US"/>
        </a:p>
      </dgm:t>
    </dgm:pt>
    <dgm:pt modelId="{4E58AA4E-AE71-40CF-A68D-11FDE8E0A7FB}" type="sibTrans" cxnId="{E2E7212E-72A6-4871-A557-670046E88F13}">
      <dgm:prSet/>
      <dgm:spPr/>
      <dgm:t>
        <a:bodyPr/>
        <a:lstStyle/>
        <a:p>
          <a:endParaRPr lang="en-US"/>
        </a:p>
      </dgm:t>
    </dgm:pt>
    <dgm:pt modelId="{7D1CE355-3CFE-4C1E-8503-D84339140163}" type="pres">
      <dgm:prSet presAssocID="{DCD3EE51-99F5-4E03-89F3-C835045F014B}" presName="Name0" presStyleCnt="0">
        <dgm:presLayoutVars>
          <dgm:chMax val="7"/>
          <dgm:chPref val="7"/>
          <dgm:dir/>
        </dgm:presLayoutVars>
      </dgm:prSet>
      <dgm:spPr/>
    </dgm:pt>
    <dgm:pt modelId="{AABFAC27-0E1D-4C7B-91CB-49151EAFBF14}" type="pres">
      <dgm:prSet presAssocID="{DCD3EE51-99F5-4E03-89F3-C835045F014B}" presName="Name1" presStyleCnt="0"/>
      <dgm:spPr/>
    </dgm:pt>
    <dgm:pt modelId="{A170D238-921F-4CA9-AFF3-6475773213C7}" type="pres">
      <dgm:prSet presAssocID="{DCD3EE51-99F5-4E03-89F3-C835045F014B}" presName="cycle" presStyleCnt="0"/>
      <dgm:spPr/>
    </dgm:pt>
    <dgm:pt modelId="{0B6530E2-9280-4431-A866-BCB13C33EBAC}" type="pres">
      <dgm:prSet presAssocID="{DCD3EE51-99F5-4E03-89F3-C835045F014B}" presName="srcNode" presStyleLbl="node1" presStyleIdx="0" presStyleCnt="6"/>
      <dgm:spPr/>
    </dgm:pt>
    <dgm:pt modelId="{0F96FD83-9F66-4FE7-87C8-6143605843FC}" type="pres">
      <dgm:prSet presAssocID="{DCD3EE51-99F5-4E03-89F3-C835045F014B}" presName="conn" presStyleLbl="parChTrans1D2" presStyleIdx="0" presStyleCnt="1"/>
      <dgm:spPr/>
    </dgm:pt>
    <dgm:pt modelId="{4428DAD6-7E97-4FB7-80F1-347E90B7B0AC}" type="pres">
      <dgm:prSet presAssocID="{DCD3EE51-99F5-4E03-89F3-C835045F014B}" presName="extraNode" presStyleLbl="node1" presStyleIdx="0" presStyleCnt="6"/>
      <dgm:spPr/>
    </dgm:pt>
    <dgm:pt modelId="{CA7443A9-7475-4965-B524-4F5CE56096DB}" type="pres">
      <dgm:prSet presAssocID="{DCD3EE51-99F5-4E03-89F3-C835045F014B}" presName="dstNode" presStyleLbl="node1" presStyleIdx="0" presStyleCnt="6"/>
      <dgm:spPr/>
    </dgm:pt>
    <dgm:pt modelId="{95B481D0-3D8B-4C46-B364-67E6250BCA0A}" type="pres">
      <dgm:prSet presAssocID="{C463C3F9-F1EC-4092-AFC3-BCEEBACA7715}" presName="text_1" presStyleLbl="node1" presStyleIdx="0" presStyleCnt="6">
        <dgm:presLayoutVars>
          <dgm:bulletEnabled val="1"/>
        </dgm:presLayoutVars>
      </dgm:prSet>
      <dgm:spPr/>
    </dgm:pt>
    <dgm:pt modelId="{FD1AB50F-2230-41D7-84F0-88830DCC937F}" type="pres">
      <dgm:prSet presAssocID="{C463C3F9-F1EC-4092-AFC3-BCEEBACA7715}" presName="accent_1" presStyleCnt="0"/>
      <dgm:spPr/>
    </dgm:pt>
    <dgm:pt modelId="{82628B86-B0CB-4580-8BB7-6CA159C5E44E}" type="pres">
      <dgm:prSet presAssocID="{C463C3F9-F1EC-4092-AFC3-BCEEBACA7715}" presName="accentRepeatNode" presStyleLbl="solidFgAcc1" presStyleIdx="0" presStyleCnt="6"/>
      <dgm:spPr/>
    </dgm:pt>
    <dgm:pt modelId="{EA58D11A-A26D-43D8-967C-519A01ABCA55}" type="pres">
      <dgm:prSet presAssocID="{9015F03E-C19B-446F-80A0-A56618F74602}" presName="text_2" presStyleLbl="node1" presStyleIdx="1" presStyleCnt="6">
        <dgm:presLayoutVars>
          <dgm:bulletEnabled val="1"/>
        </dgm:presLayoutVars>
      </dgm:prSet>
      <dgm:spPr/>
    </dgm:pt>
    <dgm:pt modelId="{32F88F15-E3A4-4750-926C-67E8A56ECE6F}" type="pres">
      <dgm:prSet presAssocID="{9015F03E-C19B-446F-80A0-A56618F74602}" presName="accent_2" presStyleCnt="0"/>
      <dgm:spPr/>
    </dgm:pt>
    <dgm:pt modelId="{3580424B-282C-49F3-861A-97724C4143FB}" type="pres">
      <dgm:prSet presAssocID="{9015F03E-C19B-446F-80A0-A56618F74602}" presName="accentRepeatNode" presStyleLbl="solidFgAcc1" presStyleIdx="1" presStyleCnt="6"/>
      <dgm:spPr/>
    </dgm:pt>
    <dgm:pt modelId="{6CBC5E1E-2E0B-406B-A183-DF0417E2C8D8}" type="pres">
      <dgm:prSet presAssocID="{901B37DE-175E-445E-BC59-5D32EE345DE6}" presName="text_3" presStyleLbl="node1" presStyleIdx="2" presStyleCnt="6">
        <dgm:presLayoutVars>
          <dgm:bulletEnabled val="1"/>
        </dgm:presLayoutVars>
      </dgm:prSet>
      <dgm:spPr/>
    </dgm:pt>
    <dgm:pt modelId="{C7D4C072-623A-4C9B-B079-859E5CDF9C1B}" type="pres">
      <dgm:prSet presAssocID="{901B37DE-175E-445E-BC59-5D32EE345DE6}" presName="accent_3" presStyleCnt="0"/>
      <dgm:spPr/>
    </dgm:pt>
    <dgm:pt modelId="{E46102DD-AF90-4170-88B0-4194CE8504A3}" type="pres">
      <dgm:prSet presAssocID="{901B37DE-175E-445E-BC59-5D32EE345DE6}" presName="accentRepeatNode" presStyleLbl="solidFgAcc1" presStyleIdx="2" presStyleCnt="6"/>
      <dgm:spPr/>
    </dgm:pt>
    <dgm:pt modelId="{CA58642D-04B4-4938-BFA2-B13E0A4A608B}" type="pres">
      <dgm:prSet presAssocID="{674D347F-CCC0-411C-8015-B3F952BDB1AA}" presName="text_4" presStyleLbl="node1" presStyleIdx="3" presStyleCnt="6">
        <dgm:presLayoutVars>
          <dgm:bulletEnabled val="1"/>
        </dgm:presLayoutVars>
      </dgm:prSet>
      <dgm:spPr/>
    </dgm:pt>
    <dgm:pt modelId="{1AEB950E-31D9-4F61-BC6A-7213155CAADE}" type="pres">
      <dgm:prSet presAssocID="{674D347F-CCC0-411C-8015-B3F952BDB1AA}" presName="accent_4" presStyleCnt="0"/>
      <dgm:spPr/>
    </dgm:pt>
    <dgm:pt modelId="{C5E6218C-5453-4AA7-BDA5-C0D667FD7F7A}" type="pres">
      <dgm:prSet presAssocID="{674D347F-CCC0-411C-8015-B3F952BDB1AA}" presName="accentRepeatNode" presStyleLbl="solidFgAcc1" presStyleIdx="3" presStyleCnt="6"/>
      <dgm:spPr/>
    </dgm:pt>
    <dgm:pt modelId="{E9B26D96-8FC9-4AFA-8EB0-D9503524488F}" type="pres">
      <dgm:prSet presAssocID="{E41CF894-109E-4889-A503-5A7443EDA8C9}" presName="text_5" presStyleLbl="node1" presStyleIdx="4" presStyleCnt="6">
        <dgm:presLayoutVars>
          <dgm:bulletEnabled val="1"/>
        </dgm:presLayoutVars>
      </dgm:prSet>
      <dgm:spPr/>
    </dgm:pt>
    <dgm:pt modelId="{F06FDD90-60EB-4C4B-9E1A-1A92E76FA32F}" type="pres">
      <dgm:prSet presAssocID="{E41CF894-109E-4889-A503-5A7443EDA8C9}" presName="accent_5" presStyleCnt="0"/>
      <dgm:spPr/>
    </dgm:pt>
    <dgm:pt modelId="{91F548D0-4092-4D3B-8775-ACE1D6CC1876}" type="pres">
      <dgm:prSet presAssocID="{E41CF894-109E-4889-A503-5A7443EDA8C9}" presName="accentRepeatNode" presStyleLbl="solidFgAcc1" presStyleIdx="4" presStyleCnt="6"/>
      <dgm:spPr/>
    </dgm:pt>
    <dgm:pt modelId="{50EBA6C2-C6EA-49FA-94D9-DD57C18E43A8}" type="pres">
      <dgm:prSet presAssocID="{3AD7ABCA-CA63-4613-9CEE-83EEA95E1362}" presName="text_6" presStyleLbl="node1" presStyleIdx="5" presStyleCnt="6">
        <dgm:presLayoutVars>
          <dgm:bulletEnabled val="1"/>
        </dgm:presLayoutVars>
      </dgm:prSet>
      <dgm:spPr/>
    </dgm:pt>
    <dgm:pt modelId="{AF92C58E-E6C3-4333-B4E2-5D17BF5D798E}" type="pres">
      <dgm:prSet presAssocID="{3AD7ABCA-CA63-4613-9CEE-83EEA95E1362}" presName="accent_6" presStyleCnt="0"/>
      <dgm:spPr/>
    </dgm:pt>
    <dgm:pt modelId="{FBE390E5-05A6-4202-AEA9-10D2726EF9E7}" type="pres">
      <dgm:prSet presAssocID="{3AD7ABCA-CA63-4613-9CEE-83EEA95E1362}" presName="accentRepeatNode" presStyleLbl="solidFgAcc1" presStyleIdx="5" presStyleCnt="6"/>
      <dgm:spPr/>
    </dgm:pt>
  </dgm:ptLst>
  <dgm:cxnLst>
    <dgm:cxn modelId="{866C5E03-4F3F-4AE2-AC94-345FDE72F56D}" srcId="{DCD3EE51-99F5-4E03-89F3-C835045F014B}" destId="{674D347F-CCC0-411C-8015-B3F952BDB1AA}" srcOrd="3" destOrd="0" parTransId="{C5B934D1-CD9E-45D0-9085-1597D18505A0}" sibTransId="{12F017E4-C2F9-4AFB-9C7B-D7B9416DBF67}"/>
    <dgm:cxn modelId="{DF52D508-D27A-4262-918A-C7D412B04828}" type="presOf" srcId="{DCD3EE51-99F5-4E03-89F3-C835045F014B}" destId="{7D1CE355-3CFE-4C1E-8503-D84339140163}" srcOrd="0" destOrd="0" presId="urn:microsoft.com/office/officeart/2008/layout/VerticalCurvedList"/>
    <dgm:cxn modelId="{BD8F8617-D088-4A66-9ACA-6ECF5A614E3D}" type="presOf" srcId="{674D347F-CCC0-411C-8015-B3F952BDB1AA}" destId="{CA58642D-04B4-4938-BFA2-B13E0A4A608B}" srcOrd="0" destOrd="0" presId="urn:microsoft.com/office/officeart/2008/layout/VerticalCurvedList"/>
    <dgm:cxn modelId="{9C6EB319-ECDB-4112-B767-A391DABA5D72}" type="presOf" srcId="{3AD7ABCA-CA63-4613-9CEE-83EEA95E1362}" destId="{50EBA6C2-C6EA-49FA-94D9-DD57C18E43A8}" srcOrd="0" destOrd="0" presId="urn:microsoft.com/office/officeart/2008/layout/VerticalCurvedList"/>
    <dgm:cxn modelId="{2AEF1B2E-3327-4892-8E44-C70BFEFF925B}" srcId="{DCD3EE51-99F5-4E03-89F3-C835045F014B}" destId="{C463C3F9-F1EC-4092-AFC3-BCEEBACA7715}" srcOrd="0" destOrd="0" parTransId="{F0334284-237E-4ED2-8A45-AC01EBCB53BA}" sibTransId="{0705A718-5EB4-4802-9A33-258DD7F687D4}"/>
    <dgm:cxn modelId="{E2E7212E-72A6-4871-A557-670046E88F13}" srcId="{DCD3EE51-99F5-4E03-89F3-C835045F014B}" destId="{3AD7ABCA-CA63-4613-9CEE-83EEA95E1362}" srcOrd="5" destOrd="0" parTransId="{EC5F528E-F07A-4A4C-AE04-1025F4533343}" sibTransId="{4E58AA4E-AE71-40CF-A68D-11FDE8E0A7FB}"/>
    <dgm:cxn modelId="{65CB5561-CBF1-49E1-AFE0-4D0DDF4E1DB0}" type="presOf" srcId="{C463C3F9-F1EC-4092-AFC3-BCEEBACA7715}" destId="{95B481D0-3D8B-4C46-B364-67E6250BCA0A}" srcOrd="0" destOrd="0" presId="urn:microsoft.com/office/officeart/2008/layout/VerticalCurvedList"/>
    <dgm:cxn modelId="{B08AA980-5D2F-4F00-8697-A94AE3B64CAD}" type="presOf" srcId="{901B37DE-175E-445E-BC59-5D32EE345DE6}" destId="{6CBC5E1E-2E0B-406B-A183-DF0417E2C8D8}" srcOrd="0" destOrd="0" presId="urn:microsoft.com/office/officeart/2008/layout/VerticalCurvedList"/>
    <dgm:cxn modelId="{E77888BE-E32C-402D-947A-3487BFD79498}" type="presOf" srcId="{0705A718-5EB4-4802-9A33-258DD7F687D4}" destId="{0F96FD83-9F66-4FE7-87C8-6143605843FC}" srcOrd="0" destOrd="0" presId="urn:microsoft.com/office/officeart/2008/layout/VerticalCurvedList"/>
    <dgm:cxn modelId="{3D907BC0-4FFC-48C3-B49C-A66B9799DD48}" srcId="{DCD3EE51-99F5-4E03-89F3-C835045F014B}" destId="{E41CF894-109E-4889-A503-5A7443EDA8C9}" srcOrd="4" destOrd="0" parTransId="{D148C62F-C369-47CE-8898-27E8698497A5}" sibTransId="{DB4FCCE2-0ED6-462D-84FE-20BC03ED8843}"/>
    <dgm:cxn modelId="{D8ED76EB-3288-4FB0-9378-78AA8BB5B835}" srcId="{DCD3EE51-99F5-4E03-89F3-C835045F014B}" destId="{9015F03E-C19B-446F-80A0-A56618F74602}" srcOrd="1" destOrd="0" parTransId="{5E6328B8-39DC-4C32-917E-F8F773197A1F}" sibTransId="{CD3A4ECC-9C8F-4F95-AC1D-2004D0487E8F}"/>
    <dgm:cxn modelId="{5D215AED-0DF2-4BE4-ADFB-7E3DC67C77E9}" type="presOf" srcId="{9015F03E-C19B-446F-80A0-A56618F74602}" destId="{EA58D11A-A26D-43D8-967C-519A01ABCA55}" srcOrd="0" destOrd="0" presId="urn:microsoft.com/office/officeart/2008/layout/VerticalCurvedList"/>
    <dgm:cxn modelId="{EF8A99F7-EE75-4AA8-A17C-849EB5B32A6A}" type="presOf" srcId="{E41CF894-109E-4889-A503-5A7443EDA8C9}" destId="{E9B26D96-8FC9-4AFA-8EB0-D9503524488F}" srcOrd="0" destOrd="0" presId="urn:microsoft.com/office/officeart/2008/layout/VerticalCurvedList"/>
    <dgm:cxn modelId="{5465E0FF-D2F2-4FA9-B064-2BDFD739D39A}" srcId="{DCD3EE51-99F5-4E03-89F3-C835045F014B}" destId="{901B37DE-175E-445E-BC59-5D32EE345DE6}" srcOrd="2" destOrd="0" parTransId="{3252F562-2C64-4DA1-BCE3-FCC4118BC3A0}" sibTransId="{160CE87A-7A9F-4CD8-ABB4-280AFAF41A5F}"/>
    <dgm:cxn modelId="{06B0E63B-70AD-41A9-90FB-5A39C510404A}" type="presParOf" srcId="{7D1CE355-3CFE-4C1E-8503-D84339140163}" destId="{AABFAC27-0E1D-4C7B-91CB-49151EAFBF14}" srcOrd="0" destOrd="0" presId="urn:microsoft.com/office/officeart/2008/layout/VerticalCurvedList"/>
    <dgm:cxn modelId="{E202CD2C-3823-430A-9A4C-A190E68D2457}" type="presParOf" srcId="{AABFAC27-0E1D-4C7B-91CB-49151EAFBF14}" destId="{A170D238-921F-4CA9-AFF3-6475773213C7}" srcOrd="0" destOrd="0" presId="urn:microsoft.com/office/officeart/2008/layout/VerticalCurvedList"/>
    <dgm:cxn modelId="{98AB90D5-ADC2-42A2-B4E0-46BB54CF1DCD}" type="presParOf" srcId="{A170D238-921F-4CA9-AFF3-6475773213C7}" destId="{0B6530E2-9280-4431-A866-BCB13C33EBAC}" srcOrd="0" destOrd="0" presId="urn:microsoft.com/office/officeart/2008/layout/VerticalCurvedList"/>
    <dgm:cxn modelId="{235A7B7C-9AE5-489E-8231-E5B67488532B}" type="presParOf" srcId="{A170D238-921F-4CA9-AFF3-6475773213C7}" destId="{0F96FD83-9F66-4FE7-87C8-6143605843FC}" srcOrd="1" destOrd="0" presId="urn:microsoft.com/office/officeart/2008/layout/VerticalCurvedList"/>
    <dgm:cxn modelId="{8895D967-18C1-44F4-9295-80BEC9ACA8F0}" type="presParOf" srcId="{A170D238-921F-4CA9-AFF3-6475773213C7}" destId="{4428DAD6-7E97-4FB7-80F1-347E90B7B0AC}" srcOrd="2" destOrd="0" presId="urn:microsoft.com/office/officeart/2008/layout/VerticalCurvedList"/>
    <dgm:cxn modelId="{687D3E0E-C966-4FB4-B51F-D048636A8CDD}" type="presParOf" srcId="{A170D238-921F-4CA9-AFF3-6475773213C7}" destId="{CA7443A9-7475-4965-B524-4F5CE56096DB}" srcOrd="3" destOrd="0" presId="urn:microsoft.com/office/officeart/2008/layout/VerticalCurvedList"/>
    <dgm:cxn modelId="{905A81F6-3E64-4B8A-B1A7-A4F39C444E41}" type="presParOf" srcId="{AABFAC27-0E1D-4C7B-91CB-49151EAFBF14}" destId="{95B481D0-3D8B-4C46-B364-67E6250BCA0A}" srcOrd="1" destOrd="0" presId="urn:microsoft.com/office/officeart/2008/layout/VerticalCurvedList"/>
    <dgm:cxn modelId="{B6B488DF-D40A-435E-AA98-29EAAAF41BEB}" type="presParOf" srcId="{AABFAC27-0E1D-4C7B-91CB-49151EAFBF14}" destId="{FD1AB50F-2230-41D7-84F0-88830DCC937F}" srcOrd="2" destOrd="0" presId="urn:microsoft.com/office/officeart/2008/layout/VerticalCurvedList"/>
    <dgm:cxn modelId="{9F594BC9-1093-4B60-BC9A-E6D5F54F2D95}" type="presParOf" srcId="{FD1AB50F-2230-41D7-84F0-88830DCC937F}" destId="{82628B86-B0CB-4580-8BB7-6CA159C5E44E}" srcOrd="0" destOrd="0" presId="urn:microsoft.com/office/officeart/2008/layout/VerticalCurvedList"/>
    <dgm:cxn modelId="{DA455403-A390-4A5D-87DF-BC61AAFD524C}" type="presParOf" srcId="{AABFAC27-0E1D-4C7B-91CB-49151EAFBF14}" destId="{EA58D11A-A26D-43D8-967C-519A01ABCA55}" srcOrd="3" destOrd="0" presId="urn:microsoft.com/office/officeart/2008/layout/VerticalCurvedList"/>
    <dgm:cxn modelId="{8B0DB7E8-0156-48A0-913D-1EA038CC59E4}" type="presParOf" srcId="{AABFAC27-0E1D-4C7B-91CB-49151EAFBF14}" destId="{32F88F15-E3A4-4750-926C-67E8A56ECE6F}" srcOrd="4" destOrd="0" presId="urn:microsoft.com/office/officeart/2008/layout/VerticalCurvedList"/>
    <dgm:cxn modelId="{DE67E8CE-0198-46C3-9838-0E1D1BFD5265}" type="presParOf" srcId="{32F88F15-E3A4-4750-926C-67E8A56ECE6F}" destId="{3580424B-282C-49F3-861A-97724C4143FB}" srcOrd="0" destOrd="0" presId="urn:microsoft.com/office/officeart/2008/layout/VerticalCurvedList"/>
    <dgm:cxn modelId="{DD68D500-3CEA-482C-B240-7CAE3169631A}" type="presParOf" srcId="{AABFAC27-0E1D-4C7B-91CB-49151EAFBF14}" destId="{6CBC5E1E-2E0B-406B-A183-DF0417E2C8D8}" srcOrd="5" destOrd="0" presId="urn:microsoft.com/office/officeart/2008/layout/VerticalCurvedList"/>
    <dgm:cxn modelId="{83F3D22E-9A0E-4FFB-A192-2497F1A3E4A0}" type="presParOf" srcId="{AABFAC27-0E1D-4C7B-91CB-49151EAFBF14}" destId="{C7D4C072-623A-4C9B-B079-859E5CDF9C1B}" srcOrd="6" destOrd="0" presId="urn:microsoft.com/office/officeart/2008/layout/VerticalCurvedList"/>
    <dgm:cxn modelId="{4EDA5C25-B9D1-418D-8862-7B137AD0F0E9}" type="presParOf" srcId="{C7D4C072-623A-4C9B-B079-859E5CDF9C1B}" destId="{E46102DD-AF90-4170-88B0-4194CE8504A3}" srcOrd="0" destOrd="0" presId="urn:microsoft.com/office/officeart/2008/layout/VerticalCurvedList"/>
    <dgm:cxn modelId="{6AEFB9F5-DA7E-4F29-BE9F-670104993477}" type="presParOf" srcId="{AABFAC27-0E1D-4C7B-91CB-49151EAFBF14}" destId="{CA58642D-04B4-4938-BFA2-B13E0A4A608B}" srcOrd="7" destOrd="0" presId="urn:microsoft.com/office/officeart/2008/layout/VerticalCurvedList"/>
    <dgm:cxn modelId="{0EEDEA40-D33A-4214-997E-AF68E62D3DED}" type="presParOf" srcId="{AABFAC27-0E1D-4C7B-91CB-49151EAFBF14}" destId="{1AEB950E-31D9-4F61-BC6A-7213155CAADE}" srcOrd="8" destOrd="0" presId="urn:microsoft.com/office/officeart/2008/layout/VerticalCurvedList"/>
    <dgm:cxn modelId="{E71BE336-DA7A-47D1-B133-5A9AA6B6F91E}" type="presParOf" srcId="{1AEB950E-31D9-4F61-BC6A-7213155CAADE}" destId="{C5E6218C-5453-4AA7-BDA5-C0D667FD7F7A}" srcOrd="0" destOrd="0" presId="urn:microsoft.com/office/officeart/2008/layout/VerticalCurvedList"/>
    <dgm:cxn modelId="{12EEEDB9-EAC9-407F-BD41-6446D973BA03}" type="presParOf" srcId="{AABFAC27-0E1D-4C7B-91CB-49151EAFBF14}" destId="{E9B26D96-8FC9-4AFA-8EB0-D9503524488F}" srcOrd="9" destOrd="0" presId="urn:microsoft.com/office/officeart/2008/layout/VerticalCurvedList"/>
    <dgm:cxn modelId="{4818F1BB-9973-47A5-B72B-7A93400A339C}" type="presParOf" srcId="{AABFAC27-0E1D-4C7B-91CB-49151EAFBF14}" destId="{F06FDD90-60EB-4C4B-9E1A-1A92E76FA32F}" srcOrd="10" destOrd="0" presId="urn:microsoft.com/office/officeart/2008/layout/VerticalCurvedList"/>
    <dgm:cxn modelId="{1DAC53FF-C197-4963-BA9B-6EFEEEC8CBFC}" type="presParOf" srcId="{F06FDD90-60EB-4C4B-9E1A-1A92E76FA32F}" destId="{91F548D0-4092-4D3B-8775-ACE1D6CC1876}" srcOrd="0" destOrd="0" presId="urn:microsoft.com/office/officeart/2008/layout/VerticalCurvedList"/>
    <dgm:cxn modelId="{45DA6FCA-FB59-43BC-A8D4-386243312177}" type="presParOf" srcId="{AABFAC27-0E1D-4C7B-91CB-49151EAFBF14}" destId="{50EBA6C2-C6EA-49FA-94D9-DD57C18E43A8}" srcOrd="11" destOrd="0" presId="urn:microsoft.com/office/officeart/2008/layout/VerticalCurvedList"/>
    <dgm:cxn modelId="{0B24DA33-ACBF-4E1F-95EE-CB81DA7A4B20}" type="presParOf" srcId="{AABFAC27-0E1D-4C7B-91CB-49151EAFBF14}" destId="{AF92C58E-E6C3-4333-B4E2-5D17BF5D798E}" srcOrd="12" destOrd="0" presId="urn:microsoft.com/office/officeart/2008/layout/VerticalCurvedList"/>
    <dgm:cxn modelId="{DA07C387-41E2-4EA7-9C27-585EAEC58139}" type="presParOf" srcId="{AF92C58E-E6C3-4333-B4E2-5D17BF5D798E}" destId="{FBE390E5-05A6-4202-AEA9-10D2726EF9E7}"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4.xml><?xml version="1.0" encoding="utf-8"?>
<dgm:dataModel xmlns:dgm="http://schemas.openxmlformats.org/drawingml/2006/diagram" xmlns:a="http://schemas.openxmlformats.org/drawingml/2006/main">
  <dgm:ptLst>
    <dgm:pt modelId="{B49AFA82-1CE5-410C-B89C-79880B1A750D}"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131DB0F3-1397-4CA3-992F-D14EA65955D0}">
      <dgm:prSet/>
      <dgm:spPr/>
      <dgm:t>
        <a:bodyPr/>
        <a:lstStyle/>
        <a:p>
          <a:pPr algn="ctr"/>
          <a:r>
            <a:rPr lang="en-US" b="1"/>
            <a:t>Section 604 </a:t>
          </a:r>
          <a:endParaRPr lang="en-US"/>
        </a:p>
      </dgm:t>
    </dgm:pt>
    <dgm:pt modelId="{6DDC7A16-A01D-4EF1-80D9-A226D29F4CAA}" type="parTrans" cxnId="{F13AC7C8-30E3-4A0B-B854-5BDC8CAF116E}">
      <dgm:prSet/>
      <dgm:spPr/>
      <dgm:t>
        <a:bodyPr/>
        <a:lstStyle/>
        <a:p>
          <a:pPr algn="ctr"/>
          <a:endParaRPr lang="en-US"/>
        </a:p>
      </dgm:t>
    </dgm:pt>
    <dgm:pt modelId="{415B4F64-2219-4992-B23F-E20026651174}" type="sibTrans" cxnId="{F13AC7C8-30E3-4A0B-B854-5BDC8CAF116E}">
      <dgm:prSet/>
      <dgm:spPr/>
      <dgm:t>
        <a:bodyPr/>
        <a:lstStyle/>
        <a:p>
          <a:pPr algn="ctr"/>
          <a:endParaRPr lang="en-US"/>
        </a:p>
      </dgm:t>
    </dgm:pt>
    <dgm:pt modelId="{3C3DBA71-7A32-4EEE-98F1-2A869DC30BE4}">
      <dgm:prSet/>
      <dgm:spPr/>
      <dgm:t>
        <a:bodyPr/>
        <a:lstStyle/>
        <a:p>
          <a:pPr algn="ctr"/>
          <a:r>
            <a:rPr lang="en-US" b="1"/>
            <a:t>Formal Bidding Methods and Contracting</a:t>
          </a:r>
          <a:endParaRPr lang="en-US"/>
        </a:p>
      </dgm:t>
    </dgm:pt>
    <dgm:pt modelId="{842DEBF7-AECA-450D-BCAA-3043E436907B}" type="parTrans" cxnId="{479A5FC4-2F45-44B9-8AE1-CD7578A902A8}">
      <dgm:prSet/>
      <dgm:spPr/>
      <dgm:t>
        <a:bodyPr/>
        <a:lstStyle/>
        <a:p>
          <a:pPr algn="ctr"/>
          <a:endParaRPr lang="en-US"/>
        </a:p>
      </dgm:t>
    </dgm:pt>
    <dgm:pt modelId="{63567154-F69D-4B11-9716-BB5FD5457E44}" type="sibTrans" cxnId="{479A5FC4-2F45-44B9-8AE1-CD7578A902A8}">
      <dgm:prSet/>
      <dgm:spPr/>
      <dgm:t>
        <a:bodyPr/>
        <a:lstStyle/>
        <a:p>
          <a:pPr algn="ctr"/>
          <a:endParaRPr lang="en-US"/>
        </a:p>
      </dgm:t>
    </dgm:pt>
    <dgm:pt modelId="{0599059A-0631-4EA8-9C55-00BC7B9F290A}" type="pres">
      <dgm:prSet presAssocID="{B49AFA82-1CE5-410C-B89C-79880B1A750D}" presName="linear" presStyleCnt="0">
        <dgm:presLayoutVars>
          <dgm:animLvl val="lvl"/>
          <dgm:resizeHandles val="exact"/>
        </dgm:presLayoutVars>
      </dgm:prSet>
      <dgm:spPr/>
    </dgm:pt>
    <dgm:pt modelId="{C8829D85-CA62-42FD-BD0F-54FE13004049}" type="pres">
      <dgm:prSet presAssocID="{131DB0F3-1397-4CA3-992F-D14EA65955D0}" presName="parentText" presStyleLbl="node1" presStyleIdx="0" presStyleCnt="2">
        <dgm:presLayoutVars>
          <dgm:chMax val="0"/>
          <dgm:bulletEnabled val="1"/>
        </dgm:presLayoutVars>
      </dgm:prSet>
      <dgm:spPr/>
    </dgm:pt>
    <dgm:pt modelId="{3587BECE-7557-4454-A4F6-A2EE205D371E}" type="pres">
      <dgm:prSet presAssocID="{415B4F64-2219-4992-B23F-E20026651174}" presName="spacer" presStyleCnt="0"/>
      <dgm:spPr/>
    </dgm:pt>
    <dgm:pt modelId="{D0834BEE-038C-4AC0-8210-D8B5DF732A81}" type="pres">
      <dgm:prSet presAssocID="{3C3DBA71-7A32-4EEE-98F1-2A869DC30BE4}" presName="parentText" presStyleLbl="node1" presStyleIdx="1" presStyleCnt="2">
        <dgm:presLayoutVars>
          <dgm:chMax val="0"/>
          <dgm:bulletEnabled val="1"/>
        </dgm:presLayoutVars>
      </dgm:prSet>
      <dgm:spPr/>
    </dgm:pt>
  </dgm:ptLst>
  <dgm:cxnLst>
    <dgm:cxn modelId="{9C1BAC0D-3318-4477-B104-61CFD5F31B3E}" type="presOf" srcId="{B49AFA82-1CE5-410C-B89C-79880B1A750D}" destId="{0599059A-0631-4EA8-9C55-00BC7B9F290A}" srcOrd="0" destOrd="0" presId="urn:microsoft.com/office/officeart/2005/8/layout/vList2"/>
    <dgm:cxn modelId="{574F043B-4AA1-44E3-9149-FDF812E9C56B}" type="presOf" srcId="{3C3DBA71-7A32-4EEE-98F1-2A869DC30BE4}" destId="{D0834BEE-038C-4AC0-8210-D8B5DF732A81}" srcOrd="0" destOrd="0" presId="urn:microsoft.com/office/officeart/2005/8/layout/vList2"/>
    <dgm:cxn modelId="{E44554B9-0921-4E2E-ACD1-4A059B259B9E}" type="presOf" srcId="{131DB0F3-1397-4CA3-992F-D14EA65955D0}" destId="{C8829D85-CA62-42FD-BD0F-54FE13004049}" srcOrd="0" destOrd="0" presId="urn:microsoft.com/office/officeart/2005/8/layout/vList2"/>
    <dgm:cxn modelId="{479A5FC4-2F45-44B9-8AE1-CD7578A902A8}" srcId="{B49AFA82-1CE5-410C-B89C-79880B1A750D}" destId="{3C3DBA71-7A32-4EEE-98F1-2A869DC30BE4}" srcOrd="1" destOrd="0" parTransId="{842DEBF7-AECA-450D-BCAA-3043E436907B}" sibTransId="{63567154-F69D-4B11-9716-BB5FD5457E44}"/>
    <dgm:cxn modelId="{F13AC7C8-30E3-4A0B-B854-5BDC8CAF116E}" srcId="{B49AFA82-1CE5-410C-B89C-79880B1A750D}" destId="{131DB0F3-1397-4CA3-992F-D14EA65955D0}" srcOrd="0" destOrd="0" parTransId="{6DDC7A16-A01D-4EF1-80D9-A226D29F4CAA}" sibTransId="{415B4F64-2219-4992-B23F-E20026651174}"/>
    <dgm:cxn modelId="{3F989BA9-C9A5-4489-BA45-012C63A07708}" type="presParOf" srcId="{0599059A-0631-4EA8-9C55-00BC7B9F290A}" destId="{C8829D85-CA62-42FD-BD0F-54FE13004049}" srcOrd="0" destOrd="0" presId="urn:microsoft.com/office/officeart/2005/8/layout/vList2"/>
    <dgm:cxn modelId="{4095C373-C739-4453-8FCA-18E0D1EAD445}" type="presParOf" srcId="{0599059A-0631-4EA8-9C55-00BC7B9F290A}" destId="{3587BECE-7557-4454-A4F6-A2EE205D371E}" srcOrd="1" destOrd="0" presId="urn:microsoft.com/office/officeart/2005/8/layout/vList2"/>
    <dgm:cxn modelId="{350A6711-DF29-46D1-957F-CE8D03750D90}" type="presParOf" srcId="{0599059A-0631-4EA8-9C55-00BC7B9F290A}" destId="{D0834BEE-038C-4AC0-8210-D8B5DF732A81}"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5.xml><?xml version="1.0" encoding="utf-8"?>
<dgm:dataModel xmlns:dgm="http://schemas.openxmlformats.org/drawingml/2006/diagram" xmlns:a="http://schemas.openxmlformats.org/drawingml/2006/main">
  <dgm:ptLst>
    <dgm:pt modelId="{C59A1693-F172-4D92-8195-C12E149E128A}" type="doc">
      <dgm:prSet loTypeId="urn:microsoft.com/office/officeart/2005/8/layout/cycle3" loCatId="cycle" qsTypeId="urn:microsoft.com/office/officeart/2005/8/quickstyle/simple1" qsCatId="simple" csTypeId="urn:microsoft.com/office/officeart/2005/8/colors/colorful3" csCatId="colorful"/>
      <dgm:spPr/>
      <dgm:t>
        <a:bodyPr/>
        <a:lstStyle/>
        <a:p>
          <a:endParaRPr lang="en-US"/>
        </a:p>
      </dgm:t>
    </dgm:pt>
    <dgm:pt modelId="{665956EB-3003-4A6E-BFA5-1097EDCF818A}">
      <dgm:prSet/>
      <dgm:spPr/>
      <dgm:t>
        <a:bodyPr/>
        <a:lstStyle/>
        <a:p>
          <a:r>
            <a:rPr lang="en-US"/>
            <a:t>Single Prime Contracting</a:t>
          </a:r>
        </a:p>
      </dgm:t>
    </dgm:pt>
    <dgm:pt modelId="{2435FADA-A083-4477-B560-EF5824BBA590}" type="parTrans" cxnId="{2870D4A6-44CA-4BAE-AA4A-BE565EC00473}">
      <dgm:prSet/>
      <dgm:spPr/>
      <dgm:t>
        <a:bodyPr/>
        <a:lstStyle/>
        <a:p>
          <a:endParaRPr lang="en-US"/>
        </a:p>
      </dgm:t>
    </dgm:pt>
    <dgm:pt modelId="{3CEBE393-87A6-479A-875C-D46461580A49}" type="sibTrans" cxnId="{2870D4A6-44CA-4BAE-AA4A-BE565EC00473}">
      <dgm:prSet/>
      <dgm:spPr/>
      <dgm:t>
        <a:bodyPr/>
        <a:lstStyle/>
        <a:p>
          <a:endParaRPr lang="en-US"/>
        </a:p>
      </dgm:t>
    </dgm:pt>
    <dgm:pt modelId="{730E3172-C0E8-40FF-AE11-464C892EDB98}">
      <dgm:prSet/>
      <dgm:spPr/>
      <dgm:t>
        <a:bodyPr/>
        <a:lstStyle/>
        <a:p>
          <a:r>
            <a:rPr lang="en-US"/>
            <a:t>Separate Prime Contracting</a:t>
          </a:r>
        </a:p>
      </dgm:t>
    </dgm:pt>
    <dgm:pt modelId="{364BB2D7-2C9B-4B42-B260-BCEE48A3C7BC}" type="parTrans" cxnId="{1E222FD4-F94F-4BD2-866F-5C7741EC9C19}">
      <dgm:prSet/>
      <dgm:spPr/>
      <dgm:t>
        <a:bodyPr/>
        <a:lstStyle/>
        <a:p>
          <a:endParaRPr lang="en-US"/>
        </a:p>
      </dgm:t>
    </dgm:pt>
    <dgm:pt modelId="{805862D8-7DDA-469B-8784-0B76AE0D0D26}" type="sibTrans" cxnId="{1E222FD4-F94F-4BD2-866F-5C7741EC9C19}">
      <dgm:prSet/>
      <dgm:spPr/>
      <dgm:t>
        <a:bodyPr/>
        <a:lstStyle/>
        <a:p>
          <a:endParaRPr lang="en-US"/>
        </a:p>
      </dgm:t>
    </dgm:pt>
    <dgm:pt modelId="{56913559-D82A-481E-BCA9-DF14A5E60AB0}">
      <dgm:prSet/>
      <dgm:spPr/>
      <dgm:t>
        <a:bodyPr/>
        <a:lstStyle/>
        <a:p>
          <a:r>
            <a:rPr lang="en-US"/>
            <a:t>Dual Bidding</a:t>
          </a:r>
        </a:p>
      </dgm:t>
    </dgm:pt>
    <dgm:pt modelId="{A94036EE-7EFB-448C-B9AE-C08EF92FFB5C}" type="parTrans" cxnId="{CA76E566-95C7-4E81-9704-34E341D767E4}">
      <dgm:prSet/>
      <dgm:spPr/>
      <dgm:t>
        <a:bodyPr/>
        <a:lstStyle/>
        <a:p>
          <a:endParaRPr lang="en-US"/>
        </a:p>
      </dgm:t>
    </dgm:pt>
    <dgm:pt modelId="{539A8426-766F-45AC-A7F4-7C89D1CC40A3}" type="sibTrans" cxnId="{CA76E566-95C7-4E81-9704-34E341D767E4}">
      <dgm:prSet/>
      <dgm:spPr/>
      <dgm:t>
        <a:bodyPr/>
        <a:lstStyle/>
        <a:p>
          <a:endParaRPr lang="en-US"/>
        </a:p>
      </dgm:t>
    </dgm:pt>
    <dgm:pt modelId="{300CBD8F-6AEA-4745-A682-D446EA888A68}">
      <dgm:prSet/>
      <dgm:spPr/>
      <dgm:t>
        <a:bodyPr/>
        <a:lstStyle/>
        <a:p>
          <a:r>
            <a:rPr lang="en-US"/>
            <a:t>Construction Manager at Risk and as Agent</a:t>
          </a:r>
        </a:p>
      </dgm:t>
    </dgm:pt>
    <dgm:pt modelId="{2514A9A9-FA15-42B1-9838-90EDBE7EC34D}" type="parTrans" cxnId="{96E0C95F-0D3F-445C-AA58-D361F1F4EEB1}">
      <dgm:prSet/>
      <dgm:spPr/>
      <dgm:t>
        <a:bodyPr/>
        <a:lstStyle/>
        <a:p>
          <a:endParaRPr lang="en-US"/>
        </a:p>
      </dgm:t>
    </dgm:pt>
    <dgm:pt modelId="{9BC4BBF4-743A-44E4-AF61-30CE0E45DA63}" type="sibTrans" cxnId="{96E0C95F-0D3F-445C-AA58-D361F1F4EEB1}">
      <dgm:prSet/>
      <dgm:spPr/>
      <dgm:t>
        <a:bodyPr/>
        <a:lstStyle/>
        <a:p>
          <a:endParaRPr lang="en-US"/>
        </a:p>
      </dgm:t>
    </dgm:pt>
    <dgm:pt modelId="{8EE06558-D936-4CDE-974E-1014C8E76425}">
      <dgm:prSet/>
      <dgm:spPr/>
      <dgm:t>
        <a:bodyPr/>
        <a:lstStyle/>
        <a:p>
          <a:r>
            <a:rPr lang="en-US"/>
            <a:t>Alternative Contracting Methods</a:t>
          </a:r>
        </a:p>
      </dgm:t>
    </dgm:pt>
    <dgm:pt modelId="{E718066C-22DF-43E8-8D7B-1FD4E6CBA320}" type="parTrans" cxnId="{E713B4EF-5CB7-4E9D-9F50-68BC13541803}">
      <dgm:prSet/>
      <dgm:spPr/>
      <dgm:t>
        <a:bodyPr/>
        <a:lstStyle/>
        <a:p>
          <a:endParaRPr lang="en-US"/>
        </a:p>
      </dgm:t>
    </dgm:pt>
    <dgm:pt modelId="{7EA36860-FF9B-44B8-98E8-7237E0039390}" type="sibTrans" cxnId="{E713B4EF-5CB7-4E9D-9F50-68BC13541803}">
      <dgm:prSet/>
      <dgm:spPr/>
      <dgm:t>
        <a:bodyPr/>
        <a:lstStyle/>
        <a:p>
          <a:endParaRPr lang="en-US"/>
        </a:p>
      </dgm:t>
    </dgm:pt>
    <dgm:pt modelId="{16775645-E59F-4BC8-BCE0-458045243517}" type="pres">
      <dgm:prSet presAssocID="{C59A1693-F172-4D92-8195-C12E149E128A}" presName="Name0" presStyleCnt="0">
        <dgm:presLayoutVars>
          <dgm:dir/>
          <dgm:resizeHandles val="exact"/>
        </dgm:presLayoutVars>
      </dgm:prSet>
      <dgm:spPr/>
    </dgm:pt>
    <dgm:pt modelId="{DC682D0B-2583-4023-8F3D-DF9622858D7B}" type="pres">
      <dgm:prSet presAssocID="{C59A1693-F172-4D92-8195-C12E149E128A}" presName="cycle" presStyleCnt="0"/>
      <dgm:spPr/>
    </dgm:pt>
    <dgm:pt modelId="{FC9F2834-1716-4240-BC1D-A3CDEAA13F5E}" type="pres">
      <dgm:prSet presAssocID="{665956EB-3003-4A6E-BFA5-1097EDCF818A}" presName="nodeFirstNode" presStyleLbl="node1" presStyleIdx="0" presStyleCnt="5">
        <dgm:presLayoutVars>
          <dgm:bulletEnabled val="1"/>
        </dgm:presLayoutVars>
      </dgm:prSet>
      <dgm:spPr/>
    </dgm:pt>
    <dgm:pt modelId="{BE86019E-FF2F-4277-9431-26D3BA7B9148}" type="pres">
      <dgm:prSet presAssocID="{3CEBE393-87A6-479A-875C-D46461580A49}" presName="sibTransFirstNode" presStyleLbl="bgShp" presStyleIdx="0" presStyleCnt="1"/>
      <dgm:spPr/>
    </dgm:pt>
    <dgm:pt modelId="{A8B3082C-3559-4609-9297-ED09A821DA50}" type="pres">
      <dgm:prSet presAssocID="{730E3172-C0E8-40FF-AE11-464C892EDB98}" presName="nodeFollowingNodes" presStyleLbl="node1" presStyleIdx="1" presStyleCnt="5">
        <dgm:presLayoutVars>
          <dgm:bulletEnabled val="1"/>
        </dgm:presLayoutVars>
      </dgm:prSet>
      <dgm:spPr/>
    </dgm:pt>
    <dgm:pt modelId="{B5B421F9-715A-43AE-A4D4-18E2874692EB}" type="pres">
      <dgm:prSet presAssocID="{56913559-D82A-481E-BCA9-DF14A5E60AB0}" presName="nodeFollowingNodes" presStyleLbl="node1" presStyleIdx="2" presStyleCnt="5" custRadScaleRad="114250" custRadScaleInc="-14859">
        <dgm:presLayoutVars>
          <dgm:bulletEnabled val="1"/>
        </dgm:presLayoutVars>
      </dgm:prSet>
      <dgm:spPr/>
    </dgm:pt>
    <dgm:pt modelId="{9FD518C8-0D53-437C-8B47-1EFEAC1C7805}" type="pres">
      <dgm:prSet presAssocID="{300CBD8F-6AEA-4745-A682-D446EA888A68}" presName="nodeFollowingNodes" presStyleLbl="node1" presStyleIdx="3" presStyleCnt="5" custRadScaleRad="134094" custRadScaleInc="28152">
        <dgm:presLayoutVars>
          <dgm:bulletEnabled val="1"/>
        </dgm:presLayoutVars>
      </dgm:prSet>
      <dgm:spPr/>
    </dgm:pt>
    <dgm:pt modelId="{16CAE86A-2C3C-4EBF-8EB5-B96E48FD2581}" type="pres">
      <dgm:prSet presAssocID="{8EE06558-D936-4CDE-974E-1014C8E76425}" presName="nodeFollowingNodes" presStyleLbl="node1" presStyleIdx="4" presStyleCnt="5">
        <dgm:presLayoutVars>
          <dgm:bulletEnabled val="1"/>
        </dgm:presLayoutVars>
      </dgm:prSet>
      <dgm:spPr/>
    </dgm:pt>
  </dgm:ptLst>
  <dgm:cxnLst>
    <dgm:cxn modelId="{7A2BD416-0911-49DA-BFC2-EDF09A174C98}" type="presOf" srcId="{56913559-D82A-481E-BCA9-DF14A5E60AB0}" destId="{B5B421F9-715A-43AE-A4D4-18E2874692EB}" srcOrd="0" destOrd="0" presId="urn:microsoft.com/office/officeart/2005/8/layout/cycle3"/>
    <dgm:cxn modelId="{30ACC01D-C1CB-4E38-A971-6151AC8EFD5E}" type="presOf" srcId="{8EE06558-D936-4CDE-974E-1014C8E76425}" destId="{16CAE86A-2C3C-4EBF-8EB5-B96E48FD2581}" srcOrd="0" destOrd="0" presId="urn:microsoft.com/office/officeart/2005/8/layout/cycle3"/>
    <dgm:cxn modelId="{96E0C95F-0D3F-445C-AA58-D361F1F4EEB1}" srcId="{C59A1693-F172-4D92-8195-C12E149E128A}" destId="{300CBD8F-6AEA-4745-A682-D446EA888A68}" srcOrd="3" destOrd="0" parTransId="{2514A9A9-FA15-42B1-9838-90EDBE7EC34D}" sibTransId="{9BC4BBF4-743A-44E4-AF61-30CE0E45DA63}"/>
    <dgm:cxn modelId="{75E49D62-C028-49C4-9790-3DE3260DAA0E}" type="presOf" srcId="{300CBD8F-6AEA-4745-A682-D446EA888A68}" destId="{9FD518C8-0D53-437C-8B47-1EFEAC1C7805}" srcOrd="0" destOrd="0" presId="urn:microsoft.com/office/officeart/2005/8/layout/cycle3"/>
    <dgm:cxn modelId="{CA76E566-95C7-4E81-9704-34E341D767E4}" srcId="{C59A1693-F172-4D92-8195-C12E149E128A}" destId="{56913559-D82A-481E-BCA9-DF14A5E60AB0}" srcOrd="2" destOrd="0" parTransId="{A94036EE-7EFB-448C-B9AE-C08EF92FFB5C}" sibTransId="{539A8426-766F-45AC-A7F4-7C89D1CC40A3}"/>
    <dgm:cxn modelId="{05C1D35A-D891-4F90-9D4F-1D9622210B3C}" type="presOf" srcId="{3CEBE393-87A6-479A-875C-D46461580A49}" destId="{BE86019E-FF2F-4277-9431-26D3BA7B9148}" srcOrd="0" destOrd="0" presId="urn:microsoft.com/office/officeart/2005/8/layout/cycle3"/>
    <dgm:cxn modelId="{6A90E788-5CC5-4A00-BA7B-D2A6A6323274}" type="presOf" srcId="{C59A1693-F172-4D92-8195-C12E149E128A}" destId="{16775645-E59F-4BC8-BCE0-458045243517}" srcOrd="0" destOrd="0" presId="urn:microsoft.com/office/officeart/2005/8/layout/cycle3"/>
    <dgm:cxn modelId="{19AD54A6-B9B3-46DB-B952-B410E53C3C09}" type="presOf" srcId="{665956EB-3003-4A6E-BFA5-1097EDCF818A}" destId="{FC9F2834-1716-4240-BC1D-A3CDEAA13F5E}" srcOrd="0" destOrd="0" presId="urn:microsoft.com/office/officeart/2005/8/layout/cycle3"/>
    <dgm:cxn modelId="{2870D4A6-44CA-4BAE-AA4A-BE565EC00473}" srcId="{C59A1693-F172-4D92-8195-C12E149E128A}" destId="{665956EB-3003-4A6E-BFA5-1097EDCF818A}" srcOrd="0" destOrd="0" parTransId="{2435FADA-A083-4477-B560-EF5824BBA590}" sibTransId="{3CEBE393-87A6-479A-875C-D46461580A49}"/>
    <dgm:cxn modelId="{F77462B8-77CC-49E5-91FC-A7AE69DE5BA9}" type="presOf" srcId="{730E3172-C0E8-40FF-AE11-464C892EDB98}" destId="{A8B3082C-3559-4609-9297-ED09A821DA50}" srcOrd="0" destOrd="0" presId="urn:microsoft.com/office/officeart/2005/8/layout/cycle3"/>
    <dgm:cxn modelId="{1E222FD4-F94F-4BD2-866F-5C7741EC9C19}" srcId="{C59A1693-F172-4D92-8195-C12E149E128A}" destId="{730E3172-C0E8-40FF-AE11-464C892EDB98}" srcOrd="1" destOrd="0" parTransId="{364BB2D7-2C9B-4B42-B260-BCEE48A3C7BC}" sibTransId="{805862D8-7DDA-469B-8784-0B76AE0D0D26}"/>
    <dgm:cxn modelId="{E713B4EF-5CB7-4E9D-9F50-68BC13541803}" srcId="{C59A1693-F172-4D92-8195-C12E149E128A}" destId="{8EE06558-D936-4CDE-974E-1014C8E76425}" srcOrd="4" destOrd="0" parTransId="{E718066C-22DF-43E8-8D7B-1FD4E6CBA320}" sibTransId="{7EA36860-FF9B-44B8-98E8-7237E0039390}"/>
    <dgm:cxn modelId="{5EB2AB6F-1C79-4483-AE05-1226FF52EF7F}" type="presParOf" srcId="{16775645-E59F-4BC8-BCE0-458045243517}" destId="{DC682D0B-2583-4023-8F3D-DF9622858D7B}" srcOrd="0" destOrd="0" presId="urn:microsoft.com/office/officeart/2005/8/layout/cycle3"/>
    <dgm:cxn modelId="{0A256AE0-F954-4757-A4CA-A4E8402534F1}" type="presParOf" srcId="{DC682D0B-2583-4023-8F3D-DF9622858D7B}" destId="{FC9F2834-1716-4240-BC1D-A3CDEAA13F5E}" srcOrd="0" destOrd="0" presId="urn:microsoft.com/office/officeart/2005/8/layout/cycle3"/>
    <dgm:cxn modelId="{A0E6FDE4-2CC2-4EF9-BAB3-4FF21AF2FA0E}" type="presParOf" srcId="{DC682D0B-2583-4023-8F3D-DF9622858D7B}" destId="{BE86019E-FF2F-4277-9431-26D3BA7B9148}" srcOrd="1" destOrd="0" presId="urn:microsoft.com/office/officeart/2005/8/layout/cycle3"/>
    <dgm:cxn modelId="{8FC7009D-EE43-46DF-AB52-317A4F485965}" type="presParOf" srcId="{DC682D0B-2583-4023-8F3D-DF9622858D7B}" destId="{A8B3082C-3559-4609-9297-ED09A821DA50}" srcOrd="2" destOrd="0" presId="urn:microsoft.com/office/officeart/2005/8/layout/cycle3"/>
    <dgm:cxn modelId="{1C982360-5FBF-486E-BAF2-68BCF57BA629}" type="presParOf" srcId="{DC682D0B-2583-4023-8F3D-DF9622858D7B}" destId="{B5B421F9-715A-43AE-A4D4-18E2874692EB}" srcOrd="3" destOrd="0" presId="urn:microsoft.com/office/officeart/2005/8/layout/cycle3"/>
    <dgm:cxn modelId="{1648F7CD-DA56-4328-8CB8-75860751A0B4}" type="presParOf" srcId="{DC682D0B-2583-4023-8F3D-DF9622858D7B}" destId="{9FD518C8-0D53-437C-8B47-1EFEAC1C7805}" srcOrd="4" destOrd="0" presId="urn:microsoft.com/office/officeart/2005/8/layout/cycle3"/>
    <dgm:cxn modelId="{68C2CC2B-CB4A-49CE-A889-7FD25F3117AF}" type="presParOf" srcId="{DC682D0B-2583-4023-8F3D-DF9622858D7B}" destId="{16CAE86A-2C3C-4EBF-8EB5-B96E48FD2581}" srcOrd="5"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6.xml><?xml version="1.0" encoding="utf-8"?>
<dgm:dataModel xmlns:dgm="http://schemas.openxmlformats.org/drawingml/2006/diagram" xmlns:a="http://schemas.openxmlformats.org/drawingml/2006/main">
  <dgm:ptLst>
    <dgm:pt modelId="{BA481F3A-5D34-44FB-A2E8-37FFF6188CED}"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FA4EBA9F-EE73-4BD9-B646-8955A60A0E62}">
      <dgm:prSet/>
      <dgm:spPr/>
      <dgm:t>
        <a:bodyPr/>
        <a:lstStyle/>
        <a:p>
          <a:pPr algn="ctr"/>
          <a:r>
            <a:rPr lang="en-US" b="1"/>
            <a:t>Section 605 </a:t>
          </a:r>
          <a:endParaRPr lang="en-US"/>
        </a:p>
      </dgm:t>
    </dgm:pt>
    <dgm:pt modelId="{61A7A72B-D29D-4D7B-AAC2-6982769C31A4}" type="parTrans" cxnId="{8B6C7D30-8B28-46A5-ACA2-68325ECEAEBF}">
      <dgm:prSet/>
      <dgm:spPr/>
      <dgm:t>
        <a:bodyPr/>
        <a:lstStyle/>
        <a:p>
          <a:endParaRPr lang="en-US"/>
        </a:p>
      </dgm:t>
    </dgm:pt>
    <dgm:pt modelId="{F0384DD1-D5F4-4BC4-9932-A53977016053}" type="sibTrans" cxnId="{8B6C7D30-8B28-46A5-ACA2-68325ECEAEBF}">
      <dgm:prSet/>
      <dgm:spPr/>
      <dgm:t>
        <a:bodyPr/>
        <a:lstStyle/>
        <a:p>
          <a:endParaRPr lang="en-US"/>
        </a:p>
      </dgm:t>
    </dgm:pt>
    <dgm:pt modelId="{24AD37F2-57B0-41A3-989C-DDDADD1C99D4}">
      <dgm:prSet/>
      <dgm:spPr/>
      <dgm:t>
        <a:bodyPr/>
        <a:lstStyle/>
        <a:p>
          <a:pPr algn="ctr"/>
          <a:r>
            <a:rPr lang="en-US" b="1"/>
            <a:t>Prequalification of Bidders</a:t>
          </a:r>
          <a:endParaRPr lang="en-US"/>
        </a:p>
      </dgm:t>
    </dgm:pt>
    <dgm:pt modelId="{DF5D1933-38C4-4B48-AD8D-C258BF56F7C5}" type="parTrans" cxnId="{C9C1EB82-FE3D-4072-8620-B613D9FD98B2}">
      <dgm:prSet/>
      <dgm:spPr/>
      <dgm:t>
        <a:bodyPr/>
        <a:lstStyle/>
        <a:p>
          <a:endParaRPr lang="en-US"/>
        </a:p>
      </dgm:t>
    </dgm:pt>
    <dgm:pt modelId="{4C5D8CD6-1A96-4CC0-B429-19D8CABFD930}" type="sibTrans" cxnId="{C9C1EB82-FE3D-4072-8620-B613D9FD98B2}">
      <dgm:prSet/>
      <dgm:spPr/>
      <dgm:t>
        <a:bodyPr/>
        <a:lstStyle/>
        <a:p>
          <a:endParaRPr lang="en-US"/>
        </a:p>
      </dgm:t>
    </dgm:pt>
    <dgm:pt modelId="{4CE644BA-55F7-413F-B983-6636FEE1CDC0}" type="pres">
      <dgm:prSet presAssocID="{BA481F3A-5D34-44FB-A2E8-37FFF6188CED}" presName="linear" presStyleCnt="0">
        <dgm:presLayoutVars>
          <dgm:animLvl val="lvl"/>
          <dgm:resizeHandles val="exact"/>
        </dgm:presLayoutVars>
      </dgm:prSet>
      <dgm:spPr/>
    </dgm:pt>
    <dgm:pt modelId="{8B1EA931-A183-48A2-AE66-96BE0470171E}" type="pres">
      <dgm:prSet presAssocID="{FA4EBA9F-EE73-4BD9-B646-8955A60A0E62}" presName="parentText" presStyleLbl="node1" presStyleIdx="0" presStyleCnt="2">
        <dgm:presLayoutVars>
          <dgm:chMax val="0"/>
          <dgm:bulletEnabled val="1"/>
        </dgm:presLayoutVars>
      </dgm:prSet>
      <dgm:spPr/>
    </dgm:pt>
    <dgm:pt modelId="{019A60E6-1482-4465-8976-C8A81BE03EF5}" type="pres">
      <dgm:prSet presAssocID="{F0384DD1-D5F4-4BC4-9932-A53977016053}" presName="spacer" presStyleCnt="0"/>
      <dgm:spPr/>
    </dgm:pt>
    <dgm:pt modelId="{8E437B95-58D1-45D6-9A9C-B2F2D0FEBEA5}" type="pres">
      <dgm:prSet presAssocID="{24AD37F2-57B0-41A3-989C-DDDADD1C99D4}" presName="parentText" presStyleLbl="node1" presStyleIdx="1" presStyleCnt="2">
        <dgm:presLayoutVars>
          <dgm:chMax val="0"/>
          <dgm:bulletEnabled val="1"/>
        </dgm:presLayoutVars>
      </dgm:prSet>
      <dgm:spPr/>
    </dgm:pt>
  </dgm:ptLst>
  <dgm:cxnLst>
    <dgm:cxn modelId="{7E7AF424-B616-4E5D-B223-B68F5D9305EA}" type="presOf" srcId="{24AD37F2-57B0-41A3-989C-DDDADD1C99D4}" destId="{8E437B95-58D1-45D6-9A9C-B2F2D0FEBEA5}" srcOrd="0" destOrd="0" presId="urn:microsoft.com/office/officeart/2005/8/layout/vList2"/>
    <dgm:cxn modelId="{8B6C7D30-8B28-46A5-ACA2-68325ECEAEBF}" srcId="{BA481F3A-5D34-44FB-A2E8-37FFF6188CED}" destId="{FA4EBA9F-EE73-4BD9-B646-8955A60A0E62}" srcOrd="0" destOrd="0" parTransId="{61A7A72B-D29D-4D7B-AAC2-6982769C31A4}" sibTransId="{F0384DD1-D5F4-4BC4-9932-A53977016053}"/>
    <dgm:cxn modelId="{C9C1EB82-FE3D-4072-8620-B613D9FD98B2}" srcId="{BA481F3A-5D34-44FB-A2E8-37FFF6188CED}" destId="{24AD37F2-57B0-41A3-989C-DDDADD1C99D4}" srcOrd="1" destOrd="0" parTransId="{DF5D1933-38C4-4B48-AD8D-C258BF56F7C5}" sibTransId="{4C5D8CD6-1A96-4CC0-B429-19D8CABFD930}"/>
    <dgm:cxn modelId="{51775AD7-DD4E-41E9-A294-B9C4858A0303}" type="presOf" srcId="{BA481F3A-5D34-44FB-A2E8-37FFF6188CED}" destId="{4CE644BA-55F7-413F-B983-6636FEE1CDC0}" srcOrd="0" destOrd="0" presId="urn:microsoft.com/office/officeart/2005/8/layout/vList2"/>
    <dgm:cxn modelId="{89A969E6-4804-44C7-8567-9FFE33C1BA50}" type="presOf" srcId="{FA4EBA9F-EE73-4BD9-B646-8955A60A0E62}" destId="{8B1EA931-A183-48A2-AE66-96BE0470171E}" srcOrd="0" destOrd="0" presId="urn:microsoft.com/office/officeart/2005/8/layout/vList2"/>
    <dgm:cxn modelId="{CBA13D5B-10FE-4090-BC72-8A7F2F2BAB5E}" type="presParOf" srcId="{4CE644BA-55F7-413F-B983-6636FEE1CDC0}" destId="{8B1EA931-A183-48A2-AE66-96BE0470171E}" srcOrd="0" destOrd="0" presId="urn:microsoft.com/office/officeart/2005/8/layout/vList2"/>
    <dgm:cxn modelId="{41198310-5633-457E-AA4F-42164E0D828D}" type="presParOf" srcId="{4CE644BA-55F7-413F-B983-6636FEE1CDC0}" destId="{019A60E6-1482-4465-8976-C8A81BE03EF5}" srcOrd="1" destOrd="0" presId="urn:microsoft.com/office/officeart/2005/8/layout/vList2"/>
    <dgm:cxn modelId="{EE391DE0-C492-4838-B881-29B89AF07523}" type="presParOf" srcId="{4CE644BA-55F7-413F-B983-6636FEE1CDC0}" destId="{8E437B95-58D1-45D6-9A9C-B2F2D0FEBEA5}"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7.xml><?xml version="1.0" encoding="utf-8"?>
<dgm:dataModel xmlns:dgm="http://schemas.openxmlformats.org/drawingml/2006/diagram" xmlns:a="http://schemas.openxmlformats.org/drawingml/2006/main">
  <dgm:ptLst>
    <dgm:pt modelId="{DEB91C21-95DD-4FA5-96A4-D5E73859FE36}" type="doc">
      <dgm:prSet loTypeId="urn:microsoft.com/office/officeart/2005/8/layout/process4" loCatId="list" qsTypeId="urn:microsoft.com/office/officeart/2005/8/quickstyle/3d2" qsCatId="3D" csTypeId="urn:microsoft.com/office/officeart/2005/8/colors/colorful2" csCatId="colorful"/>
      <dgm:spPr/>
      <dgm:t>
        <a:bodyPr/>
        <a:lstStyle/>
        <a:p>
          <a:endParaRPr lang="en-US"/>
        </a:p>
      </dgm:t>
    </dgm:pt>
    <dgm:pt modelId="{A2E56108-6439-4BC3-9648-8E7C2476896B}">
      <dgm:prSet/>
      <dgm:spPr/>
      <dgm:t>
        <a:bodyPr/>
        <a:lstStyle/>
        <a:p>
          <a:r>
            <a:rPr lang="en-US">
              <a:hlinkClick xmlns:r="http://schemas.openxmlformats.org/officeDocument/2006/relationships" r:id="rId1"/>
            </a:rPr>
            <a:t>GS143-135.8</a:t>
          </a:r>
          <a:r>
            <a:rPr lang="en-US"/>
            <a:t>. Pre-qualification - Bidders may be pre-qualified for any public construction project. </a:t>
          </a:r>
        </a:p>
      </dgm:t>
    </dgm:pt>
    <dgm:pt modelId="{0EA5D138-0645-49E1-B638-0B30CD8E94EF}" type="parTrans" cxnId="{14FC06BA-CFB3-4431-B01F-507ABA0974AC}">
      <dgm:prSet/>
      <dgm:spPr/>
      <dgm:t>
        <a:bodyPr/>
        <a:lstStyle/>
        <a:p>
          <a:endParaRPr lang="en-US"/>
        </a:p>
      </dgm:t>
    </dgm:pt>
    <dgm:pt modelId="{938AD790-9EFD-43E2-8E13-BB6B4860223C}" type="sibTrans" cxnId="{14FC06BA-CFB3-4431-B01F-507ABA0974AC}">
      <dgm:prSet/>
      <dgm:spPr/>
      <dgm:t>
        <a:bodyPr/>
        <a:lstStyle/>
        <a:p>
          <a:endParaRPr lang="en-US"/>
        </a:p>
      </dgm:t>
    </dgm:pt>
    <dgm:pt modelId="{F4B9FB9D-A8C8-4953-93FC-788F4B7F103B}">
      <dgm:prSet/>
      <dgm:spPr/>
      <dgm:t>
        <a:bodyPr/>
        <a:lstStyle/>
        <a:p>
          <a:r>
            <a:rPr lang="en-US"/>
            <a:t>If the Owner wishes to pre-qualify bidders under single-prime or multi-prime contracting prior to issuing bid documents, the forms and procedures prescribed by the State Building Commission as available on the SCO web site under </a:t>
          </a:r>
          <a:r>
            <a:rPr lang="en-US">
              <a:hlinkClick xmlns:r="http://schemas.openxmlformats.org/officeDocument/2006/relationships" r:id="rId2"/>
            </a:rPr>
            <a:t>“Prequalification of General Contractor” </a:t>
          </a:r>
          <a:r>
            <a:rPr lang="en-US"/>
            <a:t>are to be used. </a:t>
          </a:r>
        </a:p>
      </dgm:t>
    </dgm:pt>
    <dgm:pt modelId="{8FFEE51A-DAE4-4239-9191-0469D5D547F3}" type="parTrans" cxnId="{FFE3AE14-8A2B-4A70-8C72-5FE4B2F041AE}">
      <dgm:prSet/>
      <dgm:spPr/>
      <dgm:t>
        <a:bodyPr/>
        <a:lstStyle/>
        <a:p>
          <a:endParaRPr lang="en-US"/>
        </a:p>
      </dgm:t>
    </dgm:pt>
    <dgm:pt modelId="{EB4AA281-63FE-402C-BA52-DFD1FC1A6B78}" type="sibTrans" cxnId="{FFE3AE14-8A2B-4A70-8C72-5FE4B2F041AE}">
      <dgm:prSet/>
      <dgm:spPr/>
      <dgm:t>
        <a:bodyPr/>
        <a:lstStyle/>
        <a:p>
          <a:endParaRPr lang="en-US"/>
        </a:p>
      </dgm:t>
    </dgm:pt>
    <dgm:pt modelId="{6C638107-0248-4806-9256-3C2BD78F16D7}">
      <dgm:prSet/>
      <dgm:spPr/>
      <dgm:t>
        <a:bodyPr/>
        <a:lstStyle/>
        <a:p>
          <a:r>
            <a:rPr lang="en-US"/>
            <a:t>Advertising to prequalify should follow the same procedures as advertising for bids. </a:t>
          </a:r>
        </a:p>
      </dgm:t>
    </dgm:pt>
    <dgm:pt modelId="{63C29B36-DC05-40FC-9F25-DC6740226CE8}" type="parTrans" cxnId="{0708EBA5-BEF0-4583-8A3B-6620FD6D6AB2}">
      <dgm:prSet/>
      <dgm:spPr/>
      <dgm:t>
        <a:bodyPr/>
        <a:lstStyle/>
        <a:p>
          <a:endParaRPr lang="en-US"/>
        </a:p>
      </dgm:t>
    </dgm:pt>
    <dgm:pt modelId="{58F467ED-B866-478D-9D36-C4E1B62A2806}" type="sibTrans" cxnId="{0708EBA5-BEF0-4583-8A3B-6620FD6D6AB2}">
      <dgm:prSet/>
      <dgm:spPr/>
      <dgm:t>
        <a:bodyPr/>
        <a:lstStyle/>
        <a:p>
          <a:endParaRPr lang="en-US"/>
        </a:p>
      </dgm:t>
    </dgm:pt>
    <dgm:pt modelId="{1738DA2C-0377-46F1-A775-F2E4CECC7FC7}">
      <dgm:prSet/>
      <dgm:spPr/>
      <dgm:t>
        <a:bodyPr/>
        <a:lstStyle/>
        <a:p>
          <a:r>
            <a:rPr lang="en-US"/>
            <a:t>Under the CMR contracting method, first tier subcontractors must be prequalified. Forms for prequalification are on the SCO Website.</a:t>
          </a:r>
        </a:p>
      </dgm:t>
    </dgm:pt>
    <dgm:pt modelId="{AB49D1E9-C5D1-4965-9A22-483897DE24E9}" type="parTrans" cxnId="{C129C0B2-A85F-4C0D-811D-70313FA8D4F1}">
      <dgm:prSet/>
      <dgm:spPr/>
      <dgm:t>
        <a:bodyPr/>
        <a:lstStyle/>
        <a:p>
          <a:endParaRPr lang="en-US"/>
        </a:p>
      </dgm:t>
    </dgm:pt>
    <dgm:pt modelId="{F8C50923-0730-4D66-B335-90C06C5311B9}" type="sibTrans" cxnId="{C129C0B2-A85F-4C0D-811D-70313FA8D4F1}">
      <dgm:prSet/>
      <dgm:spPr/>
      <dgm:t>
        <a:bodyPr/>
        <a:lstStyle/>
        <a:p>
          <a:endParaRPr lang="en-US"/>
        </a:p>
      </dgm:t>
    </dgm:pt>
    <dgm:pt modelId="{3275E3C5-3A37-4239-8416-867867475D61}" type="pres">
      <dgm:prSet presAssocID="{DEB91C21-95DD-4FA5-96A4-D5E73859FE36}" presName="Name0" presStyleCnt="0">
        <dgm:presLayoutVars>
          <dgm:dir/>
          <dgm:animLvl val="lvl"/>
          <dgm:resizeHandles val="exact"/>
        </dgm:presLayoutVars>
      </dgm:prSet>
      <dgm:spPr/>
    </dgm:pt>
    <dgm:pt modelId="{60162BCE-CF4C-4732-9AFC-F924539CAB00}" type="pres">
      <dgm:prSet presAssocID="{1738DA2C-0377-46F1-A775-F2E4CECC7FC7}" presName="boxAndChildren" presStyleCnt="0"/>
      <dgm:spPr/>
    </dgm:pt>
    <dgm:pt modelId="{FA6F4436-B8A3-4057-9DB0-E44DAF2B7E0F}" type="pres">
      <dgm:prSet presAssocID="{1738DA2C-0377-46F1-A775-F2E4CECC7FC7}" presName="parentTextBox" presStyleLbl="node1" presStyleIdx="0" presStyleCnt="2"/>
      <dgm:spPr/>
    </dgm:pt>
    <dgm:pt modelId="{E2E20287-DB92-417D-8D39-FA476E058744}" type="pres">
      <dgm:prSet presAssocID="{938AD790-9EFD-43E2-8E13-BB6B4860223C}" presName="sp" presStyleCnt="0"/>
      <dgm:spPr/>
    </dgm:pt>
    <dgm:pt modelId="{8CF4B069-8E9E-4DB2-96D5-56A6AE37D0DB}" type="pres">
      <dgm:prSet presAssocID="{A2E56108-6439-4BC3-9648-8E7C2476896B}" presName="arrowAndChildren" presStyleCnt="0"/>
      <dgm:spPr/>
    </dgm:pt>
    <dgm:pt modelId="{584B351D-F7DD-45AB-B56F-372971CDBABA}" type="pres">
      <dgm:prSet presAssocID="{A2E56108-6439-4BC3-9648-8E7C2476896B}" presName="parentTextArrow" presStyleLbl="node1" presStyleIdx="0" presStyleCnt="2"/>
      <dgm:spPr/>
    </dgm:pt>
    <dgm:pt modelId="{7BC4D660-3973-424A-9DD2-A9749DDB9CD6}" type="pres">
      <dgm:prSet presAssocID="{A2E56108-6439-4BC3-9648-8E7C2476896B}" presName="arrow" presStyleLbl="node1" presStyleIdx="1" presStyleCnt="2"/>
      <dgm:spPr/>
    </dgm:pt>
    <dgm:pt modelId="{4E4A918B-84F0-4E87-B46D-CA8756D39118}" type="pres">
      <dgm:prSet presAssocID="{A2E56108-6439-4BC3-9648-8E7C2476896B}" presName="descendantArrow" presStyleCnt="0"/>
      <dgm:spPr/>
    </dgm:pt>
    <dgm:pt modelId="{46F821F7-A16E-4C5F-BC42-57214F4A7AF7}" type="pres">
      <dgm:prSet presAssocID="{F4B9FB9D-A8C8-4953-93FC-788F4B7F103B}" presName="childTextArrow" presStyleLbl="fgAccFollowNode1" presStyleIdx="0" presStyleCnt="2">
        <dgm:presLayoutVars>
          <dgm:bulletEnabled val="1"/>
        </dgm:presLayoutVars>
      </dgm:prSet>
      <dgm:spPr/>
    </dgm:pt>
    <dgm:pt modelId="{C8CD1519-6135-4353-B64B-6C5E5FCCD46C}" type="pres">
      <dgm:prSet presAssocID="{6C638107-0248-4806-9256-3C2BD78F16D7}" presName="childTextArrow" presStyleLbl="fgAccFollowNode1" presStyleIdx="1" presStyleCnt="2">
        <dgm:presLayoutVars>
          <dgm:bulletEnabled val="1"/>
        </dgm:presLayoutVars>
      </dgm:prSet>
      <dgm:spPr/>
    </dgm:pt>
  </dgm:ptLst>
  <dgm:cxnLst>
    <dgm:cxn modelId="{412E0507-E03C-42CE-9748-ADCCFACEEF70}" type="presOf" srcId="{A2E56108-6439-4BC3-9648-8E7C2476896B}" destId="{584B351D-F7DD-45AB-B56F-372971CDBABA}" srcOrd="0" destOrd="0" presId="urn:microsoft.com/office/officeart/2005/8/layout/process4"/>
    <dgm:cxn modelId="{FFE3AE14-8A2B-4A70-8C72-5FE4B2F041AE}" srcId="{A2E56108-6439-4BC3-9648-8E7C2476896B}" destId="{F4B9FB9D-A8C8-4953-93FC-788F4B7F103B}" srcOrd="0" destOrd="0" parTransId="{8FFEE51A-DAE4-4239-9191-0469D5D547F3}" sibTransId="{EB4AA281-63FE-402C-BA52-DFD1FC1A6B78}"/>
    <dgm:cxn modelId="{717A9228-2110-41CF-89B6-70A5C4C070EC}" type="presOf" srcId="{DEB91C21-95DD-4FA5-96A4-D5E73859FE36}" destId="{3275E3C5-3A37-4239-8416-867867475D61}" srcOrd="0" destOrd="0" presId="urn:microsoft.com/office/officeart/2005/8/layout/process4"/>
    <dgm:cxn modelId="{4140A563-4988-4107-95BD-B4B8D737E3D0}" type="presOf" srcId="{6C638107-0248-4806-9256-3C2BD78F16D7}" destId="{C8CD1519-6135-4353-B64B-6C5E5FCCD46C}" srcOrd="0" destOrd="0" presId="urn:microsoft.com/office/officeart/2005/8/layout/process4"/>
    <dgm:cxn modelId="{0708EBA5-BEF0-4583-8A3B-6620FD6D6AB2}" srcId="{A2E56108-6439-4BC3-9648-8E7C2476896B}" destId="{6C638107-0248-4806-9256-3C2BD78F16D7}" srcOrd="1" destOrd="0" parTransId="{63C29B36-DC05-40FC-9F25-DC6740226CE8}" sibTransId="{58F467ED-B866-478D-9D36-C4E1B62A2806}"/>
    <dgm:cxn modelId="{C129C0B2-A85F-4C0D-811D-70313FA8D4F1}" srcId="{DEB91C21-95DD-4FA5-96A4-D5E73859FE36}" destId="{1738DA2C-0377-46F1-A775-F2E4CECC7FC7}" srcOrd="1" destOrd="0" parTransId="{AB49D1E9-C5D1-4965-9A22-483897DE24E9}" sibTransId="{F8C50923-0730-4D66-B335-90C06C5311B9}"/>
    <dgm:cxn modelId="{883941B8-1408-4474-AB79-4184F80FB4D5}" type="presOf" srcId="{1738DA2C-0377-46F1-A775-F2E4CECC7FC7}" destId="{FA6F4436-B8A3-4057-9DB0-E44DAF2B7E0F}" srcOrd="0" destOrd="0" presId="urn:microsoft.com/office/officeart/2005/8/layout/process4"/>
    <dgm:cxn modelId="{14FC06BA-CFB3-4431-B01F-507ABA0974AC}" srcId="{DEB91C21-95DD-4FA5-96A4-D5E73859FE36}" destId="{A2E56108-6439-4BC3-9648-8E7C2476896B}" srcOrd="0" destOrd="0" parTransId="{0EA5D138-0645-49E1-B638-0B30CD8E94EF}" sibTransId="{938AD790-9EFD-43E2-8E13-BB6B4860223C}"/>
    <dgm:cxn modelId="{5A70FDC9-FA7D-45B9-8E20-0D341E3EC893}" type="presOf" srcId="{F4B9FB9D-A8C8-4953-93FC-788F4B7F103B}" destId="{46F821F7-A16E-4C5F-BC42-57214F4A7AF7}" srcOrd="0" destOrd="0" presId="urn:microsoft.com/office/officeart/2005/8/layout/process4"/>
    <dgm:cxn modelId="{30DD8AF1-5306-4DB9-82D0-66DE71CE336C}" type="presOf" srcId="{A2E56108-6439-4BC3-9648-8E7C2476896B}" destId="{7BC4D660-3973-424A-9DD2-A9749DDB9CD6}" srcOrd="1" destOrd="0" presId="urn:microsoft.com/office/officeart/2005/8/layout/process4"/>
    <dgm:cxn modelId="{89D6F2B3-F238-4CEA-B9D4-0C72F94940DE}" type="presParOf" srcId="{3275E3C5-3A37-4239-8416-867867475D61}" destId="{60162BCE-CF4C-4732-9AFC-F924539CAB00}" srcOrd="0" destOrd="0" presId="urn:microsoft.com/office/officeart/2005/8/layout/process4"/>
    <dgm:cxn modelId="{8AA5AD53-DCF7-485C-92D2-567AE8E9B954}" type="presParOf" srcId="{60162BCE-CF4C-4732-9AFC-F924539CAB00}" destId="{FA6F4436-B8A3-4057-9DB0-E44DAF2B7E0F}" srcOrd="0" destOrd="0" presId="urn:microsoft.com/office/officeart/2005/8/layout/process4"/>
    <dgm:cxn modelId="{88B9E5EB-C018-4211-A09C-4FD18F57E110}" type="presParOf" srcId="{3275E3C5-3A37-4239-8416-867867475D61}" destId="{E2E20287-DB92-417D-8D39-FA476E058744}" srcOrd="1" destOrd="0" presId="urn:microsoft.com/office/officeart/2005/8/layout/process4"/>
    <dgm:cxn modelId="{03537576-25B2-41F5-B95C-6FACF64F54E4}" type="presParOf" srcId="{3275E3C5-3A37-4239-8416-867867475D61}" destId="{8CF4B069-8E9E-4DB2-96D5-56A6AE37D0DB}" srcOrd="2" destOrd="0" presId="urn:microsoft.com/office/officeart/2005/8/layout/process4"/>
    <dgm:cxn modelId="{EAD458B7-E113-472C-A2E5-E82D3C0EF43B}" type="presParOf" srcId="{8CF4B069-8E9E-4DB2-96D5-56A6AE37D0DB}" destId="{584B351D-F7DD-45AB-B56F-372971CDBABA}" srcOrd="0" destOrd="0" presId="urn:microsoft.com/office/officeart/2005/8/layout/process4"/>
    <dgm:cxn modelId="{ED27A741-BFDB-4D7E-8CD2-09CE8CFD0C7E}" type="presParOf" srcId="{8CF4B069-8E9E-4DB2-96D5-56A6AE37D0DB}" destId="{7BC4D660-3973-424A-9DD2-A9749DDB9CD6}" srcOrd="1" destOrd="0" presId="urn:microsoft.com/office/officeart/2005/8/layout/process4"/>
    <dgm:cxn modelId="{74BE4D7A-AA61-483F-B25B-11A2E7294C4C}" type="presParOf" srcId="{8CF4B069-8E9E-4DB2-96D5-56A6AE37D0DB}" destId="{4E4A918B-84F0-4E87-B46D-CA8756D39118}" srcOrd="2" destOrd="0" presId="urn:microsoft.com/office/officeart/2005/8/layout/process4"/>
    <dgm:cxn modelId="{954FDA2C-1BB0-49D1-9E90-BDEAB9DABAF0}" type="presParOf" srcId="{4E4A918B-84F0-4E87-B46D-CA8756D39118}" destId="{46F821F7-A16E-4C5F-BC42-57214F4A7AF7}" srcOrd="0" destOrd="0" presId="urn:microsoft.com/office/officeart/2005/8/layout/process4"/>
    <dgm:cxn modelId="{0266E7DB-CCE2-43B7-A629-C91C9EED3EFA}" type="presParOf" srcId="{4E4A918B-84F0-4E87-B46D-CA8756D39118}" destId="{C8CD1519-6135-4353-B64B-6C5E5FCCD46C}" srcOrd="1"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8.xml><?xml version="1.0" encoding="utf-8"?>
<dgm:dataModel xmlns:dgm="http://schemas.openxmlformats.org/drawingml/2006/diagram" xmlns:a="http://schemas.openxmlformats.org/drawingml/2006/main">
  <dgm:ptLst>
    <dgm:pt modelId="{272B7F1D-7381-4CBB-8EB7-AAFA87F18BA9}"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8C941908-020F-49A7-ACEC-C7A80CF21303}">
      <dgm:prSet/>
      <dgm:spPr/>
      <dgm:t>
        <a:bodyPr/>
        <a:lstStyle/>
        <a:p>
          <a:pPr algn="ctr"/>
          <a:r>
            <a:rPr lang="en-US" b="1"/>
            <a:t>Section 606 </a:t>
          </a:r>
          <a:endParaRPr lang="en-US"/>
        </a:p>
      </dgm:t>
    </dgm:pt>
    <dgm:pt modelId="{3553C5D3-33D9-4B14-98E7-E9CE8B2D52C2}" type="parTrans" cxnId="{FF59BB72-C3B1-439D-92DA-7D6E1553C9BC}">
      <dgm:prSet/>
      <dgm:spPr/>
      <dgm:t>
        <a:bodyPr/>
        <a:lstStyle/>
        <a:p>
          <a:pPr algn="ctr"/>
          <a:endParaRPr lang="en-US"/>
        </a:p>
      </dgm:t>
    </dgm:pt>
    <dgm:pt modelId="{50F63568-1401-49DE-9ED3-746A90F92057}" type="sibTrans" cxnId="{FF59BB72-C3B1-439D-92DA-7D6E1553C9BC}">
      <dgm:prSet/>
      <dgm:spPr/>
      <dgm:t>
        <a:bodyPr/>
        <a:lstStyle/>
        <a:p>
          <a:pPr algn="ctr"/>
          <a:endParaRPr lang="en-US"/>
        </a:p>
      </dgm:t>
    </dgm:pt>
    <dgm:pt modelId="{0375F01C-58CE-41D6-851D-25EC35214EF0}">
      <dgm:prSet/>
      <dgm:spPr/>
      <dgm:t>
        <a:bodyPr/>
        <a:lstStyle/>
        <a:p>
          <a:pPr algn="ctr"/>
          <a:r>
            <a:rPr lang="en-US" b="1"/>
            <a:t>Proposal Form</a:t>
          </a:r>
          <a:endParaRPr lang="en-US"/>
        </a:p>
      </dgm:t>
    </dgm:pt>
    <dgm:pt modelId="{E2C80709-B64A-41DE-8AAC-EAFBABE9DE39}" type="parTrans" cxnId="{89B69C26-095E-4C72-869C-5602C2097CEF}">
      <dgm:prSet/>
      <dgm:spPr/>
      <dgm:t>
        <a:bodyPr/>
        <a:lstStyle/>
        <a:p>
          <a:pPr algn="ctr"/>
          <a:endParaRPr lang="en-US"/>
        </a:p>
      </dgm:t>
    </dgm:pt>
    <dgm:pt modelId="{D16898A2-9007-44B9-9AF3-F5CE64C6A0AB}" type="sibTrans" cxnId="{89B69C26-095E-4C72-869C-5602C2097CEF}">
      <dgm:prSet/>
      <dgm:spPr/>
      <dgm:t>
        <a:bodyPr/>
        <a:lstStyle/>
        <a:p>
          <a:pPr algn="ctr"/>
          <a:endParaRPr lang="en-US"/>
        </a:p>
      </dgm:t>
    </dgm:pt>
    <dgm:pt modelId="{C6C9A949-4587-4AD6-846D-1272B04931FE}" type="pres">
      <dgm:prSet presAssocID="{272B7F1D-7381-4CBB-8EB7-AAFA87F18BA9}" presName="linear" presStyleCnt="0">
        <dgm:presLayoutVars>
          <dgm:animLvl val="lvl"/>
          <dgm:resizeHandles val="exact"/>
        </dgm:presLayoutVars>
      </dgm:prSet>
      <dgm:spPr/>
    </dgm:pt>
    <dgm:pt modelId="{93C99EE0-F81D-4FC1-8355-980CEB94D71A}" type="pres">
      <dgm:prSet presAssocID="{8C941908-020F-49A7-ACEC-C7A80CF21303}" presName="parentText" presStyleLbl="node1" presStyleIdx="0" presStyleCnt="2">
        <dgm:presLayoutVars>
          <dgm:chMax val="0"/>
          <dgm:bulletEnabled val="1"/>
        </dgm:presLayoutVars>
      </dgm:prSet>
      <dgm:spPr/>
    </dgm:pt>
    <dgm:pt modelId="{10B3B7DB-6F33-4C32-8085-0F5B1C749BCC}" type="pres">
      <dgm:prSet presAssocID="{50F63568-1401-49DE-9ED3-746A90F92057}" presName="spacer" presStyleCnt="0"/>
      <dgm:spPr/>
    </dgm:pt>
    <dgm:pt modelId="{E748E2A4-4DB1-407C-B149-DC79C176B9EB}" type="pres">
      <dgm:prSet presAssocID="{0375F01C-58CE-41D6-851D-25EC35214EF0}" presName="parentText" presStyleLbl="node1" presStyleIdx="1" presStyleCnt="2">
        <dgm:presLayoutVars>
          <dgm:chMax val="0"/>
          <dgm:bulletEnabled val="1"/>
        </dgm:presLayoutVars>
      </dgm:prSet>
      <dgm:spPr/>
    </dgm:pt>
  </dgm:ptLst>
  <dgm:cxnLst>
    <dgm:cxn modelId="{89B69C26-095E-4C72-869C-5602C2097CEF}" srcId="{272B7F1D-7381-4CBB-8EB7-AAFA87F18BA9}" destId="{0375F01C-58CE-41D6-851D-25EC35214EF0}" srcOrd="1" destOrd="0" parTransId="{E2C80709-B64A-41DE-8AAC-EAFBABE9DE39}" sibTransId="{D16898A2-9007-44B9-9AF3-F5CE64C6A0AB}"/>
    <dgm:cxn modelId="{43B9B34C-1A0D-4AB0-AF4E-52F5491F15DA}" type="presOf" srcId="{8C941908-020F-49A7-ACEC-C7A80CF21303}" destId="{93C99EE0-F81D-4FC1-8355-980CEB94D71A}" srcOrd="0" destOrd="0" presId="urn:microsoft.com/office/officeart/2005/8/layout/vList2"/>
    <dgm:cxn modelId="{FF59BB72-C3B1-439D-92DA-7D6E1553C9BC}" srcId="{272B7F1D-7381-4CBB-8EB7-AAFA87F18BA9}" destId="{8C941908-020F-49A7-ACEC-C7A80CF21303}" srcOrd="0" destOrd="0" parTransId="{3553C5D3-33D9-4B14-98E7-E9CE8B2D52C2}" sibTransId="{50F63568-1401-49DE-9ED3-746A90F92057}"/>
    <dgm:cxn modelId="{D6BAF290-F1A2-431F-B205-74E2D838AFBC}" type="presOf" srcId="{272B7F1D-7381-4CBB-8EB7-AAFA87F18BA9}" destId="{C6C9A949-4587-4AD6-846D-1272B04931FE}" srcOrd="0" destOrd="0" presId="urn:microsoft.com/office/officeart/2005/8/layout/vList2"/>
    <dgm:cxn modelId="{CC65B4C5-EFFF-4EB8-9E2B-D7FF1DCE250B}" type="presOf" srcId="{0375F01C-58CE-41D6-851D-25EC35214EF0}" destId="{E748E2A4-4DB1-407C-B149-DC79C176B9EB}" srcOrd="0" destOrd="0" presId="urn:microsoft.com/office/officeart/2005/8/layout/vList2"/>
    <dgm:cxn modelId="{B2D6924C-A9FB-41F5-A093-7DFAE0948155}" type="presParOf" srcId="{C6C9A949-4587-4AD6-846D-1272B04931FE}" destId="{93C99EE0-F81D-4FC1-8355-980CEB94D71A}" srcOrd="0" destOrd="0" presId="urn:microsoft.com/office/officeart/2005/8/layout/vList2"/>
    <dgm:cxn modelId="{3BDB00F8-1B26-441C-94E4-9369AAAD3B93}" type="presParOf" srcId="{C6C9A949-4587-4AD6-846D-1272B04931FE}" destId="{10B3B7DB-6F33-4C32-8085-0F5B1C749BCC}" srcOrd="1" destOrd="0" presId="urn:microsoft.com/office/officeart/2005/8/layout/vList2"/>
    <dgm:cxn modelId="{D58D06B3-DC2E-47FA-BA63-16CA2F99BC7F}" type="presParOf" srcId="{C6C9A949-4587-4AD6-846D-1272B04931FE}" destId="{E748E2A4-4DB1-407C-B149-DC79C176B9EB}"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9.xml><?xml version="1.0" encoding="utf-8"?>
<dgm:dataModel xmlns:dgm="http://schemas.openxmlformats.org/drawingml/2006/diagram" xmlns:a="http://schemas.openxmlformats.org/drawingml/2006/main">
  <dgm:ptLst>
    <dgm:pt modelId="{A245DE31-42C3-4D4D-A4C6-F6A980424D59}" type="doc">
      <dgm:prSet loTypeId="urn:microsoft.com/office/officeart/2009/3/layout/StepUpProcess" loCatId="process" qsTypeId="urn:microsoft.com/office/officeart/2005/8/quickstyle/3d3" qsCatId="3D" csTypeId="urn:microsoft.com/office/officeart/2005/8/colors/colorful4" csCatId="colorful"/>
      <dgm:spPr/>
      <dgm:t>
        <a:bodyPr/>
        <a:lstStyle/>
        <a:p>
          <a:endParaRPr lang="en-US"/>
        </a:p>
      </dgm:t>
    </dgm:pt>
    <dgm:pt modelId="{12F19406-0D4A-4394-AF64-3A5467ECC0F1}">
      <dgm:prSet/>
      <dgm:spPr/>
      <dgm:t>
        <a:bodyPr/>
        <a:lstStyle/>
        <a:p>
          <a:r>
            <a:rPr lang="en-US"/>
            <a:t>A Proposal Form in MSWord format is available on the </a:t>
          </a:r>
          <a:r>
            <a:rPr lang="en-US">
              <a:hlinkClick xmlns:r="http://schemas.openxmlformats.org/officeDocument/2006/relationships" r:id="rId1"/>
            </a:rPr>
            <a:t>SCO Website</a:t>
          </a:r>
          <a:r>
            <a:rPr lang="en-US"/>
            <a:t>.</a:t>
          </a:r>
        </a:p>
      </dgm:t>
    </dgm:pt>
    <dgm:pt modelId="{347BD39D-F46C-486C-BBFA-4CD6EF1796AE}" type="parTrans" cxnId="{60D94783-0DE4-46D5-9C9B-E017D78F5643}">
      <dgm:prSet/>
      <dgm:spPr/>
      <dgm:t>
        <a:bodyPr/>
        <a:lstStyle/>
        <a:p>
          <a:endParaRPr lang="en-US"/>
        </a:p>
      </dgm:t>
    </dgm:pt>
    <dgm:pt modelId="{7F2906FD-343D-49EA-8D15-915DB24ACCFB}" type="sibTrans" cxnId="{60D94783-0DE4-46D5-9C9B-E017D78F5643}">
      <dgm:prSet/>
      <dgm:spPr/>
      <dgm:t>
        <a:bodyPr/>
        <a:lstStyle/>
        <a:p>
          <a:endParaRPr lang="en-US"/>
        </a:p>
      </dgm:t>
    </dgm:pt>
    <dgm:pt modelId="{4556D76C-E53A-4A29-95E8-B5FE4AF931B8}">
      <dgm:prSet/>
      <dgm:spPr/>
      <dgm:t>
        <a:bodyPr/>
        <a:lstStyle/>
        <a:p>
          <a:r>
            <a:rPr lang="en-US"/>
            <a:t>The proposal form will require important editing for a project. Maintain the existing text and edit the material in red or italics. </a:t>
          </a:r>
        </a:p>
      </dgm:t>
    </dgm:pt>
    <dgm:pt modelId="{842799C7-1E2A-4D07-8C88-0E57B55C8CC7}" type="parTrans" cxnId="{A2CB6896-9AFA-47B2-BAFE-DAC8A86990B5}">
      <dgm:prSet/>
      <dgm:spPr/>
      <dgm:t>
        <a:bodyPr/>
        <a:lstStyle/>
        <a:p>
          <a:endParaRPr lang="en-US"/>
        </a:p>
      </dgm:t>
    </dgm:pt>
    <dgm:pt modelId="{BCCF614B-2EE1-4633-81C2-235B938D724D}" type="sibTrans" cxnId="{A2CB6896-9AFA-47B2-BAFE-DAC8A86990B5}">
      <dgm:prSet/>
      <dgm:spPr/>
      <dgm:t>
        <a:bodyPr/>
        <a:lstStyle/>
        <a:p>
          <a:endParaRPr lang="en-US"/>
        </a:p>
      </dgm:t>
    </dgm:pt>
    <dgm:pt modelId="{C1B823C4-C36C-4F77-9134-11F89EAAD576}">
      <dgm:prSet/>
      <dgm:spPr/>
      <dgm:t>
        <a:bodyPr/>
        <a:lstStyle/>
        <a:p>
          <a:r>
            <a:rPr lang="en-US"/>
            <a:t>Delete portions of the form not used on a specific project such as separate primes, alternates and unit prices, etc.</a:t>
          </a:r>
        </a:p>
      </dgm:t>
    </dgm:pt>
    <dgm:pt modelId="{AA00CFF8-A22B-4DAC-8951-F11664202325}" type="parTrans" cxnId="{F2ADA243-E940-44E3-8EB5-FEA7ED07E303}">
      <dgm:prSet/>
      <dgm:spPr/>
      <dgm:t>
        <a:bodyPr/>
        <a:lstStyle/>
        <a:p>
          <a:endParaRPr lang="en-US"/>
        </a:p>
      </dgm:t>
    </dgm:pt>
    <dgm:pt modelId="{3D1DC988-7F8C-449A-8042-E4195F26526C}" type="sibTrans" cxnId="{F2ADA243-E940-44E3-8EB5-FEA7ED07E303}">
      <dgm:prSet/>
      <dgm:spPr/>
      <dgm:t>
        <a:bodyPr/>
        <a:lstStyle/>
        <a:p>
          <a:endParaRPr lang="en-US"/>
        </a:p>
      </dgm:t>
    </dgm:pt>
    <dgm:pt modelId="{768CCB7C-4B02-412A-BCCB-621501F43903}" type="pres">
      <dgm:prSet presAssocID="{A245DE31-42C3-4D4D-A4C6-F6A980424D59}" presName="rootnode" presStyleCnt="0">
        <dgm:presLayoutVars>
          <dgm:chMax/>
          <dgm:chPref/>
          <dgm:dir/>
          <dgm:animLvl val="lvl"/>
        </dgm:presLayoutVars>
      </dgm:prSet>
      <dgm:spPr/>
    </dgm:pt>
    <dgm:pt modelId="{8817B377-75DE-4383-91EB-02E98089E5FF}" type="pres">
      <dgm:prSet presAssocID="{12F19406-0D4A-4394-AF64-3A5467ECC0F1}" presName="composite" presStyleCnt="0"/>
      <dgm:spPr/>
    </dgm:pt>
    <dgm:pt modelId="{8AD9E0C3-064D-40F2-91C6-19AA50A5A72C}" type="pres">
      <dgm:prSet presAssocID="{12F19406-0D4A-4394-AF64-3A5467ECC0F1}" presName="LShape" presStyleLbl="alignNode1" presStyleIdx="0" presStyleCnt="5"/>
      <dgm:spPr/>
    </dgm:pt>
    <dgm:pt modelId="{2DDBC4FA-700B-44BA-ACFD-5A5D50F8B209}" type="pres">
      <dgm:prSet presAssocID="{12F19406-0D4A-4394-AF64-3A5467ECC0F1}" presName="ParentText" presStyleLbl="revTx" presStyleIdx="0" presStyleCnt="3">
        <dgm:presLayoutVars>
          <dgm:chMax val="0"/>
          <dgm:chPref val="0"/>
          <dgm:bulletEnabled val="1"/>
        </dgm:presLayoutVars>
      </dgm:prSet>
      <dgm:spPr/>
    </dgm:pt>
    <dgm:pt modelId="{E61359E9-1C7E-4662-9388-5760D01672C2}" type="pres">
      <dgm:prSet presAssocID="{12F19406-0D4A-4394-AF64-3A5467ECC0F1}" presName="Triangle" presStyleLbl="alignNode1" presStyleIdx="1" presStyleCnt="5"/>
      <dgm:spPr/>
    </dgm:pt>
    <dgm:pt modelId="{24AE6DD0-43A5-4FC9-96AF-498C891423B0}" type="pres">
      <dgm:prSet presAssocID="{7F2906FD-343D-49EA-8D15-915DB24ACCFB}" presName="sibTrans" presStyleCnt="0"/>
      <dgm:spPr/>
    </dgm:pt>
    <dgm:pt modelId="{8E6EA793-5AF9-4215-A208-27A016F3A530}" type="pres">
      <dgm:prSet presAssocID="{7F2906FD-343D-49EA-8D15-915DB24ACCFB}" presName="space" presStyleCnt="0"/>
      <dgm:spPr/>
    </dgm:pt>
    <dgm:pt modelId="{410E1917-755F-47F7-968E-B7310C494364}" type="pres">
      <dgm:prSet presAssocID="{4556D76C-E53A-4A29-95E8-B5FE4AF931B8}" presName="composite" presStyleCnt="0"/>
      <dgm:spPr/>
    </dgm:pt>
    <dgm:pt modelId="{D31A2CCA-D2CF-4B6D-88BF-1B5724B5D839}" type="pres">
      <dgm:prSet presAssocID="{4556D76C-E53A-4A29-95E8-B5FE4AF931B8}" presName="LShape" presStyleLbl="alignNode1" presStyleIdx="2" presStyleCnt="5"/>
      <dgm:spPr/>
    </dgm:pt>
    <dgm:pt modelId="{F63EBB10-EB46-409C-88E8-851EC0A22A0C}" type="pres">
      <dgm:prSet presAssocID="{4556D76C-E53A-4A29-95E8-B5FE4AF931B8}" presName="ParentText" presStyleLbl="revTx" presStyleIdx="1" presStyleCnt="3">
        <dgm:presLayoutVars>
          <dgm:chMax val="0"/>
          <dgm:chPref val="0"/>
          <dgm:bulletEnabled val="1"/>
        </dgm:presLayoutVars>
      </dgm:prSet>
      <dgm:spPr/>
    </dgm:pt>
    <dgm:pt modelId="{B82F832D-9886-4FE7-88C4-8A2C5A0A7D95}" type="pres">
      <dgm:prSet presAssocID="{4556D76C-E53A-4A29-95E8-B5FE4AF931B8}" presName="Triangle" presStyleLbl="alignNode1" presStyleIdx="3" presStyleCnt="5"/>
      <dgm:spPr/>
    </dgm:pt>
    <dgm:pt modelId="{B3359B67-C06A-4E66-9092-0C36BC59B9BA}" type="pres">
      <dgm:prSet presAssocID="{BCCF614B-2EE1-4633-81C2-235B938D724D}" presName="sibTrans" presStyleCnt="0"/>
      <dgm:spPr/>
    </dgm:pt>
    <dgm:pt modelId="{F0A592E1-438B-4120-AAB2-3ADB9FC9F15F}" type="pres">
      <dgm:prSet presAssocID="{BCCF614B-2EE1-4633-81C2-235B938D724D}" presName="space" presStyleCnt="0"/>
      <dgm:spPr/>
    </dgm:pt>
    <dgm:pt modelId="{840420BE-209D-4C00-9B01-D49A0907A7A3}" type="pres">
      <dgm:prSet presAssocID="{C1B823C4-C36C-4F77-9134-11F89EAAD576}" presName="composite" presStyleCnt="0"/>
      <dgm:spPr/>
    </dgm:pt>
    <dgm:pt modelId="{405AD29A-FE10-4840-8298-3F7E72C5C45D}" type="pres">
      <dgm:prSet presAssocID="{C1B823C4-C36C-4F77-9134-11F89EAAD576}" presName="LShape" presStyleLbl="alignNode1" presStyleIdx="4" presStyleCnt="5"/>
      <dgm:spPr/>
    </dgm:pt>
    <dgm:pt modelId="{B009AC26-DAC4-4BA2-A9AD-048AB59D1FAE}" type="pres">
      <dgm:prSet presAssocID="{C1B823C4-C36C-4F77-9134-11F89EAAD576}" presName="ParentText" presStyleLbl="revTx" presStyleIdx="2" presStyleCnt="3">
        <dgm:presLayoutVars>
          <dgm:chMax val="0"/>
          <dgm:chPref val="0"/>
          <dgm:bulletEnabled val="1"/>
        </dgm:presLayoutVars>
      </dgm:prSet>
      <dgm:spPr/>
    </dgm:pt>
  </dgm:ptLst>
  <dgm:cxnLst>
    <dgm:cxn modelId="{65CFA417-D3F4-474F-968A-A8C7A0FD07B6}" type="presOf" srcId="{12F19406-0D4A-4394-AF64-3A5467ECC0F1}" destId="{2DDBC4FA-700B-44BA-ACFD-5A5D50F8B209}" srcOrd="0" destOrd="0" presId="urn:microsoft.com/office/officeart/2009/3/layout/StepUpProcess"/>
    <dgm:cxn modelId="{34B37941-F564-4490-8F19-2F85093BE471}" type="presOf" srcId="{C1B823C4-C36C-4F77-9134-11F89EAAD576}" destId="{B009AC26-DAC4-4BA2-A9AD-048AB59D1FAE}" srcOrd="0" destOrd="0" presId="urn:microsoft.com/office/officeart/2009/3/layout/StepUpProcess"/>
    <dgm:cxn modelId="{F2ADA243-E940-44E3-8EB5-FEA7ED07E303}" srcId="{A245DE31-42C3-4D4D-A4C6-F6A980424D59}" destId="{C1B823C4-C36C-4F77-9134-11F89EAAD576}" srcOrd="2" destOrd="0" parTransId="{AA00CFF8-A22B-4DAC-8951-F11664202325}" sibTransId="{3D1DC988-7F8C-449A-8042-E4195F26526C}"/>
    <dgm:cxn modelId="{80834F58-4BF2-4284-ABDC-8952B665728F}" type="presOf" srcId="{A245DE31-42C3-4D4D-A4C6-F6A980424D59}" destId="{768CCB7C-4B02-412A-BCCB-621501F43903}" srcOrd="0" destOrd="0" presId="urn:microsoft.com/office/officeart/2009/3/layout/StepUpProcess"/>
    <dgm:cxn modelId="{60D94783-0DE4-46D5-9C9B-E017D78F5643}" srcId="{A245DE31-42C3-4D4D-A4C6-F6A980424D59}" destId="{12F19406-0D4A-4394-AF64-3A5467ECC0F1}" srcOrd="0" destOrd="0" parTransId="{347BD39D-F46C-486C-BBFA-4CD6EF1796AE}" sibTransId="{7F2906FD-343D-49EA-8D15-915DB24ACCFB}"/>
    <dgm:cxn modelId="{A2CB6896-9AFA-47B2-BAFE-DAC8A86990B5}" srcId="{A245DE31-42C3-4D4D-A4C6-F6A980424D59}" destId="{4556D76C-E53A-4A29-95E8-B5FE4AF931B8}" srcOrd="1" destOrd="0" parTransId="{842799C7-1E2A-4D07-8C88-0E57B55C8CC7}" sibTransId="{BCCF614B-2EE1-4633-81C2-235B938D724D}"/>
    <dgm:cxn modelId="{26C3D0F2-69D4-4E83-88FD-99139584DD78}" type="presOf" srcId="{4556D76C-E53A-4A29-95E8-B5FE4AF931B8}" destId="{F63EBB10-EB46-409C-88E8-851EC0A22A0C}" srcOrd="0" destOrd="0" presId="urn:microsoft.com/office/officeart/2009/3/layout/StepUpProcess"/>
    <dgm:cxn modelId="{E6B3BED7-074F-44A2-966F-A2353F56457B}" type="presParOf" srcId="{768CCB7C-4B02-412A-BCCB-621501F43903}" destId="{8817B377-75DE-4383-91EB-02E98089E5FF}" srcOrd="0" destOrd="0" presId="urn:microsoft.com/office/officeart/2009/3/layout/StepUpProcess"/>
    <dgm:cxn modelId="{C1EF615A-9071-4CA7-8437-1F6CD154D836}" type="presParOf" srcId="{8817B377-75DE-4383-91EB-02E98089E5FF}" destId="{8AD9E0C3-064D-40F2-91C6-19AA50A5A72C}" srcOrd="0" destOrd="0" presId="urn:microsoft.com/office/officeart/2009/3/layout/StepUpProcess"/>
    <dgm:cxn modelId="{3377C8EC-F676-4D10-8919-1388201DBAD1}" type="presParOf" srcId="{8817B377-75DE-4383-91EB-02E98089E5FF}" destId="{2DDBC4FA-700B-44BA-ACFD-5A5D50F8B209}" srcOrd="1" destOrd="0" presId="urn:microsoft.com/office/officeart/2009/3/layout/StepUpProcess"/>
    <dgm:cxn modelId="{B71647AE-79DB-4CA5-BC56-256782221CC5}" type="presParOf" srcId="{8817B377-75DE-4383-91EB-02E98089E5FF}" destId="{E61359E9-1C7E-4662-9388-5760D01672C2}" srcOrd="2" destOrd="0" presId="urn:microsoft.com/office/officeart/2009/3/layout/StepUpProcess"/>
    <dgm:cxn modelId="{1763F2B2-3298-4F40-B363-64DB8951B430}" type="presParOf" srcId="{768CCB7C-4B02-412A-BCCB-621501F43903}" destId="{24AE6DD0-43A5-4FC9-96AF-498C891423B0}" srcOrd="1" destOrd="0" presId="urn:microsoft.com/office/officeart/2009/3/layout/StepUpProcess"/>
    <dgm:cxn modelId="{86012D26-17AC-464A-94AE-2CEC7A919C98}" type="presParOf" srcId="{24AE6DD0-43A5-4FC9-96AF-498C891423B0}" destId="{8E6EA793-5AF9-4215-A208-27A016F3A530}" srcOrd="0" destOrd="0" presId="urn:microsoft.com/office/officeart/2009/3/layout/StepUpProcess"/>
    <dgm:cxn modelId="{FE89D7E1-A471-4ED2-86E6-20142352DF68}" type="presParOf" srcId="{768CCB7C-4B02-412A-BCCB-621501F43903}" destId="{410E1917-755F-47F7-968E-B7310C494364}" srcOrd="2" destOrd="0" presId="urn:microsoft.com/office/officeart/2009/3/layout/StepUpProcess"/>
    <dgm:cxn modelId="{3A4D9D2B-6AE6-4A7F-BA5D-7B63FB6E027C}" type="presParOf" srcId="{410E1917-755F-47F7-968E-B7310C494364}" destId="{D31A2CCA-D2CF-4B6D-88BF-1B5724B5D839}" srcOrd="0" destOrd="0" presId="urn:microsoft.com/office/officeart/2009/3/layout/StepUpProcess"/>
    <dgm:cxn modelId="{1EAB9B4E-9F66-4FEE-868A-13C10D6E387C}" type="presParOf" srcId="{410E1917-755F-47F7-968E-B7310C494364}" destId="{F63EBB10-EB46-409C-88E8-851EC0A22A0C}" srcOrd="1" destOrd="0" presId="urn:microsoft.com/office/officeart/2009/3/layout/StepUpProcess"/>
    <dgm:cxn modelId="{AC36429F-3278-4601-A87C-77BD25808E44}" type="presParOf" srcId="{410E1917-755F-47F7-968E-B7310C494364}" destId="{B82F832D-9886-4FE7-88C4-8A2C5A0A7D95}" srcOrd="2" destOrd="0" presId="urn:microsoft.com/office/officeart/2009/3/layout/StepUpProcess"/>
    <dgm:cxn modelId="{AC5C8AB9-BC53-4A65-99A2-B42C5B4506F2}" type="presParOf" srcId="{768CCB7C-4B02-412A-BCCB-621501F43903}" destId="{B3359B67-C06A-4E66-9092-0C36BC59B9BA}" srcOrd="3" destOrd="0" presId="urn:microsoft.com/office/officeart/2009/3/layout/StepUpProcess"/>
    <dgm:cxn modelId="{91ADAD47-068B-4485-AEBC-4FF432291826}" type="presParOf" srcId="{B3359B67-C06A-4E66-9092-0C36BC59B9BA}" destId="{F0A592E1-438B-4120-AAB2-3ADB9FC9F15F}" srcOrd="0" destOrd="0" presId="urn:microsoft.com/office/officeart/2009/3/layout/StepUpProcess"/>
    <dgm:cxn modelId="{261B49BC-AA6E-45E5-983E-9E91E475F76B}" type="presParOf" srcId="{768CCB7C-4B02-412A-BCCB-621501F43903}" destId="{840420BE-209D-4C00-9B01-D49A0907A7A3}" srcOrd="4" destOrd="0" presId="urn:microsoft.com/office/officeart/2009/3/layout/StepUpProcess"/>
    <dgm:cxn modelId="{400FE1BE-FCC1-4611-9F82-EAE6B40C8A2B}" type="presParOf" srcId="{840420BE-209D-4C00-9B01-D49A0907A7A3}" destId="{405AD29A-FE10-4840-8298-3F7E72C5C45D}" srcOrd="0" destOrd="0" presId="urn:microsoft.com/office/officeart/2009/3/layout/StepUpProcess"/>
    <dgm:cxn modelId="{B266567B-E661-413E-87F6-82DBC56F406B}" type="presParOf" srcId="{840420BE-209D-4C00-9B01-D49A0907A7A3}" destId="{B009AC26-DAC4-4BA2-A9AD-048AB59D1FAE}"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E3D8159-42D1-4D8F-B479-7F022979BE5C}" type="doc">
      <dgm:prSet loTypeId="urn:microsoft.com/office/officeart/2005/8/layout/target3" loCatId="relationship" qsTypeId="urn:microsoft.com/office/officeart/2005/8/quickstyle/3d3" qsCatId="3D" csTypeId="urn:microsoft.com/office/officeart/2005/8/colors/colorful4" csCatId="colorful"/>
      <dgm:spPr/>
      <dgm:t>
        <a:bodyPr/>
        <a:lstStyle/>
        <a:p>
          <a:endParaRPr lang="en-US"/>
        </a:p>
      </dgm:t>
    </dgm:pt>
    <dgm:pt modelId="{56001A16-696D-4094-B9DA-0C3C26DE1021}">
      <dgm:prSet/>
      <dgm:spPr/>
      <dgm:t>
        <a:bodyPr/>
        <a:lstStyle/>
        <a:p>
          <a:r>
            <a:rPr lang="en-US" b="0" dirty="0">
              <a:latin typeface="+mn-lt"/>
              <a:ea typeface="Batang" panose="02030600000101010101" pitchFamily="18" charset="-127"/>
            </a:rPr>
            <a:t>Introductions</a:t>
          </a:r>
        </a:p>
      </dgm:t>
    </dgm:pt>
    <dgm:pt modelId="{E5B3C39B-112A-4763-B2A5-B30470539FA7}" type="parTrans" cxnId="{0B2D1A9F-D332-450B-9BA3-7C2023D9B35F}">
      <dgm:prSet/>
      <dgm:spPr/>
      <dgm:t>
        <a:bodyPr/>
        <a:lstStyle/>
        <a:p>
          <a:endParaRPr lang="en-US" b="1">
            <a:latin typeface="Batang" panose="02030600000101010101" pitchFamily="18" charset="-127"/>
            <a:ea typeface="Batang" panose="02030600000101010101" pitchFamily="18" charset="-127"/>
          </a:endParaRPr>
        </a:p>
      </dgm:t>
    </dgm:pt>
    <dgm:pt modelId="{75F76258-BD07-4DB3-AD71-0F90243E22C7}" type="sibTrans" cxnId="{0B2D1A9F-D332-450B-9BA3-7C2023D9B35F}">
      <dgm:prSet/>
      <dgm:spPr/>
      <dgm:t>
        <a:bodyPr/>
        <a:lstStyle/>
        <a:p>
          <a:endParaRPr lang="en-US" b="1">
            <a:latin typeface="Batang" panose="02030600000101010101" pitchFamily="18" charset="-127"/>
            <a:ea typeface="Batang" panose="02030600000101010101" pitchFamily="18" charset="-127"/>
          </a:endParaRPr>
        </a:p>
      </dgm:t>
    </dgm:pt>
    <dgm:pt modelId="{B829B87A-0AA0-4298-9FE0-5DFA8848B597}">
      <dgm:prSet/>
      <dgm:spPr/>
      <dgm:t>
        <a:bodyPr/>
        <a:lstStyle/>
        <a:p>
          <a:r>
            <a:rPr lang="en-US" b="0" dirty="0">
              <a:latin typeface="+mn-lt"/>
              <a:ea typeface="Batang" panose="02030600000101010101" pitchFamily="18" charset="-127"/>
            </a:rPr>
            <a:t>eVP/IPS</a:t>
          </a:r>
        </a:p>
      </dgm:t>
    </dgm:pt>
    <dgm:pt modelId="{7D063ECC-BC96-4D26-8C88-643A3C305523}" type="parTrans" cxnId="{2628E629-9AC7-4082-853E-6E17042930C5}">
      <dgm:prSet/>
      <dgm:spPr/>
      <dgm:t>
        <a:bodyPr/>
        <a:lstStyle/>
        <a:p>
          <a:endParaRPr lang="en-US" b="1">
            <a:latin typeface="Batang" panose="02030600000101010101" pitchFamily="18" charset="-127"/>
            <a:ea typeface="Batang" panose="02030600000101010101" pitchFamily="18" charset="-127"/>
          </a:endParaRPr>
        </a:p>
      </dgm:t>
    </dgm:pt>
    <dgm:pt modelId="{4DE41F00-3E81-4AD1-BAF0-3F3CF4E598D0}" type="sibTrans" cxnId="{2628E629-9AC7-4082-853E-6E17042930C5}">
      <dgm:prSet/>
      <dgm:spPr/>
      <dgm:t>
        <a:bodyPr/>
        <a:lstStyle/>
        <a:p>
          <a:endParaRPr lang="en-US" b="1">
            <a:latin typeface="Batang" panose="02030600000101010101" pitchFamily="18" charset="-127"/>
            <a:ea typeface="Batang" panose="02030600000101010101" pitchFamily="18" charset="-127"/>
          </a:endParaRPr>
        </a:p>
      </dgm:t>
    </dgm:pt>
    <dgm:pt modelId="{F88E5975-17C2-417F-977B-9CAE4869725C}">
      <dgm:prSet/>
      <dgm:spPr/>
      <dgm:t>
        <a:bodyPr/>
        <a:lstStyle/>
        <a:p>
          <a:r>
            <a:rPr lang="en-US" b="0" dirty="0">
              <a:latin typeface="+mn-lt"/>
              <a:ea typeface="Batang" panose="02030600000101010101" pitchFamily="18" charset="-127"/>
            </a:rPr>
            <a:t>Responsibilities of a Capital Projects Coordinator (CPC)</a:t>
          </a:r>
        </a:p>
      </dgm:t>
    </dgm:pt>
    <dgm:pt modelId="{C3FBFAAB-9DF0-4B43-AD03-00074B2F9F82}" type="parTrans" cxnId="{6DF2364A-B074-48B8-87BC-8BB78E843317}">
      <dgm:prSet/>
      <dgm:spPr/>
      <dgm:t>
        <a:bodyPr/>
        <a:lstStyle/>
        <a:p>
          <a:endParaRPr lang="en-US" b="1">
            <a:latin typeface="Batang" panose="02030600000101010101" pitchFamily="18" charset="-127"/>
            <a:ea typeface="Batang" panose="02030600000101010101" pitchFamily="18" charset="-127"/>
          </a:endParaRPr>
        </a:p>
      </dgm:t>
    </dgm:pt>
    <dgm:pt modelId="{8899B3B4-377F-4DEC-A061-ADB845598D6B}" type="sibTrans" cxnId="{6DF2364A-B074-48B8-87BC-8BB78E843317}">
      <dgm:prSet/>
      <dgm:spPr/>
      <dgm:t>
        <a:bodyPr/>
        <a:lstStyle/>
        <a:p>
          <a:endParaRPr lang="en-US" b="1">
            <a:latin typeface="Batang" panose="02030600000101010101" pitchFamily="18" charset="-127"/>
            <a:ea typeface="Batang" panose="02030600000101010101" pitchFamily="18" charset="-127"/>
          </a:endParaRPr>
        </a:p>
      </dgm:t>
    </dgm:pt>
    <dgm:pt modelId="{A8A58307-0E8A-4A35-819E-340FAB729D88}">
      <dgm:prSet/>
      <dgm:spPr/>
      <dgm:t>
        <a:bodyPr/>
        <a:lstStyle/>
        <a:p>
          <a:r>
            <a:rPr lang="en-US" b="0" dirty="0">
              <a:latin typeface="+mn-lt"/>
              <a:ea typeface="Batang" panose="02030600000101010101" pitchFamily="18" charset="-127"/>
            </a:rPr>
            <a:t>State Construction Manual	</a:t>
          </a:r>
        </a:p>
      </dgm:t>
    </dgm:pt>
    <dgm:pt modelId="{D7FB06D8-05D0-4995-8812-100A97F4AD26}" type="parTrans" cxnId="{66D81912-641F-42AA-BF47-63A618D7101D}">
      <dgm:prSet/>
      <dgm:spPr/>
      <dgm:t>
        <a:bodyPr/>
        <a:lstStyle/>
        <a:p>
          <a:endParaRPr lang="en-US" b="1">
            <a:latin typeface="Batang" panose="02030600000101010101" pitchFamily="18" charset="-127"/>
            <a:ea typeface="Batang" panose="02030600000101010101" pitchFamily="18" charset="-127"/>
          </a:endParaRPr>
        </a:p>
      </dgm:t>
    </dgm:pt>
    <dgm:pt modelId="{6A66CB4B-8237-48FA-8D13-99BDF79F322F}" type="sibTrans" cxnId="{66D81912-641F-42AA-BF47-63A618D7101D}">
      <dgm:prSet/>
      <dgm:spPr/>
      <dgm:t>
        <a:bodyPr/>
        <a:lstStyle/>
        <a:p>
          <a:endParaRPr lang="en-US" b="1">
            <a:latin typeface="Batang" panose="02030600000101010101" pitchFamily="18" charset="-127"/>
            <a:ea typeface="Batang" panose="02030600000101010101" pitchFamily="18" charset="-127"/>
          </a:endParaRPr>
        </a:p>
      </dgm:t>
    </dgm:pt>
    <dgm:pt modelId="{DB427598-E303-4B2A-8219-082DCC26D739}" type="pres">
      <dgm:prSet presAssocID="{EE3D8159-42D1-4D8F-B479-7F022979BE5C}" presName="Name0" presStyleCnt="0">
        <dgm:presLayoutVars>
          <dgm:chMax val="7"/>
          <dgm:dir/>
          <dgm:animLvl val="lvl"/>
          <dgm:resizeHandles val="exact"/>
        </dgm:presLayoutVars>
      </dgm:prSet>
      <dgm:spPr/>
    </dgm:pt>
    <dgm:pt modelId="{C5D7A2CB-A8C2-4120-941F-4F465FF7B851}" type="pres">
      <dgm:prSet presAssocID="{56001A16-696D-4094-B9DA-0C3C26DE1021}" presName="circle1" presStyleLbl="node1" presStyleIdx="0" presStyleCnt="4"/>
      <dgm:spPr/>
    </dgm:pt>
    <dgm:pt modelId="{C0DC046F-708B-424B-950C-00167AB3122B}" type="pres">
      <dgm:prSet presAssocID="{56001A16-696D-4094-B9DA-0C3C26DE1021}" presName="space" presStyleCnt="0"/>
      <dgm:spPr/>
    </dgm:pt>
    <dgm:pt modelId="{FFD95733-646C-4A61-A4E6-FE8E33D6559E}" type="pres">
      <dgm:prSet presAssocID="{56001A16-696D-4094-B9DA-0C3C26DE1021}" presName="rect1" presStyleLbl="alignAcc1" presStyleIdx="0" presStyleCnt="4"/>
      <dgm:spPr/>
    </dgm:pt>
    <dgm:pt modelId="{CBDEAC2B-812A-41E4-B7EA-15A7EFA824AD}" type="pres">
      <dgm:prSet presAssocID="{B829B87A-0AA0-4298-9FE0-5DFA8848B597}" presName="vertSpace2" presStyleLbl="node1" presStyleIdx="0" presStyleCnt="4"/>
      <dgm:spPr/>
    </dgm:pt>
    <dgm:pt modelId="{248EFA50-3D22-4626-9B68-6CFB4D24832A}" type="pres">
      <dgm:prSet presAssocID="{B829B87A-0AA0-4298-9FE0-5DFA8848B597}" presName="circle2" presStyleLbl="node1" presStyleIdx="1" presStyleCnt="4"/>
      <dgm:spPr/>
    </dgm:pt>
    <dgm:pt modelId="{F889116F-36CF-4DA1-A640-4A236989B880}" type="pres">
      <dgm:prSet presAssocID="{B829B87A-0AA0-4298-9FE0-5DFA8848B597}" presName="rect2" presStyleLbl="alignAcc1" presStyleIdx="1" presStyleCnt="4"/>
      <dgm:spPr/>
    </dgm:pt>
    <dgm:pt modelId="{DDFDD4E2-2D3E-4754-A7E0-321535084AC0}" type="pres">
      <dgm:prSet presAssocID="{F88E5975-17C2-417F-977B-9CAE4869725C}" presName="vertSpace3" presStyleLbl="node1" presStyleIdx="1" presStyleCnt="4"/>
      <dgm:spPr/>
    </dgm:pt>
    <dgm:pt modelId="{74602232-F983-499C-99B0-644322D5606E}" type="pres">
      <dgm:prSet presAssocID="{F88E5975-17C2-417F-977B-9CAE4869725C}" presName="circle3" presStyleLbl="node1" presStyleIdx="2" presStyleCnt="4"/>
      <dgm:spPr/>
    </dgm:pt>
    <dgm:pt modelId="{975156D3-11A9-44C4-AC7B-9FF03E5641D7}" type="pres">
      <dgm:prSet presAssocID="{F88E5975-17C2-417F-977B-9CAE4869725C}" presName="rect3" presStyleLbl="alignAcc1" presStyleIdx="2" presStyleCnt="4"/>
      <dgm:spPr/>
    </dgm:pt>
    <dgm:pt modelId="{A35B72A9-F108-42E8-AF68-EE10DDCF3B48}" type="pres">
      <dgm:prSet presAssocID="{A8A58307-0E8A-4A35-819E-340FAB729D88}" presName="vertSpace4" presStyleLbl="node1" presStyleIdx="2" presStyleCnt="4"/>
      <dgm:spPr/>
    </dgm:pt>
    <dgm:pt modelId="{FA03665E-9498-404C-86A8-E08C165CBB2A}" type="pres">
      <dgm:prSet presAssocID="{A8A58307-0E8A-4A35-819E-340FAB729D88}" presName="circle4" presStyleLbl="node1" presStyleIdx="3" presStyleCnt="4"/>
      <dgm:spPr/>
    </dgm:pt>
    <dgm:pt modelId="{8D0AAA68-F401-4536-AD05-D57D296A7E2E}" type="pres">
      <dgm:prSet presAssocID="{A8A58307-0E8A-4A35-819E-340FAB729D88}" presName="rect4" presStyleLbl="alignAcc1" presStyleIdx="3" presStyleCnt="4"/>
      <dgm:spPr/>
    </dgm:pt>
    <dgm:pt modelId="{2DC0E821-43C8-427B-B1DD-934DCDE57F0D}" type="pres">
      <dgm:prSet presAssocID="{56001A16-696D-4094-B9DA-0C3C26DE1021}" presName="rect1ParTxNoCh" presStyleLbl="alignAcc1" presStyleIdx="3" presStyleCnt="4">
        <dgm:presLayoutVars>
          <dgm:chMax val="1"/>
          <dgm:bulletEnabled val="1"/>
        </dgm:presLayoutVars>
      </dgm:prSet>
      <dgm:spPr/>
    </dgm:pt>
    <dgm:pt modelId="{E9FDEE84-9414-4B38-8CB8-73D5AE6909BD}" type="pres">
      <dgm:prSet presAssocID="{B829B87A-0AA0-4298-9FE0-5DFA8848B597}" presName="rect2ParTxNoCh" presStyleLbl="alignAcc1" presStyleIdx="3" presStyleCnt="4">
        <dgm:presLayoutVars>
          <dgm:chMax val="1"/>
          <dgm:bulletEnabled val="1"/>
        </dgm:presLayoutVars>
      </dgm:prSet>
      <dgm:spPr/>
    </dgm:pt>
    <dgm:pt modelId="{D7FC6B4E-23FC-4D45-AD3D-9DDF395D4180}" type="pres">
      <dgm:prSet presAssocID="{F88E5975-17C2-417F-977B-9CAE4869725C}" presName="rect3ParTxNoCh" presStyleLbl="alignAcc1" presStyleIdx="3" presStyleCnt="4">
        <dgm:presLayoutVars>
          <dgm:chMax val="1"/>
          <dgm:bulletEnabled val="1"/>
        </dgm:presLayoutVars>
      </dgm:prSet>
      <dgm:spPr/>
    </dgm:pt>
    <dgm:pt modelId="{BA1BD68E-2530-4994-B361-92532EF9A2DA}" type="pres">
      <dgm:prSet presAssocID="{A8A58307-0E8A-4A35-819E-340FAB729D88}" presName="rect4ParTxNoCh" presStyleLbl="alignAcc1" presStyleIdx="3" presStyleCnt="4">
        <dgm:presLayoutVars>
          <dgm:chMax val="1"/>
          <dgm:bulletEnabled val="1"/>
        </dgm:presLayoutVars>
      </dgm:prSet>
      <dgm:spPr/>
    </dgm:pt>
  </dgm:ptLst>
  <dgm:cxnLst>
    <dgm:cxn modelId="{CD167B0F-3FA4-4FA3-87C3-8E59FCF088BC}" type="presOf" srcId="{A8A58307-0E8A-4A35-819E-340FAB729D88}" destId="{8D0AAA68-F401-4536-AD05-D57D296A7E2E}" srcOrd="0" destOrd="0" presId="urn:microsoft.com/office/officeart/2005/8/layout/target3"/>
    <dgm:cxn modelId="{66D81912-641F-42AA-BF47-63A618D7101D}" srcId="{EE3D8159-42D1-4D8F-B479-7F022979BE5C}" destId="{A8A58307-0E8A-4A35-819E-340FAB729D88}" srcOrd="3" destOrd="0" parTransId="{D7FB06D8-05D0-4995-8812-100A97F4AD26}" sibTransId="{6A66CB4B-8237-48FA-8D13-99BDF79F322F}"/>
    <dgm:cxn modelId="{2628E629-9AC7-4082-853E-6E17042930C5}" srcId="{EE3D8159-42D1-4D8F-B479-7F022979BE5C}" destId="{B829B87A-0AA0-4298-9FE0-5DFA8848B597}" srcOrd="1" destOrd="0" parTransId="{7D063ECC-BC96-4D26-8C88-643A3C305523}" sibTransId="{4DE41F00-3E81-4AD1-BAF0-3F3CF4E598D0}"/>
    <dgm:cxn modelId="{EEB47539-428D-40ED-8CCB-6EC5DB9BFB9A}" type="presOf" srcId="{F88E5975-17C2-417F-977B-9CAE4869725C}" destId="{975156D3-11A9-44C4-AC7B-9FF03E5641D7}" srcOrd="0" destOrd="0" presId="urn:microsoft.com/office/officeart/2005/8/layout/target3"/>
    <dgm:cxn modelId="{1CA1425E-6E7D-404F-B955-C12177CD3357}" type="presOf" srcId="{56001A16-696D-4094-B9DA-0C3C26DE1021}" destId="{2DC0E821-43C8-427B-B1DD-934DCDE57F0D}" srcOrd="1" destOrd="0" presId="urn:microsoft.com/office/officeart/2005/8/layout/target3"/>
    <dgm:cxn modelId="{373BE564-5BE6-4197-B494-D65A27E3D264}" type="presOf" srcId="{F88E5975-17C2-417F-977B-9CAE4869725C}" destId="{D7FC6B4E-23FC-4D45-AD3D-9DDF395D4180}" srcOrd="1" destOrd="0" presId="urn:microsoft.com/office/officeart/2005/8/layout/target3"/>
    <dgm:cxn modelId="{6DF2364A-B074-48B8-87BC-8BB78E843317}" srcId="{EE3D8159-42D1-4D8F-B479-7F022979BE5C}" destId="{F88E5975-17C2-417F-977B-9CAE4869725C}" srcOrd="2" destOrd="0" parTransId="{C3FBFAAB-9DF0-4B43-AD03-00074B2F9F82}" sibTransId="{8899B3B4-377F-4DEC-A061-ADB845598D6B}"/>
    <dgm:cxn modelId="{54692F73-7005-4F68-BAF8-823CACF05F06}" type="presOf" srcId="{56001A16-696D-4094-B9DA-0C3C26DE1021}" destId="{FFD95733-646C-4A61-A4E6-FE8E33D6559E}" srcOrd="0" destOrd="0" presId="urn:microsoft.com/office/officeart/2005/8/layout/target3"/>
    <dgm:cxn modelId="{29BA5C58-5C68-498E-8892-E1EDE62C1105}" type="presOf" srcId="{EE3D8159-42D1-4D8F-B479-7F022979BE5C}" destId="{DB427598-E303-4B2A-8219-082DCC26D739}" srcOrd="0" destOrd="0" presId="urn:microsoft.com/office/officeart/2005/8/layout/target3"/>
    <dgm:cxn modelId="{E3F9258C-F7AB-4405-976D-DE6E87D78F2F}" type="presOf" srcId="{A8A58307-0E8A-4A35-819E-340FAB729D88}" destId="{BA1BD68E-2530-4994-B361-92532EF9A2DA}" srcOrd="1" destOrd="0" presId="urn:microsoft.com/office/officeart/2005/8/layout/target3"/>
    <dgm:cxn modelId="{0B2D1A9F-D332-450B-9BA3-7C2023D9B35F}" srcId="{EE3D8159-42D1-4D8F-B479-7F022979BE5C}" destId="{56001A16-696D-4094-B9DA-0C3C26DE1021}" srcOrd="0" destOrd="0" parTransId="{E5B3C39B-112A-4763-B2A5-B30470539FA7}" sibTransId="{75F76258-BD07-4DB3-AD71-0F90243E22C7}"/>
    <dgm:cxn modelId="{2EC0A8A6-7998-4945-ACE0-B1432DE99C0B}" type="presOf" srcId="{B829B87A-0AA0-4298-9FE0-5DFA8848B597}" destId="{E9FDEE84-9414-4B38-8CB8-73D5AE6909BD}" srcOrd="1" destOrd="0" presId="urn:microsoft.com/office/officeart/2005/8/layout/target3"/>
    <dgm:cxn modelId="{3B7A75CA-9EE3-4C77-8521-8FA74FB689F5}" type="presOf" srcId="{B829B87A-0AA0-4298-9FE0-5DFA8848B597}" destId="{F889116F-36CF-4DA1-A640-4A236989B880}" srcOrd="0" destOrd="0" presId="urn:microsoft.com/office/officeart/2005/8/layout/target3"/>
    <dgm:cxn modelId="{1F9A479C-7375-4E73-BF5A-B5680A387DC1}" type="presParOf" srcId="{DB427598-E303-4B2A-8219-082DCC26D739}" destId="{C5D7A2CB-A8C2-4120-941F-4F465FF7B851}" srcOrd="0" destOrd="0" presId="urn:microsoft.com/office/officeart/2005/8/layout/target3"/>
    <dgm:cxn modelId="{448302AD-7576-456B-87E4-C5D551E5E465}" type="presParOf" srcId="{DB427598-E303-4B2A-8219-082DCC26D739}" destId="{C0DC046F-708B-424B-950C-00167AB3122B}" srcOrd="1" destOrd="0" presId="urn:microsoft.com/office/officeart/2005/8/layout/target3"/>
    <dgm:cxn modelId="{2D51E430-CA72-434E-B9FD-47873D10901D}" type="presParOf" srcId="{DB427598-E303-4B2A-8219-082DCC26D739}" destId="{FFD95733-646C-4A61-A4E6-FE8E33D6559E}" srcOrd="2" destOrd="0" presId="urn:microsoft.com/office/officeart/2005/8/layout/target3"/>
    <dgm:cxn modelId="{40265861-9278-401D-A26F-023650477EC3}" type="presParOf" srcId="{DB427598-E303-4B2A-8219-082DCC26D739}" destId="{CBDEAC2B-812A-41E4-B7EA-15A7EFA824AD}" srcOrd="3" destOrd="0" presId="urn:microsoft.com/office/officeart/2005/8/layout/target3"/>
    <dgm:cxn modelId="{3D8C3BCA-5663-4A36-BDBA-5ED21034F126}" type="presParOf" srcId="{DB427598-E303-4B2A-8219-082DCC26D739}" destId="{248EFA50-3D22-4626-9B68-6CFB4D24832A}" srcOrd="4" destOrd="0" presId="urn:microsoft.com/office/officeart/2005/8/layout/target3"/>
    <dgm:cxn modelId="{7063D86E-F84E-4F75-9916-9899EA32DFD6}" type="presParOf" srcId="{DB427598-E303-4B2A-8219-082DCC26D739}" destId="{F889116F-36CF-4DA1-A640-4A236989B880}" srcOrd="5" destOrd="0" presId="urn:microsoft.com/office/officeart/2005/8/layout/target3"/>
    <dgm:cxn modelId="{4FF49FD2-206E-4715-942C-4584B8D31FAA}" type="presParOf" srcId="{DB427598-E303-4B2A-8219-082DCC26D739}" destId="{DDFDD4E2-2D3E-4754-A7E0-321535084AC0}" srcOrd="6" destOrd="0" presId="urn:microsoft.com/office/officeart/2005/8/layout/target3"/>
    <dgm:cxn modelId="{6EF89F29-C0A0-4323-A8D9-934DA682FB37}" type="presParOf" srcId="{DB427598-E303-4B2A-8219-082DCC26D739}" destId="{74602232-F983-499C-99B0-644322D5606E}" srcOrd="7" destOrd="0" presId="urn:microsoft.com/office/officeart/2005/8/layout/target3"/>
    <dgm:cxn modelId="{702205D5-CF70-480B-83E0-C8235FF2B750}" type="presParOf" srcId="{DB427598-E303-4B2A-8219-082DCC26D739}" destId="{975156D3-11A9-44C4-AC7B-9FF03E5641D7}" srcOrd="8" destOrd="0" presId="urn:microsoft.com/office/officeart/2005/8/layout/target3"/>
    <dgm:cxn modelId="{00BBEBD1-2E0B-4DE4-92C0-3753BE678042}" type="presParOf" srcId="{DB427598-E303-4B2A-8219-082DCC26D739}" destId="{A35B72A9-F108-42E8-AF68-EE10DDCF3B48}" srcOrd="9" destOrd="0" presId="urn:microsoft.com/office/officeart/2005/8/layout/target3"/>
    <dgm:cxn modelId="{A64D1D81-68D5-4F41-9E7F-B7A52F6FADEF}" type="presParOf" srcId="{DB427598-E303-4B2A-8219-082DCC26D739}" destId="{FA03665E-9498-404C-86A8-E08C165CBB2A}" srcOrd="10" destOrd="0" presId="urn:microsoft.com/office/officeart/2005/8/layout/target3"/>
    <dgm:cxn modelId="{B6EDD786-D0A0-4208-997D-628F76CEFCAC}" type="presParOf" srcId="{DB427598-E303-4B2A-8219-082DCC26D739}" destId="{8D0AAA68-F401-4536-AD05-D57D296A7E2E}" srcOrd="11" destOrd="0" presId="urn:microsoft.com/office/officeart/2005/8/layout/target3"/>
    <dgm:cxn modelId="{1EA0CE4C-AE91-4626-94FE-23091539BFBD}" type="presParOf" srcId="{DB427598-E303-4B2A-8219-082DCC26D739}" destId="{2DC0E821-43C8-427B-B1DD-934DCDE57F0D}" srcOrd="12" destOrd="0" presId="urn:microsoft.com/office/officeart/2005/8/layout/target3"/>
    <dgm:cxn modelId="{909B9352-A6CA-45FC-9894-527CB1917B55}" type="presParOf" srcId="{DB427598-E303-4B2A-8219-082DCC26D739}" destId="{E9FDEE84-9414-4B38-8CB8-73D5AE6909BD}" srcOrd="13" destOrd="0" presId="urn:microsoft.com/office/officeart/2005/8/layout/target3"/>
    <dgm:cxn modelId="{5BB69092-1482-46DB-8B7E-507DDBA50AC0}" type="presParOf" srcId="{DB427598-E303-4B2A-8219-082DCC26D739}" destId="{D7FC6B4E-23FC-4D45-AD3D-9DDF395D4180}" srcOrd="14" destOrd="0" presId="urn:microsoft.com/office/officeart/2005/8/layout/target3"/>
    <dgm:cxn modelId="{80E4B6C3-59C4-407C-8159-84F29268EF89}" type="presParOf" srcId="{DB427598-E303-4B2A-8219-082DCC26D739}" destId="{BA1BD68E-2530-4994-B361-92532EF9A2DA}" srcOrd="15" destOrd="0" presId="urn:microsoft.com/office/officeart/2005/8/layout/target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02654677-A52C-4E05-9E27-3EEDAC588FE7}"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0A9EC64A-B9C3-42BB-A9EB-1A544998E5D6}">
      <dgm:prSet/>
      <dgm:spPr/>
      <dgm:t>
        <a:bodyPr/>
        <a:lstStyle/>
        <a:p>
          <a:pPr algn="ctr"/>
          <a:r>
            <a:rPr lang="en-US" dirty="0"/>
            <a:t>Section 103  </a:t>
          </a:r>
        </a:p>
      </dgm:t>
    </dgm:pt>
    <dgm:pt modelId="{87A45088-29A5-4548-A09C-18CA3EAA93DA}" type="parTrans" cxnId="{A2590A21-ECE7-4E52-A385-36B98EBAA0A3}">
      <dgm:prSet/>
      <dgm:spPr/>
      <dgm:t>
        <a:bodyPr/>
        <a:lstStyle/>
        <a:p>
          <a:endParaRPr lang="en-US"/>
        </a:p>
      </dgm:t>
    </dgm:pt>
    <dgm:pt modelId="{7C74703F-07CF-498C-A224-4DD24AD5FED5}" type="sibTrans" cxnId="{A2590A21-ECE7-4E52-A385-36B98EBAA0A3}">
      <dgm:prSet/>
      <dgm:spPr/>
      <dgm:t>
        <a:bodyPr/>
        <a:lstStyle/>
        <a:p>
          <a:endParaRPr lang="en-US"/>
        </a:p>
      </dgm:t>
    </dgm:pt>
    <dgm:pt modelId="{0E16BF97-639B-4788-BB45-C63AE4253C49}">
      <dgm:prSet/>
      <dgm:spPr/>
      <dgm:t>
        <a:bodyPr/>
        <a:lstStyle/>
        <a:p>
          <a:pPr algn="ctr"/>
          <a:r>
            <a:rPr lang="en-US"/>
            <a:t>Other Responsibilities</a:t>
          </a:r>
        </a:p>
      </dgm:t>
    </dgm:pt>
    <dgm:pt modelId="{DAE9F9CA-6A3A-4031-B57B-586480C35575}" type="parTrans" cxnId="{740881B1-E9C8-4C21-8E83-D7A311098CA4}">
      <dgm:prSet/>
      <dgm:spPr/>
      <dgm:t>
        <a:bodyPr/>
        <a:lstStyle/>
        <a:p>
          <a:endParaRPr lang="en-US"/>
        </a:p>
      </dgm:t>
    </dgm:pt>
    <dgm:pt modelId="{09EFCFFD-8826-4C69-8568-05F220211A67}" type="sibTrans" cxnId="{740881B1-E9C8-4C21-8E83-D7A311098CA4}">
      <dgm:prSet/>
      <dgm:spPr/>
      <dgm:t>
        <a:bodyPr/>
        <a:lstStyle/>
        <a:p>
          <a:endParaRPr lang="en-US"/>
        </a:p>
      </dgm:t>
    </dgm:pt>
    <dgm:pt modelId="{2A0EBB91-7004-44E4-9900-189FDCD50B77}" type="pres">
      <dgm:prSet presAssocID="{02654677-A52C-4E05-9E27-3EEDAC588FE7}" presName="linear" presStyleCnt="0">
        <dgm:presLayoutVars>
          <dgm:animLvl val="lvl"/>
          <dgm:resizeHandles val="exact"/>
        </dgm:presLayoutVars>
      </dgm:prSet>
      <dgm:spPr/>
    </dgm:pt>
    <dgm:pt modelId="{E39EE855-7C5F-4D54-8AAA-CEF9BD402728}" type="pres">
      <dgm:prSet presAssocID="{0A9EC64A-B9C3-42BB-A9EB-1A544998E5D6}" presName="parentText" presStyleLbl="node1" presStyleIdx="0" presStyleCnt="2">
        <dgm:presLayoutVars>
          <dgm:chMax val="0"/>
          <dgm:bulletEnabled val="1"/>
        </dgm:presLayoutVars>
      </dgm:prSet>
      <dgm:spPr/>
    </dgm:pt>
    <dgm:pt modelId="{7392E319-11ED-4FCC-BD4E-806C90135AA2}" type="pres">
      <dgm:prSet presAssocID="{7C74703F-07CF-498C-A224-4DD24AD5FED5}" presName="spacer" presStyleCnt="0"/>
      <dgm:spPr/>
    </dgm:pt>
    <dgm:pt modelId="{FD0CE8FD-A207-4CFC-A2D2-FB0F0BD27BA8}" type="pres">
      <dgm:prSet presAssocID="{0E16BF97-639B-4788-BB45-C63AE4253C49}" presName="parentText" presStyleLbl="node1" presStyleIdx="1" presStyleCnt="2">
        <dgm:presLayoutVars>
          <dgm:chMax val="0"/>
          <dgm:bulletEnabled val="1"/>
        </dgm:presLayoutVars>
      </dgm:prSet>
      <dgm:spPr/>
    </dgm:pt>
  </dgm:ptLst>
  <dgm:cxnLst>
    <dgm:cxn modelId="{A2590A21-ECE7-4E52-A385-36B98EBAA0A3}" srcId="{02654677-A52C-4E05-9E27-3EEDAC588FE7}" destId="{0A9EC64A-B9C3-42BB-A9EB-1A544998E5D6}" srcOrd="0" destOrd="0" parTransId="{87A45088-29A5-4548-A09C-18CA3EAA93DA}" sibTransId="{7C74703F-07CF-498C-A224-4DD24AD5FED5}"/>
    <dgm:cxn modelId="{59DD6499-1706-491F-B312-08EA37C5246A}" type="presOf" srcId="{0A9EC64A-B9C3-42BB-A9EB-1A544998E5D6}" destId="{E39EE855-7C5F-4D54-8AAA-CEF9BD402728}" srcOrd="0" destOrd="0" presId="urn:microsoft.com/office/officeart/2005/8/layout/vList2"/>
    <dgm:cxn modelId="{CE2E25A3-A78A-4F04-9F68-C6A34BE223D6}" type="presOf" srcId="{0E16BF97-639B-4788-BB45-C63AE4253C49}" destId="{FD0CE8FD-A207-4CFC-A2D2-FB0F0BD27BA8}" srcOrd="0" destOrd="0" presId="urn:microsoft.com/office/officeart/2005/8/layout/vList2"/>
    <dgm:cxn modelId="{740881B1-E9C8-4C21-8E83-D7A311098CA4}" srcId="{02654677-A52C-4E05-9E27-3EEDAC588FE7}" destId="{0E16BF97-639B-4788-BB45-C63AE4253C49}" srcOrd="1" destOrd="0" parTransId="{DAE9F9CA-6A3A-4031-B57B-586480C35575}" sibTransId="{09EFCFFD-8826-4C69-8568-05F220211A67}"/>
    <dgm:cxn modelId="{6B27A8E6-E65E-4756-BB34-A5FAE4F5DE8B}" type="presOf" srcId="{02654677-A52C-4E05-9E27-3EEDAC588FE7}" destId="{2A0EBB91-7004-44E4-9900-189FDCD50B77}" srcOrd="0" destOrd="0" presId="urn:microsoft.com/office/officeart/2005/8/layout/vList2"/>
    <dgm:cxn modelId="{E072880F-42CC-4469-B726-5A9E2D77A95F}" type="presParOf" srcId="{2A0EBB91-7004-44E4-9900-189FDCD50B77}" destId="{E39EE855-7C5F-4D54-8AAA-CEF9BD402728}" srcOrd="0" destOrd="0" presId="urn:microsoft.com/office/officeart/2005/8/layout/vList2"/>
    <dgm:cxn modelId="{823D18AD-5862-44B8-9104-18DCDC3EBAD7}" type="presParOf" srcId="{2A0EBB91-7004-44E4-9900-189FDCD50B77}" destId="{7392E319-11ED-4FCC-BD4E-806C90135AA2}" srcOrd="1" destOrd="0" presId="urn:microsoft.com/office/officeart/2005/8/layout/vList2"/>
    <dgm:cxn modelId="{E7025489-4CC6-4B72-9C87-CE7A8FE094B1}" type="presParOf" srcId="{2A0EBB91-7004-44E4-9900-189FDCD50B77}" destId="{FD0CE8FD-A207-4CFC-A2D2-FB0F0BD27BA8}"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0.xml><?xml version="1.0" encoding="utf-8"?>
<dgm:dataModel xmlns:dgm="http://schemas.openxmlformats.org/drawingml/2006/diagram" xmlns:a="http://schemas.openxmlformats.org/drawingml/2006/main">
  <dgm:ptLst>
    <dgm:pt modelId="{CEB96638-384E-4728-8CD2-ADA53891BF4C}"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77FBB76B-6D83-4C06-AC84-356049AF5C2F}">
      <dgm:prSet/>
      <dgm:spPr/>
      <dgm:t>
        <a:bodyPr/>
        <a:lstStyle/>
        <a:p>
          <a:pPr algn="ctr"/>
          <a:r>
            <a:rPr lang="en-US" b="1"/>
            <a:t>Section 607 </a:t>
          </a:r>
          <a:endParaRPr lang="en-US"/>
        </a:p>
      </dgm:t>
    </dgm:pt>
    <dgm:pt modelId="{FC1C52A8-E10F-4F45-92C2-02D3AAAB5920}" type="parTrans" cxnId="{D7D4B018-4389-4C9C-8ACC-F8BC28053DD7}">
      <dgm:prSet/>
      <dgm:spPr/>
      <dgm:t>
        <a:bodyPr/>
        <a:lstStyle/>
        <a:p>
          <a:pPr algn="ctr"/>
          <a:endParaRPr lang="en-US"/>
        </a:p>
      </dgm:t>
    </dgm:pt>
    <dgm:pt modelId="{7F6B7359-5766-486B-98DA-115B52C67BEB}" type="sibTrans" cxnId="{D7D4B018-4389-4C9C-8ACC-F8BC28053DD7}">
      <dgm:prSet/>
      <dgm:spPr/>
      <dgm:t>
        <a:bodyPr/>
        <a:lstStyle/>
        <a:p>
          <a:pPr algn="ctr"/>
          <a:endParaRPr lang="en-US"/>
        </a:p>
      </dgm:t>
    </dgm:pt>
    <dgm:pt modelId="{32B6FAD1-F912-45EE-8993-049BD9CC7D71}">
      <dgm:prSet/>
      <dgm:spPr/>
      <dgm:t>
        <a:bodyPr/>
        <a:lstStyle/>
        <a:p>
          <a:pPr algn="ctr"/>
          <a:r>
            <a:rPr lang="en-US" b="1"/>
            <a:t>Bidder Proposed Substitutions</a:t>
          </a:r>
          <a:endParaRPr lang="en-US"/>
        </a:p>
      </dgm:t>
    </dgm:pt>
    <dgm:pt modelId="{F59EA072-D7DD-456C-B91F-1F0B0BB5059D}" type="parTrans" cxnId="{59E02FC3-E0E6-4D7C-B60B-4366910BDD6E}">
      <dgm:prSet/>
      <dgm:spPr/>
      <dgm:t>
        <a:bodyPr/>
        <a:lstStyle/>
        <a:p>
          <a:pPr algn="ctr"/>
          <a:endParaRPr lang="en-US"/>
        </a:p>
      </dgm:t>
    </dgm:pt>
    <dgm:pt modelId="{603C7AC5-0A07-43E3-92FC-B5715D3C7F4C}" type="sibTrans" cxnId="{59E02FC3-E0E6-4D7C-B60B-4366910BDD6E}">
      <dgm:prSet/>
      <dgm:spPr/>
      <dgm:t>
        <a:bodyPr/>
        <a:lstStyle/>
        <a:p>
          <a:pPr algn="ctr"/>
          <a:endParaRPr lang="en-US"/>
        </a:p>
      </dgm:t>
    </dgm:pt>
    <dgm:pt modelId="{F62233CB-09EE-4BBF-A083-A6D844AA71EC}" type="pres">
      <dgm:prSet presAssocID="{CEB96638-384E-4728-8CD2-ADA53891BF4C}" presName="linear" presStyleCnt="0">
        <dgm:presLayoutVars>
          <dgm:animLvl val="lvl"/>
          <dgm:resizeHandles val="exact"/>
        </dgm:presLayoutVars>
      </dgm:prSet>
      <dgm:spPr/>
    </dgm:pt>
    <dgm:pt modelId="{0DB60B59-2D76-4D84-9BD8-DBBCF23D3D7D}" type="pres">
      <dgm:prSet presAssocID="{77FBB76B-6D83-4C06-AC84-356049AF5C2F}" presName="parentText" presStyleLbl="node1" presStyleIdx="0" presStyleCnt="2">
        <dgm:presLayoutVars>
          <dgm:chMax val="0"/>
          <dgm:bulletEnabled val="1"/>
        </dgm:presLayoutVars>
      </dgm:prSet>
      <dgm:spPr/>
    </dgm:pt>
    <dgm:pt modelId="{A69F2DFD-F3C6-4F77-82BB-9F422CB19B7E}" type="pres">
      <dgm:prSet presAssocID="{7F6B7359-5766-486B-98DA-115B52C67BEB}" presName="spacer" presStyleCnt="0"/>
      <dgm:spPr/>
    </dgm:pt>
    <dgm:pt modelId="{76D5A614-C092-4C9F-A410-8A14B28C8516}" type="pres">
      <dgm:prSet presAssocID="{32B6FAD1-F912-45EE-8993-049BD9CC7D71}" presName="parentText" presStyleLbl="node1" presStyleIdx="1" presStyleCnt="2">
        <dgm:presLayoutVars>
          <dgm:chMax val="0"/>
          <dgm:bulletEnabled val="1"/>
        </dgm:presLayoutVars>
      </dgm:prSet>
      <dgm:spPr/>
    </dgm:pt>
  </dgm:ptLst>
  <dgm:cxnLst>
    <dgm:cxn modelId="{D7D4B018-4389-4C9C-8ACC-F8BC28053DD7}" srcId="{CEB96638-384E-4728-8CD2-ADA53891BF4C}" destId="{77FBB76B-6D83-4C06-AC84-356049AF5C2F}" srcOrd="0" destOrd="0" parTransId="{FC1C52A8-E10F-4F45-92C2-02D3AAAB5920}" sibTransId="{7F6B7359-5766-486B-98DA-115B52C67BEB}"/>
    <dgm:cxn modelId="{82F40660-1741-4E4D-8129-5A430DB9005E}" type="presOf" srcId="{32B6FAD1-F912-45EE-8993-049BD9CC7D71}" destId="{76D5A614-C092-4C9F-A410-8A14B28C8516}" srcOrd="0" destOrd="0" presId="urn:microsoft.com/office/officeart/2005/8/layout/vList2"/>
    <dgm:cxn modelId="{9FFA4BAA-F7D1-412E-9FF3-7E3E2F35884B}" type="presOf" srcId="{77FBB76B-6D83-4C06-AC84-356049AF5C2F}" destId="{0DB60B59-2D76-4D84-9BD8-DBBCF23D3D7D}" srcOrd="0" destOrd="0" presId="urn:microsoft.com/office/officeart/2005/8/layout/vList2"/>
    <dgm:cxn modelId="{59E02FC3-E0E6-4D7C-B60B-4366910BDD6E}" srcId="{CEB96638-384E-4728-8CD2-ADA53891BF4C}" destId="{32B6FAD1-F912-45EE-8993-049BD9CC7D71}" srcOrd="1" destOrd="0" parTransId="{F59EA072-D7DD-456C-B91F-1F0B0BB5059D}" sibTransId="{603C7AC5-0A07-43E3-92FC-B5715D3C7F4C}"/>
    <dgm:cxn modelId="{81279EFA-A54A-44D1-852E-41C19466604F}" type="presOf" srcId="{CEB96638-384E-4728-8CD2-ADA53891BF4C}" destId="{F62233CB-09EE-4BBF-A083-A6D844AA71EC}" srcOrd="0" destOrd="0" presId="urn:microsoft.com/office/officeart/2005/8/layout/vList2"/>
    <dgm:cxn modelId="{571C0A44-506A-46AE-9AF7-E9E1B284EE0D}" type="presParOf" srcId="{F62233CB-09EE-4BBF-A083-A6D844AA71EC}" destId="{0DB60B59-2D76-4D84-9BD8-DBBCF23D3D7D}" srcOrd="0" destOrd="0" presId="urn:microsoft.com/office/officeart/2005/8/layout/vList2"/>
    <dgm:cxn modelId="{80218F2D-B671-4FB0-8BE4-FA429AE4E1E1}" type="presParOf" srcId="{F62233CB-09EE-4BBF-A083-A6D844AA71EC}" destId="{A69F2DFD-F3C6-4F77-82BB-9F422CB19B7E}" srcOrd="1" destOrd="0" presId="urn:microsoft.com/office/officeart/2005/8/layout/vList2"/>
    <dgm:cxn modelId="{3AFFED5D-6B0C-4CDF-B33F-658E06A98409}" type="presParOf" srcId="{F62233CB-09EE-4BBF-A083-A6D844AA71EC}" destId="{76D5A614-C092-4C9F-A410-8A14B28C851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1.xml><?xml version="1.0" encoding="utf-8"?>
<dgm:dataModel xmlns:dgm="http://schemas.openxmlformats.org/drawingml/2006/diagram" xmlns:a="http://schemas.openxmlformats.org/drawingml/2006/main">
  <dgm:ptLst>
    <dgm:pt modelId="{EF0198E8-8B9C-404D-ADB0-1A2B0EFD4134}" type="doc">
      <dgm:prSet loTypeId="urn:microsoft.com/office/officeart/2005/8/layout/architecture" loCatId="list" qsTypeId="urn:microsoft.com/office/officeart/2005/8/quickstyle/simple4" qsCatId="simple" csTypeId="urn:microsoft.com/office/officeart/2005/8/colors/colorful4" csCatId="colorful"/>
      <dgm:spPr/>
      <dgm:t>
        <a:bodyPr/>
        <a:lstStyle/>
        <a:p>
          <a:endParaRPr lang="en-US"/>
        </a:p>
      </dgm:t>
    </dgm:pt>
    <dgm:pt modelId="{F58308F3-3FC8-45AF-8F75-952DD9008C90}">
      <dgm:prSet/>
      <dgm:spPr/>
      <dgm:t>
        <a:bodyPr/>
        <a:lstStyle/>
        <a:p>
          <a:r>
            <a:rPr lang="en-US" dirty="0"/>
            <a:t>Bidder proposed substitutions should be submitted no later than 10 days prior to bid date for Designer evaluation and inclusion in the last addenda that may be issued no later than 7 days prior to bid date. </a:t>
          </a:r>
          <a:r>
            <a:rPr lang="en-US" dirty="0">
              <a:hlinkClick xmlns:r="http://schemas.openxmlformats.org/officeDocument/2006/relationships" r:id="rId1"/>
            </a:rPr>
            <a:t>GS133-3</a:t>
          </a:r>
          <a:r>
            <a:rPr lang="en-US" dirty="0"/>
            <a:t> requires bidder proposed substitutions be submitted and approved prior to bid receipt. </a:t>
          </a:r>
        </a:p>
      </dgm:t>
    </dgm:pt>
    <dgm:pt modelId="{0C0D645F-93CB-4292-B205-6478A8E9BCA2}" type="parTrans" cxnId="{1B787F3C-B6FC-4C30-85D2-5C50FA5435F6}">
      <dgm:prSet/>
      <dgm:spPr/>
      <dgm:t>
        <a:bodyPr/>
        <a:lstStyle/>
        <a:p>
          <a:endParaRPr lang="en-US"/>
        </a:p>
      </dgm:t>
    </dgm:pt>
    <dgm:pt modelId="{C6D8EA5C-69CF-411D-B5F6-06B8D8C2DDBF}" type="sibTrans" cxnId="{1B787F3C-B6FC-4C30-85D2-5C50FA5435F6}">
      <dgm:prSet/>
      <dgm:spPr/>
      <dgm:t>
        <a:bodyPr/>
        <a:lstStyle/>
        <a:p>
          <a:endParaRPr lang="en-US"/>
        </a:p>
      </dgm:t>
    </dgm:pt>
    <dgm:pt modelId="{E4E8D653-7D7C-400B-92EA-C8557985BEB4}">
      <dgm:prSet/>
      <dgm:spPr/>
      <dgm:t>
        <a:bodyPr/>
        <a:lstStyle/>
        <a:p>
          <a:r>
            <a:rPr lang="en-US"/>
            <a:t>These would be bidder’s “desired or voluntary” substitutions. Necessary or required substitutions can occur later when specified products are not available, late delivery, model changes, etc. then substitutions can be made after contract award per usual procedure in the General Conditions of the Contract.</a:t>
          </a:r>
        </a:p>
      </dgm:t>
    </dgm:pt>
    <dgm:pt modelId="{7E1C5986-C587-4610-88B3-5AF4FCBB8F55}" type="parTrans" cxnId="{7C9B0845-1FE6-486A-B8FD-17F5EECDBC50}">
      <dgm:prSet/>
      <dgm:spPr/>
      <dgm:t>
        <a:bodyPr/>
        <a:lstStyle/>
        <a:p>
          <a:endParaRPr lang="en-US"/>
        </a:p>
      </dgm:t>
    </dgm:pt>
    <dgm:pt modelId="{D4A06ED1-DED5-4DA0-A5C3-C5AF49EAEAB9}" type="sibTrans" cxnId="{7C9B0845-1FE6-486A-B8FD-17F5EECDBC50}">
      <dgm:prSet/>
      <dgm:spPr/>
      <dgm:t>
        <a:bodyPr/>
        <a:lstStyle/>
        <a:p>
          <a:endParaRPr lang="en-US"/>
        </a:p>
      </dgm:t>
    </dgm:pt>
    <dgm:pt modelId="{256C0749-7086-4A21-8B8C-D2A068F70CA4}" type="pres">
      <dgm:prSet presAssocID="{EF0198E8-8B9C-404D-ADB0-1A2B0EFD4134}" presName="Name0" presStyleCnt="0">
        <dgm:presLayoutVars>
          <dgm:chPref val="1"/>
          <dgm:dir/>
          <dgm:animOne val="branch"/>
          <dgm:animLvl val="lvl"/>
          <dgm:resizeHandles/>
        </dgm:presLayoutVars>
      </dgm:prSet>
      <dgm:spPr/>
    </dgm:pt>
    <dgm:pt modelId="{7079DCA5-B5CE-431E-8753-4F7BACF2C983}" type="pres">
      <dgm:prSet presAssocID="{F58308F3-3FC8-45AF-8F75-952DD9008C90}" presName="vertOne" presStyleCnt="0"/>
      <dgm:spPr/>
    </dgm:pt>
    <dgm:pt modelId="{B024CED8-A61F-464B-B708-B35155A7F264}" type="pres">
      <dgm:prSet presAssocID="{F58308F3-3FC8-45AF-8F75-952DD9008C90}" presName="txOne" presStyleLbl="node0" presStyleIdx="0" presStyleCnt="2">
        <dgm:presLayoutVars>
          <dgm:chPref val="3"/>
        </dgm:presLayoutVars>
      </dgm:prSet>
      <dgm:spPr/>
    </dgm:pt>
    <dgm:pt modelId="{B1A4B218-0AF6-463F-A04B-F3F04CD2E3C3}" type="pres">
      <dgm:prSet presAssocID="{F58308F3-3FC8-45AF-8F75-952DD9008C90}" presName="horzOne" presStyleCnt="0"/>
      <dgm:spPr/>
    </dgm:pt>
    <dgm:pt modelId="{63FD5677-8C2A-4243-B292-2501F01D8D12}" type="pres">
      <dgm:prSet presAssocID="{C6D8EA5C-69CF-411D-B5F6-06B8D8C2DDBF}" presName="sibSpaceOne" presStyleCnt="0"/>
      <dgm:spPr/>
    </dgm:pt>
    <dgm:pt modelId="{07E32C18-E197-4547-B439-AFA25C62AD02}" type="pres">
      <dgm:prSet presAssocID="{E4E8D653-7D7C-400B-92EA-C8557985BEB4}" presName="vertOne" presStyleCnt="0"/>
      <dgm:spPr/>
    </dgm:pt>
    <dgm:pt modelId="{B5CD9FF4-2190-425C-9564-F5FDB8613326}" type="pres">
      <dgm:prSet presAssocID="{E4E8D653-7D7C-400B-92EA-C8557985BEB4}" presName="txOne" presStyleLbl="node0" presStyleIdx="1" presStyleCnt="2">
        <dgm:presLayoutVars>
          <dgm:chPref val="3"/>
        </dgm:presLayoutVars>
      </dgm:prSet>
      <dgm:spPr/>
    </dgm:pt>
    <dgm:pt modelId="{FEEFB32F-FDA1-4568-B54A-86390B6CFEC4}" type="pres">
      <dgm:prSet presAssocID="{E4E8D653-7D7C-400B-92EA-C8557985BEB4}" presName="horzOne" presStyleCnt="0"/>
      <dgm:spPr/>
    </dgm:pt>
  </dgm:ptLst>
  <dgm:cxnLst>
    <dgm:cxn modelId="{1B787F3C-B6FC-4C30-85D2-5C50FA5435F6}" srcId="{EF0198E8-8B9C-404D-ADB0-1A2B0EFD4134}" destId="{F58308F3-3FC8-45AF-8F75-952DD9008C90}" srcOrd="0" destOrd="0" parTransId="{0C0D645F-93CB-4292-B205-6478A8E9BCA2}" sibTransId="{C6D8EA5C-69CF-411D-B5F6-06B8D8C2DDBF}"/>
    <dgm:cxn modelId="{7C9B0845-1FE6-486A-B8FD-17F5EECDBC50}" srcId="{EF0198E8-8B9C-404D-ADB0-1A2B0EFD4134}" destId="{E4E8D653-7D7C-400B-92EA-C8557985BEB4}" srcOrd="1" destOrd="0" parTransId="{7E1C5986-C587-4610-88B3-5AF4FCBB8F55}" sibTransId="{D4A06ED1-DED5-4DA0-A5C3-C5AF49EAEAB9}"/>
    <dgm:cxn modelId="{DA4CDC73-9210-4426-B9A2-48E25F9BD022}" type="presOf" srcId="{E4E8D653-7D7C-400B-92EA-C8557985BEB4}" destId="{B5CD9FF4-2190-425C-9564-F5FDB8613326}" srcOrd="0" destOrd="0" presId="urn:microsoft.com/office/officeart/2005/8/layout/architecture"/>
    <dgm:cxn modelId="{013CFD7D-6B94-4065-BE87-A8D50B9B4CEC}" type="presOf" srcId="{EF0198E8-8B9C-404D-ADB0-1A2B0EFD4134}" destId="{256C0749-7086-4A21-8B8C-D2A068F70CA4}" srcOrd="0" destOrd="0" presId="urn:microsoft.com/office/officeart/2005/8/layout/architecture"/>
    <dgm:cxn modelId="{9DF3D8CE-9DA9-429A-880C-85823276AC18}" type="presOf" srcId="{F58308F3-3FC8-45AF-8F75-952DD9008C90}" destId="{B024CED8-A61F-464B-B708-B35155A7F264}" srcOrd="0" destOrd="0" presId="urn:microsoft.com/office/officeart/2005/8/layout/architecture"/>
    <dgm:cxn modelId="{D5B26A9A-4DBB-42EE-B0E4-20ACDF8554A1}" type="presParOf" srcId="{256C0749-7086-4A21-8B8C-D2A068F70CA4}" destId="{7079DCA5-B5CE-431E-8753-4F7BACF2C983}" srcOrd="0" destOrd="0" presId="urn:microsoft.com/office/officeart/2005/8/layout/architecture"/>
    <dgm:cxn modelId="{B9979AEA-BA91-437A-9512-F0C3009DADE4}" type="presParOf" srcId="{7079DCA5-B5CE-431E-8753-4F7BACF2C983}" destId="{B024CED8-A61F-464B-B708-B35155A7F264}" srcOrd="0" destOrd="0" presId="urn:microsoft.com/office/officeart/2005/8/layout/architecture"/>
    <dgm:cxn modelId="{84A9E2A9-09A0-4F10-A612-574FA3464799}" type="presParOf" srcId="{7079DCA5-B5CE-431E-8753-4F7BACF2C983}" destId="{B1A4B218-0AF6-463F-A04B-F3F04CD2E3C3}" srcOrd="1" destOrd="0" presId="urn:microsoft.com/office/officeart/2005/8/layout/architecture"/>
    <dgm:cxn modelId="{1A39F754-52AC-4C61-8C1B-6272EAF8FF30}" type="presParOf" srcId="{256C0749-7086-4A21-8B8C-D2A068F70CA4}" destId="{63FD5677-8C2A-4243-B292-2501F01D8D12}" srcOrd="1" destOrd="0" presId="urn:microsoft.com/office/officeart/2005/8/layout/architecture"/>
    <dgm:cxn modelId="{216FA890-84C8-4EE6-A8AC-33D62A1310E3}" type="presParOf" srcId="{256C0749-7086-4A21-8B8C-D2A068F70CA4}" destId="{07E32C18-E197-4547-B439-AFA25C62AD02}" srcOrd="2" destOrd="0" presId="urn:microsoft.com/office/officeart/2005/8/layout/architecture"/>
    <dgm:cxn modelId="{8F69FF49-A645-4994-A2C5-207AEEA24D8C}" type="presParOf" srcId="{07E32C18-E197-4547-B439-AFA25C62AD02}" destId="{B5CD9FF4-2190-425C-9564-F5FDB8613326}" srcOrd="0" destOrd="0" presId="urn:microsoft.com/office/officeart/2005/8/layout/architecture"/>
    <dgm:cxn modelId="{4EC51063-32B5-46A0-AF22-217142CC73AA}" type="presParOf" srcId="{07E32C18-E197-4547-B439-AFA25C62AD02}" destId="{FEEFB32F-FDA1-4568-B54A-86390B6CFEC4}" srcOrd="1" destOrd="0" presId="urn:microsoft.com/office/officeart/2005/8/layout/archite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2.xml><?xml version="1.0" encoding="utf-8"?>
<dgm:dataModel xmlns:dgm="http://schemas.openxmlformats.org/drawingml/2006/diagram" xmlns:a="http://schemas.openxmlformats.org/drawingml/2006/main">
  <dgm:ptLst>
    <dgm:pt modelId="{89CDFF2B-9957-4E8B-B679-C19543935226}"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214B637C-3848-4000-A8FA-194DE67317FC}">
      <dgm:prSet/>
      <dgm:spPr/>
      <dgm:t>
        <a:bodyPr/>
        <a:lstStyle/>
        <a:p>
          <a:pPr algn="ctr"/>
          <a:r>
            <a:rPr lang="en-US" b="1"/>
            <a:t>Section 608 </a:t>
          </a:r>
          <a:endParaRPr lang="en-US"/>
        </a:p>
      </dgm:t>
    </dgm:pt>
    <dgm:pt modelId="{F6A744FA-8186-4FBE-89D3-8B349CA54413}" type="parTrans" cxnId="{9C61A761-F0AC-4DD3-B98D-3E45E0E19D95}">
      <dgm:prSet/>
      <dgm:spPr/>
      <dgm:t>
        <a:bodyPr/>
        <a:lstStyle/>
        <a:p>
          <a:pPr algn="ctr"/>
          <a:endParaRPr lang="en-US"/>
        </a:p>
      </dgm:t>
    </dgm:pt>
    <dgm:pt modelId="{127A55C9-A8EE-4372-8ADC-8E44B8F244E1}" type="sibTrans" cxnId="{9C61A761-F0AC-4DD3-B98D-3E45E0E19D95}">
      <dgm:prSet/>
      <dgm:spPr/>
      <dgm:t>
        <a:bodyPr/>
        <a:lstStyle/>
        <a:p>
          <a:pPr algn="ctr"/>
          <a:endParaRPr lang="en-US"/>
        </a:p>
      </dgm:t>
    </dgm:pt>
    <dgm:pt modelId="{50301988-7455-4EA3-8D83-C7E6F8916EFA}">
      <dgm:prSet/>
      <dgm:spPr/>
      <dgm:t>
        <a:bodyPr/>
        <a:lstStyle/>
        <a:p>
          <a:pPr algn="ctr"/>
          <a:r>
            <a:rPr lang="en-US" b="1"/>
            <a:t>Pre-Bid Meetings</a:t>
          </a:r>
          <a:endParaRPr lang="en-US"/>
        </a:p>
      </dgm:t>
    </dgm:pt>
    <dgm:pt modelId="{ECC85AB7-E937-42F6-A2E2-56DC55D591EA}" type="parTrans" cxnId="{9DFA0D31-EE8D-4D64-A727-70421E8EA6F5}">
      <dgm:prSet/>
      <dgm:spPr/>
      <dgm:t>
        <a:bodyPr/>
        <a:lstStyle/>
        <a:p>
          <a:pPr algn="ctr"/>
          <a:endParaRPr lang="en-US"/>
        </a:p>
      </dgm:t>
    </dgm:pt>
    <dgm:pt modelId="{C4CA0BDF-4748-424C-8094-FC46D68B8933}" type="sibTrans" cxnId="{9DFA0D31-EE8D-4D64-A727-70421E8EA6F5}">
      <dgm:prSet/>
      <dgm:spPr/>
      <dgm:t>
        <a:bodyPr/>
        <a:lstStyle/>
        <a:p>
          <a:pPr algn="ctr"/>
          <a:endParaRPr lang="en-US"/>
        </a:p>
      </dgm:t>
    </dgm:pt>
    <dgm:pt modelId="{FECB0F08-A93F-4C94-99FE-9CF894787140}" type="pres">
      <dgm:prSet presAssocID="{89CDFF2B-9957-4E8B-B679-C19543935226}" presName="linear" presStyleCnt="0">
        <dgm:presLayoutVars>
          <dgm:animLvl val="lvl"/>
          <dgm:resizeHandles val="exact"/>
        </dgm:presLayoutVars>
      </dgm:prSet>
      <dgm:spPr/>
    </dgm:pt>
    <dgm:pt modelId="{CD26D565-9914-44F1-A639-E8F93378DFD6}" type="pres">
      <dgm:prSet presAssocID="{214B637C-3848-4000-A8FA-194DE67317FC}" presName="parentText" presStyleLbl="node1" presStyleIdx="0" presStyleCnt="2">
        <dgm:presLayoutVars>
          <dgm:chMax val="0"/>
          <dgm:bulletEnabled val="1"/>
        </dgm:presLayoutVars>
      </dgm:prSet>
      <dgm:spPr/>
    </dgm:pt>
    <dgm:pt modelId="{6C59709A-AF87-4BB5-A3FC-EA588E0E65B4}" type="pres">
      <dgm:prSet presAssocID="{127A55C9-A8EE-4372-8ADC-8E44B8F244E1}" presName="spacer" presStyleCnt="0"/>
      <dgm:spPr/>
    </dgm:pt>
    <dgm:pt modelId="{42862EC9-E096-4375-A5E4-7B5261B55D30}" type="pres">
      <dgm:prSet presAssocID="{50301988-7455-4EA3-8D83-C7E6F8916EFA}" presName="parentText" presStyleLbl="node1" presStyleIdx="1" presStyleCnt="2">
        <dgm:presLayoutVars>
          <dgm:chMax val="0"/>
          <dgm:bulletEnabled val="1"/>
        </dgm:presLayoutVars>
      </dgm:prSet>
      <dgm:spPr/>
    </dgm:pt>
  </dgm:ptLst>
  <dgm:cxnLst>
    <dgm:cxn modelId="{B8589208-40B7-4CD7-B7CA-B5FE78C229EA}" type="presOf" srcId="{89CDFF2B-9957-4E8B-B679-C19543935226}" destId="{FECB0F08-A93F-4C94-99FE-9CF894787140}" srcOrd="0" destOrd="0" presId="urn:microsoft.com/office/officeart/2005/8/layout/vList2"/>
    <dgm:cxn modelId="{9DFA0D31-EE8D-4D64-A727-70421E8EA6F5}" srcId="{89CDFF2B-9957-4E8B-B679-C19543935226}" destId="{50301988-7455-4EA3-8D83-C7E6F8916EFA}" srcOrd="1" destOrd="0" parTransId="{ECC85AB7-E937-42F6-A2E2-56DC55D591EA}" sibTransId="{C4CA0BDF-4748-424C-8094-FC46D68B8933}"/>
    <dgm:cxn modelId="{9C61A761-F0AC-4DD3-B98D-3E45E0E19D95}" srcId="{89CDFF2B-9957-4E8B-B679-C19543935226}" destId="{214B637C-3848-4000-A8FA-194DE67317FC}" srcOrd="0" destOrd="0" parTransId="{F6A744FA-8186-4FBE-89D3-8B349CA54413}" sibTransId="{127A55C9-A8EE-4372-8ADC-8E44B8F244E1}"/>
    <dgm:cxn modelId="{CEE4B74C-5DAD-45F3-98E4-8502B3448435}" type="presOf" srcId="{214B637C-3848-4000-A8FA-194DE67317FC}" destId="{CD26D565-9914-44F1-A639-E8F93378DFD6}" srcOrd="0" destOrd="0" presId="urn:microsoft.com/office/officeart/2005/8/layout/vList2"/>
    <dgm:cxn modelId="{200D2EB5-50BB-4465-988E-295388E40E43}" type="presOf" srcId="{50301988-7455-4EA3-8D83-C7E6F8916EFA}" destId="{42862EC9-E096-4375-A5E4-7B5261B55D30}" srcOrd="0" destOrd="0" presId="urn:microsoft.com/office/officeart/2005/8/layout/vList2"/>
    <dgm:cxn modelId="{4B171824-28E1-4378-B0E1-7B2C8368FDF3}" type="presParOf" srcId="{FECB0F08-A93F-4C94-99FE-9CF894787140}" destId="{CD26D565-9914-44F1-A639-E8F93378DFD6}" srcOrd="0" destOrd="0" presId="urn:microsoft.com/office/officeart/2005/8/layout/vList2"/>
    <dgm:cxn modelId="{EFE27E1A-1000-4B14-BE48-DAE0910B444B}" type="presParOf" srcId="{FECB0F08-A93F-4C94-99FE-9CF894787140}" destId="{6C59709A-AF87-4BB5-A3FC-EA588E0E65B4}" srcOrd="1" destOrd="0" presId="urn:microsoft.com/office/officeart/2005/8/layout/vList2"/>
    <dgm:cxn modelId="{1DB4E399-C488-4F72-AF88-1E31722DFB74}" type="presParOf" srcId="{FECB0F08-A93F-4C94-99FE-9CF894787140}" destId="{42862EC9-E096-4375-A5E4-7B5261B55D30}"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3.xml><?xml version="1.0" encoding="utf-8"?>
<dgm:dataModel xmlns:dgm="http://schemas.openxmlformats.org/drawingml/2006/diagram" xmlns:a="http://schemas.openxmlformats.org/drawingml/2006/main">
  <dgm:ptLst>
    <dgm:pt modelId="{8536917B-121B-4E1B-A4EE-30E77773F533}" type="doc">
      <dgm:prSet loTypeId="urn:microsoft.com/office/officeart/2005/8/layout/hList6" loCatId="list" qsTypeId="urn:microsoft.com/office/officeart/2005/8/quickstyle/3d2" qsCatId="3D" csTypeId="urn:microsoft.com/office/officeart/2005/8/colors/colorful2" csCatId="colorful"/>
      <dgm:spPr/>
      <dgm:t>
        <a:bodyPr/>
        <a:lstStyle/>
        <a:p>
          <a:endParaRPr lang="en-US"/>
        </a:p>
      </dgm:t>
    </dgm:pt>
    <dgm:pt modelId="{32BB763A-20C9-40BA-9E51-12DE0F65C2C0}">
      <dgm:prSet/>
      <dgm:spPr/>
      <dgm:t>
        <a:bodyPr/>
        <a:lstStyle/>
        <a:p>
          <a:r>
            <a:rPr lang="en-US"/>
            <a:t>Prebid meetings should be scheduled no less than 7 days after posting of the bid advertisement and no later than 10 days prior to the bid opening to allow sufficient time for the Designer to prepare pre-bid minutes and any addenda that may need to be issued as a result of the meeting work and locating the place to receive bids. </a:t>
          </a:r>
        </a:p>
      </dgm:t>
    </dgm:pt>
    <dgm:pt modelId="{FF70CD63-442D-4233-977B-F55B291EB3E3}" type="parTrans" cxnId="{B6581033-6BDC-4748-AAAA-435426F06BF7}">
      <dgm:prSet/>
      <dgm:spPr/>
      <dgm:t>
        <a:bodyPr/>
        <a:lstStyle/>
        <a:p>
          <a:endParaRPr lang="en-US"/>
        </a:p>
      </dgm:t>
    </dgm:pt>
    <dgm:pt modelId="{851EFF80-20B6-4067-ACDB-3B0CFAF84AF4}" type="sibTrans" cxnId="{B6581033-6BDC-4748-AAAA-435426F06BF7}">
      <dgm:prSet/>
      <dgm:spPr/>
      <dgm:t>
        <a:bodyPr/>
        <a:lstStyle/>
        <a:p>
          <a:endParaRPr lang="en-US"/>
        </a:p>
      </dgm:t>
    </dgm:pt>
    <dgm:pt modelId="{D36B4C0E-168F-499B-962A-566F2C318807}">
      <dgm:prSet/>
      <dgm:spPr/>
      <dgm:t>
        <a:bodyPr/>
        <a:lstStyle/>
        <a:p>
          <a:r>
            <a:rPr lang="en-US"/>
            <a:t>Project requirements may be explained and discussed and questions asked. </a:t>
          </a:r>
        </a:p>
      </dgm:t>
    </dgm:pt>
    <dgm:pt modelId="{556279D5-566D-48A7-A4FF-A7A744AE9902}" type="parTrans" cxnId="{C2E6F798-C6B7-44E7-B543-5A2E06DC5084}">
      <dgm:prSet/>
      <dgm:spPr/>
      <dgm:t>
        <a:bodyPr/>
        <a:lstStyle/>
        <a:p>
          <a:endParaRPr lang="en-US"/>
        </a:p>
      </dgm:t>
    </dgm:pt>
    <dgm:pt modelId="{A8305476-E24C-4D12-AE61-498C4F443E2F}" type="sibTrans" cxnId="{C2E6F798-C6B7-44E7-B543-5A2E06DC5084}">
      <dgm:prSet/>
      <dgm:spPr/>
      <dgm:t>
        <a:bodyPr/>
        <a:lstStyle/>
        <a:p>
          <a:endParaRPr lang="en-US"/>
        </a:p>
      </dgm:t>
    </dgm:pt>
    <dgm:pt modelId="{E827B53D-B84D-47DC-B0CA-14E245C6FC52}">
      <dgm:prSet/>
      <dgm:spPr/>
      <dgm:t>
        <a:bodyPr/>
        <a:lstStyle/>
        <a:p>
          <a:r>
            <a:rPr lang="en-US"/>
            <a:t>Attendance sign-in sheets should be provided and questions and answers recorded for use in minutes and in any Addenda.</a:t>
          </a:r>
        </a:p>
      </dgm:t>
    </dgm:pt>
    <dgm:pt modelId="{D3E10F9C-AA93-4741-9C72-64684A2ECFCA}" type="parTrans" cxnId="{22914D79-42B3-40D7-823A-C7ACCDD4FD52}">
      <dgm:prSet/>
      <dgm:spPr/>
      <dgm:t>
        <a:bodyPr/>
        <a:lstStyle/>
        <a:p>
          <a:endParaRPr lang="en-US"/>
        </a:p>
      </dgm:t>
    </dgm:pt>
    <dgm:pt modelId="{06A94C31-202B-458E-AE6B-6C2882CADDFF}" type="sibTrans" cxnId="{22914D79-42B3-40D7-823A-C7ACCDD4FD52}">
      <dgm:prSet/>
      <dgm:spPr/>
      <dgm:t>
        <a:bodyPr/>
        <a:lstStyle/>
        <a:p>
          <a:endParaRPr lang="en-US"/>
        </a:p>
      </dgm:t>
    </dgm:pt>
    <dgm:pt modelId="{A793B547-9791-4A5C-84F7-5D98E88711AF}" type="pres">
      <dgm:prSet presAssocID="{8536917B-121B-4E1B-A4EE-30E77773F533}" presName="Name0" presStyleCnt="0">
        <dgm:presLayoutVars>
          <dgm:dir/>
          <dgm:resizeHandles val="exact"/>
        </dgm:presLayoutVars>
      </dgm:prSet>
      <dgm:spPr/>
    </dgm:pt>
    <dgm:pt modelId="{BB1F4284-EAB9-4D8F-B147-BA3AD200AC9B}" type="pres">
      <dgm:prSet presAssocID="{32BB763A-20C9-40BA-9E51-12DE0F65C2C0}" presName="node" presStyleLbl="node1" presStyleIdx="0" presStyleCnt="3">
        <dgm:presLayoutVars>
          <dgm:bulletEnabled val="1"/>
        </dgm:presLayoutVars>
      </dgm:prSet>
      <dgm:spPr/>
    </dgm:pt>
    <dgm:pt modelId="{1495A528-D66A-4CEC-ADE5-BF8F2254187D}" type="pres">
      <dgm:prSet presAssocID="{851EFF80-20B6-4067-ACDB-3B0CFAF84AF4}" presName="sibTrans" presStyleCnt="0"/>
      <dgm:spPr/>
    </dgm:pt>
    <dgm:pt modelId="{74EB55B1-9F49-4F3F-BF4E-680770E332B3}" type="pres">
      <dgm:prSet presAssocID="{D36B4C0E-168F-499B-962A-566F2C318807}" presName="node" presStyleLbl="node1" presStyleIdx="1" presStyleCnt="3">
        <dgm:presLayoutVars>
          <dgm:bulletEnabled val="1"/>
        </dgm:presLayoutVars>
      </dgm:prSet>
      <dgm:spPr/>
    </dgm:pt>
    <dgm:pt modelId="{F729AA66-D99D-49F9-9411-F3769D6E5D74}" type="pres">
      <dgm:prSet presAssocID="{A8305476-E24C-4D12-AE61-498C4F443E2F}" presName="sibTrans" presStyleCnt="0"/>
      <dgm:spPr/>
    </dgm:pt>
    <dgm:pt modelId="{4C059191-4DB9-4A53-94FE-EE3DA2641D07}" type="pres">
      <dgm:prSet presAssocID="{E827B53D-B84D-47DC-B0CA-14E245C6FC52}" presName="node" presStyleLbl="node1" presStyleIdx="2" presStyleCnt="3">
        <dgm:presLayoutVars>
          <dgm:bulletEnabled val="1"/>
        </dgm:presLayoutVars>
      </dgm:prSet>
      <dgm:spPr/>
    </dgm:pt>
  </dgm:ptLst>
  <dgm:cxnLst>
    <dgm:cxn modelId="{69E9E810-2B3C-4584-BA22-D56299400DE2}" type="presOf" srcId="{E827B53D-B84D-47DC-B0CA-14E245C6FC52}" destId="{4C059191-4DB9-4A53-94FE-EE3DA2641D07}" srcOrd="0" destOrd="0" presId="urn:microsoft.com/office/officeart/2005/8/layout/hList6"/>
    <dgm:cxn modelId="{B6581033-6BDC-4748-AAAA-435426F06BF7}" srcId="{8536917B-121B-4E1B-A4EE-30E77773F533}" destId="{32BB763A-20C9-40BA-9E51-12DE0F65C2C0}" srcOrd="0" destOrd="0" parTransId="{FF70CD63-442D-4233-977B-F55B291EB3E3}" sibTransId="{851EFF80-20B6-4067-ACDB-3B0CFAF84AF4}"/>
    <dgm:cxn modelId="{71B9784A-445E-4005-90C0-EA46E36A71F4}" type="presOf" srcId="{D36B4C0E-168F-499B-962A-566F2C318807}" destId="{74EB55B1-9F49-4F3F-BF4E-680770E332B3}" srcOrd="0" destOrd="0" presId="urn:microsoft.com/office/officeart/2005/8/layout/hList6"/>
    <dgm:cxn modelId="{D3D49672-648C-4DC6-A582-827AF6E041E1}" type="presOf" srcId="{8536917B-121B-4E1B-A4EE-30E77773F533}" destId="{A793B547-9791-4A5C-84F7-5D98E88711AF}" srcOrd="0" destOrd="0" presId="urn:microsoft.com/office/officeart/2005/8/layout/hList6"/>
    <dgm:cxn modelId="{22914D79-42B3-40D7-823A-C7ACCDD4FD52}" srcId="{8536917B-121B-4E1B-A4EE-30E77773F533}" destId="{E827B53D-B84D-47DC-B0CA-14E245C6FC52}" srcOrd="2" destOrd="0" parTransId="{D3E10F9C-AA93-4741-9C72-64684A2ECFCA}" sibTransId="{06A94C31-202B-458E-AE6B-6C2882CADDFF}"/>
    <dgm:cxn modelId="{C2E6F798-C6B7-44E7-B543-5A2E06DC5084}" srcId="{8536917B-121B-4E1B-A4EE-30E77773F533}" destId="{D36B4C0E-168F-499B-962A-566F2C318807}" srcOrd="1" destOrd="0" parTransId="{556279D5-566D-48A7-A4FF-A7A744AE9902}" sibTransId="{A8305476-E24C-4D12-AE61-498C4F443E2F}"/>
    <dgm:cxn modelId="{18DD7C9D-3385-4AA3-B17E-6A1CFDD0EFBB}" type="presOf" srcId="{32BB763A-20C9-40BA-9E51-12DE0F65C2C0}" destId="{BB1F4284-EAB9-4D8F-B147-BA3AD200AC9B}" srcOrd="0" destOrd="0" presId="urn:microsoft.com/office/officeart/2005/8/layout/hList6"/>
    <dgm:cxn modelId="{9BBF141C-E440-482A-828A-AB904481246C}" type="presParOf" srcId="{A793B547-9791-4A5C-84F7-5D98E88711AF}" destId="{BB1F4284-EAB9-4D8F-B147-BA3AD200AC9B}" srcOrd="0" destOrd="0" presId="urn:microsoft.com/office/officeart/2005/8/layout/hList6"/>
    <dgm:cxn modelId="{F8650CB0-5290-438B-AD02-EA106329D1A6}" type="presParOf" srcId="{A793B547-9791-4A5C-84F7-5D98E88711AF}" destId="{1495A528-D66A-4CEC-ADE5-BF8F2254187D}" srcOrd="1" destOrd="0" presId="urn:microsoft.com/office/officeart/2005/8/layout/hList6"/>
    <dgm:cxn modelId="{0B3EF8C2-8A51-4C9E-918E-6440910E1659}" type="presParOf" srcId="{A793B547-9791-4A5C-84F7-5D98E88711AF}" destId="{74EB55B1-9F49-4F3F-BF4E-680770E332B3}" srcOrd="2" destOrd="0" presId="urn:microsoft.com/office/officeart/2005/8/layout/hList6"/>
    <dgm:cxn modelId="{8DA6EB8F-A748-45BE-8880-492156BD3C3A}" type="presParOf" srcId="{A793B547-9791-4A5C-84F7-5D98E88711AF}" destId="{F729AA66-D99D-49F9-9411-F3769D6E5D74}" srcOrd="3" destOrd="0" presId="urn:microsoft.com/office/officeart/2005/8/layout/hList6"/>
    <dgm:cxn modelId="{5BE9FC2D-2B90-44A8-9D39-EFFF04D469C5}" type="presParOf" srcId="{A793B547-9791-4A5C-84F7-5D98E88711AF}" destId="{4C059191-4DB9-4A53-94FE-EE3DA2641D07}" srcOrd="4"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4.xml><?xml version="1.0" encoding="utf-8"?>
<dgm:dataModel xmlns:dgm="http://schemas.openxmlformats.org/drawingml/2006/diagram" xmlns:a="http://schemas.openxmlformats.org/drawingml/2006/main">
  <dgm:ptLst>
    <dgm:pt modelId="{AD0FD339-891D-4543-BD4C-D724A477D29B}" type="doc">
      <dgm:prSet loTypeId="urn:microsoft.com/office/officeart/2005/8/layout/hierarchy3" loCatId="hierarchy" qsTypeId="urn:microsoft.com/office/officeart/2005/8/quickstyle/3d3" qsCatId="3D" csTypeId="urn:microsoft.com/office/officeart/2005/8/colors/colorful4" csCatId="colorful"/>
      <dgm:spPr/>
      <dgm:t>
        <a:bodyPr/>
        <a:lstStyle/>
        <a:p>
          <a:endParaRPr lang="en-US"/>
        </a:p>
      </dgm:t>
    </dgm:pt>
    <dgm:pt modelId="{4222BA57-81F0-468C-BB8D-7092AA28BF99}">
      <dgm:prSet/>
      <dgm:spPr/>
      <dgm:t>
        <a:bodyPr/>
        <a:lstStyle/>
        <a:p>
          <a:r>
            <a:rPr lang="en-US"/>
            <a:t>Mandatory attendance may be required in the Notice to Bidders if desired by the Owner but it can be problematic to the bid process. </a:t>
          </a:r>
        </a:p>
      </dgm:t>
    </dgm:pt>
    <dgm:pt modelId="{4CD5DD71-C481-4058-B21B-8B99DBF14184}" type="parTrans" cxnId="{2E06925A-C9B7-4D29-823E-E1B2D7AD1984}">
      <dgm:prSet/>
      <dgm:spPr/>
      <dgm:t>
        <a:bodyPr/>
        <a:lstStyle/>
        <a:p>
          <a:endParaRPr lang="en-US"/>
        </a:p>
      </dgm:t>
    </dgm:pt>
    <dgm:pt modelId="{7D2B286F-A973-4267-9D0E-3F41144673BC}" type="sibTrans" cxnId="{2E06925A-C9B7-4D29-823E-E1B2D7AD1984}">
      <dgm:prSet/>
      <dgm:spPr/>
      <dgm:t>
        <a:bodyPr/>
        <a:lstStyle/>
        <a:p>
          <a:endParaRPr lang="en-US"/>
        </a:p>
      </dgm:t>
    </dgm:pt>
    <dgm:pt modelId="{67022061-5062-47BA-A3C0-080D7F45E80E}">
      <dgm:prSet/>
      <dgm:spPr/>
      <dgm:t>
        <a:bodyPr/>
        <a:lstStyle/>
        <a:p>
          <a:r>
            <a:rPr lang="en-US"/>
            <a:t>An attendance record must be made and it must be made clear in the notice to bidders and at the pre-bid meeting that any prospective bidder not attending will not be permitted to submit a bid on the project. </a:t>
          </a:r>
        </a:p>
      </dgm:t>
    </dgm:pt>
    <dgm:pt modelId="{F08D8776-3BE2-4A01-B55F-5483FC5A1C34}" type="parTrans" cxnId="{2B513D77-DF39-41E9-8793-F9CFF0E5181D}">
      <dgm:prSet/>
      <dgm:spPr/>
      <dgm:t>
        <a:bodyPr/>
        <a:lstStyle/>
        <a:p>
          <a:endParaRPr lang="en-US"/>
        </a:p>
      </dgm:t>
    </dgm:pt>
    <dgm:pt modelId="{86BEAC27-D261-4EB8-9906-2E139F6FDD78}" type="sibTrans" cxnId="{2B513D77-DF39-41E9-8793-F9CFF0E5181D}">
      <dgm:prSet/>
      <dgm:spPr/>
      <dgm:t>
        <a:bodyPr/>
        <a:lstStyle/>
        <a:p>
          <a:endParaRPr lang="en-US"/>
        </a:p>
      </dgm:t>
    </dgm:pt>
    <dgm:pt modelId="{A3E233A0-5CBD-461E-8D55-18AECE498982}">
      <dgm:prSet/>
      <dgm:spPr/>
      <dgm:t>
        <a:bodyPr/>
        <a:lstStyle/>
        <a:p>
          <a:r>
            <a:rPr lang="en-US"/>
            <a:t>MBE Guidelines, bid forms and affidavits shall be discussed and clarified.</a:t>
          </a:r>
        </a:p>
      </dgm:t>
    </dgm:pt>
    <dgm:pt modelId="{6F041307-1AF2-4742-BE52-5050E214C36E}" type="parTrans" cxnId="{1B78402B-914F-40CD-BE7F-4F35A3DC59E9}">
      <dgm:prSet/>
      <dgm:spPr/>
      <dgm:t>
        <a:bodyPr/>
        <a:lstStyle/>
        <a:p>
          <a:endParaRPr lang="en-US"/>
        </a:p>
      </dgm:t>
    </dgm:pt>
    <dgm:pt modelId="{6C1C45F4-04EA-4885-A5F0-BE32663EFF87}" type="sibTrans" cxnId="{1B78402B-914F-40CD-BE7F-4F35A3DC59E9}">
      <dgm:prSet/>
      <dgm:spPr/>
      <dgm:t>
        <a:bodyPr/>
        <a:lstStyle/>
        <a:p>
          <a:endParaRPr lang="en-US"/>
        </a:p>
      </dgm:t>
    </dgm:pt>
    <dgm:pt modelId="{F57A8784-9E75-45B8-AE0A-140D1CC38F16}" type="pres">
      <dgm:prSet presAssocID="{AD0FD339-891D-4543-BD4C-D724A477D29B}" presName="diagram" presStyleCnt="0">
        <dgm:presLayoutVars>
          <dgm:chPref val="1"/>
          <dgm:dir/>
          <dgm:animOne val="branch"/>
          <dgm:animLvl val="lvl"/>
          <dgm:resizeHandles/>
        </dgm:presLayoutVars>
      </dgm:prSet>
      <dgm:spPr/>
    </dgm:pt>
    <dgm:pt modelId="{A25AC3D9-C062-4E36-BFC5-95BACB2508DA}" type="pres">
      <dgm:prSet presAssocID="{4222BA57-81F0-468C-BB8D-7092AA28BF99}" presName="root" presStyleCnt="0"/>
      <dgm:spPr/>
    </dgm:pt>
    <dgm:pt modelId="{4E324E90-599B-436D-954C-57F22219B708}" type="pres">
      <dgm:prSet presAssocID="{4222BA57-81F0-468C-BB8D-7092AA28BF99}" presName="rootComposite" presStyleCnt="0"/>
      <dgm:spPr/>
    </dgm:pt>
    <dgm:pt modelId="{585C6FEA-83E3-42A2-A6AF-947040998285}" type="pres">
      <dgm:prSet presAssocID="{4222BA57-81F0-468C-BB8D-7092AA28BF99}" presName="rootText" presStyleLbl="node1" presStyleIdx="0" presStyleCnt="2"/>
      <dgm:spPr/>
    </dgm:pt>
    <dgm:pt modelId="{F508F9F2-886D-4763-9184-3D174EDF2237}" type="pres">
      <dgm:prSet presAssocID="{4222BA57-81F0-468C-BB8D-7092AA28BF99}" presName="rootConnector" presStyleLbl="node1" presStyleIdx="0" presStyleCnt="2"/>
      <dgm:spPr/>
    </dgm:pt>
    <dgm:pt modelId="{D9520F1E-7BE8-482B-A87E-BFCAD5807F65}" type="pres">
      <dgm:prSet presAssocID="{4222BA57-81F0-468C-BB8D-7092AA28BF99}" presName="childShape" presStyleCnt="0"/>
      <dgm:spPr/>
    </dgm:pt>
    <dgm:pt modelId="{8C017E7B-5E9B-4006-A95B-F8A951EDFFDC}" type="pres">
      <dgm:prSet presAssocID="{F08D8776-3BE2-4A01-B55F-5483FC5A1C34}" presName="Name13" presStyleLbl="parChTrans1D2" presStyleIdx="0" presStyleCnt="1"/>
      <dgm:spPr/>
    </dgm:pt>
    <dgm:pt modelId="{9513E43C-1F46-4BEB-B5E2-B203543498B0}" type="pres">
      <dgm:prSet presAssocID="{67022061-5062-47BA-A3C0-080D7F45E80E}" presName="childText" presStyleLbl="bgAcc1" presStyleIdx="0" presStyleCnt="1">
        <dgm:presLayoutVars>
          <dgm:bulletEnabled val="1"/>
        </dgm:presLayoutVars>
      </dgm:prSet>
      <dgm:spPr/>
    </dgm:pt>
    <dgm:pt modelId="{370D659A-C519-4A87-A4BB-3346E7DBE6DE}" type="pres">
      <dgm:prSet presAssocID="{A3E233A0-5CBD-461E-8D55-18AECE498982}" presName="root" presStyleCnt="0"/>
      <dgm:spPr/>
    </dgm:pt>
    <dgm:pt modelId="{EDBBE380-7EB5-4FCE-96C9-3092C2049A71}" type="pres">
      <dgm:prSet presAssocID="{A3E233A0-5CBD-461E-8D55-18AECE498982}" presName="rootComposite" presStyleCnt="0"/>
      <dgm:spPr/>
    </dgm:pt>
    <dgm:pt modelId="{335658EB-13E5-4A88-9916-DD59B8E52CE7}" type="pres">
      <dgm:prSet presAssocID="{A3E233A0-5CBD-461E-8D55-18AECE498982}" presName="rootText" presStyleLbl="node1" presStyleIdx="1" presStyleCnt="2"/>
      <dgm:spPr/>
    </dgm:pt>
    <dgm:pt modelId="{397F2485-2446-419D-B1E9-D292C4185760}" type="pres">
      <dgm:prSet presAssocID="{A3E233A0-5CBD-461E-8D55-18AECE498982}" presName="rootConnector" presStyleLbl="node1" presStyleIdx="1" presStyleCnt="2"/>
      <dgm:spPr/>
    </dgm:pt>
    <dgm:pt modelId="{8F3B2F78-D109-47CC-9F6D-40624E506F29}" type="pres">
      <dgm:prSet presAssocID="{A3E233A0-5CBD-461E-8D55-18AECE498982}" presName="childShape" presStyleCnt="0"/>
      <dgm:spPr/>
    </dgm:pt>
  </dgm:ptLst>
  <dgm:cxnLst>
    <dgm:cxn modelId="{0649B313-A40C-4578-8840-AF2F76CABB0A}" type="presOf" srcId="{4222BA57-81F0-468C-BB8D-7092AA28BF99}" destId="{585C6FEA-83E3-42A2-A6AF-947040998285}" srcOrd="0" destOrd="0" presId="urn:microsoft.com/office/officeart/2005/8/layout/hierarchy3"/>
    <dgm:cxn modelId="{3C57051F-B0CB-451B-8380-6BDA5B0FED22}" type="presOf" srcId="{F08D8776-3BE2-4A01-B55F-5483FC5A1C34}" destId="{8C017E7B-5E9B-4006-A95B-F8A951EDFFDC}" srcOrd="0" destOrd="0" presId="urn:microsoft.com/office/officeart/2005/8/layout/hierarchy3"/>
    <dgm:cxn modelId="{1B78402B-914F-40CD-BE7F-4F35A3DC59E9}" srcId="{AD0FD339-891D-4543-BD4C-D724A477D29B}" destId="{A3E233A0-5CBD-461E-8D55-18AECE498982}" srcOrd="1" destOrd="0" parTransId="{6F041307-1AF2-4742-BE52-5050E214C36E}" sibTransId="{6C1C45F4-04EA-4885-A5F0-BE32663EFF87}"/>
    <dgm:cxn modelId="{035F5052-394A-4013-A1CB-9746BDA7BD8E}" type="presOf" srcId="{4222BA57-81F0-468C-BB8D-7092AA28BF99}" destId="{F508F9F2-886D-4763-9184-3D174EDF2237}" srcOrd="1" destOrd="0" presId="urn:microsoft.com/office/officeart/2005/8/layout/hierarchy3"/>
    <dgm:cxn modelId="{2B513D77-DF39-41E9-8793-F9CFF0E5181D}" srcId="{4222BA57-81F0-468C-BB8D-7092AA28BF99}" destId="{67022061-5062-47BA-A3C0-080D7F45E80E}" srcOrd="0" destOrd="0" parTransId="{F08D8776-3BE2-4A01-B55F-5483FC5A1C34}" sibTransId="{86BEAC27-D261-4EB8-9906-2E139F6FDD78}"/>
    <dgm:cxn modelId="{2E06925A-C9B7-4D29-823E-E1B2D7AD1984}" srcId="{AD0FD339-891D-4543-BD4C-D724A477D29B}" destId="{4222BA57-81F0-468C-BB8D-7092AA28BF99}" srcOrd="0" destOrd="0" parTransId="{4CD5DD71-C481-4058-B21B-8B99DBF14184}" sibTransId="{7D2B286F-A973-4267-9D0E-3F41144673BC}"/>
    <dgm:cxn modelId="{D616C98D-3F3A-4D38-92B5-64F4AE3E6D67}" type="presOf" srcId="{67022061-5062-47BA-A3C0-080D7F45E80E}" destId="{9513E43C-1F46-4BEB-B5E2-B203543498B0}" srcOrd="0" destOrd="0" presId="urn:microsoft.com/office/officeart/2005/8/layout/hierarchy3"/>
    <dgm:cxn modelId="{E744A3A9-E96F-4632-856D-1B31ED8BB8EA}" type="presOf" srcId="{AD0FD339-891D-4543-BD4C-D724A477D29B}" destId="{F57A8784-9E75-45B8-AE0A-140D1CC38F16}" srcOrd="0" destOrd="0" presId="urn:microsoft.com/office/officeart/2005/8/layout/hierarchy3"/>
    <dgm:cxn modelId="{EC535ED1-F255-462F-B8E1-8EAA17687279}" type="presOf" srcId="{A3E233A0-5CBD-461E-8D55-18AECE498982}" destId="{397F2485-2446-419D-B1E9-D292C4185760}" srcOrd="1" destOrd="0" presId="urn:microsoft.com/office/officeart/2005/8/layout/hierarchy3"/>
    <dgm:cxn modelId="{705532F1-5562-425C-9C3B-101A639C8D68}" type="presOf" srcId="{A3E233A0-5CBD-461E-8D55-18AECE498982}" destId="{335658EB-13E5-4A88-9916-DD59B8E52CE7}" srcOrd="0" destOrd="0" presId="urn:microsoft.com/office/officeart/2005/8/layout/hierarchy3"/>
    <dgm:cxn modelId="{F95971E9-13DA-42AE-B2BA-8DF61D126A7A}" type="presParOf" srcId="{F57A8784-9E75-45B8-AE0A-140D1CC38F16}" destId="{A25AC3D9-C062-4E36-BFC5-95BACB2508DA}" srcOrd="0" destOrd="0" presId="urn:microsoft.com/office/officeart/2005/8/layout/hierarchy3"/>
    <dgm:cxn modelId="{8D4123DE-7BA2-458B-8EA7-92B4BE9024D9}" type="presParOf" srcId="{A25AC3D9-C062-4E36-BFC5-95BACB2508DA}" destId="{4E324E90-599B-436D-954C-57F22219B708}" srcOrd="0" destOrd="0" presId="urn:microsoft.com/office/officeart/2005/8/layout/hierarchy3"/>
    <dgm:cxn modelId="{DA691EE3-DCB6-4E53-A7B8-22D7AB512D6D}" type="presParOf" srcId="{4E324E90-599B-436D-954C-57F22219B708}" destId="{585C6FEA-83E3-42A2-A6AF-947040998285}" srcOrd="0" destOrd="0" presId="urn:microsoft.com/office/officeart/2005/8/layout/hierarchy3"/>
    <dgm:cxn modelId="{BB4898C1-58E6-460F-AEAA-893D34CD5C27}" type="presParOf" srcId="{4E324E90-599B-436D-954C-57F22219B708}" destId="{F508F9F2-886D-4763-9184-3D174EDF2237}" srcOrd="1" destOrd="0" presId="urn:microsoft.com/office/officeart/2005/8/layout/hierarchy3"/>
    <dgm:cxn modelId="{09D400C2-A234-4171-9E08-0FD614763605}" type="presParOf" srcId="{A25AC3D9-C062-4E36-BFC5-95BACB2508DA}" destId="{D9520F1E-7BE8-482B-A87E-BFCAD5807F65}" srcOrd="1" destOrd="0" presId="urn:microsoft.com/office/officeart/2005/8/layout/hierarchy3"/>
    <dgm:cxn modelId="{1F7E2665-44BA-448E-8564-5D0256F0488D}" type="presParOf" srcId="{D9520F1E-7BE8-482B-A87E-BFCAD5807F65}" destId="{8C017E7B-5E9B-4006-A95B-F8A951EDFFDC}" srcOrd="0" destOrd="0" presId="urn:microsoft.com/office/officeart/2005/8/layout/hierarchy3"/>
    <dgm:cxn modelId="{3B609035-C88A-4E64-886E-B765E762EE15}" type="presParOf" srcId="{D9520F1E-7BE8-482B-A87E-BFCAD5807F65}" destId="{9513E43C-1F46-4BEB-B5E2-B203543498B0}" srcOrd="1" destOrd="0" presId="urn:microsoft.com/office/officeart/2005/8/layout/hierarchy3"/>
    <dgm:cxn modelId="{CEAB00FF-5441-476E-8190-935AFB57B2F6}" type="presParOf" srcId="{F57A8784-9E75-45B8-AE0A-140D1CC38F16}" destId="{370D659A-C519-4A87-A4BB-3346E7DBE6DE}" srcOrd="1" destOrd="0" presId="urn:microsoft.com/office/officeart/2005/8/layout/hierarchy3"/>
    <dgm:cxn modelId="{5062AFEF-1DB4-4ABA-A550-7A383E98EA14}" type="presParOf" srcId="{370D659A-C519-4A87-A4BB-3346E7DBE6DE}" destId="{EDBBE380-7EB5-4FCE-96C9-3092C2049A71}" srcOrd="0" destOrd="0" presId="urn:microsoft.com/office/officeart/2005/8/layout/hierarchy3"/>
    <dgm:cxn modelId="{8092377D-015A-4E0F-9F18-A5F55F129A77}" type="presParOf" srcId="{EDBBE380-7EB5-4FCE-96C9-3092C2049A71}" destId="{335658EB-13E5-4A88-9916-DD59B8E52CE7}" srcOrd="0" destOrd="0" presId="urn:microsoft.com/office/officeart/2005/8/layout/hierarchy3"/>
    <dgm:cxn modelId="{79716009-35CA-44DB-9FF1-60D46138A004}" type="presParOf" srcId="{EDBBE380-7EB5-4FCE-96C9-3092C2049A71}" destId="{397F2485-2446-419D-B1E9-D292C4185760}" srcOrd="1" destOrd="0" presId="urn:microsoft.com/office/officeart/2005/8/layout/hierarchy3"/>
    <dgm:cxn modelId="{44B05B0A-E802-42F1-8CC4-FC2CCB9F1FF2}" type="presParOf" srcId="{370D659A-C519-4A87-A4BB-3346E7DBE6DE}" destId="{8F3B2F78-D109-47CC-9F6D-40624E506F29}"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5.xml><?xml version="1.0" encoding="utf-8"?>
<dgm:dataModel xmlns:dgm="http://schemas.openxmlformats.org/drawingml/2006/diagram" xmlns:a="http://schemas.openxmlformats.org/drawingml/2006/main">
  <dgm:ptLst>
    <dgm:pt modelId="{CAA41570-6926-43CF-9FF8-89AE2AAB7F2E}" type="doc">
      <dgm:prSet loTypeId="urn:microsoft.com/office/officeart/2005/8/layout/vList2" loCatId="list" qsTypeId="urn:microsoft.com/office/officeart/2005/8/quickstyle/3d2" qsCatId="3D" csTypeId="urn:microsoft.com/office/officeart/2005/8/colors/colorful1" csCatId="colorful"/>
      <dgm:spPr/>
      <dgm:t>
        <a:bodyPr/>
        <a:lstStyle/>
        <a:p>
          <a:endParaRPr lang="en-US"/>
        </a:p>
      </dgm:t>
    </dgm:pt>
    <dgm:pt modelId="{F2D2AC53-0D8E-4366-8347-76FF9017585D}">
      <dgm:prSet/>
      <dgm:spPr/>
      <dgm:t>
        <a:bodyPr/>
        <a:lstStyle/>
        <a:p>
          <a:r>
            <a:rPr lang="en-US"/>
            <a:t>Owner Preferred Alternate(s) may be presented at the pre-bid meeting as it meets the requirements for a publicly advertised, open meeting as required by GS133-3. See GS133-3 Recommended Procedures under </a:t>
          </a:r>
          <a:r>
            <a:rPr lang="en-US">
              <a:hlinkClick xmlns:r="http://schemas.openxmlformats.org/officeDocument/2006/relationships" r:id="rId1"/>
            </a:rPr>
            <a:t>Guidelines on the SCO website</a:t>
          </a:r>
          <a:r>
            <a:rPr lang="en-US"/>
            <a:t>. </a:t>
          </a:r>
        </a:p>
      </dgm:t>
    </dgm:pt>
    <dgm:pt modelId="{870B1781-30CE-4125-B424-4D1EC87D9E56}" type="parTrans" cxnId="{D9508F5A-14EB-4EB4-B541-D2A65B83983C}">
      <dgm:prSet/>
      <dgm:spPr/>
      <dgm:t>
        <a:bodyPr/>
        <a:lstStyle/>
        <a:p>
          <a:endParaRPr lang="en-US"/>
        </a:p>
      </dgm:t>
    </dgm:pt>
    <dgm:pt modelId="{F09D4D98-EFDB-4ECC-88D8-08CD74474477}" type="sibTrans" cxnId="{D9508F5A-14EB-4EB4-B541-D2A65B83983C}">
      <dgm:prSet/>
      <dgm:spPr/>
      <dgm:t>
        <a:bodyPr/>
        <a:lstStyle/>
        <a:p>
          <a:endParaRPr lang="en-US"/>
        </a:p>
      </dgm:t>
    </dgm:pt>
    <dgm:pt modelId="{535AC3AD-26CC-460E-A1C0-B83CFAEB23A0}">
      <dgm:prSet/>
      <dgm:spPr/>
      <dgm:t>
        <a:bodyPr/>
        <a:lstStyle/>
        <a:p>
          <a:r>
            <a:rPr lang="en-US"/>
            <a:t>Prebid meetings should be scheduled no later than 10 days prior to the bid opening to allow sufficient time for the Designer to prepare pre-bid minutes and any addenda that may need to be issued as a result of the meeting.</a:t>
          </a:r>
        </a:p>
      </dgm:t>
    </dgm:pt>
    <dgm:pt modelId="{98D469FC-39EA-49AB-908A-9836F7AC6205}" type="parTrans" cxnId="{BF1485F6-814F-4C0A-8C67-D484FF6CC41C}">
      <dgm:prSet/>
      <dgm:spPr/>
      <dgm:t>
        <a:bodyPr/>
        <a:lstStyle/>
        <a:p>
          <a:endParaRPr lang="en-US"/>
        </a:p>
      </dgm:t>
    </dgm:pt>
    <dgm:pt modelId="{425122E4-7979-4835-A562-9FAF855A19EE}" type="sibTrans" cxnId="{BF1485F6-814F-4C0A-8C67-D484FF6CC41C}">
      <dgm:prSet/>
      <dgm:spPr/>
      <dgm:t>
        <a:bodyPr/>
        <a:lstStyle/>
        <a:p>
          <a:endParaRPr lang="en-US"/>
        </a:p>
      </dgm:t>
    </dgm:pt>
    <dgm:pt modelId="{8841711F-6417-4F1E-9412-01E20DC87687}" type="pres">
      <dgm:prSet presAssocID="{CAA41570-6926-43CF-9FF8-89AE2AAB7F2E}" presName="linear" presStyleCnt="0">
        <dgm:presLayoutVars>
          <dgm:animLvl val="lvl"/>
          <dgm:resizeHandles val="exact"/>
        </dgm:presLayoutVars>
      </dgm:prSet>
      <dgm:spPr/>
    </dgm:pt>
    <dgm:pt modelId="{57AB4C8D-DE71-47D5-AE4E-CEF17B3B86C4}" type="pres">
      <dgm:prSet presAssocID="{F2D2AC53-0D8E-4366-8347-76FF9017585D}" presName="parentText" presStyleLbl="node1" presStyleIdx="0" presStyleCnt="2">
        <dgm:presLayoutVars>
          <dgm:chMax val="0"/>
          <dgm:bulletEnabled val="1"/>
        </dgm:presLayoutVars>
      </dgm:prSet>
      <dgm:spPr/>
    </dgm:pt>
    <dgm:pt modelId="{E47CB770-01B6-4C3A-B6D7-F7BDD0C3B492}" type="pres">
      <dgm:prSet presAssocID="{F09D4D98-EFDB-4ECC-88D8-08CD74474477}" presName="spacer" presStyleCnt="0"/>
      <dgm:spPr/>
    </dgm:pt>
    <dgm:pt modelId="{9B48DC23-110C-4F71-8B99-F6855E1D63E9}" type="pres">
      <dgm:prSet presAssocID="{535AC3AD-26CC-460E-A1C0-B83CFAEB23A0}" presName="parentText" presStyleLbl="node1" presStyleIdx="1" presStyleCnt="2">
        <dgm:presLayoutVars>
          <dgm:chMax val="0"/>
          <dgm:bulletEnabled val="1"/>
        </dgm:presLayoutVars>
      </dgm:prSet>
      <dgm:spPr/>
    </dgm:pt>
  </dgm:ptLst>
  <dgm:cxnLst>
    <dgm:cxn modelId="{06E56318-FB30-4472-90F6-F95BAC4B9E13}" type="presOf" srcId="{CAA41570-6926-43CF-9FF8-89AE2AAB7F2E}" destId="{8841711F-6417-4F1E-9412-01E20DC87687}" srcOrd="0" destOrd="0" presId="urn:microsoft.com/office/officeart/2005/8/layout/vList2"/>
    <dgm:cxn modelId="{B4275E2C-CC07-4F64-BBC8-7225C015C2AE}" type="presOf" srcId="{F2D2AC53-0D8E-4366-8347-76FF9017585D}" destId="{57AB4C8D-DE71-47D5-AE4E-CEF17B3B86C4}" srcOrd="0" destOrd="0" presId="urn:microsoft.com/office/officeart/2005/8/layout/vList2"/>
    <dgm:cxn modelId="{D9508F5A-14EB-4EB4-B541-D2A65B83983C}" srcId="{CAA41570-6926-43CF-9FF8-89AE2AAB7F2E}" destId="{F2D2AC53-0D8E-4366-8347-76FF9017585D}" srcOrd="0" destOrd="0" parTransId="{870B1781-30CE-4125-B424-4D1EC87D9E56}" sibTransId="{F09D4D98-EFDB-4ECC-88D8-08CD74474477}"/>
    <dgm:cxn modelId="{61DDBFC2-E4F4-4B61-A725-FF7B68EC5CBA}" type="presOf" srcId="{535AC3AD-26CC-460E-A1C0-B83CFAEB23A0}" destId="{9B48DC23-110C-4F71-8B99-F6855E1D63E9}" srcOrd="0" destOrd="0" presId="urn:microsoft.com/office/officeart/2005/8/layout/vList2"/>
    <dgm:cxn modelId="{BF1485F6-814F-4C0A-8C67-D484FF6CC41C}" srcId="{CAA41570-6926-43CF-9FF8-89AE2AAB7F2E}" destId="{535AC3AD-26CC-460E-A1C0-B83CFAEB23A0}" srcOrd="1" destOrd="0" parTransId="{98D469FC-39EA-49AB-908A-9836F7AC6205}" sibTransId="{425122E4-7979-4835-A562-9FAF855A19EE}"/>
    <dgm:cxn modelId="{4EF8E545-94BC-44EB-B03B-0C46011E60B2}" type="presParOf" srcId="{8841711F-6417-4F1E-9412-01E20DC87687}" destId="{57AB4C8D-DE71-47D5-AE4E-CEF17B3B86C4}" srcOrd="0" destOrd="0" presId="urn:microsoft.com/office/officeart/2005/8/layout/vList2"/>
    <dgm:cxn modelId="{1A2BEAE1-2303-4BAE-AD8B-F298308AD2F9}" type="presParOf" srcId="{8841711F-6417-4F1E-9412-01E20DC87687}" destId="{E47CB770-01B6-4C3A-B6D7-F7BDD0C3B492}" srcOrd="1" destOrd="0" presId="urn:microsoft.com/office/officeart/2005/8/layout/vList2"/>
    <dgm:cxn modelId="{900D50DE-A654-47C5-A357-C84A079F3526}" type="presParOf" srcId="{8841711F-6417-4F1E-9412-01E20DC87687}" destId="{9B48DC23-110C-4F71-8B99-F6855E1D63E9}"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6.xml><?xml version="1.0" encoding="utf-8"?>
<dgm:dataModel xmlns:dgm="http://schemas.openxmlformats.org/drawingml/2006/diagram" xmlns:a="http://schemas.openxmlformats.org/drawingml/2006/main">
  <dgm:ptLst>
    <dgm:pt modelId="{B3644F73-B6FC-4955-BA2B-CA916C44F723}"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05A0D7F4-F67C-4A15-9164-E7A70F4B636C}">
      <dgm:prSet/>
      <dgm:spPr/>
      <dgm:t>
        <a:bodyPr/>
        <a:lstStyle/>
        <a:p>
          <a:pPr algn="ctr"/>
          <a:r>
            <a:rPr lang="en-US" b="1"/>
            <a:t>Section 609 </a:t>
          </a:r>
          <a:endParaRPr lang="en-US"/>
        </a:p>
      </dgm:t>
    </dgm:pt>
    <dgm:pt modelId="{18E6B394-334D-49CF-AC81-617298007D43}" type="parTrans" cxnId="{D2BE2044-FC63-42C4-8260-66A091BFC554}">
      <dgm:prSet/>
      <dgm:spPr/>
      <dgm:t>
        <a:bodyPr/>
        <a:lstStyle/>
        <a:p>
          <a:pPr algn="ctr"/>
          <a:endParaRPr lang="en-US"/>
        </a:p>
      </dgm:t>
    </dgm:pt>
    <dgm:pt modelId="{F6019430-A386-440E-B8E8-DBFE874AE9D9}" type="sibTrans" cxnId="{D2BE2044-FC63-42C4-8260-66A091BFC554}">
      <dgm:prSet/>
      <dgm:spPr/>
      <dgm:t>
        <a:bodyPr/>
        <a:lstStyle/>
        <a:p>
          <a:pPr algn="ctr"/>
          <a:endParaRPr lang="en-US"/>
        </a:p>
      </dgm:t>
    </dgm:pt>
    <dgm:pt modelId="{33757D08-282C-4F11-8CD3-DDADDA844171}">
      <dgm:prSet/>
      <dgm:spPr/>
      <dgm:t>
        <a:bodyPr/>
        <a:lstStyle/>
        <a:p>
          <a:pPr algn="ctr"/>
          <a:r>
            <a:rPr lang="en-US" b="1"/>
            <a:t>Addenda</a:t>
          </a:r>
          <a:endParaRPr lang="en-US"/>
        </a:p>
      </dgm:t>
    </dgm:pt>
    <dgm:pt modelId="{6572A1A3-3D73-4B48-94D0-973B4FC3D0D4}" type="parTrans" cxnId="{6B1932A4-F58E-4068-BEE4-242DEAE5D510}">
      <dgm:prSet/>
      <dgm:spPr/>
      <dgm:t>
        <a:bodyPr/>
        <a:lstStyle/>
        <a:p>
          <a:pPr algn="ctr"/>
          <a:endParaRPr lang="en-US"/>
        </a:p>
      </dgm:t>
    </dgm:pt>
    <dgm:pt modelId="{066F5728-02E9-4F6B-9694-91BD7B6F301D}" type="sibTrans" cxnId="{6B1932A4-F58E-4068-BEE4-242DEAE5D510}">
      <dgm:prSet/>
      <dgm:spPr/>
      <dgm:t>
        <a:bodyPr/>
        <a:lstStyle/>
        <a:p>
          <a:pPr algn="ctr"/>
          <a:endParaRPr lang="en-US"/>
        </a:p>
      </dgm:t>
    </dgm:pt>
    <dgm:pt modelId="{191CEF4D-A933-48A7-AF45-3A3D8D582494}" type="pres">
      <dgm:prSet presAssocID="{B3644F73-B6FC-4955-BA2B-CA916C44F723}" presName="linear" presStyleCnt="0">
        <dgm:presLayoutVars>
          <dgm:animLvl val="lvl"/>
          <dgm:resizeHandles val="exact"/>
        </dgm:presLayoutVars>
      </dgm:prSet>
      <dgm:spPr/>
    </dgm:pt>
    <dgm:pt modelId="{C2EEA8F8-4E10-4D00-B5B0-C3AC16C7E719}" type="pres">
      <dgm:prSet presAssocID="{05A0D7F4-F67C-4A15-9164-E7A70F4B636C}" presName="parentText" presStyleLbl="node1" presStyleIdx="0" presStyleCnt="2">
        <dgm:presLayoutVars>
          <dgm:chMax val="0"/>
          <dgm:bulletEnabled val="1"/>
        </dgm:presLayoutVars>
      </dgm:prSet>
      <dgm:spPr/>
    </dgm:pt>
    <dgm:pt modelId="{D885DE36-73B8-4EA9-99D3-93B508C441E6}" type="pres">
      <dgm:prSet presAssocID="{F6019430-A386-440E-B8E8-DBFE874AE9D9}" presName="spacer" presStyleCnt="0"/>
      <dgm:spPr/>
    </dgm:pt>
    <dgm:pt modelId="{175FC66B-22A9-4417-94E1-C1FB1F594256}" type="pres">
      <dgm:prSet presAssocID="{33757D08-282C-4F11-8CD3-DDADDA844171}" presName="parentText" presStyleLbl="node1" presStyleIdx="1" presStyleCnt="2">
        <dgm:presLayoutVars>
          <dgm:chMax val="0"/>
          <dgm:bulletEnabled val="1"/>
        </dgm:presLayoutVars>
      </dgm:prSet>
      <dgm:spPr/>
    </dgm:pt>
  </dgm:ptLst>
  <dgm:cxnLst>
    <dgm:cxn modelId="{99B93E11-D8A3-46A1-B4DB-8348F752BEDC}" type="presOf" srcId="{33757D08-282C-4F11-8CD3-DDADDA844171}" destId="{175FC66B-22A9-4417-94E1-C1FB1F594256}" srcOrd="0" destOrd="0" presId="urn:microsoft.com/office/officeart/2005/8/layout/vList2"/>
    <dgm:cxn modelId="{D2BE2044-FC63-42C4-8260-66A091BFC554}" srcId="{B3644F73-B6FC-4955-BA2B-CA916C44F723}" destId="{05A0D7F4-F67C-4A15-9164-E7A70F4B636C}" srcOrd="0" destOrd="0" parTransId="{18E6B394-334D-49CF-AC81-617298007D43}" sibTransId="{F6019430-A386-440E-B8E8-DBFE874AE9D9}"/>
    <dgm:cxn modelId="{CE4D0F8D-7EFD-415B-BDDE-4423F4C5B08C}" type="presOf" srcId="{B3644F73-B6FC-4955-BA2B-CA916C44F723}" destId="{191CEF4D-A933-48A7-AF45-3A3D8D582494}" srcOrd="0" destOrd="0" presId="urn:microsoft.com/office/officeart/2005/8/layout/vList2"/>
    <dgm:cxn modelId="{6B1932A4-F58E-4068-BEE4-242DEAE5D510}" srcId="{B3644F73-B6FC-4955-BA2B-CA916C44F723}" destId="{33757D08-282C-4F11-8CD3-DDADDA844171}" srcOrd="1" destOrd="0" parTransId="{6572A1A3-3D73-4B48-94D0-973B4FC3D0D4}" sibTransId="{066F5728-02E9-4F6B-9694-91BD7B6F301D}"/>
    <dgm:cxn modelId="{FD4676EE-34C5-4F51-9BB6-76D91249111C}" type="presOf" srcId="{05A0D7F4-F67C-4A15-9164-E7A70F4B636C}" destId="{C2EEA8F8-4E10-4D00-B5B0-C3AC16C7E719}" srcOrd="0" destOrd="0" presId="urn:microsoft.com/office/officeart/2005/8/layout/vList2"/>
    <dgm:cxn modelId="{BEE1B122-F4F8-4E5A-A835-99AC0351E556}" type="presParOf" srcId="{191CEF4D-A933-48A7-AF45-3A3D8D582494}" destId="{C2EEA8F8-4E10-4D00-B5B0-C3AC16C7E719}" srcOrd="0" destOrd="0" presId="urn:microsoft.com/office/officeart/2005/8/layout/vList2"/>
    <dgm:cxn modelId="{EE92882D-7AA4-4EBE-A287-3CC5059F763B}" type="presParOf" srcId="{191CEF4D-A933-48A7-AF45-3A3D8D582494}" destId="{D885DE36-73B8-4EA9-99D3-93B508C441E6}" srcOrd="1" destOrd="0" presId="urn:microsoft.com/office/officeart/2005/8/layout/vList2"/>
    <dgm:cxn modelId="{B2FE54A1-169F-4DD8-BD4B-E2F79D706CD2}" type="presParOf" srcId="{191CEF4D-A933-48A7-AF45-3A3D8D582494}" destId="{175FC66B-22A9-4417-94E1-C1FB1F59425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7.xml><?xml version="1.0" encoding="utf-8"?>
<dgm:dataModel xmlns:dgm="http://schemas.openxmlformats.org/drawingml/2006/diagram" xmlns:a="http://schemas.openxmlformats.org/drawingml/2006/main">
  <dgm:ptLst>
    <dgm:pt modelId="{4FAAB17B-915E-42B6-8E26-B00A0E7B9973}" type="doc">
      <dgm:prSet loTypeId="urn:microsoft.com/office/officeart/2011/layout/CircleProcess" loCatId="process" qsTypeId="urn:microsoft.com/office/officeart/2005/8/quickstyle/3d4" qsCatId="3D" csTypeId="urn:microsoft.com/office/officeart/2005/8/colors/accent0_1" csCatId="mainScheme"/>
      <dgm:spPr/>
      <dgm:t>
        <a:bodyPr/>
        <a:lstStyle/>
        <a:p>
          <a:endParaRPr lang="en-US"/>
        </a:p>
      </dgm:t>
    </dgm:pt>
    <dgm:pt modelId="{8B5EFEB2-65FD-475D-A2DD-D19BF149368F}">
      <dgm:prSet/>
      <dgm:spPr/>
      <dgm:t>
        <a:bodyPr/>
        <a:lstStyle/>
        <a:p>
          <a:r>
            <a:rPr lang="en-US"/>
            <a:t>Addenda are changes made to the construction documents after project bid sets have been issued to bidders. </a:t>
          </a:r>
        </a:p>
      </dgm:t>
    </dgm:pt>
    <dgm:pt modelId="{0DF680CF-9984-4035-BEA6-302A8359122D}" type="parTrans" cxnId="{697E4397-181B-443E-A2F3-7022F98B9720}">
      <dgm:prSet/>
      <dgm:spPr/>
      <dgm:t>
        <a:bodyPr/>
        <a:lstStyle/>
        <a:p>
          <a:endParaRPr lang="en-US"/>
        </a:p>
      </dgm:t>
    </dgm:pt>
    <dgm:pt modelId="{DB2FB2EF-E3CC-4DF4-9969-942BBCF7F98F}" type="sibTrans" cxnId="{697E4397-181B-443E-A2F3-7022F98B9720}">
      <dgm:prSet/>
      <dgm:spPr/>
      <dgm:t>
        <a:bodyPr/>
        <a:lstStyle/>
        <a:p>
          <a:endParaRPr lang="en-US"/>
        </a:p>
      </dgm:t>
    </dgm:pt>
    <dgm:pt modelId="{182F9D86-9B6C-4271-B81B-8973AA9E3AB9}">
      <dgm:prSet/>
      <dgm:spPr/>
      <dgm:t>
        <a:bodyPr/>
        <a:lstStyle/>
        <a:p>
          <a:r>
            <a:rPr lang="en-US"/>
            <a:t>Addenda are issued to all plan rooms and plan holders. </a:t>
          </a:r>
        </a:p>
      </dgm:t>
    </dgm:pt>
    <dgm:pt modelId="{2867849C-B5B1-4DA3-B517-9A7B51EBCEAC}" type="parTrans" cxnId="{A78EC248-9CDA-4F6E-8889-63A7C70D8C1F}">
      <dgm:prSet/>
      <dgm:spPr/>
      <dgm:t>
        <a:bodyPr/>
        <a:lstStyle/>
        <a:p>
          <a:endParaRPr lang="en-US"/>
        </a:p>
      </dgm:t>
    </dgm:pt>
    <dgm:pt modelId="{29F6241E-4BE5-48B2-B93B-94CF427D27FB}" type="sibTrans" cxnId="{A78EC248-9CDA-4F6E-8889-63A7C70D8C1F}">
      <dgm:prSet/>
      <dgm:spPr/>
      <dgm:t>
        <a:bodyPr/>
        <a:lstStyle/>
        <a:p>
          <a:endParaRPr lang="en-US"/>
        </a:p>
      </dgm:t>
    </dgm:pt>
    <dgm:pt modelId="{F0DFF60D-CB8E-4FBE-A33D-5C0C5ACD60A7}">
      <dgm:prSet/>
      <dgm:spPr/>
      <dgm:t>
        <a:bodyPr/>
        <a:lstStyle/>
        <a:p>
          <a:r>
            <a:rPr lang="en-US"/>
            <a:t>Copies shall also be provided to the Owner, the State Construction Office and any other regulatory or review agencies involved.</a:t>
          </a:r>
        </a:p>
      </dgm:t>
    </dgm:pt>
    <dgm:pt modelId="{DB6872BA-14F2-4FEF-AF1D-C4C2FD5B75B1}" type="parTrans" cxnId="{10383CE6-6E57-493D-B015-0EE5D61BC0CD}">
      <dgm:prSet/>
      <dgm:spPr/>
      <dgm:t>
        <a:bodyPr/>
        <a:lstStyle/>
        <a:p>
          <a:endParaRPr lang="en-US"/>
        </a:p>
      </dgm:t>
    </dgm:pt>
    <dgm:pt modelId="{F4CA203F-C614-4163-AD35-831789853FE1}" type="sibTrans" cxnId="{10383CE6-6E57-493D-B015-0EE5D61BC0CD}">
      <dgm:prSet/>
      <dgm:spPr/>
      <dgm:t>
        <a:bodyPr/>
        <a:lstStyle/>
        <a:p>
          <a:endParaRPr lang="en-US"/>
        </a:p>
      </dgm:t>
    </dgm:pt>
    <dgm:pt modelId="{4C4903B7-4341-44FF-B24D-11C4728A56DB}" type="pres">
      <dgm:prSet presAssocID="{4FAAB17B-915E-42B6-8E26-B00A0E7B9973}" presName="Name0" presStyleCnt="0">
        <dgm:presLayoutVars>
          <dgm:chMax val="11"/>
          <dgm:chPref val="11"/>
          <dgm:dir/>
          <dgm:resizeHandles/>
        </dgm:presLayoutVars>
      </dgm:prSet>
      <dgm:spPr/>
    </dgm:pt>
    <dgm:pt modelId="{352044D7-0F0E-4403-B562-450CB32F4AE6}" type="pres">
      <dgm:prSet presAssocID="{F0DFF60D-CB8E-4FBE-A33D-5C0C5ACD60A7}" presName="Accent3" presStyleCnt="0"/>
      <dgm:spPr/>
    </dgm:pt>
    <dgm:pt modelId="{2D0A0DCB-DA4C-4916-8DB7-656A7DF045E6}" type="pres">
      <dgm:prSet presAssocID="{F0DFF60D-CB8E-4FBE-A33D-5C0C5ACD60A7}" presName="Accent" presStyleLbl="node1" presStyleIdx="0" presStyleCnt="3"/>
      <dgm:spPr/>
    </dgm:pt>
    <dgm:pt modelId="{C9C63B1A-2238-40BC-8E6E-EF6E1335695C}" type="pres">
      <dgm:prSet presAssocID="{F0DFF60D-CB8E-4FBE-A33D-5C0C5ACD60A7}" presName="ParentBackground3" presStyleCnt="0"/>
      <dgm:spPr/>
    </dgm:pt>
    <dgm:pt modelId="{3CA04BF0-49A1-4849-BA06-79E03CBFF585}" type="pres">
      <dgm:prSet presAssocID="{F0DFF60D-CB8E-4FBE-A33D-5C0C5ACD60A7}" presName="ParentBackground" presStyleLbl="fgAcc1" presStyleIdx="0" presStyleCnt="3"/>
      <dgm:spPr/>
    </dgm:pt>
    <dgm:pt modelId="{2AAA11A5-E1DF-4286-A61C-80956028BE45}" type="pres">
      <dgm:prSet presAssocID="{F0DFF60D-CB8E-4FBE-A33D-5C0C5ACD60A7}" presName="Parent3" presStyleLbl="revTx" presStyleIdx="0" presStyleCnt="0">
        <dgm:presLayoutVars>
          <dgm:chMax val="1"/>
          <dgm:chPref val="1"/>
          <dgm:bulletEnabled val="1"/>
        </dgm:presLayoutVars>
      </dgm:prSet>
      <dgm:spPr/>
    </dgm:pt>
    <dgm:pt modelId="{2BC2067A-3F6C-4972-ABFF-425348375038}" type="pres">
      <dgm:prSet presAssocID="{182F9D86-9B6C-4271-B81B-8973AA9E3AB9}" presName="Accent2" presStyleCnt="0"/>
      <dgm:spPr/>
    </dgm:pt>
    <dgm:pt modelId="{2DBE17D2-EC72-4DF4-80C4-9276980F56B7}" type="pres">
      <dgm:prSet presAssocID="{182F9D86-9B6C-4271-B81B-8973AA9E3AB9}" presName="Accent" presStyleLbl="node1" presStyleIdx="1" presStyleCnt="3"/>
      <dgm:spPr/>
    </dgm:pt>
    <dgm:pt modelId="{EEB98970-B33A-4ED4-84D8-4EA45585DF61}" type="pres">
      <dgm:prSet presAssocID="{182F9D86-9B6C-4271-B81B-8973AA9E3AB9}" presName="ParentBackground2" presStyleCnt="0"/>
      <dgm:spPr/>
    </dgm:pt>
    <dgm:pt modelId="{702559A9-2206-4E90-B2F4-4334F7F79024}" type="pres">
      <dgm:prSet presAssocID="{182F9D86-9B6C-4271-B81B-8973AA9E3AB9}" presName="ParentBackground" presStyleLbl="fgAcc1" presStyleIdx="1" presStyleCnt="3"/>
      <dgm:spPr/>
    </dgm:pt>
    <dgm:pt modelId="{7E9E23CB-4B50-4D12-A9A1-52757435C73B}" type="pres">
      <dgm:prSet presAssocID="{182F9D86-9B6C-4271-B81B-8973AA9E3AB9}" presName="Parent2" presStyleLbl="revTx" presStyleIdx="0" presStyleCnt="0">
        <dgm:presLayoutVars>
          <dgm:chMax val="1"/>
          <dgm:chPref val="1"/>
          <dgm:bulletEnabled val="1"/>
        </dgm:presLayoutVars>
      </dgm:prSet>
      <dgm:spPr/>
    </dgm:pt>
    <dgm:pt modelId="{C1CDCB79-60FE-49B3-AA38-88C09ABBED33}" type="pres">
      <dgm:prSet presAssocID="{8B5EFEB2-65FD-475D-A2DD-D19BF149368F}" presName="Accent1" presStyleCnt="0"/>
      <dgm:spPr/>
    </dgm:pt>
    <dgm:pt modelId="{A75EBCFC-0F19-4E05-A1B6-162CBD85F9DA}" type="pres">
      <dgm:prSet presAssocID="{8B5EFEB2-65FD-475D-A2DD-D19BF149368F}" presName="Accent" presStyleLbl="node1" presStyleIdx="2" presStyleCnt="3"/>
      <dgm:spPr/>
    </dgm:pt>
    <dgm:pt modelId="{D5BE65D3-95AA-4768-9182-E95C7E79616F}" type="pres">
      <dgm:prSet presAssocID="{8B5EFEB2-65FD-475D-A2DD-D19BF149368F}" presName="ParentBackground1" presStyleCnt="0"/>
      <dgm:spPr/>
    </dgm:pt>
    <dgm:pt modelId="{623151BC-67B4-41F7-955C-49B92C4758E6}" type="pres">
      <dgm:prSet presAssocID="{8B5EFEB2-65FD-475D-A2DD-D19BF149368F}" presName="ParentBackground" presStyleLbl="fgAcc1" presStyleIdx="2" presStyleCnt="3"/>
      <dgm:spPr/>
    </dgm:pt>
    <dgm:pt modelId="{9070BCF3-57ED-45A6-9822-26162C8DE87F}" type="pres">
      <dgm:prSet presAssocID="{8B5EFEB2-65FD-475D-A2DD-D19BF149368F}" presName="Parent1" presStyleLbl="revTx" presStyleIdx="0" presStyleCnt="0">
        <dgm:presLayoutVars>
          <dgm:chMax val="1"/>
          <dgm:chPref val="1"/>
          <dgm:bulletEnabled val="1"/>
        </dgm:presLayoutVars>
      </dgm:prSet>
      <dgm:spPr/>
    </dgm:pt>
  </dgm:ptLst>
  <dgm:cxnLst>
    <dgm:cxn modelId="{82A24B00-397F-4DCF-B6AA-4115B71B4BC0}" type="presOf" srcId="{182F9D86-9B6C-4271-B81B-8973AA9E3AB9}" destId="{7E9E23CB-4B50-4D12-A9A1-52757435C73B}" srcOrd="1" destOrd="0" presId="urn:microsoft.com/office/officeart/2011/layout/CircleProcess"/>
    <dgm:cxn modelId="{029E150A-B5F5-4D4F-8CAF-D07657354176}" type="presOf" srcId="{F0DFF60D-CB8E-4FBE-A33D-5C0C5ACD60A7}" destId="{3CA04BF0-49A1-4849-BA06-79E03CBFF585}" srcOrd="0" destOrd="0" presId="urn:microsoft.com/office/officeart/2011/layout/CircleProcess"/>
    <dgm:cxn modelId="{225AA82E-3056-4A25-9F7A-660E36E20E2A}" type="presOf" srcId="{F0DFF60D-CB8E-4FBE-A33D-5C0C5ACD60A7}" destId="{2AAA11A5-E1DF-4286-A61C-80956028BE45}" srcOrd="1" destOrd="0" presId="urn:microsoft.com/office/officeart/2011/layout/CircleProcess"/>
    <dgm:cxn modelId="{94351530-6BD3-40A4-B073-41E3609D49D2}" type="presOf" srcId="{182F9D86-9B6C-4271-B81B-8973AA9E3AB9}" destId="{702559A9-2206-4E90-B2F4-4334F7F79024}" srcOrd="0" destOrd="0" presId="urn:microsoft.com/office/officeart/2011/layout/CircleProcess"/>
    <dgm:cxn modelId="{A78EC248-9CDA-4F6E-8889-63A7C70D8C1F}" srcId="{4FAAB17B-915E-42B6-8E26-B00A0E7B9973}" destId="{182F9D86-9B6C-4271-B81B-8973AA9E3AB9}" srcOrd="1" destOrd="0" parTransId="{2867849C-B5B1-4DA3-B517-9A7B51EBCEAC}" sibTransId="{29F6241E-4BE5-48B2-B93B-94CF427D27FB}"/>
    <dgm:cxn modelId="{697E4397-181B-443E-A2F3-7022F98B9720}" srcId="{4FAAB17B-915E-42B6-8E26-B00A0E7B9973}" destId="{8B5EFEB2-65FD-475D-A2DD-D19BF149368F}" srcOrd="0" destOrd="0" parTransId="{0DF680CF-9984-4035-BEA6-302A8359122D}" sibTransId="{DB2FB2EF-E3CC-4DF4-9969-942BBCF7F98F}"/>
    <dgm:cxn modelId="{9C78A9B2-1B1F-4EC3-AF02-49E68993FF2F}" type="presOf" srcId="{4FAAB17B-915E-42B6-8E26-B00A0E7B9973}" destId="{4C4903B7-4341-44FF-B24D-11C4728A56DB}" srcOrd="0" destOrd="0" presId="urn:microsoft.com/office/officeart/2011/layout/CircleProcess"/>
    <dgm:cxn modelId="{127127C7-83B7-4F98-81BF-E74F6AB471E6}" type="presOf" srcId="{8B5EFEB2-65FD-475D-A2DD-D19BF149368F}" destId="{9070BCF3-57ED-45A6-9822-26162C8DE87F}" srcOrd="1" destOrd="0" presId="urn:microsoft.com/office/officeart/2011/layout/CircleProcess"/>
    <dgm:cxn modelId="{43FD93DC-D060-48D9-B7AB-E5B3B2D502C2}" type="presOf" srcId="{8B5EFEB2-65FD-475D-A2DD-D19BF149368F}" destId="{623151BC-67B4-41F7-955C-49B92C4758E6}" srcOrd="0" destOrd="0" presId="urn:microsoft.com/office/officeart/2011/layout/CircleProcess"/>
    <dgm:cxn modelId="{10383CE6-6E57-493D-B015-0EE5D61BC0CD}" srcId="{4FAAB17B-915E-42B6-8E26-B00A0E7B9973}" destId="{F0DFF60D-CB8E-4FBE-A33D-5C0C5ACD60A7}" srcOrd="2" destOrd="0" parTransId="{DB6872BA-14F2-4FEF-AF1D-C4C2FD5B75B1}" sibTransId="{F4CA203F-C614-4163-AD35-831789853FE1}"/>
    <dgm:cxn modelId="{CA79CEA7-02B4-4D63-A70F-C514FBA4FCC1}" type="presParOf" srcId="{4C4903B7-4341-44FF-B24D-11C4728A56DB}" destId="{352044D7-0F0E-4403-B562-450CB32F4AE6}" srcOrd="0" destOrd="0" presId="urn:microsoft.com/office/officeart/2011/layout/CircleProcess"/>
    <dgm:cxn modelId="{4DD2E254-D1E3-4EB3-9AED-7AFD0013D347}" type="presParOf" srcId="{352044D7-0F0E-4403-B562-450CB32F4AE6}" destId="{2D0A0DCB-DA4C-4916-8DB7-656A7DF045E6}" srcOrd="0" destOrd="0" presId="urn:microsoft.com/office/officeart/2011/layout/CircleProcess"/>
    <dgm:cxn modelId="{DFA87FB7-E188-49DA-A565-0C462EAF11C4}" type="presParOf" srcId="{4C4903B7-4341-44FF-B24D-11C4728A56DB}" destId="{C9C63B1A-2238-40BC-8E6E-EF6E1335695C}" srcOrd="1" destOrd="0" presId="urn:microsoft.com/office/officeart/2011/layout/CircleProcess"/>
    <dgm:cxn modelId="{664CDEEB-4223-440E-86CF-C929043996B2}" type="presParOf" srcId="{C9C63B1A-2238-40BC-8E6E-EF6E1335695C}" destId="{3CA04BF0-49A1-4849-BA06-79E03CBFF585}" srcOrd="0" destOrd="0" presId="urn:microsoft.com/office/officeart/2011/layout/CircleProcess"/>
    <dgm:cxn modelId="{77A9FC5B-9B4A-40BD-BB64-B82A972FB790}" type="presParOf" srcId="{4C4903B7-4341-44FF-B24D-11C4728A56DB}" destId="{2AAA11A5-E1DF-4286-A61C-80956028BE45}" srcOrd="2" destOrd="0" presId="urn:microsoft.com/office/officeart/2011/layout/CircleProcess"/>
    <dgm:cxn modelId="{44A28895-2558-479D-AB18-6349D77EC86A}" type="presParOf" srcId="{4C4903B7-4341-44FF-B24D-11C4728A56DB}" destId="{2BC2067A-3F6C-4972-ABFF-425348375038}" srcOrd="3" destOrd="0" presId="urn:microsoft.com/office/officeart/2011/layout/CircleProcess"/>
    <dgm:cxn modelId="{C3733876-BBF2-4647-B192-13C37A642D7A}" type="presParOf" srcId="{2BC2067A-3F6C-4972-ABFF-425348375038}" destId="{2DBE17D2-EC72-4DF4-80C4-9276980F56B7}" srcOrd="0" destOrd="0" presId="urn:microsoft.com/office/officeart/2011/layout/CircleProcess"/>
    <dgm:cxn modelId="{5E1E7A57-A543-42E4-A5C5-4CA9FADD2902}" type="presParOf" srcId="{4C4903B7-4341-44FF-B24D-11C4728A56DB}" destId="{EEB98970-B33A-4ED4-84D8-4EA45585DF61}" srcOrd="4" destOrd="0" presId="urn:microsoft.com/office/officeart/2011/layout/CircleProcess"/>
    <dgm:cxn modelId="{05FBF7D4-68A0-490E-B9DF-E368921C6B18}" type="presParOf" srcId="{EEB98970-B33A-4ED4-84D8-4EA45585DF61}" destId="{702559A9-2206-4E90-B2F4-4334F7F79024}" srcOrd="0" destOrd="0" presId="urn:microsoft.com/office/officeart/2011/layout/CircleProcess"/>
    <dgm:cxn modelId="{18D14908-2D36-4E30-94A7-4CA3CB462553}" type="presParOf" srcId="{4C4903B7-4341-44FF-B24D-11C4728A56DB}" destId="{7E9E23CB-4B50-4D12-A9A1-52757435C73B}" srcOrd="5" destOrd="0" presId="urn:microsoft.com/office/officeart/2011/layout/CircleProcess"/>
    <dgm:cxn modelId="{96627AD5-9FB3-4A09-AA72-9AF59994471D}" type="presParOf" srcId="{4C4903B7-4341-44FF-B24D-11C4728A56DB}" destId="{C1CDCB79-60FE-49B3-AA38-88C09ABBED33}" srcOrd="6" destOrd="0" presId="urn:microsoft.com/office/officeart/2011/layout/CircleProcess"/>
    <dgm:cxn modelId="{9461D250-CD64-4B99-BDE4-F22F727F1127}" type="presParOf" srcId="{C1CDCB79-60FE-49B3-AA38-88C09ABBED33}" destId="{A75EBCFC-0F19-4E05-A1B6-162CBD85F9DA}" srcOrd="0" destOrd="0" presId="urn:microsoft.com/office/officeart/2011/layout/CircleProcess"/>
    <dgm:cxn modelId="{A2BD9901-0CAC-4C25-A6B5-AA884185D063}" type="presParOf" srcId="{4C4903B7-4341-44FF-B24D-11C4728A56DB}" destId="{D5BE65D3-95AA-4768-9182-E95C7E79616F}" srcOrd="7" destOrd="0" presId="urn:microsoft.com/office/officeart/2011/layout/CircleProcess"/>
    <dgm:cxn modelId="{C82D1744-D8C5-4F96-821C-DF9D08EC2309}" type="presParOf" srcId="{D5BE65D3-95AA-4768-9182-E95C7E79616F}" destId="{623151BC-67B4-41F7-955C-49B92C4758E6}" srcOrd="0" destOrd="0" presId="urn:microsoft.com/office/officeart/2011/layout/CircleProcess"/>
    <dgm:cxn modelId="{D427E910-E009-4504-81D3-C126F6498088}" type="presParOf" srcId="{4C4903B7-4341-44FF-B24D-11C4728A56DB}" destId="{9070BCF3-57ED-45A6-9822-26162C8DE87F}" srcOrd="8"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8.xml><?xml version="1.0" encoding="utf-8"?>
<dgm:dataModel xmlns:dgm="http://schemas.openxmlformats.org/drawingml/2006/diagram" xmlns:a="http://schemas.openxmlformats.org/drawingml/2006/main">
  <dgm:ptLst>
    <dgm:pt modelId="{B1FFD2DC-21FB-4BD5-9D39-BA9A2CD993CD}" type="doc">
      <dgm:prSet loTypeId="urn:microsoft.com/office/officeart/2005/8/layout/hierarchy3" loCatId="hierarchy" qsTypeId="urn:microsoft.com/office/officeart/2005/8/quickstyle/3d4" qsCatId="3D" csTypeId="urn:microsoft.com/office/officeart/2005/8/colors/accent4_5" csCatId="accent4"/>
      <dgm:spPr/>
      <dgm:t>
        <a:bodyPr/>
        <a:lstStyle/>
        <a:p>
          <a:endParaRPr lang="en-US"/>
        </a:p>
      </dgm:t>
    </dgm:pt>
    <dgm:pt modelId="{A6D65C2A-14A8-4746-AC9F-EC8827BB94EA}">
      <dgm:prSet/>
      <dgm:spPr/>
      <dgm:t>
        <a:bodyPr/>
        <a:lstStyle/>
        <a:p>
          <a:r>
            <a:rPr lang="en-US"/>
            <a:t>No addenda shall be issued later than 7 days prior to bid opening. Should significant changes or issues arise prior to or after that time, an addendum may be issued to delay or postpone the bid opening as necessary to resolve and then properly inform bidders of such changes.</a:t>
          </a:r>
        </a:p>
      </dgm:t>
    </dgm:pt>
    <dgm:pt modelId="{780CD3CF-9018-4B5B-A824-73BB3165E91E}" type="parTrans" cxnId="{FD27F2CE-5267-4749-92B7-4AAD97CD82CF}">
      <dgm:prSet/>
      <dgm:spPr/>
      <dgm:t>
        <a:bodyPr/>
        <a:lstStyle/>
        <a:p>
          <a:endParaRPr lang="en-US"/>
        </a:p>
      </dgm:t>
    </dgm:pt>
    <dgm:pt modelId="{08F1791C-BE65-41E1-AFD0-523C8FA9A7F2}" type="sibTrans" cxnId="{FD27F2CE-5267-4749-92B7-4AAD97CD82CF}">
      <dgm:prSet/>
      <dgm:spPr/>
      <dgm:t>
        <a:bodyPr/>
        <a:lstStyle/>
        <a:p>
          <a:endParaRPr lang="en-US"/>
        </a:p>
      </dgm:t>
    </dgm:pt>
    <dgm:pt modelId="{58A5D7D8-D56E-48BE-97C1-AE8526FC5C75}">
      <dgm:prSet/>
      <dgm:spPr/>
      <dgm:t>
        <a:bodyPr/>
        <a:lstStyle/>
        <a:p>
          <a:r>
            <a:rPr lang="en-US"/>
            <a:t>In the case of the CM at Risk delivery method, designers should put any addenda in the hands of the CM no later than 10 days prior to first-tier subcontractor bid opening. </a:t>
          </a:r>
        </a:p>
      </dgm:t>
    </dgm:pt>
    <dgm:pt modelId="{BED7A912-7505-43F5-956D-53091BC3AC32}" type="parTrans" cxnId="{FBE8B8B5-FC00-4FB0-9D26-A6304EB8B5EC}">
      <dgm:prSet/>
      <dgm:spPr/>
      <dgm:t>
        <a:bodyPr/>
        <a:lstStyle/>
        <a:p>
          <a:endParaRPr lang="en-US"/>
        </a:p>
      </dgm:t>
    </dgm:pt>
    <dgm:pt modelId="{A663A8AC-7C9B-4235-8B65-9CF9B4A29432}" type="sibTrans" cxnId="{FBE8B8B5-FC00-4FB0-9D26-A6304EB8B5EC}">
      <dgm:prSet/>
      <dgm:spPr/>
      <dgm:t>
        <a:bodyPr/>
        <a:lstStyle/>
        <a:p>
          <a:endParaRPr lang="en-US"/>
        </a:p>
      </dgm:t>
    </dgm:pt>
    <dgm:pt modelId="{61BA6214-08EF-4632-9866-FDE15D4695E9}">
      <dgm:prSet/>
      <dgm:spPr/>
      <dgm:t>
        <a:bodyPr/>
        <a:lstStyle/>
        <a:p>
          <a:r>
            <a:rPr lang="en-US"/>
            <a:t>Addenda should be kept to a minimum, both as to number and content.</a:t>
          </a:r>
        </a:p>
      </dgm:t>
    </dgm:pt>
    <dgm:pt modelId="{A09869AE-1146-4160-AB4B-35C782DB4673}" type="parTrans" cxnId="{EC787518-6122-4954-A2C8-E8A925482803}">
      <dgm:prSet/>
      <dgm:spPr/>
      <dgm:t>
        <a:bodyPr/>
        <a:lstStyle/>
        <a:p>
          <a:endParaRPr lang="en-US"/>
        </a:p>
      </dgm:t>
    </dgm:pt>
    <dgm:pt modelId="{E95A385C-E27E-42B1-B75E-6460E65186BD}" type="sibTrans" cxnId="{EC787518-6122-4954-A2C8-E8A925482803}">
      <dgm:prSet/>
      <dgm:spPr/>
      <dgm:t>
        <a:bodyPr/>
        <a:lstStyle/>
        <a:p>
          <a:endParaRPr lang="en-US"/>
        </a:p>
      </dgm:t>
    </dgm:pt>
    <dgm:pt modelId="{3EDB3B06-70B3-4DAD-B7D2-1B08F61F5EF6}" type="pres">
      <dgm:prSet presAssocID="{B1FFD2DC-21FB-4BD5-9D39-BA9A2CD993CD}" presName="diagram" presStyleCnt="0">
        <dgm:presLayoutVars>
          <dgm:chPref val="1"/>
          <dgm:dir/>
          <dgm:animOne val="branch"/>
          <dgm:animLvl val="lvl"/>
          <dgm:resizeHandles/>
        </dgm:presLayoutVars>
      </dgm:prSet>
      <dgm:spPr/>
    </dgm:pt>
    <dgm:pt modelId="{90ECAA86-DC63-4278-8575-C80CE66E4842}" type="pres">
      <dgm:prSet presAssocID="{A6D65C2A-14A8-4746-AC9F-EC8827BB94EA}" presName="root" presStyleCnt="0"/>
      <dgm:spPr/>
    </dgm:pt>
    <dgm:pt modelId="{CF8AA7F2-3B64-4411-AD56-EB21691D92F4}" type="pres">
      <dgm:prSet presAssocID="{A6D65C2A-14A8-4746-AC9F-EC8827BB94EA}" presName="rootComposite" presStyleCnt="0"/>
      <dgm:spPr/>
    </dgm:pt>
    <dgm:pt modelId="{AB245D31-DC44-4295-8B83-836014B54A6E}" type="pres">
      <dgm:prSet presAssocID="{A6D65C2A-14A8-4746-AC9F-EC8827BB94EA}" presName="rootText" presStyleLbl="node1" presStyleIdx="0" presStyleCnt="2"/>
      <dgm:spPr/>
    </dgm:pt>
    <dgm:pt modelId="{E6E52BD0-740E-4AEA-BAD4-F6B23CE1839D}" type="pres">
      <dgm:prSet presAssocID="{A6D65C2A-14A8-4746-AC9F-EC8827BB94EA}" presName="rootConnector" presStyleLbl="node1" presStyleIdx="0" presStyleCnt="2"/>
      <dgm:spPr/>
    </dgm:pt>
    <dgm:pt modelId="{6BA2ED15-677F-4A4F-B452-DA7ADC423A2D}" type="pres">
      <dgm:prSet presAssocID="{A6D65C2A-14A8-4746-AC9F-EC8827BB94EA}" presName="childShape" presStyleCnt="0"/>
      <dgm:spPr/>
    </dgm:pt>
    <dgm:pt modelId="{7754EB9E-3CF9-4A59-9815-F905E864BC3D}" type="pres">
      <dgm:prSet presAssocID="{BED7A912-7505-43F5-956D-53091BC3AC32}" presName="Name13" presStyleLbl="parChTrans1D2" presStyleIdx="0" presStyleCnt="1"/>
      <dgm:spPr/>
    </dgm:pt>
    <dgm:pt modelId="{F12A851A-9D1F-4C6F-BEC3-03D9104FD629}" type="pres">
      <dgm:prSet presAssocID="{58A5D7D8-D56E-48BE-97C1-AE8526FC5C75}" presName="childText" presStyleLbl="bgAcc1" presStyleIdx="0" presStyleCnt="1">
        <dgm:presLayoutVars>
          <dgm:bulletEnabled val="1"/>
        </dgm:presLayoutVars>
      </dgm:prSet>
      <dgm:spPr/>
    </dgm:pt>
    <dgm:pt modelId="{A57593F4-0D2A-4E40-9B9E-8A4C53444C1D}" type="pres">
      <dgm:prSet presAssocID="{61BA6214-08EF-4632-9866-FDE15D4695E9}" presName="root" presStyleCnt="0"/>
      <dgm:spPr/>
    </dgm:pt>
    <dgm:pt modelId="{E8844181-8FE3-480E-A084-C600D1F90D01}" type="pres">
      <dgm:prSet presAssocID="{61BA6214-08EF-4632-9866-FDE15D4695E9}" presName="rootComposite" presStyleCnt="0"/>
      <dgm:spPr/>
    </dgm:pt>
    <dgm:pt modelId="{3091EB05-4D97-43C9-9B17-F8541F0C09D6}" type="pres">
      <dgm:prSet presAssocID="{61BA6214-08EF-4632-9866-FDE15D4695E9}" presName="rootText" presStyleLbl="node1" presStyleIdx="1" presStyleCnt="2"/>
      <dgm:spPr/>
    </dgm:pt>
    <dgm:pt modelId="{B9F76D32-355E-46BB-82FC-409E50124E2B}" type="pres">
      <dgm:prSet presAssocID="{61BA6214-08EF-4632-9866-FDE15D4695E9}" presName="rootConnector" presStyleLbl="node1" presStyleIdx="1" presStyleCnt="2"/>
      <dgm:spPr/>
    </dgm:pt>
    <dgm:pt modelId="{25E0AF3D-B261-4C4A-A1B1-23B8337BCF88}" type="pres">
      <dgm:prSet presAssocID="{61BA6214-08EF-4632-9866-FDE15D4695E9}" presName="childShape" presStyleCnt="0"/>
      <dgm:spPr/>
    </dgm:pt>
  </dgm:ptLst>
  <dgm:cxnLst>
    <dgm:cxn modelId="{EC787518-6122-4954-A2C8-E8A925482803}" srcId="{B1FFD2DC-21FB-4BD5-9D39-BA9A2CD993CD}" destId="{61BA6214-08EF-4632-9866-FDE15D4695E9}" srcOrd="1" destOrd="0" parTransId="{A09869AE-1146-4160-AB4B-35C782DB4673}" sibTransId="{E95A385C-E27E-42B1-B75E-6460E65186BD}"/>
    <dgm:cxn modelId="{94EC2B7C-7BA3-415F-8A81-EE9B271F27B6}" type="presOf" srcId="{BED7A912-7505-43F5-956D-53091BC3AC32}" destId="{7754EB9E-3CF9-4A59-9815-F905E864BC3D}" srcOrd="0" destOrd="0" presId="urn:microsoft.com/office/officeart/2005/8/layout/hierarchy3"/>
    <dgm:cxn modelId="{32E51B82-0CD1-4425-8E55-62C72844B0C3}" type="presOf" srcId="{B1FFD2DC-21FB-4BD5-9D39-BA9A2CD993CD}" destId="{3EDB3B06-70B3-4DAD-B7D2-1B08F61F5EF6}" srcOrd="0" destOrd="0" presId="urn:microsoft.com/office/officeart/2005/8/layout/hierarchy3"/>
    <dgm:cxn modelId="{257B0087-4D76-447F-8F1C-DBEBDD0405EA}" type="presOf" srcId="{58A5D7D8-D56E-48BE-97C1-AE8526FC5C75}" destId="{F12A851A-9D1F-4C6F-BEC3-03D9104FD629}" srcOrd="0" destOrd="0" presId="urn:microsoft.com/office/officeart/2005/8/layout/hierarchy3"/>
    <dgm:cxn modelId="{822F5993-8FF9-4B63-8C9C-9E370C93A1D8}" type="presOf" srcId="{61BA6214-08EF-4632-9866-FDE15D4695E9}" destId="{3091EB05-4D97-43C9-9B17-F8541F0C09D6}" srcOrd="0" destOrd="0" presId="urn:microsoft.com/office/officeart/2005/8/layout/hierarchy3"/>
    <dgm:cxn modelId="{FBE8B8B5-FC00-4FB0-9D26-A6304EB8B5EC}" srcId="{A6D65C2A-14A8-4746-AC9F-EC8827BB94EA}" destId="{58A5D7D8-D56E-48BE-97C1-AE8526FC5C75}" srcOrd="0" destOrd="0" parTransId="{BED7A912-7505-43F5-956D-53091BC3AC32}" sibTransId="{A663A8AC-7C9B-4235-8B65-9CF9B4A29432}"/>
    <dgm:cxn modelId="{480B3EBF-D243-4949-A3E7-21673097D128}" type="presOf" srcId="{61BA6214-08EF-4632-9866-FDE15D4695E9}" destId="{B9F76D32-355E-46BB-82FC-409E50124E2B}" srcOrd="1" destOrd="0" presId="urn:microsoft.com/office/officeart/2005/8/layout/hierarchy3"/>
    <dgm:cxn modelId="{FD27F2CE-5267-4749-92B7-4AAD97CD82CF}" srcId="{B1FFD2DC-21FB-4BD5-9D39-BA9A2CD993CD}" destId="{A6D65C2A-14A8-4746-AC9F-EC8827BB94EA}" srcOrd="0" destOrd="0" parTransId="{780CD3CF-9018-4B5B-A824-73BB3165E91E}" sibTransId="{08F1791C-BE65-41E1-AFD0-523C8FA9A7F2}"/>
    <dgm:cxn modelId="{B24900E0-5892-4F75-B835-6D5447A8D2AE}" type="presOf" srcId="{A6D65C2A-14A8-4746-AC9F-EC8827BB94EA}" destId="{E6E52BD0-740E-4AEA-BAD4-F6B23CE1839D}" srcOrd="1" destOrd="0" presId="urn:microsoft.com/office/officeart/2005/8/layout/hierarchy3"/>
    <dgm:cxn modelId="{96A65FEC-77BC-401B-90EA-65BC338813AC}" type="presOf" srcId="{A6D65C2A-14A8-4746-AC9F-EC8827BB94EA}" destId="{AB245D31-DC44-4295-8B83-836014B54A6E}" srcOrd="0" destOrd="0" presId="urn:microsoft.com/office/officeart/2005/8/layout/hierarchy3"/>
    <dgm:cxn modelId="{6F17C896-9532-419F-9E04-20B3BBC301E4}" type="presParOf" srcId="{3EDB3B06-70B3-4DAD-B7D2-1B08F61F5EF6}" destId="{90ECAA86-DC63-4278-8575-C80CE66E4842}" srcOrd="0" destOrd="0" presId="urn:microsoft.com/office/officeart/2005/8/layout/hierarchy3"/>
    <dgm:cxn modelId="{04FF47A0-3A7B-4594-84EA-2CD33D515FB7}" type="presParOf" srcId="{90ECAA86-DC63-4278-8575-C80CE66E4842}" destId="{CF8AA7F2-3B64-4411-AD56-EB21691D92F4}" srcOrd="0" destOrd="0" presId="urn:microsoft.com/office/officeart/2005/8/layout/hierarchy3"/>
    <dgm:cxn modelId="{AA80827E-F1A4-42CC-9FB6-5ED040995B05}" type="presParOf" srcId="{CF8AA7F2-3B64-4411-AD56-EB21691D92F4}" destId="{AB245D31-DC44-4295-8B83-836014B54A6E}" srcOrd="0" destOrd="0" presId="urn:microsoft.com/office/officeart/2005/8/layout/hierarchy3"/>
    <dgm:cxn modelId="{95B75C19-4C27-4A68-9062-39AA230AD07F}" type="presParOf" srcId="{CF8AA7F2-3B64-4411-AD56-EB21691D92F4}" destId="{E6E52BD0-740E-4AEA-BAD4-F6B23CE1839D}" srcOrd="1" destOrd="0" presId="urn:microsoft.com/office/officeart/2005/8/layout/hierarchy3"/>
    <dgm:cxn modelId="{A6541DAE-DAB4-433A-B728-64CB47405D41}" type="presParOf" srcId="{90ECAA86-DC63-4278-8575-C80CE66E4842}" destId="{6BA2ED15-677F-4A4F-B452-DA7ADC423A2D}" srcOrd="1" destOrd="0" presId="urn:microsoft.com/office/officeart/2005/8/layout/hierarchy3"/>
    <dgm:cxn modelId="{42DB023A-F568-4B6A-B0A9-5090B847336C}" type="presParOf" srcId="{6BA2ED15-677F-4A4F-B452-DA7ADC423A2D}" destId="{7754EB9E-3CF9-4A59-9815-F905E864BC3D}" srcOrd="0" destOrd="0" presId="urn:microsoft.com/office/officeart/2005/8/layout/hierarchy3"/>
    <dgm:cxn modelId="{9789F26C-91D3-4024-AF6D-F37F8234163D}" type="presParOf" srcId="{6BA2ED15-677F-4A4F-B452-DA7ADC423A2D}" destId="{F12A851A-9D1F-4C6F-BEC3-03D9104FD629}" srcOrd="1" destOrd="0" presId="urn:microsoft.com/office/officeart/2005/8/layout/hierarchy3"/>
    <dgm:cxn modelId="{8F7653E5-E57E-4420-997B-16CB5EBB04B9}" type="presParOf" srcId="{3EDB3B06-70B3-4DAD-B7D2-1B08F61F5EF6}" destId="{A57593F4-0D2A-4E40-9B9E-8A4C53444C1D}" srcOrd="1" destOrd="0" presId="urn:microsoft.com/office/officeart/2005/8/layout/hierarchy3"/>
    <dgm:cxn modelId="{5086F77D-0B42-4D5F-8D04-BDDCECD4003E}" type="presParOf" srcId="{A57593F4-0D2A-4E40-9B9E-8A4C53444C1D}" destId="{E8844181-8FE3-480E-A084-C600D1F90D01}" srcOrd="0" destOrd="0" presId="urn:microsoft.com/office/officeart/2005/8/layout/hierarchy3"/>
    <dgm:cxn modelId="{0E2B47E5-DA1C-4AB3-B693-74876DB956A8}" type="presParOf" srcId="{E8844181-8FE3-480E-A084-C600D1F90D01}" destId="{3091EB05-4D97-43C9-9B17-F8541F0C09D6}" srcOrd="0" destOrd="0" presId="urn:microsoft.com/office/officeart/2005/8/layout/hierarchy3"/>
    <dgm:cxn modelId="{4FFCDEB2-370D-4B79-8434-91B96F343FE3}" type="presParOf" srcId="{E8844181-8FE3-480E-A084-C600D1F90D01}" destId="{B9F76D32-355E-46BB-82FC-409E50124E2B}" srcOrd="1" destOrd="0" presId="urn:microsoft.com/office/officeart/2005/8/layout/hierarchy3"/>
    <dgm:cxn modelId="{7C60FDFA-ED45-424B-B6A0-104B766A8B55}" type="presParOf" srcId="{A57593F4-0D2A-4E40-9B9E-8A4C53444C1D}" destId="{25E0AF3D-B261-4C4A-A1B1-23B8337BCF88}"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9.xml><?xml version="1.0" encoding="utf-8"?>
<dgm:dataModel xmlns:dgm="http://schemas.openxmlformats.org/drawingml/2006/diagram" xmlns:a="http://schemas.openxmlformats.org/drawingml/2006/main">
  <dgm:ptLst>
    <dgm:pt modelId="{58A21CAB-1EFD-4C92-A10D-CD89F5D46B2C}"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02064291-2D52-40A3-9B20-72EBBC4C2E4F}">
      <dgm:prSet/>
      <dgm:spPr/>
      <dgm:t>
        <a:bodyPr/>
        <a:lstStyle/>
        <a:p>
          <a:pPr algn="ctr"/>
          <a:r>
            <a:rPr lang="en-US" b="1"/>
            <a:t>Section 610 </a:t>
          </a:r>
          <a:endParaRPr lang="en-US"/>
        </a:p>
      </dgm:t>
    </dgm:pt>
    <dgm:pt modelId="{9A9D3E1C-9477-4009-86D7-B4D74B232380}" type="parTrans" cxnId="{9C43C08E-D7A1-41D1-9FC2-9350ACC3AB11}">
      <dgm:prSet/>
      <dgm:spPr/>
      <dgm:t>
        <a:bodyPr/>
        <a:lstStyle/>
        <a:p>
          <a:pPr algn="ctr"/>
          <a:endParaRPr lang="en-US"/>
        </a:p>
      </dgm:t>
    </dgm:pt>
    <dgm:pt modelId="{CE598671-0431-4717-9C2A-CE468314A465}" type="sibTrans" cxnId="{9C43C08E-D7A1-41D1-9FC2-9350ACC3AB11}">
      <dgm:prSet/>
      <dgm:spPr/>
      <dgm:t>
        <a:bodyPr/>
        <a:lstStyle/>
        <a:p>
          <a:pPr algn="ctr"/>
          <a:endParaRPr lang="en-US"/>
        </a:p>
      </dgm:t>
    </dgm:pt>
    <dgm:pt modelId="{220836E5-F6F6-449E-B416-4DC198130DB8}">
      <dgm:prSet/>
      <dgm:spPr/>
      <dgm:t>
        <a:bodyPr/>
        <a:lstStyle/>
        <a:p>
          <a:pPr algn="ctr"/>
          <a:r>
            <a:rPr lang="en-US" b="1"/>
            <a:t>Bid Opening time and Location</a:t>
          </a:r>
          <a:endParaRPr lang="en-US"/>
        </a:p>
      </dgm:t>
    </dgm:pt>
    <dgm:pt modelId="{8892D107-8F67-4800-9D4C-5D73D6E620C3}" type="parTrans" cxnId="{536272CD-316B-4491-944F-B9FC43637BCF}">
      <dgm:prSet/>
      <dgm:spPr/>
      <dgm:t>
        <a:bodyPr/>
        <a:lstStyle/>
        <a:p>
          <a:pPr algn="ctr"/>
          <a:endParaRPr lang="en-US"/>
        </a:p>
      </dgm:t>
    </dgm:pt>
    <dgm:pt modelId="{215B395E-5F95-4E59-B360-AD0D10CF4FA1}" type="sibTrans" cxnId="{536272CD-316B-4491-944F-B9FC43637BCF}">
      <dgm:prSet/>
      <dgm:spPr/>
      <dgm:t>
        <a:bodyPr/>
        <a:lstStyle/>
        <a:p>
          <a:pPr algn="ctr"/>
          <a:endParaRPr lang="en-US"/>
        </a:p>
      </dgm:t>
    </dgm:pt>
    <dgm:pt modelId="{B5FCAE0B-8626-4385-ADD3-7996896BC0BB}" type="pres">
      <dgm:prSet presAssocID="{58A21CAB-1EFD-4C92-A10D-CD89F5D46B2C}" presName="linear" presStyleCnt="0">
        <dgm:presLayoutVars>
          <dgm:animLvl val="lvl"/>
          <dgm:resizeHandles val="exact"/>
        </dgm:presLayoutVars>
      </dgm:prSet>
      <dgm:spPr/>
    </dgm:pt>
    <dgm:pt modelId="{0C0D5B76-CB06-4894-B027-0DF8B5C9D7C7}" type="pres">
      <dgm:prSet presAssocID="{02064291-2D52-40A3-9B20-72EBBC4C2E4F}" presName="parentText" presStyleLbl="node1" presStyleIdx="0" presStyleCnt="2">
        <dgm:presLayoutVars>
          <dgm:chMax val="0"/>
          <dgm:bulletEnabled val="1"/>
        </dgm:presLayoutVars>
      </dgm:prSet>
      <dgm:spPr/>
    </dgm:pt>
    <dgm:pt modelId="{31C02D50-99ED-4A1D-8F72-7111F5F8A2C5}" type="pres">
      <dgm:prSet presAssocID="{CE598671-0431-4717-9C2A-CE468314A465}" presName="spacer" presStyleCnt="0"/>
      <dgm:spPr/>
    </dgm:pt>
    <dgm:pt modelId="{16923705-2DDD-4B8C-AF7F-EA768C8229B1}" type="pres">
      <dgm:prSet presAssocID="{220836E5-F6F6-449E-B416-4DC198130DB8}" presName="parentText" presStyleLbl="node1" presStyleIdx="1" presStyleCnt="2">
        <dgm:presLayoutVars>
          <dgm:chMax val="0"/>
          <dgm:bulletEnabled val="1"/>
        </dgm:presLayoutVars>
      </dgm:prSet>
      <dgm:spPr/>
    </dgm:pt>
  </dgm:ptLst>
  <dgm:cxnLst>
    <dgm:cxn modelId="{0F87FF0E-431A-4501-B599-61F8DC9DCC85}" type="presOf" srcId="{220836E5-F6F6-449E-B416-4DC198130DB8}" destId="{16923705-2DDD-4B8C-AF7F-EA768C8229B1}" srcOrd="0" destOrd="0" presId="urn:microsoft.com/office/officeart/2005/8/layout/vList2"/>
    <dgm:cxn modelId="{9C43C08E-D7A1-41D1-9FC2-9350ACC3AB11}" srcId="{58A21CAB-1EFD-4C92-A10D-CD89F5D46B2C}" destId="{02064291-2D52-40A3-9B20-72EBBC4C2E4F}" srcOrd="0" destOrd="0" parTransId="{9A9D3E1C-9477-4009-86D7-B4D74B232380}" sibTransId="{CE598671-0431-4717-9C2A-CE468314A465}"/>
    <dgm:cxn modelId="{C0926AB8-2072-4AD7-AA18-A4762EE05D07}" type="presOf" srcId="{02064291-2D52-40A3-9B20-72EBBC4C2E4F}" destId="{0C0D5B76-CB06-4894-B027-0DF8B5C9D7C7}" srcOrd="0" destOrd="0" presId="urn:microsoft.com/office/officeart/2005/8/layout/vList2"/>
    <dgm:cxn modelId="{391763C0-4889-4250-B827-347D3EE06C70}" type="presOf" srcId="{58A21CAB-1EFD-4C92-A10D-CD89F5D46B2C}" destId="{B5FCAE0B-8626-4385-ADD3-7996896BC0BB}" srcOrd="0" destOrd="0" presId="urn:microsoft.com/office/officeart/2005/8/layout/vList2"/>
    <dgm:cxn modelId="{536272CD-316B-4491-944F-B9FC43637BCF}" srcId="{58A21CAB-1EFD-4C92-A10D-CD89F5D46B2C}" destId="{220836E5-F6F6-449E-B416-4DC198130DB8}" srcOrd="1" destOrd="0" parTransId="{8892D107-8F67-4800-9D4C-5D73D6E620C3}" sibTransId="{215B395E-5F95-4E59-B360-AD0D10CF4FA1}"/>
    <dgm:cxn modelId="{58015D55-D459-4AA0-BEA4-8B1E8EB6E4BC}" type="presParOf" srcId="{B5FCAE0B-8626-4385-ADD3-7996896BC0BB}" destId="{0C0D5B76-CB06-4894-B027-0DF8B5C9D7C7}" srcOrd="0" destOrd="0" presId="urn:microsoft.com/office/officeart/2005/8/layout/vList2"/>
    <dgm:cxn modelId="{FBE6116B-D88D-4FDF-9040-B57FA158A91F}" type="presParOf" srcId="{B5FCAE0B-8626-4385-ADD3-7996896BC0BB}" destId="{31C02D50-99ED-4A1D-8F72-7111F5F8A2C5}" srcOrd="1" destOrd="0" presId="urn:microsoft.com/office/officeart/2005/8/layout/vList2"/>
    <dgm:cxn modelId="{DB0B604D-5FB1-47AC-8585-A36A067A2EEC}" type="presParOf" srcId="{B5FCAE0B-8626-4385-ADD3-7996896BC0BB}" destId="{16923705-2DDD-4B8C-AF7F-EA768C8229B1}"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22C7618E-891E-472A-9E4E-9857EF37C920}" type="doc">
      <dgm:prSet loTypeId="urn:microsoft.com/office/officeart/2005/8/layout/lProcess3" loCatId="process" qsTypeId="urn:microsoft.com/office/officeart/2005/8/quickstyle/simple1" qsCatId="simple" csTypeId="urn:microsoft.com/office/officeart/2005/8/colors/accent0_2" csCatId="mainScheme"/>
      <dgm:spPr/>
      <dgm:t>
        <a:bodyPr/>
        <a:lstStyle/>
        <a:p>
          <a:endParaRPr lang="en-US"/>
        </a:p>
      </dgm:t>
    </dgm:pt>
    <dgm:pt modelId="{9E27D69D-0868-428A-B964-CE9FC81E36D4}">
      <dgm:prSet/>
      <dgm:spPr/>
      <dgm:t>
        <a:bodyPr/>
        <a:lstStyle/>
        <a:p>
          <a:r>
            <a:rPr lang="en-US"/>
            <a:t>Administration of Flood Plain Guidelines</a:t>
          </a:r>
        </a:p>
      </dgm:t>
    </dgm:pt>
    <dgm:pt modelId="{D1BB9EC9-3C68-4D2D-916E-8BF416C9321A}" type="parTrans" cxnId="{951470C8-39E3-45F8-BDE3-8472AE8CC48F}">
      <dgm:prSet/>
      <dgm:spPr/>
      <dgm:t>
        <a:bodyPr/>
        <a:lstStyle/>
        <a:p>
          <a:endParaRPr lang="en-US"/>
        </a:p>
      </dgm:t>
    </dgm:pt>
    <dgm:pt modelId="{172C1DC5-E3A3-4226-B575-353E3A6CF411}" type="sibTrans" cxnId="{951470C8-39E3-45F8-BDE3-8472AE8CC48F}">
      <dgm:prSet/>
      <dgm:spPr/>
      <dgm:t>
        <a:bodyPr/>
        <a:lstStyle/>
        <a:p>
          <a:endParaRPr lang="en-US"/>
        </a:p>
      </dgm:t>
    </dgm:pt>
    <dgm:pt modelId="{38F88504-8967-4721-99A2-ACEA583DFFD4}">
      <dgm:prSet/>
      <dgm:spPr/>
      <dgm:t>
        <a:bodyPr/>
        <a:lstStyle/>
        <a:p>
          <a:r>
            <a:rPr lang="en-US">
              <a:hlinkClick xmlns:r="http://schemas.openxmlformats.org/officeDocument/2006/relationships" r:id="rId1"/>
            </a:rPr>
            <a:t>Executive Order 123</a:t>
          </a:r>
          <a:endParaRPr lang="en-US"/>
        </a:p>
      </dgm:t>
    </dgm:pt>
    <dgm:pt modelId="{5553487C-8816-4BE9-BB38-708880D9DE12}" type="parTrans" cxnId="{886D357D-2C49-427A-86E7-8A5E74C7E821}">
      <dgm:prSet/>
      <dgm:spPr/>
      <dgm:t>
        <a:bodyPr/>
        <a:lstStyle/>
        <a:p>
          <a:endParaRPr lang="en-US"/>
        </a:p>
      </dgm:t>
    </dgm:pt>
    <dgm:pt modelId="{DD8D6DC0-53AB-48D5-9292-57E90F24EFD0}" type="sibTrans" cxnId="{886D357D-2C49-427A-86E7-8A5E74C7E821}">
      <dgm:prSet/>
      <dgm:spPr/>
      <dgm:t>
        <a:bodyPr/>
        <a:lstStyle/>
        <a:p>
          <a:endParaRPr lang="en-US"/>
        </a:p>
      </dgm:t>
    </dgm:pt>
    <dgm:pt modelId="{167DF336-72AB-4B74-8800-9B8980CB5F48}">
      <dgm:prSet/>
      <dgm:spPr/>
      <dgm:t>
        <a:bodyPr/>
        <a:lstStyle/>
        <a:p>
          <a:r>
            <a:rPr lang="en-US">
              <a:hlinkClick xmlns:r="http://schemas.openxmlformats.org/officeDocument/2006/relationships" r:id="rId2"/>
            </a:rPr>
            <a:t>Flood Plain Management Documents</a:t>
          </a:r>
          <a:endParaRPr lang="en-US"/>
        </a:p>
      </dgm:t>
    </dgm:pt>
    <dgm:pt modelId="{B6034F22-C793-4C8C-9534-9B7B388A893B}" type="parTrans" cxnId="{5B38EBCB-4B0E-4C75-821D-65D5868DDD31}">
      <dgm:prSet/>
      <dgm:spPr/>
      <dgm:t>
        <a:bodyPr/>
        <a:lstStyle/>
        <a:p>
          <a:endParaRPr lang="en-US"/>
        </a:p>
      </dgm:t>
    </dgm:pt>
    <dgm:pt modelId="{05072F78-55DE-41A0-A51E-ED77A316DAB9}" type="sibTrans" cxnId="{5B38EBCB-4B0E-4C75-821D-65D5868DDD31}">
      <dgm:prSet/>
      <dgm:spPr/>
      <dgm:t>
        <a:bodyPr/>
        <a:lstStyle/>
        <a:p>
          <a:endParaRPr lang="en-US"/>
        </a:p>
      </dgm:t>
    </dgm:pt>
    <dgm:pt modelId="{8BDC3D15-1568-467A-B211-F5C2453121B6}">
      <dgm:prSet/>
      <dgm:spPr/>
      <dgm:t>
        <a:bodyPr/>
        <a:lstStyle/>
        <a:p>
          <a:r>
            <a:rPr lang="en-US"/>
            <a:t>Allocation of Energy Efficiency Tax Deduction</a:t>
          </a:r>
        </a:p>
      </dgm:t>
    </dgm:pt>
    <dgm:pt modelId="{B9045947-5C48-4EFD-8EC2-59823483EACA}" type="parTrans" cxnId="{6D3991F1-01FC-41C3-8FE5-C7EE89E7B1A3}">
      <dgm:prSet/>
      <dgm:spPr/>
      <dgm:t>
        <a:bodyPr/>
        <a:lstStyle/>
        <a:p>
          <a:endParaRPr lang="en-US"/>
        </a:p>
      </dgm:t>
    </dgm:pt>
    <dgm:pt modelId="{18A10C05-C68E-44A2-AC10-752052F4F882}" type="sibTrans" cxnId="{6D3991F1-01FC-41C3-8FE5-C7EE89E7B1A3}">
      <dgm:prSet/>
      <dgm:spPr/>
      <dgm:t>
        <a:bodyPr/>
        <a:lstStyle/>
        <a:p>
          <a:endParaRPr lang="en-US"/>
        </a:p>
      </dgm:t>
    </dgm:pt>
    <dgm:pt modelId="{38B25D71-F34E-42F6-BE33-E15F7D25DF37}">
      <dgm:prSet/>
      <dgm:spPr/>
      <dgm:t>
        <a:bodyPr/>
        <a:lstStyle/>
        <a:p>
          <a:r>
            <a:rPr lang="en-US">
              <a:hlinkClick xmlns:r="http://schemas.openxmlformats.org/officeDocument/2006/relationships" r:id="rId3"/>
            </a:rPr>
            <a:t>General Statute GS 143-341(3)f </a:t>
          </a:r>
          <a:endParaRPr lang="en-US"/>
        </a:p>
      </dgm:t>
    </dgm:pt>
    <dgm:pt modelId="{B0A865AC-D214-4CF8-A8EF-5E6D83013E45}" type="parTrans" cxnId="{B899DA1B-9771-4F79-9692-4EEB70B85288}">
      <dgm:prSet/>
      <dgm:spPr/>
      <dgm:t>
        <a:bodyPr/>
        <a:lstStyle/>
        <a:p>
          <a:endParaRPr lang="en-US"/>
        </a:p>
      </dgm:t>
    </dgm:pt>
    <dgm:pt modelId="{274E0170-0381-4D30-9F79-F3AF9622424A}" type="sibTrans" cxnId="{B899DA1B-9771-4F79-9692-4EEB70B85288}">
      <dgm:prSet/>
      <dgm:spPr/>
      <dgm:t>
        <a:bodyPr/>
        <a:lstStyle/>
        <a:p>
          <a:endParaRPr lang="en-US"/>
        </a:p>
      </dgm:t>
    </dgm:pt>
    <dgm:pt modelId="{471E1841-F9D6-4A27-B5FB-0B2FAA071268}" type="pres">
      <dgm:prSet presAssocID="{22C7618E-891E-472A-9E4E-9857EF37C920}" presName="Name0" presStyleCnt="0">
        <dgm:presLayoutVars>
          <dgm:chPref val="3"/>
          <dgm:dir/>
          <dgm:animLvl val="lvl"/>
          <dgm:resizeHandles/>
        </dgm:presLayoutVars>
      </dgm:prSet>
      <dgm:spPr/>
    </dgm:pt>
    <dgm:pt modelId="{6B5F63A9-A80E-456F-BD65-445393C29DFC}" type="pres">
      <dgm:prSet presAssocID="{9E27D69D-0868-428A-B964-CE9FC81E36D4}" presName="horFlow" presStyleCnt="0"/>
      <dgm:spPr/>
    </dgm:pt>
    <dgm:pt modelId="{9D520037-A266-4FCE-B339-B4AC9507760E}" type="pres">
      <dgm:prSet presAssocID="{9E27D69D-0868-428A-B964-CE9FC81E36D4}" presName="bigChev" presStyleLbl="node1" presStyleIdx="0" presStyleCnt="2"/>
      <dgm:spPr/>
    </dgm:pt>
    <dgm:pt modelId="{6172B6DF-756A-43D1-95E4-C22DE5C2D478}" type="pres">
      <dgm:prSet presAssocID="{5553487C-8816-4BE9-BB38-708880D9DE12}" presName="parTrans" presStyleCnt="0"/>
      <dgm:spPr/>
    </dgm:pt>
    <dgm:pt modelId="{6C6FA537-7C5C-4F1E-8656-E49BE0923B23}" type="pres">
      <dgm:prSet presAssocID="{38F88504-8967-4721-99A2-ACEA583DFFD4}" presName="node" presStyleLbl="alignAccFollowNode1" presStyleIdx="0" presStyleCnt="3">
        <dgm:presLayoutVars>
          <dgm:bulletEnabled val="1"/>
        </dgm:presLayoutVars>
      </dgm:prSet>
      <dgm:spPr/>
    </dgm:pt>
    <dgm:pt modelId="{6E33790E-B9CE-4F91-8B8D-C42DAF2AC7A3}" type="pres">
      <dgm:prSet presAssocID="{DD8D6DC0-53AB-48D5-9292-57E90F24EFD0}" presName="sibTrans" presStyleCnt="0"/>
      <dgm:spPr/>
    </dgm:pt>
    <dgm:pt modelId="{629C0AF9-36F6-4FB3-8344-1638C9279279}" type="pres">
      <dgm:prSet presAssocID="{167DF336-72AB-4B74-8800-9B8980CB5F48}" presName="node" presStyleLbl="alignAccFollowNode1" presStyleIdx="1" presStyleCnt="3">
        <dgm:presLayoutVars>
          <dgm:bulletEnabled val="1"/>
        </dgm:presLayoutVars>
      </dgm:prSet>
      <dgm:spPr/>
    </dgm:pt>
    <dgm:pt modelId="{163DC674-D685-49A8-A86D-5512DD4FE04A}" type="pres">
      <dgm:prSet presAssocID="{9E27D69D-0868-428A-B964-CE9FC81E36D4}" presName="vSp" presStyleCnt="0"/>
      <dgm:spPr/>
    </dgm:pt>
    <dgm:pt modelId="{53F54D77-7734-45D6-A915-3C9899B5B774}" type="pres">
      <dgm:prSet presAssocID="{8BDC3D15-1568-467A-B211-F5C2453121B6}" presName="horFlow" presStyleCnt="0"/>
      <dgm:spPr/>
    </dgm:pt>
    <dgm:pt modelId="{1C3F6E88-3657-4901-890F-D4EEF7F2279E}" type="pres">
      <dgm:prSet presAssocID="{8BDC3D15-1568-467A-B211-F5C2453121B6}" presName="bigChev" presStyleLbl="node1" presStyleIdx="1" presStyleCnt="2"/>
      <dgm:spPr/>
    </dgm:pt>
    <dgm:pt modelId="{CACB1CB7-D24B-4AA5-8A53-78DDB0F8D733}" type="pres">
      <dgm:prSet presAssocID="{B0A865AC-D214-4CF8-A8EF-5E6D83013E45}" presName="parTrans" presStyleCnt="0"/>
      <dgm:spPr/>
    </dgm:pt>
    <dgm:pt modelId="{BDDEA956-17DA-42B3-ADA4-D4EC5463AB67}" type="pres">
      <dgm:prSet presAssocID="{38B25D71-F34E-42F6-BE33-E15F7D25DF37}" presName="node" presStyleLbl="alignAccFollowNode1" presStyleIdx="2" presStyleCnt="3">
        <dgm:presLayoutVars>
          <dgm:bulletEnabled val="1"/>
        </dgm:presLayoutVars>
      </dgm:prSet>
      <dgm:spPr/>
    </dgm:pt>
  </dgm:ptLst>
  <dgm:cxnLst>
    <dgm:cxn modelId="{16D9900A-893B-4F7E-8874-93F0F167ACFC}" type="presOf" srcId="{9E27D69D-0868-428A-B964-CE9FC81E36D4}" destId="{9D520037-A266-4FCE-B339-B4AC9507760E}" srcOrd="0" destOrd="0" presId="urn:microsoft.com/office/officeart/2005/8/layout/lProcess3"/>
    <dgm:cxn modelId="{87D03218-C664-400F-90CA-E607CF0C7FAE}" type="presOf" srcId="{22C7618E-891E-472A-9E4E-9857EF37C920}" destId="{471E1841-F9D6-4A27-B5FB-0B2FAA071268}" srcOrd="0" destOrd="0" presId="urn:microsoft.com/office/officeart/2005/8/layout/lProcess3"/>
    <dgm:cxn modelId="{B899DA1B-9771-4F79-9692-4EEB70B85288}" srcId="{8BDC3D15-1568-467A-B211-F5C2453121B6}" destId="{38B25D71-F34E-42F6-BE33-E15F7D25DF37}" srcOrd="0" destOrd="0" parTransId="{B0A865AC-D214-4CF8-A8EF-5E6D83013E45}" sibTransId="{274E0170-0381-4D30-9F79-F3AF9622424A}"/>
    <dgm:cxn modelId="{8508E06B-4285-4585-8C7B-A6C31B3144D9}" type="presOf" srcId="{38F88504-8967-4721-99A2-ACEA583DFFD4}" destId="{6C6FA537-7C5C-4F1E-8656-E49BE0923B23}" srcOrd="0" destOrd="0" presId="urn:microsoft.com/office/officeart/2005/8/layout/lProcess3"/>
    <dgm:cxn modelId="{03425A75-5BDF-4DB2-879E-DAA97B6D4D8E}" type="presOf" srcId="{167DF336-72AB-4B74-8800-9B8980CB5F48}" destId="{629C0AF9-36F6-4FB3-8344-1638C9279279}" srcOrd="0" destOrd="0" presId="urn:microsoft.com/office/officeart/2005/8/layout/lProcess3"/>
    <dgm:cxn modelId="{886D357D-2C49-427A-86E7-8A5E74C7E821}" srcId="{9E27D69D-0868-428A-B964-CE9FC81E36D4}" destId="{38F88504-8967-4721-99A2-ACEA583DFFD4}" srcOrd="0" destOrd="0" parTransId="{5553487C-8816-4BE9-BB38-708880D9DE12}" sibTransId="{DD8D6DC0-53AB-48D5-9292-57E90F24EFD0}"/>
    <dgm:cxn modelId="{951470C8-39E3-45F8-BDE3-8472AE8CC48F}" srcId="{22C7618E-891E-472A-9E4E-9857EF37C920}" destId="{9E27D69D-0868-428A-B964-CE9FC81E36D4}" srcOrd="0" destOrd="0" parTransId="{D1BB9EC9-3C68-4D2D-916E-8BF416C9321A}" sibTransId="{172C1DC5-E3A3-4226-B575-353E3A6CF411}"/>
    <dgm:cxn modelId="{5B38EBCB-4B0E-4C75-821D-65D5868DDD31}" srcId="{9E27D69D-0868-428A-B964-CE9FC81E36D4}" destId="{167DF336-72AB-4B74-8800-9B8980CB5F48}" srcOrd="1" destOrd="0" parTransId="{B6034F22-C793-4C8C-9534-9B7B388A893B}" sibTransId="{05072F78-55DE-41A0-A51E-ED77A316DAB9}"/>
    <dgm:cxn modelId="{8784E8DE-92AF-48A8-AAC2-387D2E0ED8D7}" type="presOf" srcId="{8BDC3D15-1568-467A-B211-F5C2453121B6}" destId="{1C3F6E88-3657-4901-890F-D4EEF7F2279E}" srcOrd="0" destOrd="0" presId="urn:microsoft.com/office/officeart/2005/8/layout/lProcess3"/>
    <dgm:cxn modelId="{4DC3FAE6-5885-401C-9100-87768732B7E5}" type="presOf" srcId="{38B25D71-F34E-42F6-BE33-E15F7D25DF37}" destId="{BDDEA956-17DA-42B3-ADA4-D4EC5463AB67}" srcOrd="0" destOrd="0" presId="urn:microsoft.com/office/officeart/2005/8/layout/lProcess3"/>
    <dgm:cxn modelId="{6D3991F1-01FC-41C3-8FE5-C7EE89E7B1A3}" srcId="{22C7618E-891E-472A-9E4E-9857EF37C920}" destId="{8BDC3D15-1568-467A-B211-F5C2453121B6}" srcOrd="1" destOrd="0" parTransId="{B9045947-5C48-4EFD-8EC2-59823483EACA}" sibTransId="{18A10C05-C68E-44A2-AC10-752052F4F882}"/>
    <dgm:cxn modelId="{FF865E84-8C84-4B34-BFAE-F4E22307C778}" type="presParOf" srcId="{471E1841-F9D6-4A27-B5FB-0B2FAA071268}" destId="{6B5F63A9-A80E-456F-BD65-445393C29DFC}" srcOrd="0" destOrd="0" presId="urn:microsoft.com/office/officeart/2005/8/layout/lProcess3"/>
    <dgm:cxn modelId="{77049E2F-EF2E-436F-8064-837D2CBE8EDC}" type="presParOf" srcId="{6B5F63A9-A80E-456F-BD65-445393C29DFC}" destId="{9D520037-A266-4FCE-B339-B4AC9507760E}" srcOrd="0" destOrd="0" presId="urn:microsoft.com/office/officeart/2005/8/layout/lProcess3"/>
    <dgm:cxn modelId="{F2A9F2C2-90E4-4F0F-A5A5-ED9E5D3E6275}" type="presParOf" srcId="{6B5F63A9-A80E-456F-BD65-445393C29DFC}" destId="{6172B6DF-756A-43D1-95E4-C22DE5C2D478}" srcOrd="1" destOrd="0" presId="urn:microsoft.com/office/officeart/2005/8/layout/lProcess3"/>
    <dgm:cxn modelId="{E8D485FE-C204-4B5A-9832-F8E9527E1624}" type="presParOf" srcId="{6B5F63A9-A80E-456F-BD65-445393C29DFC}" destId="{6C6FA537-7C5C-4F1E-8656-E49BE0923B23}" srcOrd="2" destOrd="0" presId="urn:microsoft.com/office/officeart/2005/8/layout/lProcess3"/>
    <dgm:cxn modelId="{9EB5CA65-CF2C-46F6-A202-65338CA22386}" type="presParOf" srcId="{6B5F63A9-A80E-456F-BD65-445393C29DFC}" destId="{6E33790E-B9CE-4F91-8B8D-C42DAF2AC7A3}" srcOrd="3" destOrd="0" presId="urn:microsoft.com/office/officeart/2005/8/layout/lProcess3"/>
    <dgm:cxn modelId="{D85D3469-C8C9-435A-A85F-513829D49132}" type="presParOf" srcId="{6B5F63A9-A80E-456F-BD65-445393C29DFC}" destId="{629C0AF9-36F6-4FB3-8344-1638C9279279}" srcOrd="4" destOrd="0" presId="urn:microsoft.com/office/officeart/2005/8/layout/lProcess3"/>
    <dgm:cxn modelId="{40158D04-B88D-41EC-9304-631334C11B67}" type="presParOf" srcId="{471E1841-F9D6-4A27-B5FB-0B2FAA071268}" destId="{163DC674-D685-49A8-A86D-5512DD4FE04A}" srcOrd="1" destOrd="0" presId="urn:microsoft.com/office/officeart/2005/8/layout/lProcess3"/>
    <dgm:cxn modelId="{A3618DEA-3917-414E-8021-CDAA76D02BCB}" type="presParOf" srcId="{471E1841-F9D6-4A27-B5FB-0B2FAA071268}" destId="{53F54D77-7734-45D6-A915-3C9899B5B774}" srcOrd="2" destOrd="0" presId="urn:microsoft.com/office/officeart/2005/8/layout/lProcess3"/>
    <dgm:cxn modelId="{F607E5B9-3107-4A41-A13D-779BB3ACB208}" type="presParOf" srcId="{53F54D77-7734-45D6-A915-3C9899B5B774}" destId="{1C3F6E88-3657-4901-890F-D4EEF7F2279E}" srcOrd="0" destOrd="0" presId="urn:microsoft.com/office/officeart/2005/8/layout/lProcess3"/>
    <dgm:cxn modelId="{E92073A9-212B-4F4E-A2C8-62C9EDD31020}" type="presParOf" srcId="{53F54D77-7734-45D6-A915-3C9899B5B774}" destId="{CACB1CB7-D24B-4AA5-8A53-78DDB0F8D733}" srcOrd="1" destOrd="0" presId="urn:microsoft.com/office/officeart/2005/8/layout/lProcess3"/>
    <dgm:cxn modelId="{B6CAC790-6F4E-49C2-937F-6DC910553E79}" type="presParOf" srcId="{53F54D77-7734-45D6-A915-3C9899B5B774}" destId="{BDDEA956-17DA-42B3-ADA4-D4EC5463AB67}" srcOrd="2"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0.xml><?xml version="1.0" encoding="utf-8"?>
<dgm:dataModel xmlns:dgm="http://schemas.openxmlformats.org/drawingml/2006/diagram" xmlns:a="http://schemas.openxmlformats.org/drawingml/2006/main">
  <dgm:ptLst>
    <dgm:pt modelId="{EDA5C726-4AD3-4CB4-8BFD-43B3B488B82D}" type="doc">
      <dgm:prSet loTypeId="urn:microsoft.com/office/officeart/2005/8/layout/hierarchy4" loCatId="hierarchy" qsTypeId="urn:microsoft.com/office/officeart/2005/8/quickstyle/3d2" qsCatId="3D" csTypeId="urn:microsoft.com/office/officeart/2005/8/colors/colorful4" csCatId="colorful" phldr="1"/>
      <dgm:spPr/>
      <dgm:t>
        <a:bodyPr/>
        <a:lstStyle/>
        <a:p>
          <a:endParaRPr lang="en-US"/>
        </a:p>
      </dgm:t>
    </dgm:pt>
    <dgm:pt modelId="{FC75EE5E-3E87-4B1F-B7DE-6C7E1A297F10}">
      <dgm:prSet/>
      <dgm:spPr/>
      <dgm:t>
        <a:bodyPr/>
        <a:lstStyle/>
        <a:p>
          <a:r>
            <a:rPr lang="en-US" dirty="0"/>
            <a:t>Location and Time</a:t>
          </a:r>
        </a:p>
      </dgm:t>
    </dgm:pt>
    <dgm:pt modelId="{A9EA7537-73E0-46EB-8097-3A5416B8252B}" type="parTrans" cxnId="{E240E67F-A5C5-415A-A557-3D671E89226D}">
      <dgm:prSet/>
      <dgm:spPr/>
      <dgm:t>
        <a:bodyPr/>
        <a:lstStyle/>
        <a:p>
          <a:endParaRPr lang="en-US"/>
        </a:p>
      </dgm:t>
    </dgm:pt>
    <dgm:pt modelId="{0B32D2C8-F69F-4B69-990E-09D940807D81}" type="sibTrans" cxnId="{E240E67F-A5C5-415A-A557-3D671E89226D}">
      <dgm:prSet/>
      <dgm:spPr/>
      <dgm:t>
        <a:bodyPr/>
        <a:lstStyle/>
        <a:p>
          <a:endParaRPr lang="en-US"/>
        </a:p>
      </dgm:t>
    </dgm:pt>
    <dgm:pt modelId="{B1C831AE-FA9A-453D-B9F2-C7D3BAA8B353}">
      <dgm:prSet/>
      <dgm:spPr/>
      <dgm:t>
        <a:bodyPr/>
        <a:lstStyle/>
        <a:p>
          <a:r>
            <a:rPr lang="en-US"/>
            <a:t>Bid openings must be in a “public place” such as the owner’s facility, a public library or similar publicly owned and readily accessible facility.</a:t>
          </a:r>
        </a:p>
      </dgm:t>
    </dgm:pt>
    <dgm:pt modelId="{B1CD9F0C-2CC7-4FB6-A95C-97E830D3D767}" type="parTrans" cxnId="{FDFE4531-A02D-4771-93CB-DB748EEFA778}">
      <dgm:prSet/>
      <dgm:spPr/>
      <dgm:t>
        <a:bodyPr/>
        <a:lstStyle/>
        <a:p>
          <a:endParaRPr lang="en-US"/>
        </a:p>
      </dgm:t>
    </dgm:pt>
    <dgm:pt modelId="{E069D53C-34E1-49C3-AFCD-A74E44E86078}" type="sibTrans" cxnId="{FDFE4531-A02D-4771-93CB-DB748EEFA778}">
      <dgm:prSet/>
      <dgm:spPr/>
      <dgm:t>
        <a:bodyPr/>
        <a:lstStyle/>
        <a:p>
          <a:endParaRPr lang="en-US"/>
        </a:p>
      </dgm:t>
    </dgm:pt>
    <dgm:pt modelId="{78845AED-87F8-4F12-BD17-AD325BBE00BD}">
      <dgm:prSet/>
      <dgm:spPr/>
      <dgm:t>
        <a:bodyPr/>
        <a:lstStyle/>
        <a:p>
          <a:r>
            <a:rPr lang="en-US"/>
            <a:t>Not a private office such as Designer’s office or privately owned facility.</a:t>
          </a:r>
        </a:p>
      </dgm:t>
    </dgm:pt>
    <dgm:pt modelId="{CB78A9B6-EE48-4BA8-85D2-F2964EA9FA0E}" type="parTrans" cxnId="{55A4688A-9B7D-4CAB-A2F2-EE302DC15451}">
      <dgm:prSet/>
      <dgm:spPr/>
      <dgm:t>
        <a:bodyPr/>
        <a:lstStyle/>
        <a:p>
          <a:endParaRPr lang="en-US"/>
        </a:p>
      </dgm:t>
    </dgm:pt>
    <dgm:pt modelId="{16BDF949-BC50-4BA2-8AA0-7C108BD97A27}" type="sibTrans" cxnId="{55A4688A-9B7D-4CAB-A2F2-EE302DC15451}">
      <dgm:prSet/>
      <dgm:spPr/>
      <dgm:t>
        <a:bodyPr/>
        <a:lstStyle/>
        <a:p>
          <a:endParaRPr lang="en-US"/>
        </a:p>
      </dgm:t>
    </dgm:pt>
    <dgm:pt modelId="{AE724DFB-B6D6-46C9-9E77-7D2E89F95F18}" type="pres">
      <dgm:prSet presAssocID="{EDA5C726-4AD3-4CB4-8BFD-43B3B488B82D}" presName="Name0" presStyleCnt="0">
        <dgm:presLayoutVars>
          <dgm:chPref val="1"/>
          <dgm:dir/>
          <dgm:animOne val="branch"/>
          <dgm:animLvl val="lvl"/>
          <dgm:resizeHandles/>
        </dgm:presLayoutVars>
      </dgm:prSet>
      <dgm:spPr/>
    </dgm:pt>
    <dgm:pt modelId="{3278A446-A1E2-406C-A7FD-091B1AB5ACA8}" type="pres">
      <dgm:prSet presAssocID="{FC75EE5E-3E87-4B1F-B7DE-6C7E1A297F10}" presName="vertOne" presStyleCnt="0"/>
      <dgm:spPr/>
    </dgm:pt>
    <dgm:pt modelId="{E9BC6315-721B-40E9-B813-1FAFCCB8278F}" type="pres">
      <dgm:prSet presAssocID="{FC75EE5E-3E87-4B1F-B7DE-6C7E1A297F10}" presName="txOne" presStyleLbl="node0" presStyleIdx="0" presStyleCnt="1">
        <dgm:presLayoutVars>
          <dgm:chPref val="3"/>
        </dgm:presLayoutVars>
      </dgm:prSet>
      <dgm:spPr/>
    </dgm:pt>
    <dgm:pt modelId="{E3951C84-C810-44D2-ADC2-FF544377821F}" type="pres">
      <dgm:prSet presAssocID="{FC75EE5E-3E87-4B1F-B7DE-6C7E1A297F10}" presName="parTransOne" presStyleCnt="0"/>
      <dgm:spPr/>
    </dgm:pt>
    <dgm:pt modelId="{7E2DF36A-9D3C-468C-917B-5E21D1C31377}" type="pres">
      <dgm:prSet presAssocID="{FC75EE5E-3E87-4B1F-B7DE-6C7E1A297F10}" presName="horzOne" presStyleCnt="0"/>
      <dgm:spPr/>
    </dgm:pt>
    <dgm:pt modelId="{D810190F-BF31-4682-940C-73D88F64945F}" type="pres">
      <dgm:prSet presAssocID="{B1C831AE-FA9A-453D-B9F2-C7D3BAA8B353}" presName="vertTwo" presStyleCnt="0"/>
      <dgm:spPr/>
    </dgm:pt>
    <dgm:pt modelId="{FCF3A4B9-E19B-4B0A-A445-CD9436DD2AC5}" type="pres">
      <dgm:prSet presAssocID="{B1C831AE-FA9A-453D-B9F2-C7D3BAA8B353}" presName="txTwo" presStyleLbl="node2" presStyleIdx="0" presStyleCnt="2">
        <dgm:presLayoutVars>
          <dgm:chPref val="3"/>
        </dgm:presLayoutVars>
      </dgm:prSet>
      <dgm:spPr/>
    </dgm:pt>
    <dgm:pt modelId="{FC65FDF8-68B0-4E7E-97D1-A283A8ED9AD0}" type="pres">
      <dgm:prSet presAssocID="{B1C831AE-FA9A-453D-B9F2-C7D3BAA8B353}" presName="horzTwo" presStyleCnt="0"/>
      <dgm:spPr/>
    </dgm:pt>
    <dgm:pt modelId="{88C1E588-0004-44C8-A342-4E4CCEA67971}" type="pres">
      <dgm:prSet presAssocID="{E069D53C-34E1-49C3-AFCD-A74E44E86078}" presName="sibSpaceTwo" presStyleCnt="0"/>
      <dgm:spPr/>
    </dgm:pt>
    <dgm:pt modelId="{8598C503-411B-402E-AA9B-4C4BE4C8BEAD}" type="pres">
      <dgm:prSet presAssocID="{78845AED-87F8-4F12-BD17-AD325BBE00BD}" presName="vertTwo" presStyleCnt="0"/>
      <dgm:spPr/>
    </dgm:pt>
    <dgm:pt modelId="{044AA59A-6C26-4203-91D9-82CBCFD926A9}" type="pres">
      <dgm:prSet presAssocID="{78845AED-87F8-4F12-BD17-AD325BBE00BD}" presName="txTwo" presStyleLbl="node2" presStyleIdx="1" presStyleCnt="2">
        <dgm:presLayoutVars>
          <dgm:chPref val="3"/>
        </dgm:presLayoutVars>
      </dgm:prSet>
      <dgm:spPr/>
    </dgm:pt>
    <dgm:pt modelId="{E00DFD77-F8A3-4E11-9CBD-C7214ACC517D}" type="pres">
      <dgm:prSet presAssocID="{78845AED-87F8-4F12-BD17-AD325BBE00BD}" presName="horzTwo" presStyleCnt="0"/>
      <dgm:spPr/>
    </dgm:pt>
  </dgm:ptLst>
  <dgm:cxnLst>
    <dgm:cxn modelId="{FDFE4531-A02D-4771-93CB-DB748EEFA778}" srcId="{FC75EE5E-3E87-4B1F-B7DE-6C7E1A297F10}" destId="{B1C831AE-FA9A-453D-B9F2-C7D3BAA8B353}" srcOrd="0" destOrd="0" parTransId="{B1CD9F0C-2CC7-4FB6-A95C-97E830D3D767}" sibTransId="{E069D53C-34E1-49C3-AFCD-A74E44E86078}"/>
    <dgm:cxn modelId="{DDC3696B-5EB6-4210-99ED-D4B85C05EAB9}" type="presOf" srcId="{B1C831AE-FA9A-453D-B9F2-C7D3BAA8B353}" destId="{FCF3A4B9-E19B-4B0A-A445-CD9436DD2AC5}" srcOrd="0" destOrd="0" presId="urn:microsoft.com/office/officeart/2005/8/layout/hierarchy4"/>
    <dgm:cxn modelId="{E240E67F-A5C5-415A-A557-3D671E89226D}" srcId="{EDA5C726-4AD3-4CB4-8BFD-43B3B488B82D}" destId="{FC75EE5E-3E87-4B1F-B7DE-6C7E1A297F10}" srcOrd="0" destOrd="0" parTransId="{A9EA7537-73E0-46EB-8097-3A5416B8252B}" sibTransId="{0B32D2C8-F69F-4B69-990E-09D940807D81}"/>
    <dgm:cxn modelId="{55A4688A-9B7D-4CAB-A2F2-EE302DC15451}" srcId="{FC75EE5E-3E87-4B1F-B7DE-6C7E1A297F10}" destId="{78845AED-87F8-4F12-BD17-AD325BBE00BD}" srcOrd="1" destOrd="0" parTransId="{CB78A9B6-EE48-4BA8-85D2-F2964EA9FA0E}" sibTransId="{16BDF949-BC50-4BA2-8AA0-7C108BD97A27}"/>
    <dgm:cxn modelId="{E6CB8C8E-808E-41B5-9D9D-246A55614374}" type="presOf" srcId="{FC75EE5E-3E87-4B1F-B7DE-6C7E1A297F10}" destId="{E9BC6315-721B-40E9-B813-1FAFCCB8278F}" srcOrd="0" destOrd="0" presId="urn:microsoft.com/office/officeart/2005/8/layout/hierarchy4"/>
    <dgm:cxn modelId="{51A9D8A6-4DAF-45D6-A33F-DB639BF84165}" type="presOf" srcId="{EDA5C726-4AD3-4CB4-8BFD-43B3B488B82D}" destId="{AE724DFB-B6D6-46C9-9E77-7D2E89F95F18}" srcOrd="0" destOrd="0" presId="urn:microsoft.com/office/officeart/2005/8/layout/hierarchy4"/>
    <dgm:cxn modelId="{4C49E5ED-2A0B-4FB6-8F70-AF24620997D8}" type="presOf" srcId="{78845AED-87F8-4F12-BD17-AD325BBE00BD}" destId="{044AA59A-6C26-4203-91D9-82CBCFD926A9}" srcOrd="0" destOrd="0" presId="urn:microsoft.com/office/officeart/2005/8/layout/hierarchy4"/>
    <dgm:cxn modelId="{968BF80F-AD6A-43BC-9A55-7F6F088AD3FB}" type="presParOf" srcId="{AE724DFB-B6D6-46C9-9E77-7D2E89F95F18}" destId="{3278A446-A1E2-406C-A7FD-091B1AB5ACA8}" srcOrd="0" destOrd="0" presId="urn:microsoft.com/office/officeart/2005/8/layout/hierarchy4"/>
    <dgm:cxn modelId="{15FC17CA-CCD5-404B-B9CC-0522E0AD6099}" type="presParOf" srcId="{3278A446-A1E2-406C-A7FD-091B1AB5ACA8}" destId="{E9BC6315-721B-40E9-B813-1FAFCCB8278F}" srcOrd="0" destOrd="0" presId="urn:microsoft.com/office/officeart/2005/8/layout/hierarchy4"/>
    <dgm:cxn modelId="{D0EDD147-ABE6-44BF-BD88-793A6F07C021}" type="presParOf" srcId="{3278A446-A1E2-406C-A7FD-091B1AB5ACA8}" destId="{E3951C84-C810-44D2-ADC2-FF544377821F}" srcOrd="1" destOrd="0" presId="urn:microsoft.com/office/officeart/2005/8/layout/hierarchy4"/>
    <dgm:cxn modelId="{D9F730D0-1CCF-4D73-B927-D0935E9D5740}" type="presParOf" srcId="{3278A446-A1E2-406C-A7FD-091B1AB5ACA8}" destId="{7E2DF36A-9D3C-468C-917B-5E21D1C31377}" srcOrd="2" destOrd="0" presId="urn:microsoft.com/office/officeart/2005/8/layout/hierarchy4"/>
    <dgm:cxn modelId="{EFA030F1-F227-4AAE-9175-57B35C206AC1}" type="presParOf" srcId="{7E2DF36A-9D3C-468C-917B-5E21D1C31377}" destId="{D810190F-BF31-4682-940C-73D88F64945F}" srcOrd="0" destOrd="0" presId="urn:microsoft.com/office/officeart/2005/8/layout/hierarchy4"/>
    <dgm:cxn modelId="{382BB878-1999-478C-8B5F-0EAF9321DF60}" type="presParOf" srcId="{D810190F-BF31-4682-940C-73D88F64945F}" destId="{FCF3A4B9-E19B-4B0A-A445-CD9436DD2AC5}" srcOrd="0" destOrd="0" presId="urn:microsoft.com/office/officeart/2005/8/layout/hierarchy4"/>
    <dgm:cxn modelId="{CDB88A28-11F8-4E38-8553-601296B2044F}" type="presParOf" srcId="{D810190F-BF31-4682-940C-73D88F64945F}" destId="{FC65FDF8-68B0-4E7E-97D1-A283A8ED9AD0}" srcOrd="1" destOrd="0" presId="urn:microsoft.com/office/officeart/2005/8/layout/hierarchy4"/>
    <dgm:cxn modelId="{890BAAE7-E0F0-4236-88A9-33F4B7A5D85A}" type="presParOf" srcId="{7E2DF36A-9D3C-468C-917B-5E21D1C31377}" destId="{88C1E588-0004-44C8-A342-4E4CCEA67971}" srcOrd="1" destOrd="0" presId="urn:microsoft.com/office/officeart/2005/8/layout/hierarchy4"/>
    <dgm:cxn modelId="{54D9A357-A2B4-4104-A9FD-BA36DB5772DB}" type="presParOf" srcId="{7E2DF36A-9D3C-468C-917B-5E21D1C31377}" destId="{8598C503-411B-402E-AA9B-4C4BE4C8BEAD}" srcOrd="2" destOrd="0" presId="urn:microsoft.com/office/officeart/2005/8/layout/hierarchy4"/>
    <dgm:cxn modelId="{BA50966A-756A-40C6-A04C-272543D8C4CE}" type="presParOf" srcId="{8598C503-411B-402E-AA9B-4C4BE4C8BEAD}" destId="{044AA59A-6C26-4203-91D9-82CBCFD926A9}" srcOrd="0" destOrd="0" presId="urn:microsoft.com/office/officeart/2005/8/layout/hierarchy4"/>
    <dgm:cxn modelId="{B161008E-1C23-40B0-8396-64882E964559}" type="presParOf" srcId="{8598C503-411B-402E-AA9B-4C4BE4C8BEAD}" destId="{E00DFD77-F8A3-4E11-9CBD-C7214ACC517D}"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1.xml><?xml version="1.0" encoding="utf-8"?>
<dgm:dataModel xmlns:dgm="http://schemas.openxmlformats.org/drawingml/2006/diagram" xmlns:a="http://schemas.openxmlformats.org/drawingml/2006/main">
  <dgm:ptLst>
    <dgm:pt modelId="{CCD47623-A8F1-4FA7-841B-EAAA11B9E763}" type="doc">
      <dgm:prSet loTypeId="urn:microsoft.com/office/officeart/2005/8/layout/hierarchy4" loCatId="hierarchy" qsTypeId="urn:microsoft.com/office/officeart/2005/8/quickstyle/3d3" qsCatId="3D" csTypeId="urn:microsoft.com/office/officeart/2005/8/colors/colorful4" csCatId="colorful"/>
      <dgm:spPr/>
      <dgm:t>
        <a:bodyPr/>
        <a:lstStyle/>
        <a:p>
          <a:endParaRPr lang="en-US"/>
        </a:p>
      </dgm:t>
    </dgm:pt>
    <dgm:pt modelId="{BDD7E579-7D7F-44DB-BC2D-297BD04A03A3}">
      <dgm:prSet/>
      <dgm:spPr/>
      <dgm:t>
        <a:bodyPr/>
        <a:lstStyle/>
        <a:p>
          <a:r>
            <a:rPr lang="en-US"/>
            <a:t>Dual Bidding</a:t>
          </a:r>
        </a:p>
      </dgm:t>
    </dgm:pt>
    <dgm:pt modelId="{1DA225F9-0A51-4709-92A4-9964BAB84993}" type="parTrans" cxnId="{8DB0478D-979E-4B12-87F1-B7F98E073EA9}">
      <dgm:prSet/>
      <dgm:spPr/>
      <dgm:t>
        <a:bodyPr/>
        <a:lstStyle/>
        <a:p>
          <a:endParaRPr lang="en-US"/>
        </a:p>
      </dgm:t>
    </dgm:pt>
    <dgm:pt modelId="{D2F05290-F478-4937-BCE1-ED8C47D117C8}" type="sibTrans" cxnId="{8DB0478D-979E-4B12-87F1-B7F98E073EA9}">
      <dgm:prSet/>
      <dgm:spPr/>
      <dgm:t>
        <a:bodyPr/>
        <a:lstStyle/>
        <a:p>
          <a:endParaRPr lang="en-US"/>
        </a:p>
      </dgm:t>
    </dgm:pt>
    <dgm:pt modelId="{BAF0B8E2-09E5-457B-B3A8-57F195E7DEA7}">
      <dgm:prSet/>
      <dgm:spPr/>
      <dgm:t>
        <a:bodyPr/>
        <a:lstStyle/>
        <a:p>
          <a:r>
            <a:rPr lang="en-US"/>
            <a:t>Under dual bidding method, separate prime and single prime split bidding time is required in public projects. </a:t>
          </a:r>
        </a:p>
      </dgm:t>
    </dgm:pt>
    <dgm:pt modelId="{A454E4F1-0EE4-4D53-BA04-B8F64ACB0CF2}" type="parTrans" cxnId="{2B469C13-75D0-49AB-BF8E-D8CA953DA2C8}">
      <dgm:prSet/>
      <dgm:spPr/>
      <dgm:t>
        <a:bodyPr/>
        <a:lstStyle/>
        <a:p>
          <a:endParaRPr lang="en-US"/>
        </a:p>
      </dgm:t>
    </dgm:pt>
    <dgm:pt modelId="{A78B9507-690F-4C61-9E85-46DFA24D39D1}" type="sibTrans" cxnId="{2B469C13-75D0-49AB-BF8E-D8CA953DA2C8}">
      <dgm:prSet/>
      <dgm:spPr/>
      <dgm:t>
        <a:bodyPr/>
        <a:lstStyle/>
        <a:p>
          <a:endParaRPr lang="en-US"/>
        </a:p>
      </dgm:t>
    </dgm:pt>
    <dgm:pt modelId="{7FB193BC-AE46-4806-AC70-3234577768C1}">
      <dgm:prSet/>
      <dgm:spPr/>
      <dgm:t>
        <a:bodyPr/>
        <a:lstStyle/>
        <a:p>
          <a:r>
            <a:rPr lang="en-US"/>
            <a:t>Separate prime bids are received one hour prior to single prime bids to allow time for single prime bidders to receive quotes from the other bidders and subcontractors. </a:t>
          </a:r>
        </a:p>
      </dgm:t>
    </dgm:pt>
    <dgm:pt modelId="{73F24735-2621-41CA-9275-17AADFE46CF1}" type="parTrans" cxnId="{48263187-1241-419D-BA25-23BDA07A9759}">
      <dgm:prSet/>
      <dgm:spPr/>
      <dgm:t>
        <a:bodyPr/>
        <a:lstStyle/>
        <a:p>
          <a:endParaRPr lang="en-US"/>
        </a:p>
      </dgm:t>
    </dgm:pt>
    <dgm:pt modelId="{0D8A8E7B-F2B3-4A64-B8D5-0199617DDCCC}" type="sibTrans" cxnId="{48263187-1241-419D-BA25-23BDA07A9759}">
      <dgm:prSet/>
      <dgm:spPr/>
      <dgm:t>
        <a:bodyPr/>
        <a:lstStyle/>
        <a:p>
          <a:endParaRPr lang="en-US"/>
        </a:p>
      </dgm:t>
    </dgm:pt>
    <dgm:pt modelId="{3E776B19-F31B-4C62-AB94-E952736EE88F}">
      <dgm:prSet/>
      <dgm:spPr/>
      <dgm:t>
        <a:bodyPr/>
        <a:lstStyle/>
        <a:p>
          <a:r>
            <a:rPr lang="en-US"/>
            <a:t>All bids may be opened and read only after receipt of the single prime bids. </a:t>
          </a:r>
        </a:p>
      </dgm:t>
    </dgm:pt>
    <dgm:pt modelId="{4D753FBE-C3C9-41D0-9421-339D94C8902D}" type="parTrans" cxnId="{FA09F120-8AB5-4837-95CC-7BF5E36D0CE8}">
      <dgm:prSet/>
      <dgm:spPr/>
      <dgm:t>
        <a:bodyPr/>
        <a:lstStyle/>
        <a:p>
          <a:endParaRPr lang="en-US"/>
        </a:p>
      </dgm:t>
    </dgm:pt>
    <dgm:pt modelId="{252A313F-02C1-43F2-AFC4-4879F35C3005}" type="sibTrans" cxnId="{FA09F120-8AB5-4837-95CC-7BF5E36D0CE8}">
      <dgm:prSet/>
      <dgm:spPr/>
      <dgm:t>
        <a:bodyPr/>
        <a:lstStyle/>
        <a:p>
          <a:endParaRPr lang="en-US"/>
        </a:p>
      </dgm:t>
    </dgm:pt>
    <dgm:pt modelId="{4E5BF01C-0271-468D-BE8A-1DED7EA58641}">
      <dgm:prSet/>
      <dgm:spPr/>
      <dgm:t>
        <a:bodyPr/>
        <a:lstStyle/>
        <a:p>
          <a:r>
            <a:rPr lang="en-US"/>
            <a:t>No bids may be withdrawn after any bid is opened.</a:t>
          </a:r>
        </a:p>
      </dgm:t>
    </dgm:pt>
    <dgm:pt modelId="{3CACEA9C-3B6B-4381-8C80-AFB52121C134}" type="parTrans" cxnId="{6EF3D68C-4B1B-467A-B702-8E8B0795A64D}">
      <dgm:prSet/>
      <dgm:spPr/>
      <dgm:t>
        <a:bodyPr/>
        <a:lstStyle/>
        <a:p>
          <a:endParaRPr lang="en-US"/>
        </a:p>
      </dgm:t>
    </dgm:pt>
    <dgm:pt modelId="{47A3143D-40DF-4132-8EF0-38A8956D27D6}" type="sibTrans" cxnId="{6EF3D68C-4B1B-467A-B702-8E8B0795A64D}">
      <dgm:prSet/>
      <dgm:spPr/>
      <dgm:t>
        <a:bodyPr/>
        <a:lstStyle/>
        <a:p>
          <a:endParaRPr lang="en-US"/>
        </a:p>
      </dgm:t>
    </dgm:pt>
    <dgm:pt modelId="{76BAECC9-555C-454B-BF24-10F41266F2A3}" type="pres">
      <dgm:prSet presAssocID="{CCD47623-A8F1-4FA7-841B-EAAA11B9E763}" presName="Name0" presStyleCnt="0">
        <dgm:presLayoutVars>
          <dgm:chPref val="1"/>
          <dgm:dir/>
          <dgm:animOne val="branch"/>
          <dgm:animLvl val="lvl"/>
          <dgm:resizeHandles/>
        </dgm:presLayoutVars>
      </dgm:prSet>
      <dgm:spPr/>
    </dgm:pt>
    <dgm:pt modelId="{E5A3F096-118B-4538-A2F2-645ACEDF5BFB}" type="pres">
      <dgm:prSet presAssocID="{BDD7E579-7D7F-44DB-BC2D-297BD04A03A3}" presName="vertOne" presStyleCnt="0"/>
      <dgm:spPr/>
    </dgm:pt>
    <dgm:pt modelId="{6CF5A4B5-CDA7-46C6-8B14-F70DF4E184CB}" type="pres">
      <dgm:prSet presAssocID="{BDD7E579-7D7F-44DB-BC2D-297BD04A03A3}" presName="txOne" presStyleLbl="node0" presStyleIdx="0" presStyleCnt="1">
        <dgm:presLayoutVars>
          <dgm:chPref val="3"/>
        </dgm:presLayoutVars>
      </dgm:prSet>
      <dgm:spPr/>
    </dgm:pt>
    <dgm:pt modelId="{843999B8-F956-41BE-B527-2AD64AF25D1A}" type="pres">
      <dgm:prSet presAssocID="{BDD7E579-7D7F-44DB-BC2D-297BD04A03A3}" presName="parTransOne" presStyleCnt="0"/>
      <dgm:spPr/>
    </dgm:pt>
    <dgm:pt modelId="{62A6E7A9-AC25-43AF-A7FF-97F2870B25CD}" type="pres">
      <dgm:prSet presAssocID="{BDD7E579-7D7F-44DB-BC2D-297BD04A03A3}" presName="horzOne" presStyleCnt="0"/>
      <dgm:spPr/>
    </dgm:pt>
    <dgm:pt modelId="{429FA15C-7B2C-4069-BA7D-9FD5847DFF27}" type="pres">
      <dgm:prSet presAssocID="{BAF0B8E2-09E5-457B-B3A8-57F195E7DEA7}" presName="vertTwo" presStyleCnt="0"/>
      <dgm:spPr/>
    </dgm:pt>
    <dgm:pt modelId="{E96E1332-1535-44B2-BE84-64EEDC395CD5}" type="pres">
      <dgm:prSet presAssocID="{BAF0B8E2-09E5-457B-B3A8-57F195E7DEA7}" presName="txTwo" presStyleLbl="node2" presStyleIdx="0" presStyleCnt="4">
        <dgm:presLayoutVars>
          <dgm:chPref val="3"/>
        </dgm:presLayoutVars>
      </dgm:prSet>
      <dgm:spPr/>
    </dgm:pt>
    <dgm:pt modelId="{13AFA5D3-4D5E-4C56-9C5D-810325E8C848}" type="pres">
      <dgm:prSet presAssocID="{BAF0B8E2-09E5-457B-B3A8-57F195E7DEA7}" presName="horzTwo" presStyleCnt="0"/>
      <dgm:spPr/>
    </dgm:pt>
    <dgm:pt modelId="{CF00E1E1-CB12-48B0-BD3E-8A280304294D}" type="pres">
      <dgm:prSet presAssocID="{A78B9507-690F-4C61-9E85-46DFA24D39D1}" presName="sibSpaceTwo" presStyleCnt="0"/>
      <dgm:spPr/>
    </dgm:pt>
    <dgm:pt modelId="{2B2A3AE0-AEFE-4A03-AB70-A9F0217BA7DF}" type="pres">
      <dgm:prSet presAssocID="{7FB193BC-AE46-4806-AC70-3234577768C1}" presName="vertTwo" presStyleCnt="0"/>
      <dgm:spPr/>
    </dgm:pt>
    <dgm:pt modelId="{4D0AB9B8-5870-4BED-8B81-DE3B5ABC0753}" type="pres">
      <dgm:prSet presAssocID="{7FB193BC-AE46-4806-AC70-3234577768C1}" presName="txTwo" presStyleLbl="node2" presStyleIdx="1" presStyleCnt="4">
        <dgm:presLayoutVars>
          <dgm:chPref val="3"/>
        </dgm:presLayoutVars>
      </dgm:prSet>
      <dgm:spPr/>
    </dgm:pt>
    <dgm:pt modelId="{E4F6342C-5013-4F31-9525-57D690588BEB}" type="pres">
      <dgm:prSet presAssocID="{7FB193BC-AE46-4806-AC70-3234577768C1}" presName="horzTwo" presStyleCnt="0"/>
      <dgm:spPr/>
    </dgm:pt>
    <dgm:pt modelId="{34B7E065-6130-4E62-B119-CB6DF4F621B9}" type="pres">
      <dgm:prSet presAssocID="{0D8A8E7B-F2B3-4A64-B8D5-0199617DDCCC}" presName="sibSpaceTwo" presStyleCnt="0"/>
      <dgm:spPr/>
    </dgm:pt>
    <dgm:pt modelId="{2E318A98-706E-4B96-892D-FD7B50848A41}" type="pres">
      <dgm:prSet presAssocID="{3E776B19-F31B-4C62-AB94-E952736EE88F}" presName="vertTwo" presStyleCnt="0"/>
      <dgm:spPr/>
    </dgm:pt>
    <dgm:pt modelId="{864EE834-EBC2-49E2-AD40-BAA6F2CFEE65}" type="pres">
      <dgm:prSet presAssocID="{3E776B19-F31B-4C62-AB94-E952736EE88F}" presName="txTwo" presStyleLbl="node2" presStyleIdx="2" presStyleCnt="4">
        <dgm:presLayoutVars>
          <dgm:chPref val="3"/>
        </dgm:presLayoutVars>
      </dgm:prSet>
      <dgm:spPr/>
    </dgm:pt>
    <dgm:pt modelId="{A6EA69F6-CC67-454B-8697-CB3DD45B08A7}" type="pres">
      <dgm:prSet presAssocID="{3E776B19-F31B-4C62-AB94-E952736EE88F}" presName="horzTwo" presStyleCnt="0"/>
      <dgm:spPr/>
    </dgm:pt>
    <dgm:pt modelId="{F0D3F1F6-2706-4CE8-8D89-B10E9C5280FD}" type="pres">
      <dgm:prSet presAssocID="{252A313F-02C1-43F2-AFC4-4879F35C3005}" presName="sibSpaceTwo" presStyleCnt="0"/>
      <dgm:spPr/>
    </dgm:pt>
    <dgm:pt modelId="{C4EF93C7-4D68-4F1B-8EC9-CE6D82757167}" type="pres">
      <dgm:prSet presAssocID="{4E5BF01C-0271-468D-BE8A-1DED7EA58641}" presName="vertTwo" presStyleCnt="0"/>
      <dgm:spPr/>
    </dgm:pt>
    <dgm:pt modelId="{26ED0AD6-D934-4B08-88D2-0032CAC78BE4}" type="pres">
      <dgm:prSet presAssocID="{4E5BF01C-0271-468D-BE8A-1DED7EA58641}" presName="txTwo" presStyleLbl="node2" presStyleIdx="3" presStyleCnt="4">
        <dgm:presLayoutVars>
          <dgm:chPref val="3"/>
        </dgm:presLayoutVars>
      </dgm:prSet>
      <dgm:spPr/>
    </dgm:pt>
    <dgm:pt modelId="{C20BEB28-3DFE-4962-AA21-9EBDAEC6423D}" type="pres">
      <dgm:prSet presAssocID="{4E5BF01C-0271-468D-BE8A-1DED7EA58641}" presName="horzTwo" presStyleCnt="0"/>
      <dgm:spPr/>
    </dgm:pt>
  </dgm:ptLst>
  <dgm:cxnLst>
    <dgm:cxn modelId="{3D785B02-D04D-4E09-B665-1EDB8C44300A}" type="presOf" srcId="{BDD7E579-7D7F-44DB-BC2D-297BD04A03A3}" destId="{6CF5A4B5-CDA7-46C6-8B14-F70DF4E184CB}" srcOrd="0" destOrd="0" presId="urn:microsoft.com/office/officeart/2005/8/layout/hierarchy4"/>
    <dgm:cxn modelId="{A2394A05-97AA-4C4C-A0DD-1751DAA6035D}" type="presOf" srcId="{4E5BF01C-0271-468D-BE8A-1DED7EA58641}" destId="{26ED0AD6-D934-4B08-88D2-0032CAC78BE4}" srcOrd="0" destOrd="0" presId="urn:microsoft.com/office/officeart/2005/8/layout/hierarchy4"/>
    <dgm:cxn modelId="{2B469C13-75D0-49AB-BF8E-D8CA953DA2C8}" srcId="{BDD7E579-7D7F-44DB-BC2D-297BD04A03A3}" destId="{BAF0B8E2-09E5-457B-B3A8-57F195E7DEA7}" srcOrd="0" destOrd="0" parTransId="{A454E4F1-0EE4-4D53-BA04-B8F64ACB0CF2}" sibTransId="{A78B9507-690F-4C61-9E85-46DFA24D39D1}"/>
    <dgm:cxn modelId="{FA09F120-8AB5-4837-95CC-7BF5E36D0CE8}" srcId="{BDD7E579-7D7F-44DB-BC2D-297BD04A03A3}" destId="{3E776B19-F31B-4C62-AB94-E952736EE88F}" srcOrd="2" destOrd="0" parTransId="{4D753FBE-C3C9-41D0-9421-339D94C8902D}" sibTransId="{252A313F-02C1-43F2-AFC4-4879F35C3005}"/>
    <dgm:cxn modelId="{80B4786D-5427-4923-9BD2-971F4B3DCD86}" type="presOf" srcId="{CCD47623-A8F1-4FA7-841B-EAAA11B9E763}" destId="{76BAECC9-555C-454B-BF24-10F41266F2A3}" srcOrd="0" destOrd="0" presId="urn:microsoft.com/office/officeart/2005/8/layout/hierarchy4"/>
    <dgm:cxn modelId="{EAE9C670-9D0B-48CF-86B6-901D7A3B1862}" type="presOf" srcId="{7FB193BC-AE46-4806-AC70-3234577768C1}" destId="{4D0AB9B8-5870-4BED-8B81-DE3B5ABC0753}" srcOrd="0" destOrd="0" presId="urn:microsoft.com/office/officeart/2005/8/layout/hierarchy4"/>
    <dgm:cxn modelId="{48263187-1241-419D-BA25-23BDA07A9759}" srcId="{BDD7E579-7D7F-44DB-BC2D-297BD04A03A3}" destId="{7FB193BC-AE46-4806-AC70-3234577768C1}" srcOrd="1" destOrd="0" parTransId="{73F24735-2621-41CA-9275-17AADFE46CF1}" sibTransId="{0D8A8E7B-F2B3-4A64-B8D5-0199617DDCCC}"/>
    <dgm:cxn modelId="{6EF3D68C-4B1B-467A-B702-8E8B0795A64D}" srcId="{BDD7E579-7D7F-44DB-BC2D-297BD04A03A3}" destId="{4E5BF01C-0271-468D-BE8A-1DED7EA58641}" srcOrd="3" destOrd="0" parTransId="{3CACEA9C-3B6B-4381-8C80-AFB52121C134}" sibTransId="{47A3143D-40DF-4132-8EF0-38A8956D27D6}"/>
    <dgm:cxn modelId="{8DB0478D-979E-4B12-87F1-B7F98E073EA9}" srcId="{CCD47623-A8F1-4FA7-841B-EAAA11B9E763}" destId="{BDD7E579-7D7F-44DB-BC2D-297BD04A03A3}" srcOrd="0" destOrd="0" parTransId="{1DA225F9-0A51-4709-92A4-9964BAB84993}" sibTransId="{D2F05290-F478-4937-BCE1-ED8C47D117C8}"/>
    <dgm:cxn modelId="{3BB18197-5168-4951-B18B-C40B523C2C1B}" type="presOf" srcId="{3E776B19-F31B-4C62-AB94-E952736EE88F}" destId="{864EE834-EBC2-49E2-AD40-BAA6F2CFEE65}" srcOrd="0" destOrd="0" presId="urn:microsoft.com/office/officeart/2005/8/layout/hierarchy4"/>
    <dgm:cxn modelId="{7769CFF3-011C-41B9-A62D-38E13C575D48}" type="presOf" srcId="{BAF0B8E2-09E5-457B-B3A8-57F195E7DEA7}" destId="{E96E1332-1535-44B2-BE84-64EEDC395CD5}" srcOrd="0" destOrd="0" presId="urn:microsoft.com/office/officeart/2005/8/layout/hierarchy4"/>
    <dgm:cxn modelId="{0F23C187-25B2-43B4-A973-B65C19D780D2}" type="presParOf" srcId="{76BAECC9-555C-454B-BF24-10F41266F2A3}" destId="{E5A3F096-118B-4538-A2F2-645ACEDF5BFB}" srcOrd="0" destOrd="0" presId="urn:microsoft.com/office/officeart/2005/8/layout/hierarchy4"/>
    <dgm:cxn modelId="{5607FAC0-176B-4F09-9D3C-004E6A1EDAB5}" type="presParOf" srcId="{E5A3F096-118B-4538-A2F2-645ACEDF5BFB}" destId="{6CF5A4B5-CDA7-46C6-8B14-F70DF4E184CB}" srcOrd="0" destOrd="0" presId="urn:microsoft.com/office/officeart/2005/8/layout/hierarchy4"/>
    <dgm:cxn modelId="{86205210-B450-4C0A-9A80-C0BE90A5C920}" type="presParOf" srcId="{E5A3F096-118B-4538-A2F2-645ACEDF5BFB}" destId="{843999B8-F956-41BE-B527-2AD64AF25D1A}" srcOrd="1" destOrd="0" presId="urn:microsoft.com/office/officeart/2005/8/layout/hierarchy4"/>
    <dgm:cxn modelId="{FCC8324C-F863-4837-A7A7-DC6C20FF2149}" type="presParOf" srcId="{E5A3F096-118B-4538-A2F2-645ACEDF5BFB}" destId="{62A6E7A9-AC25-43AF-A7FF-97F2870B25CD}" srcOrd="2" destOrd="0" presId="urn:microsoft.com/office/officeart/2005/8/layout/hierarchy4"/>
    <dgm:cxn modelId="{08B3D6FD-962B-4749-9FAB-8F47B16B804D}" type="presParOf" srcId="{62A6E7A9-AC25-43AF-A7FF-97F2870B25CD}" destId="{429FA15C-7B2C-4069-BA7D-9FD5847DFF27}" srcOrd="0" destOrd="0" presId="urn:microsoft.com/office/officeart/2005/8/layout/hierarchy4"/>
    <dgm:cxn modelId="{D7CE7325-6798-40CA-9828-69ED4EB789F0}" type="presParOf" srcId="{429FA15C-7B2C-4069-BA7D-9FD5847DFF27}" destId="{E96E1332-1535-44B2-BE84-64EEDC395CD5}" srcOrd="0" destOrd="0" presId="urn:microsoft.com/office/officeart/2005/8/layout/hierarchy4"/>
    <dgm:cxn modelId="{E4F86233-D28E-4D7E-A31E-7645A1FC606A}" type="presParOf" srcId="{429FA15C-7B2C-4069-BA7D-9FD5847DFF27}" destId="{13AFA5D3-4D5E-4C56-9C5D-810325E8C848}" srcOrd="1" destOrd="0" presId="urn:microsoft.com/office/officeart/2005/8/layout/hierarchy4"/>
    <dgm:cxn modelId="{8093BB8E-F81F-4547-BBFC-1AA75FE17FAC}" type="presParOf" srcId="{62A6E7A9-AC25-43AF-A7FF-97F2870B25CD}" destId="{CF00E1E1-CB12-48B0-BD3E-8A280304294D}" srcOrd="1" destOrd="0" presId="urn:microsoft.com/office/officeart/2005/8/layout/hierarchy4"/>
    <dgm:cxn modelId="{411B3983-0D7B-4405-9CD0-C9EFF0EE6229}" type="presParOf" srcId="{62A6E7A9-AC25-43AF-A7FF-97F2870B25CD}" destId="{2B2A3AE0-AEFE-4A03-AB70-A9F0217BA7DF}" srcOrd="2" destOrd="0" presId="urn:microsoft.com/office/officeart/2005/8/layout/hierarchy4"/>
    <dgm:cxn modelId="{8043D4A8-B0E5-4ED9-BFCA-265F05C6DC96}" type="presParOf" srcId="{2B2A3AE0-AEFE-4A03-AB70-A9F0217BA7DF}" destId="{4D0AB9B8-5870-4BED-8B81-DE3B5ABC0753}" srcOrd="0" destOrd="0" presId="urn:microsoft.com/office/officeart/2005/8/layout/hierarchy4"/>
    <dgm:cxn modelId="{48CB026C-FE4F-4C40-8EF8-35764DCE1514}" type="presParOf" srcId="{2B2A3AE0-AEFE-4A03-AB70-A9F0217BA7DF}" destId="{E4F6342C-5013-4F31-9525-57D690588BEB}" srcOrd="1" destOrd="0" presId="urn:microsoft.com/office/officeart/2005/8/layout/hierarchy4"/>
    <dgm:cxn modelId="{889A2526-CA7F-4A36-84C6-EE1545342D66}" type="presParOf" srcId="{62A6E7A9-AC25-43AF-A7FF-97F2870B25CD}" destId="{34B7E065-6130-4E62-B119-CB6DF4F621B9}" srcOrd="3" destOrd="0" presId="urn:microsoft.com/office/officeart/2005/8/layout/hierarchy4"/>
    <dgm:cxn modelId="{DB21931C-D074-4DDB-8DA2-CC18A9CA399F}" type="presParOf" srcId="{62A6E7A9-AC25-43AF-A7FF-97F2870B25CD}" destId="{2E318A98-706E-4B96-892D-FD7B50848A41}" srcOrd="4" destOrd="0" presId="urn:microsoft.com/office/officeart/2005/8/layout/hierarchy4"/>
    <dgm:cxn modelId="{99AAF524-D896-495C-BF88-AF560FDA18F7}" type="presParOf" srcId="{2E318A98-706E-4B96-892D-FD7B50848A41}" destId="{864EE834-EBC2-49E2-AD40-BAA6F2CFEE65}" srcOrd="0" destOrd="0" presId="urn:microsoft.com/office/officeart/2005/8/layout/hierarchy4"/>
    <dgm:cxn modelId="{99909769-57B0-4079-A6D7-48BA3EB30802}" type="presParOf" srcId="{2E318A98-706E-4B96-892D-FD7B50848A41}" destId="{A6EA69F6-CC67-454B-8697-CB3DD45B08A7}" srcOrd="1" destOrd="0" presId="urn:microsoft.com/office/officeart/2005/8/layout/hierarchy4"/>
    <dgm:cxn modelId="{1A8F57F3-1ADF-4666-8161-DD76DFE36734}" type="presParOf" srcId="{62A6E7A9-AC25-43AF-A7FF-97F2870B25CD}" destId="{F0D3F1F6-2706-4CE8-8D89-B10E9C5280FD}" srcOrd="5" destOrd="0" presId="urn:microsoft.com/office/officeart/2005/8/layout/hierarchy4"/>
    <dgm:cxn modelId="{179D9287-1B9C-447F-8232-FB4373549AB2}" type="presParOf" srcId="{62A6E7A9-AC25-43AF-A7FF-97F2870B25CD}" destId="{C4EF93C7-4D68-4F1B-8EC9-CE6D82757167}" srcOrd="6" destOrd="0" presId="urn:microsoft.com/office/officeart/2005/8/layout/hierarchy4"/>
    <dgm:cxn modelId="{27EE6DE0-BBB7-4C83-AE44-4F85D95FF62C}" type="presParOf" srcId="{C4EF93C7-4D68-4F1B-8EC9-CE6D82757167}" destId="{26ED0AD6-D934-4B08-88D2-0032CAC78BE4}" srcOrd="0" destOrd="0" presId="urn:microsoft.com/office/officeart/2005/8/layout/hierarchy4"/>
    <dgm:cxn modelId="{156D3D3C-5EAF-4A65-BCBC-3BE293DFDD74}" type="presParOf" srcId="{C4EF93C7-4D68-4F1B-8EC9-CE6D82757167}" destId="{C20BEB28-3DFE-4962-AA21-9EBDAEC6423D}"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2.xml><?xml version="1.0" encoding="utf-8"?>
<dgm:dataModel xmlns:dgm="http://schemas.openxmlformats.org/drawingml/2006/diagram" xmlns:a="http://schemas.openxmlformats.org/drawingml/2006/main">
  <dgm:ptLst>
    <dgm:pt modelId="{3C7D1340-50F3-4913-9A5B-9929B92F7B53}" type="doc">
      <dgm:prSet loTypeId="urn:microsoft.com/office/officeart/2005/8/layout/hProcess9" loCatId="process" qsTypeId="urn:microsoft.com/office/officeart/2005/8/quickstyle/3d1" qsCatId="3D" csTypeId="urn:microsoft.com/office/officeart/2005/8/colors/accent6_2" csCatId="accent6"/>
      <dgm:spPr/>
      <dgm:t>
        <a:bodyPr/>
        <a:lstStyle/>
        <a:p>
          <a:endParaRPr lang="en-US"/>
        </a:p>
      </dgm:t>
    </dgm:pt>
    <dgm:pt modelId="{071790DD-B044-43B1-A288-1F1694583931}">
      <dgm:prSet/>
      <dgm:spPr/>
      <dgm:t>
        <a:bodyPr/>
        <a:lstStyle/>
        <a:p>
          <a:r>
            <a:rPr lang="en-US">
              <a:hlinkClick xmlns:r="http://schemas.openxmlformats.org/officeDocument/2006/relationships" r:id="rId1"/>
            </a:rPr>
            <a:t>GS143-128</a:t>
          </a:r>
          <a:r>
            <a:rPr lang="en-US"/>
            <a:t> was amended in 1998 to require Public Schools (K-12) dual bids be separated by 3 hours. </a:t>
          </a:r>
        </a:p>
      </dgm:t>
    </dgm:pt>
    <dgm:pt modelId="{29662FF3-DBB0-4F1A-97FB-2436E12AFF6A}" type="parTrans" cxnId="{44B9B1AF-A527-47F0-88E3-E60BB7AEA67E}">
      <dgm:prSet/>
      <dgm:spPr/>
      <dgm:t>
        <a:bodyPr/>
        <a:lstStyle/>
        <a:p>
          <a:endParaRPr lang="en-US"/>
        </a:p>
      </dgm:t>
    </dgm:pt>
    <dgm:pt modelId="{F6574C3F-0FD3-4AF1-BD3D-D76E36C0017C}" type="sibTrans" cxnId="{44B9B1AF-A527-47F0-88E3-E60BB7AEA67E}">
      <dgm:prSet/>
      <dgm:spPr/>
      <dgm:t>
        <a:bodyPr/>
        <a:lstStyle/>
        <a:p>
          <a:endParaRPr lang="en-US"/>
        </a:p>
      </dgm:t>
    </dgm:pt>
    <dgm:pt modelId="{DF525B6A-DAB5-4E6D-A681-8373B6E36151}">
      <dgm:prSet/>
      <dgm:spPr/>
      <dgm:t>
        <a:bodyPr/>
        <a:lstStyle/>
        <a:p>
          <a:r>
            <a:rPr lang="en-US"/>
            <a:t>SB 914 in 2002 revised the time to one hour for all public entities using dual bidding.</a:t>
          </a:r>
        </a:p>
      </dgm:t>
    </dgm:pt>
    <dgm:pt modelId="{44A8200E-F41B-4054-903D-61F9C1AD024E}" type="parTrans" cxnId="{A3CD8050-4491-4C41-BCC6-CF1E9E95A3A2}">
      <dgm:prSet/>
      <dgm:spPr/>
      <dgm:t>
        <a:bodyPr/>
        <a:lstStyle/>
        <a:p>
          <a:endParaRPr lang="en-US"/>
        </a:p>
      </dgm:t>
    </dgm:pt>
    <dgm:pt modelId="{DB98305A-FA5B-46EE-932C-788DC2BAD8E4}" type="sibTrans" cxnId="{A3CD8050-4491-4C41-BCC6-CF1E9E95A3A2}">
      <dgm:prSet/>
      <dgm:spPr/>
      <dgm:t>
        <a:bodyPr/>
        <a:lstStyle/>
        <a:p>
          <a:endParaRPr lang="en-US"/>
        </a:p>
      </dgm:t>
    </dgm:pt>
    <dgm:pt modelId="{18363B52-3282-4AC5-9E86-7E0C9014932F}" type="pres">
      <dgm:prSet presAssocID="{3C7D1340-50F3-4913-9A5B-9929B92F7B53}" presName="CompostProcess" presStyleCnt="0">
        <dgm:presLayoutVars>
          <dgm:dir/>
          <dgm:resizeHandles val="exact"/>
        </dgm:presLayoutVars>
      </dgm:prSet>
      <dgm:spPr/>
    </dgm:pt>
    <dgm:pt modelId="{3DB06D63-8473-496D-8365-621C5B229F9D}" type="pres">
      <dgm:prSet presAssocID="{3C7D1340-50F3-4913-9A5B-9929B92F7B53}" presName="arrow" presStyleLbl="bgShp" presStyleIdx="0" presStyleCnt="1"/>
      <dgm:spPr/>
    </dgm:pt>
    <dgm:pt modelId="{C5F09FCD-E87E-4D6A-A923-95585D71A9AA}" type="pres">
      <dgm:prSet presAssocID="{3C7D1340-50F3-4913-9A5B-9929B92F7B53}" presName="linearProcess" presStyleCnt="0"/>
      <dgm:spPr/>
    </dgm:pt>
    <dgm:pt modelId="{404B34BC-F09B-4CAF-A62C-BBE3F340C53E}" type="pres">
      <dgm:prSet presAssocID="{071790DD-B044-43B1-A288-1F1694583931}" presName="textNode" presStyleLbl="node1" presStyleIdx="0" presStyleCnt="2">
        <dgm:presLayoutVars>
          <dgm:bulletEnabled val="1"/>
        </dgm:presLayoutVars>
      </dgm:prSet>
      <dgm:spPr/>
    </dgm:pt>
    <dgm:pt modelId="{40C7AA97-2922-498D-BA40-6F468AA5A4CE}" type="pres">
      <dgm:prSet presAssocID="{F6574C3F-0FD3-4AF1-BD3D-D76E36C0017C}" presName="sibTrans" presStyleCnt="0"/>
      <dgm:spPr/>
    </dgm:pt>
    <dgm:pt modelId="{5B3ADA8D-D468-4A28-BEC3-C5A3A33BC1CE}" type="pres">
      <dgm:prSet presAssocID="{DF525B6A-DAB5-4E6D-A681-8373B6E36151}" presName="textNode" presStyleLbl="node1" presStyleIdx="1" presStyleCnt="2">
        <dgm:presLayoutVars>
          <dgm:bulletEnabled val="1"/>
        </dgm:presLayoutVars>
      </dgm:prSet>
      <dgm:spPr/>
    </dgm:pt>
  </dgm:ptLst>
  <dgm:cxnLst>
    <dgm:cxn modelId="{386F6567-2538-4AC3-9B04-36974D3718A4}" type="presOf" srcId="{3C7D1340-50F3-4913-9A5B-9929B92F7B53}" destId="{18363B52-3282-4AC5-9E86-7E0C9014932F}" srcOrd="0" destOrd="0" presId="urn:microsoft.com/office/officeart/2005/8/layout/hProcess9"/>
    <dgm:cxn modelId="{A3CD8050-4491-4C41-BCC6-CF1E9E95A3A2}" srcId="{3C7D1340-50F3-4913-9A5B-9929B92F7B53}" destId="{DF525B6A-DAB5-4E6D-A681-8373B6E36151}" srcOrd="1" destOrd="0" parTransId="{44A8200E-F41B-4054-903D-61F9C1AD024E}" sibTransId="{DB98305A-FA5B-46EE-932C-788DC2BAD8E4}"/>
    <dgm:cxn modelId="{070B578E-B4FE-42BA-947B-4DCD7201CCEC}" type="presOf" srcId="{071790DD-B044-43B1-A288-1F1694583931}" destId="{404B34BC-F09B-4CAF-A62C-BBE3F340C53E}" srcOrd="0" destOrd="0" presId="urn:microsoft.com/office/officeart/2005/8/layout/hProcess9"/>
    <dgm:cxn modelId="{44B9B1AF-A527-47F0-88E3-E60BB7AEA67E}" srcId="{3C7D1340-50F3-4913-9A5B-9929B92F7B53}" destId="{071790DD-B044-43B1-A288-1F1694583931}" srcOrd="0" destOrd="0" parTransId="{29662FF3-DBB0-4F1A-97FB-2436E12AFF6A}" sibTransId="{F6574C3F-0FD3-4AF1-BD3D-D76E36C0017C}"/>
    <dgm:cxn modelId="{7370D8B9-C7E9-4D31-BA21-C2A8938521CF}" type="presOf" srcId="{DF525B6A-DAB5-4E6D-A681-8373B6E36151}" destId="{5B3ADA8D-D468-4A28-BEC3-C5A3A33BC1CE}" srcOrd="0" destOrd="0" presId="urn:microsoft.com/office/officeart/2005/8/layout/hProcess9"/>
    <dgm:cxn modelId="{A5C250C9-4685-4387-A866-474C253F3CAF}" type="presParOf" srcId="{18363B52-3282-4AC5-9E86-7E0C9014932F}" destId="{3DB06D63-8473-496D-8365-621C5B229F9D}" srcOrd="0" destOrd="0" presId="urn:microsoft.com/office/officeart/2005/8/layout/hProcess9"/>
    <dgm:cxn modelId="{AA711FC9-9227-4073-B035-6C3390E531BB}" type="presParOf" srcId="{18363B52-3282-4AC5-9E86-7E0C9014932F}" destId="{C5F09FCD-E87E-4D6A-A923-95585D71A9AA}" srcOrd="1" destOrd="0" presId="urn:microsoft.com/office/officeart/2005/8/layout/hProcess9"/>
    <dgm:cxn modelId="{8025C426-C073-481B-B376-E6FCD1BDA717}" type="presParOf" srcId="{C5F09FCD-E87E-4D6A-A923-95585D71A9AA}" destId="{404B34BC-F09B-4CAF-A62C-BBE3F340C53E}" srcOrd="0" destOrd="0" presId="urn:microsoft.com/office/officeart/2005/8/layout/hProcess9"/>
    <dgm:cxn modelId="{5EE4593D-ED6E-4DC1-B348-E9D36CCD37B6}" type="presParOf" srcId="{C5F09FCD-E87E-4D6A-A923-95585D71A9AA}" destId="{40C7AA97-2922-498D-BA40-6F468AA5A4CE}" srcOrd="1" destOrd="0" presId="urn:microsoft.com/office/officeart/2005/8/layout/hProcess9"/>
    <dgm:cxn modelId="{ADAFED9B-B4B6-49F9-8ABC-B97C7A6B07CD}" type="presParOf" srcId="{C5F09FCD-E87E-4D6A-A923-95585D71A9AA}" destId="{5B3ADA8D-D468-4A28-BEC3-C5A3A33BC1CE}" srcOrd="2"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3.xml><?xml version="1.0" encoding="utf-8"?>
<dgm:dataModel xmlns:dgm="http://schemas.openxmlformats.org/drawingml/2006/diagram" xmlns:a="http://schemas.openxmlformats.org/drawingml/2006/main">
  <dgm:ptLst>
    <dgm:pt modelId="{AE800AC9-8405-478E-A834-A78DD334E24F}" type="doc">
      <dgm:prSet loTypeId="urn:microsoft.com/office/officeart/2005/8/layout/process4" loCatId="list" qsTypeId="urn:microsoft.com/office/officeart/2005/8/quickstyle/3d3" qsCatId="3D" csTypeId="urn:microsoft.com/office/officeart/2005/8/colors/colorful5" csCatId="colorful"/>
      <dgm:spPr/>
      <dgm:t>
        <a:bodyPr/>
        <a:lstStyle/>
        <a:p>
          <a:endParaRPr lang="en-US"/>
        </a:p>
      </dgm:t>
    </dgm:pt>
    <dgm:pt modelId="{BF89F631-281E-46E9-8D0A-96E26C23825D}">
      <dgm:prSet/>
      <dgm:spPr/>
      <dgm:t>
        <a:bodyPr/>
        <a:lstStyle/>
        <a:p>
          <a:r>
            <a:rPr lang="en-US"/>
            <a:t>Bid tabulation forms shall be provided by the Designer to all parties present at the bid opening for all single and multi-prime bids with adequate space and spaces to record base bids, all alternates, license numbers and bid bonds that may affect the bid award. </a:t>
          </a:r>
        </a:p>
      </dgm:t>
    </dgm:pt>
    <dgm:pt modelId="{0EFF6F4C-5071-4DA9-BD4A-2CF71822033F}" type="parTrans" cxnId="{2F53578F-65D9-48FF-AE49-A3183C0389BC}">
      <dgm:prSet/>
      <dgm:spPr/>
      <dgm:t>
        <a:bodyPr/>
        <a:lstStyle/>
        <a:p>
          <a:endParaRPr lang="en-US"/>
        </a:p>
      </dgm:t>
    </dgm:pt>
    <dgm:pt modelId="{2A1154FF-361A-4EC8-ABFA-176EFF4DF7AD}" type="sibTrans" cxnId="{2F53578F-65D9-48FF-AE49-A3183C0389BC}">
      <dgm:prSet/>
      <dgm:spPr/>
      <dgm:t>
        <a:bodyPr/>
        <a:lstStyle/>
        <a:p>
          <a:endParaRPr lang="en-US"/>
        </a:p>
      </dgm:t>
    </dgm:pt>
    <dgm:pt modelId="{A999E659-E748-40A9-97E1-B7377FB7F088}">
      <dgm:prSet/>
      <dgm:spPr/>
      <dgm:t>
        <a:bodyPr/>
        <a:lstStyle/>
        <a:p>
          <a:r>
            <a:rPr lang="en-US"/>
            <a:t>Bid tabulations shall be provided by the CM at Risk on projects delivered by that construction method.</a:t>
          </a:r>
        </a:p>
      </dgm:t>
    </dgm:pt>
    <dgm:pt modelId="{7A935A84-E75B-4EA8-B3AA-FD6CBD1FF25E}" type="parTrans" cxnId="{EE38150E-5243-40D5-B227-1D9BBD1BEFC6}">
      <dgm:prSet/>
      <dgm:spPr/>
      <dgm:t>
        <a:bodyPr/>
        <a:lstStyle/>
        <a:p>
          <a:endParaRPr lang="en-US"/>
        </a:p>
      </dgm:t>
    </dgm:pt>
    <dgm:pt modelId="{31B565F7-FB05-48BD-A66A-45D1A6F5E0DC}" type="sibTrans" cxnId="{EE38150E-5243-40D5-B227-1D9BBD1BEFC6}">
      <dgm:prSet/>
      <dgm:spPr/>
      <dgm:t>
        <a:bodyPr/>
        <a:lstStyle/>
        <a:p>
          <a:endParaRPr lang="en-US"/>
        </a:p>
      </dgm:t>
    </dgm:pt>
    <dgm:pt modelId="{818B3F0D-9DFF-4988-B71B-18E7CD866C8A}" type="pres">
      <dgm:prSet presAssocID="{AE800AC9-8405-478E-A834-A78DD334E24F}" presName="Name0" presStyleCnt="0">
        <dgm:presLayoutVars>
          <dgm:dir/>
          <dgm:animLvl val="lvl"/>
          <dgm:resizeHandles val="exact"/>
        </dgm:presLayoutVars>
      </dgm:prSet>
      <dgm:spPr/>
    </dgm:pt>
    <dgm:pt modelId="{61BAD738-2F4C-412C-B10D-69E0191DB762}" type="pres">
      <dgm:prSet presAssocID="{A999E659-E748-40A9-97E1-B7377FB7F088}" presName="boxAndChildren" presStyleCnt="0"/>
      <dgm:spPr/>
    </dgm:pt>
    <dgm:pt modelId="{5622D16F-DA71-421B-AD05-43FE792A7B56}" type="pres">
      <dgm:prSet presAssocID="{A999E659-E748-40A9-97E1-B7377FB7F088}" presName="parentTextBox" presStyleLbl="node1" presStyleIdx="0" presStyleCnt="2"/>
      <dgm:spPr/>
    </dgm:pt>
    <dgm:pt modelId="{C6E26416-35FA-4B4F-B1E8-ACA495482727}" type="pres">
      <dgm:prSet presAssocID="{2A1154FF-361A-4EC8-ABFA-176EFF4DF7AD}" presName="sp" presStyleCnt="0"/>
      <dgm:spPr/>
    </dgm:pt>
    <dgm:pt modelId="{1FF55F78-0901-4282-A259-C5E40E40B3B2}" type="pres">
      <dgm:prSet presAssocID="{BF89F631-281E-46E9-8D0A-96E26C23825D}" presName="arrowAndChildren" presStyleCnt="0"/>
      <dgm:spPr/>
    </dgm:pt>
    <dgm:pt modelId="{E551252F-08E6-4F8B-9957-D4CF11086704}" type="pres">
      <dgm:prSet presAssocID="{BF89F631-281E-46E9-8D0A-96E26C23825D}" presName="parentTextArrow" presStyleLbl="node1" presStyleIdx="1" presStyleCnt="2"/>
      <dgm:spPr/>
    </dgm:pt>
  </dgm:ptLst>
  <dgm:cxnLst>
    <dgm:cxn modelId="{EE38150E-5243-40D5-B227-1D9BBD1BEFC6}" srcId="{AE800AC9-8405-478E-A834-A78DD334E24F}" destId="{A999E659-E748-40A9-97E1-B7377FB7F088}" srcOrd="1" destOrd="0" parTransId="{7A935A84-E75B-4EA8-B3AA-FD6CBD1FF25E}" sibTransId="{31B565F7-FB05-48BD-A66A-45D1A6F5E0DC}"/>
    <dgm:cxn modelId="{F8801B35-2BC0-432E-9FED-4EAA7CB318AA}" type="presOf" srcId="{A999E659-E748-40A9-97E1-B7377FB7F088}" destId="{5622D16F-DA71-421B-AD05-43FE792A7B56}" srcOrd="0" destOrd="0" presId="urn:microsoft.com/office/officeart/2005/8/layout/process4"/>
    <dgm:cxn modelId="{5B67C26D-C49D-4262-84D6-9983C08A455A}" type="presOf" srcId="{BF89F631-281E-46E9-8D0A-96E26C23825D}" destId="{E551252F-08E6-4F8B-9957-D4CF11086704}" srcOrd="0" destOrd="0" presId="urn:microsoft.com/office/officeart/2005/8/layout/process4"/>
    <dgm:cxn modelId="{2F53578F-65D9-48FF-AE49-A3183C0389BC}" srcId="{AE800AC9-8405-478E-A834-A78DD334E24F}" destId="{BF89F631-281E-46E9-8D0A-96E26C23825D}" srcOrd="0" destOrd="0" parTransId="{0EFF6F4C-5071-4DA9-BD4A-2CF71822033F}" sibTransId="{2A1154FF-361A-4EC8-ABFA-176EFF4DF7AD}"/>
    <dgm:cxn modelId="{6ECA84A6-33B2-4CDE-BD17-4DDF0C7D3A4B}" type="presOf" srcId="{AE800AC9-8405-478E-A834-A78DD334E24F}" destId="{818B3F0D-9DFF-4988-B71B-18E7CD866C8A}" srcOrd="0" destOrd="0" presId="urn:microsoft.com/office/officeart/2005/8/layout/process4"/>
    <dgm:cxn modelId="{3DC0F3FE-298D-4CFA-8A15-188BA43C8CF1}" type="presParOf" srcId="{818B3F0D-9DFF-4988-B71B-18E7CD866C8A}" destId="{61BAD738-2F4C-412C-B10D-69E0191DB762}" srcOrd="0" destOrd="0" presId="urn:microsoft.com/office/officeart/2005/8/layout/process4"/>
    <dgm:cxn modelId="{85191ADF-BC7B-4273-8851-EAE39AB3C51C}" type="presParOf" srcId="{61BAD738-2F4C-412C-B10D-69E0191DB762}" destId="{5622D16F-DA71-421B-AD05-43FE792A7B56}" srcOrd="0" destOrd="0" presId="urn:microsoft.com/office/officeart/2005/8/layout/process4"/>
    <dgm:cxn modelId="{5B5C68F8-AFFD-4A66-95C0-63C7D97BBD1D}" type="presParOf" srcId="{818B3F0D-9DFF-4988-B71B-18E7CD866C8A}" destId="{C6E26416-35FA-4B4F-B1E8-ACA495482727}" srcOrd="1" destOrd="0" presId="urn:microsoft.com/office/officeart/2005/8/layout/process4"/>
    <dgm:cxn modelId="{4B81F6D5-D05F-4D4F-BD68-EC8174AD458B}" type="presParOf" srcId="{818B3F0D-9DFF-4988-B71B-18E7CD866C8A}" destId="{1FF55F78-0901-4282-A259-C5E40E40B3B2}" srcOrd="2" destOrd="0" presId="urn:microsoft.com/office/officeart/2005/8/layout/process4"/>
    <dgm:cxn modelId="{FA95F20B-EFB5-4D30-AEAA-0CC42668D594}" type="presParOf" srcId="{1FF55F78-0901-4282-A259-C5E40E40B3B2}" destId="{E551252F-08E6-4F8B-9957-D4CF11086704}"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4.xml><?xml version="1.0" encoding="utf-8"?>
<dgm:dataModel xmlns:dgm="http://schemas.openxmlformats.org/drawingml/2006/diagram" xmlns:a="http://schemas.openxmlformats.org/drawingml/2006/main">
  <dgm:ptLst>
    <dgm:pt modelId="{03915AEB-271F-492E-B59F-8D96282E433F}" type="doc">
      <dgm:prSet loTypeId="urn:microsoft.com/office/officeart/2005/8/layout/default" loCatId="list" qsTypeId="urn:microsoft.com/office/officeart/2005/8/quickstyle/3d3" qsCatId="3D" csTypeId="urn:microsoft.com/office/officeart/2005/8/colors/colorful4" csCatId="colorful"/>
      <dgm:spPr/>
      <dgm:t>
        <a:bodyPr/>
        <a:lstStyle/>
        <a:p>
          <a:endParaRPr lang="en-US"/>
        </a:p>
      </dgm:t>
    </dgm:pt>
    <dgm:pt modelId="{561D7626-A57F-468F-92A6-7431F17E53FD}">
      <dgm:prSet/>
      <dgm:spPr/>
      <dgm:t>
        <a:bodyPr/>
        <a:lstStyle/>
        <a:p>
          <a:r>
            <a:rPr lang="en-US"/>
            <a:t>Bid clock time shall be determined as accurately as possible by the Owner/Designer. </a:t>
          </a:r>
        </a:p>
      </dgm:t>
    </dgm:pt>
    <dgm:pt modelId="{96ABB19C-0DB8-4B0F-BEFB-328051C8BDE9}" type="parTrans" cxnId="{DB9A33EF-40AE-4E38-B376-149BCEB018A2}">
      <dgm:prSet/>
      <dgm:spPr/>
      <dgm:t>
        <a:bodyPr/>
        <a:lstStyle/>
        <a:p>
          <a:endParaRPr lang="en-US"/>
        </a:p>
      </dgm:t>
    </dgm:pt>
    <dgm:pt modelId="{4177A8F3-B13F-4D26-A46E-5E65B77DDBAA}" type="sibTrans" cxnId="{DB9A33EF-40AE-4E38-B376-149BCEB018A2}">
      <dgm:prSet/>
      <dgm:spPr/>
      <dgm:t>
        <a:bodyPr/>
        <a:lstStyle/>
        <a:p>
          <a:endParaRPr lang="en-US"/>
        </a:p>
      </dgm:t>
    </dgm:pt>
    <dgm:pt modelId="{7B1800AD-0E02-4270-BAF8-45E682ADBC73}">
      <dgm:prSet/>
      <dgm:spPr/>
      <dgm:t>
        <a:bodyPr/>
        <a:lstStyle/>
        <a:p>
          <a:r>
            <a:rPr lang="en-US"/>
            <a:t>No further bids will be received after the designated time. </a:t>
          </a:r>
        </a:p>
      </dgm:t>
    </dgm:pt>
    <dgm:pt modelId="{CF83F372-10C6-4CC6-B25F-652D75AE6CBE}" type="parTrans" cxnId="{06734040-31BF-4A9A-85EC-501B349247BE}">
      <dgm:prSet/>
      <dgm:spPr/>
      <dgm:t>
        <a:bodyPr/>
        <a:lstStyle/>
        <a:p>
          <a:endParaRPr lang="en-US"/>
        </a:p>
      </dgm:t>
    </dgm:pt>
    <dgm:pt modelId="{8231B5DF-6309-44C3-A3F9-2A01E9296AD3}" type="sibTrans" cxnId="{06734040-31BF-4A9A-85EC-501B349247BE}">
      <dgm:prSet/>
      <dgm:spPr/>
      <dgm:t>
        <a:bodyPr/>
        <a:lstStyle/>
        <a:p>
          <a:endParaRPr lang="en-US"/>
        </a:p>
      </dgm:t>
    </dgm:pt>
    <dgm:pt modelId="{ABA19C09-D3B0-415B-8018-C92B1754E050}">
      <dgm:prSet/>
      <dgm:spPr/>
      <dgm:t>
        <a:bodyPr/>
        <a:lstStyle/>
        <a:p>
          <a:r>
            <a:rPr lang="en-US"/>
            <a:t>If there is a “serious” event beyond the control of bidders and that is impacting a significant number of bidders being able to meet the bid deadline, then the Designer may postpone the opening a short time to allow the problem to be resolved. </a:t>
          </a:r>
        </a:p>
      </dgm:t>
    </dgm:pt>
    <dgm:pt modelId="{514C966F-C87A-4A24-B4AB-11B088664722}" type="parTrans" cxnId="{9D01CB5D-225C-4997-A66C-389D0B34214E}">
      <dgm:prSet/>
      <dgm:spPr/>
      <dgm:t>
        <a:bodyPr/>
        <a:lstStyle/>
        <a:p>
          <a:endParaRPr lang="en-US"/>
        </a:p>
      </dgm:t>
    </dgm:pt>
    <dgm:pt modelId="{F0D7896E-0691-445F-9444-AA803E76EA32}" type="sibTrans" cxnId="{9D01CB5D-225C-4997-A66C-389D0B34214E}">
      <dgm:prSet/>
      <dgm:spPr/>
      <dgm:t>
        <a:bodyPr/>
        <a:lstStyle/>
        <a:p>
          <a:endParaRPr lang="en-US"/>
        </a:p>
      </dgm:t>
    </dgm:pt>
    <dgm:pt modelId="{D0D5797B-C5C5-4319-BA75-31F536238A01}">
      <dgm:prSet/>
      <dgm:spPr/>
      <dgm:t>
        <a:bodyPr/>
        <a:lstStyle/>
        <a:p>
          <a:r>
            <a:rPr lang="en-US"/>
            <a:t>Example: Phone outage, fire alarm, traffic jam, Designer missing, etc.</a:t>
          </a:r>
        </a:p>
      </dgm:t>
    </dgm:pt>
    <dgm:pt modelId="{0908EF02-2E56-4E72-A84A-41C58C7AD622}" type="parTrans" cxnId="{574E95D8-B0E7-44FF-86F3-F489F540FF2A}">
      <dgm:prSet/>
      <dgm:spPr/>
      <dgm:t>
        <a:bodyPr/>
        <a:lstStyle/>
        <a:p>
          <a:endParaRPr lang="en-US"/>
        </a:p>
      </dgm:t>
    </dgm:pt>
    <dgm:pt modelId="{0B5276C9-C42F-4E5F-A80D-26DCD8C0A233}" type="sibTrans" cxnId="{574E95D8-B0E7-44FF-86F3-F489F540FF2A}">
      <dgm:prSet/>
      <dgm:spPr/>
      <dgm:t>
        <a:bodyPr/>
        <a:lstStyle/>
        <a:p>
          <a:endParaRPr lang="en-US"/>
        </a:p>
      </dgm:t>
    </dgm:pt>
    <dgm:pt modelId="{22CED42F-1A55-4E2A-9E40-4395DAF6C690}" type="pres">
      <dgm:prSet presAssocID="{03915AEB-271F-492E-B59F-8D96282E433F}" presName="diagram" presStyleCnt="0">
        <dgm:presLayoutVars>
          <dgm:dir/>
          <dgm:resizeHandles val="exact"/>
        </dgm:presLayoutVars>
      </dgm:prSet>
      <dgm:spPr/>
    </dgm:pt>
    <dgm:pt modelId="{C976F524-576C-4722-9A67-6AA71D814CF1}" type="pres">
      <dgm:prSet presAssocID="{561D7626-A57F-468F-92A6-7431F17E53FD}" presName="node" presStyleLbl="node1" presStyleIdx="0" presStyleCnt="4">
        <dgm:presLayoutVars>
          <dgm:bulletEnabled val="1"/>
        </dgm:presLayoutVars>
      </dgm:prSet>
      <dgm:spPr/>
    </dgm:pt>
    <dgm:pt modelId="{6EFD73D7-113B-4728-9A4E-E06EF1F1564F}" type="pres">
      <dgm:prSet presAssocID="{4177A8F3-B13F-4D26-A46E-5E65B77DDBAA}" presName="sibTrans" presStyleCnt="0"/>
      <dgm:spPr/>
    </dgm:pt>
    <dgm:pt modelId="{D487615F-441E-4EB1-9C5B-94471A8AB0C9}" type="pres">
      <dgm:prSet presAssocID="{7B1800AD-0E02-4270-BAF8-45E682ADBC73}" presName="node" presStyleLbl="node1" presStyleIdx="1" presStyleCnt="4">
        <dgm:presLayoutVars>
          <dgm:bulletEnabled val="1"/>
        </dgm:presLayoutVars>
      </dgm:prSet>
      <dgm:spPr/>
    </dgm:pt>
    <dgm:pt modelId="{50C311EB-1B6A-472F-8166-5C4DF954B0F7}" type="pres">
      <dgm:prSet presAssocID="{8231B5DF-6309-44C3-A3F9-2A01E9296AD3}" presName="sibTrans" presStyleCnt="0"/>
      <dgm:spPr/>
    </dgm:pt>
    <dgm:pt modelId="{E24F0819-B78A-4AD6-8BF0-914DCF8973D0}" type="pres">
      <dgm:prSet presAssocID="{ABA19C09-D3B0-415B-8018-C92B1754E050}" presName="node" presStyleLbl="node1" presStyleIdx="2" presStyleCnt="4">
        <dgm:presLayoutVars>
          <dgm:bulletEnabled val="1"/>
        </dgm:presLayoutVars>
      </dgm:prSet>
      <dgm:spPr/>
    </dgm:pt>
    <dgm:pt modelId="{7D31FF95-83B6-4E0E-A8E9-D0966D1FFD85}" type="pres">
      <dgm:prSet presAssocID="{F0D7896E-0691-445F-9444-AA803E76EA32}" presName="sibTrans" presStyleCnt="0"/>
      <dgm:spPr/>
    </dgm:pt>
    <dgm:pt modelId="{3C08B0D2-AF35-44F6-855E-A682A3881394}" type="pres">
      <dgm:prSet presAssocID="{D0D5797B-C5C5-4319-BA75-31F536238A01}" presName="node" presStyleLbl="node1" presStyleIdx="3" presStyleCnt="4">
        <dgm:presLayoutVars>
          <dgm:bulletEnabled val="1"/>
        </dgm:presLayoutVars>
      </dgm:prSet>
      <dgm:spPr/>
    </dgm:pt>
  </dgm:ptLst>
  <dgm:cxnLst>
    <dgm:cxn modelId="{06734040-31BF-4A9A-85EC-501B349247BE}" srcId="{03915AEB-271F-492E-B59F-8D96282E433F}" destId="{7B1800AD-0E02-4270-BAF8-45E682ADBC73}" srcOrd="1" destOrd="0" parTransId="{CF83F372-10C6-4CC6-B25F-652D75AE6CBE}" sibTransId="{8231B5DF-6309-44C3-A3F9-2A01E9296AD3}"/>
    <dgm:cxn modelId="{9D01CB5D-225C-4997-A66C-389D0B34214E}" srcId="{03915AEB-271F-492E-B59F-8D96282E433F}" destId="{ABA19C09-D3B0-415B-8018-C92B1754E050}" srcOrd="2" destOrd="0" parTransId="{514C966F-C87A-4A24-B4AB-11B088664722}" sibTransId="{F0D7896E-0691-445F-9444-AA803E76EA32}"/>
    <dgm:cxn modelId="{4154E164-1CED-469C-9DC1-448DDB9CFA79}" type="presOf" srcId="{ABA19C09-D3B0-415B-8018-C92B1754E050}" destId="{E24F0819-B78A-4AD6-8BF0-914DCF8973D0}" srcOrd="0" destOrd="0" presId="urn:microsoft.com/office/officeart/2005/8/layout/default"/>
    <dgm:cxn modelId="{EDAF4581-F968-406C-865B-A96110B1075F}" type="presOf" srcId="{D0D5797B-C5C5-4319-BA75-31F536238A01}" destId="{3C08B0D2-AF35-44F6-855E-A682A3881394}" srcOrd="0" destOrd="0" presId="urn:microsoft.com/office/officeart/2005/8/layout/default"/>
    <dgm:cxn modelId="{65FFDDAB-E6F8-471F-ACB5-67953C181FE8}" type="presOf" srcId="{561D7626-A57F-468F-92A6-7431F17E53FD}" destId="{C976F524-576C-4722-9A67-6AA71D814CF1}" srcOrd="0" destOrd="0" presId="urn:microsoft.com/office/officeart/2005/8/layout/default"/>
    <dgm:cxn modelId="{D611EBBD-816C-4EC9-B889-A70B905A1DBD}" type="presOf" srcId="{03915AEB-271F-492E-B59F-8D96282E433F}" destId="{22CED42F-1A55-4E2A-9E40-4395DAF6C690}" srcOrd="0" destOrd="0" presId="urn:microsoft.com/office/officeart/2005/8/layout/default"/>
    <dgm:cxn modelId="{574E95D8-B0E7-44FF-86F3-F489F540FF2A}" srcId="{03915AEB-271F-492E-B59F-8D96282E433F}" destId="{D0D5797B-C5C5-4319-BA75-31F536238A01}" srcOrd="3" destOrd="0" parTransId="{0908EF02-2E56-4E72-A84A-41C58C7AD622}" sibTransId="{0B5276C9-C42F-4E5F-A80D-26DCD8C0A233}"/>
    <dgm:cxn modelId="{671DA2ED-9521-4B16-82B6-C1A1F170C5B3}" type="presOf" srcId="{7B1800AD-0E02-4270-BAF8-45E682ADBC73}" destId="{D487615F-441E-4EB1-9C5B-94471A8AB0C9}" srcOrd="0" destOrd="0" presId="urn:microsoft.com/office/officeart/2005/8/layout/default"/>
    <dgm:cxn modelId="{DB9A33EF-40AE-4E38-B376-149BCEB018A2}" srcId="{03915AEB-271F-492E-B59F-8D96282E433F}" destId="{561D7626-A57F-468F-92A6-7431F17E53FD}" srcOrd="0" destOrd="0" parTransId="{96ABB19C-0DB8-4B0F-BEFB-328051C8BDE9}" sibTransId="{4177A8F3-B13F-4D26-A46E-5E65B77DDBAA}"/>
    <dgm:cxn modelId="{EB086964-3203-4871-8E20-F04CAE494DF4}" type="presParOf" srcId="{22CED42F-1A55-4E2A-9E40-4395DAF6C690}" destId="{C976F524-576C-4722-9A67-6AA71D814CF1}" srcOrd="0" destOrd="0" presId="urn:microsoft.com/office/officeart/2005/8/layout/default"/>
    <dgm:cxn modelId="{79C48886-CAEE-462B-A12E-7ED7C39310FC}" type="presParOf" srcId="{22CED42F-1A55-4E2A-9E40-4395DAF6C690}" destId="{6EFD73D7-113B-4728-9A4E-E06EF1F1564F}" srcOrd="1" destOrd="0" presId="urn:microsoft.com/office/officeart/2005/8/layout/default"/>
    <dgm:cxn modelId="{BABC53EE-8046-41CD-AE96-895743080EDD}" type="presParOf" srcId="{22CED42F-1A55-4E2A-9E40-4395DAF6C690}" destId="{D487615F-441E-4EB1-9C5B-94471A8AB0C9}" srcOrd="2" destOrd="0" presId="urn:microsoft.com/office/officeart/2005/8/layout/default"/>
    <dgm:cxn modelId="{E45CCF85-BFC9-45A7-B9A8-32297A5CA796}" type="presParOf" srcId="{22CED42F-1A55-4E2A-9E40-4395DAF6C690}" destId="{50C311EB-1B6A-472F-8166-5C4DF954B0F7}" srcOrd="3" destOrd="0" presId="urn:microsoft.com/office/officeart/2005/8/layout/default"/>
    <dgm:cxn modelId="{A15BB0DF-F710-47F7-8E8D-9D47A163BACE}" type="presParOf" srcId="{22CED42F-1A55-4E2A-9E40-4395DAF6C690}" destId="{E24F0819-B78A-4AD6-8BF0-914DCF8973D0}" srcOrd="4" destOrd="0" presId="urn:microsoft.com/office/officeart/2005/8/layout/default"/>
    <dgm:cxn modelId="{8D7EE9D3-07EC-4EC1-850C-F58A4E20BE89}" type="presParOf" srcId="{22CED42F-1A55-4E2A-9E40-4395DAF6C690}" destId="{7D31FF95-83B6-4E0E-A8E9-D0966D1FFD85}" srcOrd="5" destOrd="0" presId="urn:microsoft.com/office/officeart/2005/8/layout/default"/>
    <dgm:cxn modelId="{2B27781F-4EAE-4B1D-84A9-3C545A082961}" type="presParOf" srcId="{22CED42F-1A55-4E2A-9E40-4395DAF6C690}" destId="{3C08B0D2-AF35-44F6-855E-A682A3881394}"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5.xml><?xml version="1.0" encoding="utf-8"?>
<dgm:dataModel xmlns:dgm="http://schemas.openxmlformats.org/drawingml/2006/diagram" xmlns:a="http://schemas.openxmlformats.org/drawingml/2006/main">
  <dgm:ptLst>
    <dgm:pt modelId="{F449E5E3-71F5-4FD9-804D-092012A1986F}"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6A743168-2498-406A-97D6-BE7A38D906BF}">
      <dgm:prSet/>
      <dgm:spPr/>
      <dgm:t>
        <a:bodyPr/>
        <a:lstStyle/>
        <a:p>
          <a:pPr algn="ctr"/>
          <a:r>
            <a:rPr lang="en-US" b="1" dirty="0"/>
            <a:t>Section 611 </a:t>
          </a:r>
          <a:endParaRPr lang="en-US" dirty="0"/>
        </a:p>
      </dgm:t>
    </dgm:pt>
    <dgm:pt modelId="{EF15C244-0118-44C8-B40D-EF91D0BE19C2}" type="parTrans" cxnId="{5970FAEF-E983-4978-AF1A-E0C2D4242C47}">
      <dgm:prSet/>
      <dgm:spPr/>
      <dgm:t>
        <a:bodyPr/>
        <a:lstStyle/>
        <a:p>
          <a:pPr algn="ctr"/>
          <a:endParaRPr lang="en-US"/>
        </a:p>
      </dgm:t>
    </dgm:pt>
    <dgm:pt modelId="{02BDA627-116B-4CA0-93A1-8A2214BDFD82}" type="sibTrans" cxnId="{5970FAEF-E983-4978-AF1A-E0C2D4242C47}">
      <dgm:prSet/>
      <dgm:spPr/>
      <dgm:t>
        <a:bodyPr/>
        <a:lstStyle/>
        <a:p>
          <a:pPr algn="ctr"/>
          <a:endParaRPr lang="en-US"/>
        </a:p>
      </dgm:t>
    </dgm:pt>
    <dgm:pt modelId="{EF8A272E-9BB8-447E-B8FC-443682CF84B2}">
      <dgm:prSet/>
      <dgm:spPr/>
      <dgm:t>
        <a:bodyPr/>
        <a:lstStyle/>
        <a:p>
          <a:pPr algn="ctr"/>
          <a:r>
            <a:rPr lang="en-US" b="1"/>
            <a:t>Close of Bidding</a:t>
          </a:r>
          <a:endParaRPr lang="en-US"/>
        </a:p>
      </dgm:t>
    </dgm:pt>
    <dgm:pt modelId="{F459156B-FCF8-4789-9E9F-570607DB4A03}" type="parTrans" cxnId="{019F06BF-F4CD-4432-A2B5-CF7BF9CD4A35}">
      <dgm:prSet/>
      <dgm:spPr/>
      <dgm:t>
        <a:bodyPr/>
        <a:lstStyle/>
        <a:p>
          <a:pPr algn="ctr"/>
          <a:endParaRPr lang="en-US"/>
        </a:p>
      </dgm:t>
    </dgm:pt>
    <dgm:pt modelId="{0EC0431C-BDE5-446B-91D8-142BBB648919}" type="sibTrans" cxnId="{019F06BF-F4CD-4432-A2B5-CF7BF9CD4A35}">
      <dgm:prSet/>
      <dgm:spPr/>
      <dgm:t>
        <a:bodyPr/>
        <a:lstStyle/>
        <a:p>
          <a:pPr algn="ctr"/>
          <a:endParaRPr lang="en-US"/>
        </a:p>
      </dgm:t>
    </dgm:pt>
    <dgm:pt modelId="{96FD8EC3-99EA-4180-9ACA-16E096ADE64F}" type="pres">
      <dgm:prSet presAssocID="{F449E5E3-71F5-4FD9-804D-092012A1986F}" presName="linear" presStyleCnt="0">
        <dgm:presLayoutVars>
          <dgm:animLvl val="lvl"/>
          <dgm:resizeHandles val="exact"/>
        </dgm:presLayoutVars>
      </dgm:prSet>
      <dgm:spPr/>
    </dgm:pt>
    <dgm:pt modelId="{17A991FD-DBB0-4870-B0DD-7BC13FD4ABF3}" type="pres">
      <dgm:prSet presAssocID="{6A743168-2498-406A-97D6-BE7A38D906BF}" presName="parentText" presStyleLbl="node1" presStyleIdx="0" presStyleCnt="2">
        <dgm:presLayoutVars>
          <dgm:chMax val="0"/>
          <dgm:bulletEnabled val="1"/>
        </dgm:presLayoutVars>
      </dgm:prSet>
      <dgm:spPr/>
    </dgm:pt>
    <dgm:pt modelId="{27027912-5BA8-43A0-93FD-E9EA19A104C4}" type="pres">
      <dgm:prSet presAssocID="{02BDA627-116B-4CA0-93A1-8A2214BDFD82}" presName="spacer" presStyleCnt="0"/>
      <dgm:spPr/>
    </dgm:pt>
    <dgm:pt modelId="{CC62B3F8-BF24-4AD5-ADA1-6E87F4BBAF47}" type="pres">
      <dgm:prSet presAssocID="{EF8A272E-9BB8-447E-B8FC-443682CF84B2}" presName="parentText" presStyleLbl="node1" presStyleIdx="1" presStyleCnt="2">
        <dgm:presLayoutVars>
          <dgm:chMax val="0"/>
          <dgm:bulletEnabled val="1"/>
        </dgm:presLayoutVars>
      </dgm:prSet>
      <dgm:spPr/>
    </dgm:pt>
  </dgm:ptLst>
  <dgm:cxnLst>
    <dgm:cxn modelId="{E796C22D-F849-45F6-AB89-EF7D7FF8DE84}" type="presOf" srcId="{EF8A272E-9BB8-447E-B8FC-443682CF84B2}" destId="{CC62B3F8-BF24-4AD5-ADA1-6E87F4BBAF47}" srcOrd="0" destOrd="0" presId="urn:microsoft.com/office/officeart/2005/8/layout/vList2"/>
    <dgm:cxn modelId="{93BC94B2-3DA3-4B78-B5CF-3BE1E59BD114}" type="presOf" srcId="{F449E5E3-71F5-4FD9-804D-092012A1986F}" destId="{96FD8EC3-99EA-4180-9ACA-16E096ADE64F}" srcOrd="0" destOrd="0" presId="urn:microsoft.com/office/officeart/2005/8/layout/vList2"/>
    <dgm:cxn modelId="{019F06BF-F4CD-4432-A2B5-CF7BF9CD4A35}" srcId="{F449E5E3-71F5-4FD9-804D-092012A1986F}" destId="{EF8A272E-9BB8-447E-B8FC-443682CF84B2}" srcOrd="1" destOrd="0" parTransId="{F459156B-FCF8-4789-9E9F-570607DB4A03}" sibTransId="{0EC0431C-BDE5-446B-91D8-142BBB648919}"/>
    <dgm:cxn modelId="{C28D6FCC-2D42-43AB-80AF-2E6BDE0B71A2}" type="presOf" srcId="{6A743168-2498-406A-97D6-BE7A38D906BF}" destId="{17A991FD-DBB0-4870-B0DD-7BC13FD4ABF3}" srcOrd="0" destOrd="0" presId="urn:microsoft.com/office/officeart/2005/8/layout/vList2"/>
    <dgm:cxn modelId="{5970FAEF-E983-4978-AF1A-E0C2D4242C47}" srcId="{F449E5E3-71F5-4FD9-804D-092012A1986F}" destId="{6A743168-2498-406A-97D6-BE7A38D906BF}" srcOrd="0" destOrd="0" parTransId="{EF15C244-0118-44C8-B40D-EF91D0BE19C2}" sibTransId="{02BDA627-116B-4CA0-93A1-8A2214BDFD82}"/>
    <dgm:cxn modelId="{6330EF18-A025-4101-9E4A-1AFC74899F46}" type="presParOf" srcId="{96FD8EC3-99EA-4180-9ACA-16E096ADE64F}" destId="{17A991FD-DBB0-4870-B0DD-7BC13FD4ABF3}" srcOrd="0" destOrd="0" presId="urn:microsoft.com/office/officeart/2005/8/layout/vList2"/>
    <dgm:cxn modelId="{51F204F0-5AE3-46EA-A424-B5FE83A8A66F}" type="presParOf" srcId="{96FD8EC3-99EA-4180-9ACA-16E096ADE64F}" destId="{27027912-5BA8-43A0-93FD-E9EA19A104C4}" srcOrd="1" destOrd="0" presId="urn:microsoft.com/office/officeart/2005/8/layout/vList2"/>
    <dgm:cxn modelId="{85B29DE3-7281-4394-8C76-D4106FF2E70B}" type="presParOf" srcId="{96FD8EC3-99EA-4180-9ACA-16E096ADE64F}" destId="{CC62B3F8-BF24-4AD5-ADA1-6E87F4BBAF47}"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6.xml><?xml version="1.0" encoding="utf-8"?>
<dgm:dataModel xmlns:dgm="http://schemas.openxmlformats.org/drawingml/2006/diagram" xmlns:a="http://schemas.openxmlformats.org/drawingml/2006/main">
  <dgm:ptLst>
    <dgm:pt modelId="{ACB534DC-1F2F-4C35-ABC3-22FD15BE2CE5}" type="doc">
      <dgm:prSet loTypeId="urn:microsoft.com/office/officeart/2005/8/layout/vProcess5" loCatId="process" qsTypeId="urn:microsoft.com/office/officeart/2005/8/quickstyle/simple1" qsCatId="simple" csTypeId="urn:microsoft.com/office/officeart/2005/8/colors/accent1_2" csCatId="accent1"/>
      <dgm:spPr/>
      <dgm:t>
        <a:bodyPr/>
        <a:lstStyle/>
        <a:p>
          <a:endParaRPr lang="en-US"/>
        </a:p>
      </dgm:t>
    </dgm:pt>
    <dgm:pt modelId="{3C38BDD3-28CA-4B73-9772-EDA045D5EA4B}">
      <dgm:prSet/>
      <dgm:spPr/>
      <dgm:t>
        <a:bodyPr/>
        <a:lstStyle/>
        <a:p>
          <a:r>
            <a:rPr lang="en-US"/>
            <a:t>At the appointed time the Owner, Designer or SCO representative will declare the receipt of bids closed. </a:t>
          </a:r>
        </a:p>
      </dgm:t>
    </dgm:pt>
    <dgm:pt modelId="{526D5AAA-B16F-49CC-9167-D329390202C1}" type="parTrans" cxnId="{D4F757A0-6075-4016-B91A-AA2FF2C2F422}">
      <dgm:prSet/>
      <dgm:spPr/>
      <dgm:t>
        <a:bodyPr/>
        <a:lstStyle/>
        <a:p>
          <a:endParaRPr lang="en-US"/>
        </a:p>
      </dgm:t>
    </dgm:pt>
    <dgm:pt modelId="{2FC9ACC9-6A73-4ED8-9A6B-9A68160D91EC}" type="sibTrans" cxnId="{D4F757A0-6075-4016-B91A-AA2FF2C2F422}">
      <dgm:prSet/>
      <dgm:spPr/>
      <dgm:t>
        <a:bodyPr/>
        <a:lstStyle/>
        <a:p>
          <a:endParaRPr lang="en-US"/>
        </a:p>
      </dgm:t>
    </dgm:pt>
    <dgm:pt modelId="{9CDF9A01-5E94-48EF-A03C-FE9C434E944D}">
      <dgm:prSet/>
      <dgm:spPr/>
      <dgm:t>
        <a:bodyPr/>
        <a:lstStyle/>
        <a:p>
          <a:r>
            <a:rPr lang="en-US"/>
            <a:t>The Designer shall have sorted bids into single prime and separate prime bid categories. </a:t>
          </a:r>
        </a:p>
      </dgm:t>
    </dgm:pt>
    <dgm:pt modelId="{79883525-7097-4328-8311-D2FBD90B98A5}" type="parTrans" cxnId="{0C6B3A66-637A-4AED-8288-D23CC95ADDBA}">
      <dgm:prSet/>
      <dgm:spPr/>
      <dgm:t>
        <a:bodyPr/>
        <a:lstStyle/>
        <a:p>
          <a:endParaRPr lang="en-US"/>
        </a:p>
      </dgm:t>
    </dgm:pt>
    <dgm:pt modelId="{A424B322-2F45-4C52-9079-B207AD3D0F11}" type="sibTrans" cxnId="{0C6B3A66-637A-4AED-8288-D23CC95ADDBA}">
      <dgm:prSet/>
      <dgm:spPr/>
      <dgm:t>
        <a:bodyPr/>
        <a:lstStyle/>
        <a:p>
          <a:endParaRPr lang="en-US"/>
        </a:p>
      </dgm:t>
    </dgm:pt>
    <dgm:pt modelId="{1060FCDF-7DFE-481A-BD59-CA3C443E032A}">
      <dgm:prSet/>
      <dgm:spPr/>
      <dgm:t>
        <a:bodyPr/>
        <a:lstStyle/>
        <a:p>
          <a:r>
            <a:rPr lang="en-US"/>
            <a:t>A determination as to whether sufficient bids have been received to open will be made in accordance with “Guidelines for Opening of Public Construction Bids” on the SCO Website. </a:t>
          </a:r>
        </a:p>
      </dgm:t>
    </dgm:pt>
    <dgm:pt modelId="{D319E204-19B4-4EEB-9260-EA0684A9F88F}" type="parTrans" cxnId="{5E7F4F3E-4A22-41E4-8779-7C8C6B104B10}">
      <dgm:prSet/>
      <dgm:spPr/>
      <dgm:t>
        <a:bodyPr/>
        <a:lstStyle/>
        <a:p>
          <a:endParaRPr lang="en-US"/>
        </a:p>
      </dgm:t>
    </dgm:pt>
    <dgm:pt modelId="{FBD573A5-9785-4895-92A4-954F16C167D8}" type="sibTrans" cxnId="{5E7F4F3E-4A22-41E4-8779-7C8C6B104B10}">
      <dgm:prSet/>
      <dgm:spPr/>
      <dgm:t>
        <a:bodyPr/>
        <a:lstStyle/>
        <a:p>
          <a:endParaRPr lang="en-US"/>
        </a:p>
      </dgm:t>
    </dgm:pt>
    <dgm:pt modelId="{67B68FDF-F856-4C72-8784-4C37D79850F1}">
      <dgm:prSet/>
      <dgm:spPr/>
      <dgm:t>
        <a:bodyPr/>
        <a:lstStyle/>
        <a:p>
          <a:r>
            <a:rPr lang="en-US"/>
            <a:t>The State Construction Office is available by phone should any clarifications be required during the bid opening process.</a:t>
          </a:r>
        </a:p>
      </dgm:t>
    </dgm:pt>
    <dgm:pt modelId="{DB377B83-4741-4534-8EDD-6C0E9AE76949}" type="parTrans" cxnId="{613968E8-3DE5-4212-A4A3-61F0A51DC24F}">
      <dgm:prSet/>
      <dgm:spPr/>
      <dgm:t>
        <a:bodyPr/>
        <a:lstStyle/>
        <a:p>
          <a:endParaRPr lang="en-US"/>
        </a:p>
      </dgm:t>
    </dgm:pt>
    <dgm:pt modelId="{3DC811E2-A751-4BD1-9931-6C975C16923E}" type="sibTrans" cxnId="{613968E8-3DE5-4212-A4A3-61F0A51DC24F}">
      <dgm:prSet/>
      <dgm:spPr/>
      <dgm:t>
        <a:bodyPr/>
        <a:lstStyle/>
        <a:p>
          <a:endParaRPr lang="en-US"/>
        </a:p>
      </dgm:t>
    </dgm:pt>
    <dgm:pt modelId="{708F4455-06C4-4940-BFA4-690BF7D25D67}" type="pres">
      <dgm:prSet presAssocID="{ACB534DC-1F2F-4C35-ABC3-22FD15BE2CE5}" presName="outerComposite" presStyleCnt="0">
        <dgm:presLayoutVars>
          <dgm:chMax val="5"/>
          <dgm:dir/>
          <dgm:resizeHandles val="exact"/>
        </dgm:presLayoutVars>
      </dgm:prSet>
      <dgm:spPr/>
    </dgm:pt>
    <dgm:pt modelId="{978E3542-1760-4CDE-9369-8C6EA730A6AB}" type="pres">
      <dgm:prSet presAssocID="{ACB534DC-1F2F-4C35-ABC3-22FD15BE2CE5}" presName="dummyMaxCanvas" presStyleCnt="0">
        <dgm:presLayoutVars/>
      </dgm:prSet>
      <dgm:spPr/>
    </dgm:pt>
    <dgm:pt modelId="{9E70CF17-C395-41F4-9F39-82F6DB99D90B}" type="pres">
      <dgm:prSet presAssocID="{ACB534DC-1F2F-4C35-ABC3-22FD15BE2CE5}" presName="FourNodes_1" presStyleLbl="node1" presStyleIdx="0" presStyleCnt="4">
        <dgm:presLayoutVars>
          <dgm:bulletEnabled val="1"/>
        </dgm:presLayoutVars>
      </dgm:prSet>
      <dgm:spPr/>
    </dgm:pt>
    <dgm:pt modelId="{982B0B2F-83AF-41E9-805A-9F2A9AB110EF}" type="pres">
      <dgm:prSet presAssocID="{ACB534DC-1F2F-4C35-ABC3-22FD15BE2CE5}" presName="FourNodes_2" presStyleLbl="node1" presStyleIdx="1" presStyleCnt="4">
        <dgm:presLayoutVars>
          <dgm:bulletEnabled val="1"/>
        </dgm:presLayoutVars>
      </dgm:prSet>
      <dgm:spPr/>
    </dgm:pt>
    <dgm:pt modelId="{88A49E6A-580A-456F-8D2D-C8DF017549B3}" type="pres">
      <dgm:prSet presAssocID="{ACB534DC-1F2F-4C35-ABC3-22FD15BE2CE5}" presName="FourNodes_3" presStyleLbl="node1" presStyleIdx="2" presStyleCnt="4">
        <dgm:presLayoutVars>
          <dgm:bulletEnabled val="1"/>
        </dgm:presLayoutVars>
      </dgm:prSet>
      <dgm:spPr/>
    </dgm:pt>
    <dgm:pt modelId="{4EF54C67-6295-4C49-B750-E511BE6A6313}" type="pres">
      <dgm:prSet presAssocID="{ACB534DC-1F2F-4C35-ABC3-22FD15BE2CE5}" presName="FourNodes_4" presStyleLbl="node1" presStyleIdx="3" presStyleCnt="4">
        <dgm:presLayoutVars>
          <dgm:bulletEnabled val="1"/>
        </dgm:presLayoutVars>
      </dgm:prSet>
      <dgm:spPr/>
    </dgm:pt>
    <dgm:pt modelId="{542ABBC8-D826-4F5F-BA4E-6504CABE7B37}" type="pres">
      <dgm:prSet presAssocID="{ACB534DC-1F2F-4C35-ABC3-22FD15BE2CE5}" presName="FourConn_1-2" presStyleLbl="fgAccFollowNode1" presStyleIdx="0" presStyleCnt="3">
        <dgm:presLayoutVars>
          <dgm:bulletEnabled val="1"/>
        </dgm:presLayoutVars>
      </dgm:prSet>
      <dgm:spPr/>
    </dgm:pt>
    <dgm:pt modelId="{17A44959-E647-4CBA-9BCF-002C337E3931}" type="pres">
      <dgm:prSet presAssocID="{ACB534DC-1F2F-4C35-ABC3-22FD15BE2CE5}" presName="FourConn_2-3" presStyleLbl="fgAccFollowNode1" presStyleIdx="1" presStyleCnt="3">
        <dgm:presLayoutVars>
          <dgm:bulletEnabled val="1"/>
        </dgm:presLayoutVars>
      </dgm:prSet>
      <dgm:spPr/>
    </dgm:pt>
    <dgm:pt modelId="{BB3E7503-A58F-422E-A2EC-00421DEF2486}" type="pres">
      <dgm:prSet presAssocID="{ACB534DC-1F2F-4C35-ABC3-22FD15BE2CE5}" presName="FourConn_3-4" presStyleLbl="fgAccFollowNode1" presStyleIdx="2" presStyleCnt="3">
        <dgm:presLayoutVars>
          <dgm:bulletEnabled val="1"/>
        </dgm:presLayoutVars>
      </dgm:prSet>
      <dgm:spPr/>
    </dgm:pt>
    <dgm:pt modelId="{5EB04738-746A-411E-B7E6-185277E54485}" type="pres">
      <dgm:prSet presAssocID="{ACB534DC-1F2F-4C35-ABC3-22FD15BE2CE5}" presName="FourNodes_1_text" presStyleLbl="node1" presStyleIdx="3" presStyleCnt="4">
        <dgm:presLayoutVars>
          <dgm:bulletEnabled val="1"/>
        </dgm:presLayoutVars>
      </dgm:prSet>
      <dgm:spPr/>
    </dgm:pt>
    <dgm:pt modelId="{915CB481-8484-4BC1-A1B5-F2F7258D7FEF}" type="pres">
      <dgm:prSet presAssocID="{ACB534DC-1F2F-4C35-ABC3-22FD15BE2CE5}" presName="FourNodes_2_text" presStyleLbl="node1" presStyleIdx="3" presStyleCnt="4">
        <dgm:presLayoutVars>
          <dgm:bulletEnabled val="1"/>
        </dgm:presLayoutVars>
      </dgm:prSet>
      <dgm:spPr/>
    </dgm:pt>
    <dgm:pt modelId="{7986129B-B7B5-4D18-A6E9-ADCD29C99E9B}" type="pres">
      <dgm:prSet presAssocID="{ACB534DC-1F2F-4C35-ABC3-22FD15BE2CE5}" presName="FourNodes_3_text" presStyleLbl="node1" presStyleIdx="3" presStyleCnt="4">
        <dgm:presLayoutVars>
          <dgm:bulletEnabled val="1"/>
        </dgm:presLayoutVars>
      </dgm:prSet>
      <dgm:spPr/>
    </dgm:pt>
    <dgm:pt modelId="{1BAAB59F-C3E4-4826-847C-46B8DD1D6627}" type="pres">
      <dgm:prSet presAssocID="{ACB534DC-1F2F-4C35-ABC3-22FD15BE2CE5}" presName="FourNodes_4_text" presStyleLbl="node1" presStyleIdx="3" presStyleCnt="4">
        <dgm:presLayoutVars>
          <dgm:bulletEnabled val="1"/>
        </dgm:presLayoutVars>
      </dgm:prSet>
      <dgm:spPr/>
    </dgm:pt>
  </dgm:ptLst>
  <dgm:cxnLst>
    <dgm:cxn modelId="{F338DA12-4E99-436C-AF51-417A17018602}" type="presOf" srcId="{3C38BDD3-28CA-4B73-9772-EDA045D5EA4B}" destId="{5EB04738-746A-411E-B7E6-185277E54485}" srcOrd="1" destOrd="0" presId="urn:microsoft.com/office/officeart/2005/8/layout/vProcess5"/>
    <dgm:cxn modelId="{B49BA123-A671-4A51-9FE0-BA809CD85C17}" type="presOf" srcId="{67B68FDF-F856-4C72-8784-4C37D79850F1}" destId="{4EF54C67-6295-4C49-B750-E511BE6A6313}" srcOrd="0" destOrd="0" presId="urn:microsoft.com/office/officeart/2005/8/layout/vProcess5"/>
    <dgm:cxn modelId="{C5F65224-CFDD-4DDC-8ADC-F5ADD574CEB2}" type="presOf" srcId="{A424B322-2F45-4C52-9079-B207AD3D0F11}" destId="{17A44959-E647-4CBA-9BCF-002C337E3931}" srcOrd="0" destOrd="0" presId="urn:microsoft.com/office/officeart/2005/8/layout/vProcess5"/>
    <dgm:cxn modelId="{2818862A-9344-4E62-B78B-02C27F0E8D68}" type="presOf" srcId="{67B68FDF-F856-4C72-8784-4C37D79850F1}" destId="{1BAAB59F-C3E4-4826-847C-46B8DD1D6627}" srcOrd="1" destOrd="0" presId="urn:microsoft.com/office/officeart/2005/8/layout/vProcess5"/>
    <dgm:cxn modelId="{5E7F4F3E-4A22-41E4-8779-7C8C6B104B10}" srcId="{ACB534DC-1F2F-4C35-ABC3-22FD15BE2CE5}" destId="{1060FCDF-7DFE-481A-BD59-CA3C443E032A}" srcOrd="2" destOrd="0" parTransId="{D319E204-19B4-4EEB-9260-EA0684A9F88F}" sibTransId="{FBD573A5-9785-4895-92A4-954F16C167D8}"/>
    <dgm:cxn modelId="{0C6B3A66-637A-4AED-8288-D23CC95ADDBA}" srcId="{ACB534DC-1F2F-4C35-ABC3-22FD15BE2CE5}" destId="{9CDF9A01-5E94-48EF-A03C-FE9C434E944D}" srcOrd="1" destOrd="0" parTransId="{79883525-7097-4328-8311-D2FBD90B98A5}" sibTransId="{A424B322-2F45-4C52-9079-B207AD3D0F11}"/>
    <dgm:cxn modelId="{7C3BAA66-97F5-447D-956A-7974A91DE279}" type="presOf" srcId="{9CDF9A01-5E94-48EF-A03C-FE9C434E944D}" destId="{915CB481-8484-4BC1-A1B5-F2F7258D7FEF}" srcOrd="1" destOrd="0" presId="urn:microsoft.com/office/officeart/2005/8/layout/vProcess5"/>
    <dgm:cxn modelId="{E2BFA96B-E5CF-4BD5-977B-D9CCBDF78F97}" type="presOf" srcId="{1060FCDF-7DFE-481A-BD59-CA3C443E032A}" destId="{88A49E6A-580A-456F-8D2D-C8DF017549B3}" srcOrd="0" destOrd="0" presId="urn:microsoft.com/office/officeart/2005/8/layout/vProcess5"/>
    <dgm:cxn modelId="{37566076-E09B-4C30-9966-534F79C645C2}" type="presOf" srcId="{9CDF9A01-5E94-48EF-A03C-FE9C434E944D}" destId="{982B0B2F-83AF-41E9-805A-9F2A9AB110EF}" srcOrd="0" destOrd="0" presId="urn:microsoft.com/office/officeart/2005/8/layout/vProcess5"/>
    <dgm:cxn modelId="{1D961C7A-687F-4F54-ADD8-B8C32A9AE042}" type="presOf" srcId="{FBD573A5-9785-4895-92A4-954F16C167D8}" destId="{BB3E7503-A58F-422E-A2EC-00421DEF2486}" srcOrd="0" destOrd="0" presId="urn:microsoft.com/office/officeart/2005/8/layout/vProcess5"/>
    <dgm:cxn modelId="{3F329C8E-5E4D-4B49-9D3F-1331260AC496}" type="presOf" srcId="{2FC9ACC9-6A73-4ED8-9A6B-9A68160D91EC}" destId="{542ABBC8-D826-4F5F-BA4E-6504CABE7B37}" srcOrd="0" destOrd="0" presId="urn:microsoft.com/office/officeart/2005/8/layout/vProcess5"/>
    <dgm:cxn modelId="{D4F757A0-6075-4016-B91A-AA2FF2C2F422}" srcId="{ACB534DC-1F2F-4C35-ABC3-22FD15BE2CE5}" destId="{3C38BDD3-28CA-4B73-9772-EDA045D5EA4B}" srcOrd="0" destOrd="0" parTransId="{526D5AAA-B16F-49CC-9167-D329390202C1}" sibTransId="{2FC9ACC9-6A73-4ED8-9A6B-9A68160D91EC}"/>
    <dgm:cxn modelId="{C254C2B6-7CBE-4293-A6E4-83710CC0E09E}" type="presOf" srcId="{3C38BDD3-28CA-4B73-9772-EDA045D5EA4B}" destId="{9E70CF17-C395-41F4-9F39-82F6DB99D90B}" srcOrd="0" destOrd="0" presId="urn:microsoft.com/office/officeart/2005/8/layout/vProcess5"/>
    <dgm:cxn modelId="{613968E8-3DE5-4212-A4A3-61F0A51DC24F}" srcId="{ACB534DC-1F2F-4C35-ABC3-22FD15BE2CE5}" destId="{67B68FDF-F856-4C72-8784-4C37D79850F1}" srcOrd="3" destOrd="0" parTransId="{DB377B83-4741-4534-8EDD-6C0E9AE76949}" sibTransId="{3DC811E2-A751-4BD1-9931-6C975C16923E}"/>
    <dgm:cxn modelId="{D3538FF0-B78D-4411-8A97-1709AFAF5EF1}" type="presOf" srcId="{1060FCDF-7DFE-481A-BD59-CA3C443E032A}" destId="{7986129B-B7B5-4D18-A6E9-ADCD29C99E9B}" srcOrd="1" destOrd="0" presId="urn:microsoft.com/office/officeart/2005/8/layout/vProcess5"/>
    <dgm:cxn modelId="{FE1ADAFA-8F49-4A96-B5A1-E58498B243D0}" type="presOf" srcId="{ACB534DC-1F2F-4C35-ABC3-22FD15BE2CE5}" destId="{708F4455-06C4-4940-BFA4-690BF7D25D67}" srcOrd="0" destOrd="0" presId="urn:microsoft.com/office/officeart/2005/8/layout/vProcess5"/>
    <dgm:cxn modelId="{48C5C308-06F9-421F-8EB5-135FE7191D95}" type="presParOf" srcId="{708F4455-06C4-4940-BFA4-690BF7D25D67}" destId="{978E3542-1760-4CDE-9369-8C6EA730A6AB}" srcOrd="0" destOrd="0" presId="urn:microsoft.com/office/officeart/2005/8/layout/vProcess5"/>
    <dgm:cxn modelId="{049FB5DE-9AD4-40EF-8980-D4BEE9BDC3AC}" type="presParOf" srcId="{708F4455-06C4-4940-BFA4-690BF7D25D67}" destId="{9E70CF17-C395-41F4-9F39-82F6DB99D90B}" srcOrd="1" destOrd="0" presId="urn:microsoft.com/office/officeart/2005/8/layout/vProcess5"/>
    <dgm:cxn modelId="{688394F0-7E54-4FAE-9121-0F8552305AB7}" type="presParOf" srcId="{708F4455-06C4-4940-BFA4-690BF7D25D67}" destId="{982B0B2F-83AF-41E9-805A-9F2A9AB110EF}" srcOrd="2" destOrd="0" presId="urn:microsoft.com/office/officeart/2005/8/layout/vProcess5"/>
    <dgm:cxn modelId="{2B4959A8-22E6-41E6-BD63-7CB40AA7D3E1}" type="presParOf" srcId="{708F4455-06C4-4940-BFA4-690BF7D25D67}" destId="{88A49E6A-580A-456F-8D2D-C8DF017549B3}" srcOrd="3" destOrd="0" presId="urn:microsoft.com/office/officeart/2005/8/layout/vProcess5"/>
    <dgm:cxn modelId="{829EDEB3-2201-45D4-ACDA-DDFA31954D2A}" type="presParOf" srcId="{708F4455-06C4-4940-BFA4-690BF7D25D67}" destId="{4EF54C67-6295-4C49-B750-E511BE6A6313}" srcOrd="4" destOrd="0" presId="urn:microsoft.com/office/officeart/2005/8/layout/vProcess5"/>
    <dgm:cxn modelId="{FE0DB087-C49B-46CE-943B-F1547FC469EB}" type="presParOf" srcId="{708F4455-06C4-4940-BFA4-690BF7D25D67}" destId="{542ABBC8-D826-4F5F-BA4E-6504CABE7B37}" srcOrd="5" destOrd="0" presId="urn:microsoft.com/office/officeart/2005/8/layout/vProcess5"/>
    <dgm:cxn modelId="{38983DB8-99CB-4FF3-89CE-2DFC5F35FE66}" type="presParOf" srcId="{708F4455-06C4-4940-BFA4-690BF7D25D67}" destId="{17A44959-E647-4CBA-9BCF-002C337E3931}" srcOrd="6" destOrd="0" presId="urn:microsoft.com/office/officeart/2005/8/layout/vProcess5"/>
    <dgm:cxn modelId="{9A7853EE-9325-46C3-AD14-D7DEAA92B600}" type="presParOf" srcId="{708F4455-06C4-4940-BFA4-690BF7D25D67}" destId="{BB3E7503-A58F-422E-A2EC-00421DEF2486}" srcOrd="7" destOrd="0" presId="urn:microsoft.com/office/officeart/2005/8/layout/vProcess5"/>
    <dgm:cxn modelId="{9E84202D-7ECD-48A0-B8E2-2231942FAB86}" type="presParOf" srcId="{708F4455-06C4-4940-BFA4-690BF7D25D67}" destId="{5EB04738-746A-411E-B7E6-185277E54485}" srcOrd="8" destOrd="0" presId="urn:microsoft.com/office/officeart/2005/8/layout/vProcess5"/>
    <dgm:cxn modelId="{82BF0397-AE20-4B8D-AC28-A9A48D7503B9}" type="presParOf" srcId="{708F4455-06C4-4940-BFA4-690BF7D25D67}" destId="{915CB481-8484-4BC1-A1B5-F2F7258D7FEF}" srcOrd="9" destOrd="0" presId="urn:microsoft.com/office/officeart/2005/8/layout/vProcess5"/>
    <dgm:cxn modelId="{FD58C34E-53CD-4864-A7B4-82A5D350689D}" type="presParOf" srcId="{708F4455-06C4-4940-BFA4-690BF7D25D67}" destId="{7986129B-B7B5-4D18-A6E9-ADCD29C99E9B}" srcOrd="10" destOrd="0" presId="urn:microsoft.com/office/officeart/2005/8/layout/vProcess5"/>
    <dgm:cxn modelId="{BAE90937-E4B6-4983-8F42-9967DF868E3B}" type="presParOf" srcId="{708F4455-06C4-4940-BFA4-690BF7D25D67}" destId="{1BAAB59F-C3E4-4826-847C-46B8DD1D6627}"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7.xml><?xml version="1.0" encoding="utf-8"?>
<dgm:dataModel xmlns:dgm="http://schemas.openxmlformats.org/drawingml/2006/diagram" xmlns:a="http://schemas.openxmlformats.org/drawingml/2006/main">
  <dgm:ptLst>
    <dgm:pt modelId="{28438806-A786-40AE-8FA0-4D638D588CC0}" type="doc">
      <dgm:prSet loTypeId="urn:microsoft.com/office/officeart/2005/8/layout/lProcess2" loCatId="relationship" qsTypeId="urn:microsoft.com/office/officeart/2005/8/quickstyle/3d3" qsCatId="3D" csTypeId="urn:microsoft.com/office/officeart/2005/8/colors/colorful4" csCatId="colorful"/>
      <dgm:spPr/>
      <dgm:t>
        <a:bodyPr/>
        <a:lstStyle/>
        <a:p>
          <a:endParaRPr lang="en-US"/>
        </a:p>
      </dgm:t>
    </dgm:pt>
    <dgm:pt modelId="{73CE24F2-EAF2-4A6C-A913-515B6619CA5E}">
      <dgm:prSet/>
      <dgm:spPr/>
      <dgm:t>
        <a:bodyPr/>
        <a:lstStyle/>
        <a:p>
          <a:r>
            <a:rPr lang="en-US"/>
            <a:t>If sufficient bids are available to proceed with the bid opening, then the following will be asked: </a:t>
          </a:r>
        </a:p>
      </dgm:t>
    </dgm:pt>
    <dgm:pt modelId="{98FBCD68-B7B4-4A0B-964A-19828D2C44D8}" type="parTrans" cxnId="{BDB4936E-E4FF-4E0D-A495-1677E1F88845}">
      <dgm:prSet/>
      <dgm:spPr/>
      <dgm:t>
        <a:bodyPr/>
        <a:lstStyle/>
        <a:p>
          <a:endParaRPr lang="en-US"/>
        </a:p>
      </dgm:t>
    </dgm:pt>
    <dgm:pt modelId="{D828B82B-2488-4D78-A819-F3B46E7C1E91}" type="sibTrans" cxnId="{BDB4936E-E4FF-4E0D-A495-1677E1F88845}">
      <dgm:prSet/>
      <dgm:spPr/>
      <dgm:t>
        <a:bodyPr/>
        <a:lstStyle/>
        <a:p>
          <a:endParaRPr lang="en-US"/>
        </a:p>
      </dgm:t>
    </dgm:pt>
    <dgm:pt modelId="{0B5DBA47-7879-454A-BA80-47BA132B0E2E}">
      <dgm:prSet/>
      <dgm:spPr/>
      <dgm:t>
        <a:bodyPr/>
        <a:lstStyle/>
        <a:p>
          <a:r>
            <a:rPr lang="en-US"/>
            <a:t>Whether bidders (present) have received all addenda issued. </a:t>
          </a:r>
        </a:p>
      </dgm:t>
    </dgm:pt>
    <dgm:pt modelId="{4D455974-00EE-4672-8E19-9AB4E4F43A22}" type="parTrans" cxnId="{5404BA6E-84C8-498B-B2FA-A54F7DFE4B9C}">
      <dgm:prSet/>
      <dgm:spPr/>
      <dgm:t>
        <a:bodyPr/>
        <a:lstStyle/>
        <a:p>
          <a:endParaRPr lang="en-US"/>
        </a:p>
      </dgm:t>
    </dgm:pt>
    <dgm:pt modelId="{CD80EFC3-D7B4-4520-ACDF-8F395AE44EE0}" type="sibTrans" cxnId="{5404BA6E-84C8-498B-B2FA-A54F7DFE4B9C}">
      <dgm:prSet/>
      <dgm:spPr/>
      <dgm:t>
        <a:bodyPr/>
        <a:lstStyle/>
        <a:p>
          <a:endParaRPr lang="en-US"/>
        </a:p>
      </dgm:t>
    </dgm:pt>
    <dgm:pt modelId="{E64CAAB8-3B68-45B1-A28E-F1D77988610F}">
      <dgm:prSet/>
      <dgm:spPr/>
      <dgm:t>
        <a:bodyPr/>
        <a:lstStyle/>
        <a:p>
          <a:r>
            <a:rPr lang="en-US"/>
            <a:t>Whether anyone was denied the right to bid. </a:t>
          </a:r>
        </a:p>
      </dgm:t>
    </dgm:pt>
    <dgm:pt modelId="{7516C3DB-8D4D-47C6-A092-F59127C56006}" type="parTrans" cxnId="{4473BA6F-077E-4B4A-ABB3-871EFADF2449}">
      <dgm:prSet/>
      <dgm:spPr/>
      <dgm:t>
        <a:bodyPr/>
        <a:lstStyle/>
        <a:p>
          <a:endParaRPr lang="en-US"/>
        </a:p>
      </dgm:t>
    </dgm:pt>
    <dgm:pt modelId="{A2B56686-DA40-492E-9D68-A87E1135B931}" type="sibTrans" cxnId="{4473BA6F-077E-4B4A-ABB3-871EFADF2449}">
      <dgm:prSet/>
      <dgm:spPr/>
      <dgm:t>
        <a:bodyPr/>
        <a:lstStyle/>
        <a:p>
          <a:endParaRPr lang="en-US"/>
        </a:p>
      </dgm:t>
    </dgm:pt>
    <dgm:pt modelId="{9273F74D-3B2F-499E-9DF5-80E11A3D2215}">
      <dgm:prSet/>
      <dgm:spPr/>
      <dgm:t>
        <a:bodyPr/>
        <a:lstStyle/>
        <a:p>
          <a:r>
            <a:rPr lang="en-US"/>
            <a:t>Whether there are any objections to proceeding with the bid opening </a:t>
          </a:r>
        </a:p>
      </dgm:t>
    </dgm:pt>
    <dgm:pt modelId="{D6E2E488-3801-45D4-95E4-BD0818795B27}" type="parTrans" cxnId="{DF828464-BCD3-40D7-BD7B-C243065E7EDB}">
      <dgm:prSet/>
      <dgm:spPr/>
      <dgm:t>
        <a:bodyPr/>
        <a:lstStyle/>
        <a:p>
          <a:endParaRPr lang="en-US"/>
        </a:p>
      </dgm:t>
    </dgm:pt>
    <dgm:pt modelId="{2CC1C159-F8A7-4195-803C-C57DA2CF5A0D}" type="sibTrans" cxnId="{DF828464-BCD3-40D7-BD7B-C243065E7EDB}">
      <dgm:prSet/>
      <dgm:spPr/>
      <dgm:t>
        <a:bodyPr/>
        <a:lstStyle/>
        <a:p>
          <a:endParaRPr lang="en-US"/>
        </a:p>
      </dgm:t>
    </dgm:pt>
    <dgm:pt modelId="{9DA4C8FA-9866-41F4-A8E3-A5E34E654C75}" type="pres">
      <dgm:prSet presAssocID="{28438806-A786-40AE-8FA0-4D638D588CC0}" presName="theList" presStyleCnt="0">
        <dgm:presLayoutVars>
          <dgm:dir/>
          <dgm:animLvl val="lvl"/>
          <dgm:resizeHandles val="exact"/>
        </dgm:presLayoutVars>
      </dgm:prSet>
      <dgm:spPr/>
    </dgm:pt>
    <dgm:pt modelId="{602BFCC7-9E54-4360-B653-2CFD9AAC5754}" type="pres">
      <dgm:prSet presAssocID="{73CE24F2-EAF2-4A6C-A913-515B6619CA5E}" presName="compNode" presStyleCnt="0"/>
      <dgm:spPr/>
    </dgm:pt>
    <dgm:pt modelId="{554D67FB-7877-47CB-864F-A732D69C684A}" type="pres">
      <dgm:prSet presAssocID="{73CE24F2-EAF2-4A6C-A913-515B6619CA5E}" presName="aNode" presStyleLbl="bgShp" presStyleIdx="0" presStyleCnt="1"/>
      <dgm:spPr/>
    </dgm:pt>
    <dgm:pt modelId="{FE0DFF20-FEB5-4287-8AD5-32912F5CA733}" type="pres">
      <dgm:prSet presAssocID="{73CE24F2-EAF2-4A6C-A913-515B6619CA5E}" presName="textNode" presStyleLbl="bgShp" presStyleIdx="0" presStyleCnt="1"/>
      <dgm:spPr/>
    </dgm:pt>
    <dgm:pt modelId="{DA790560-9C45-46D2-B1C1-1A46DEB1678B}" type="pres">
      <dgm:prSet presAssocID="{73CE24F2-EAF2-4A6C-A913-515B6619CA5E}" presName="compChildNode" presStyleCnt="0"/>
      <dgm:spPr/>
    </dgm:pt>
    <dgm:pt modelId="{F39F7D1B-17A1-4521-9012-90DACDA7D44B}" type="pres">
      <dgm:prSet presAssocID="{73CE24F2-EAF2-4A6C-A913-515B6619CA5E}" presName="theInnerList" presStyleCnt="0"/>
      <dgm:spPr/>
    </dgm:pt>
    <dgm:pt modelId="{C60B8850-B8EE-4E6E-A0F2-867206056D6D}" type="pres">
      <dgm:prSet presAssocID="{0B5DBA47-7879-454A-BA80-47BA132B0E2E}" presName="childNode" presStyleLbl="node1" presStyleIdx="0" presStyleCnt="3">
        <dgm:presLayoutVars>
          <dgm:bulletEnabled val="1"/>
        </dgm:presLayoutVars>
      </dgm:prSet>
      <dgm:spPr/>
    </dgm:pt>
    <dgm:pt modelId="{271BE6B6-A7CF-40FF-A753-FC6B75D5596C}" type="pres">
      <dgm:prSet presAssocID="{0B5DBA47-7879-454A-BA80-47BA132B0E2E}" presName="aSpace2" presStyleCnt="0"/>
      <dgm:spPr/>
    </dgm:pt>
    <dgm:pt modelId="{971406B1-486B-445B-9D22-D82E6E26F6C8}" type="pres">
      <dgm:prSet presAssocID="{E64CAAB8-3B68-45B1-A28E-F1D77988610F}" presName="childNode" presStyleLbl="node1" presStyleIdx="1" presStyleCnt="3">
        <dgm:presLayoutVars>
          <dgm:bulletEnabled val="1"/>
        </dgm:presLayoutVars>
      </dgm:prSet>
      <dgm:spPr/>
    </dgm:pt>
    <dgm:pt modelId="{7EB46C10-9B72-4ED7-9A32-C4AE16DDF493}" type="pres">
      <dgm:prSet presAssocID="{E64CAAB8-3B68-45B1-A28E-F1D77988610F}" presName="aSpace2" presStyleCnt="0"/>
      <dgm:spPr/>
    </dgm:pt>
    <dgm:pt modelId="{FA7737A6-1678-4E7D-882F-9DDF4F82B978}" type="pres">
      <dgm:prSet presAssocID="{9273F74D-3B2F-499E-9DF5-80E11A3D2215}" presName="childNode" presStyleLbl="node1" presStyleIdx="2" presStyleCnt="3">
        <dgm:presLayoutVars>
          <dgm:bulletEnabled val="1"/>
        </dgm:presLayoutVars>
      </dgm:prSet>
      <dgm:spPr/>
    </dgm:pt>
  </dgm:ptLst>
  <dgm:cxnLst>
    <dgm:cxn modelId="{76674E03-782F-4ABB-8121-D724A8BF5F0E}" type="presOf" srcId="{E64CAAB8-3B68-45B1-A28E-F1D77988610F}" destId="{971406B1-486B-445B-9D22-D82E6E26F6C8}" srcOrd="0" destOrd="0" presId="urn:microsoft.com/office/officeart/2005/8/layout/lProcess2"/>
    <dgm:cxn modelId="{BFFDE131-4FA5-4917-8DB8-63A1BA0E18A0}" type="presOf" srcId="{73CE24F2-EAF2-4A6C-A913-515B6619CA5E}" destId="{FE0DFF20-FEB5-4287-8AD5-32912F5CA733}" srcOrd="1" destOrd="0" presId="urn:microsoft.com/office/officeart/2005/8/layout/lProcess2"/>
    <dgm:cxn modelId="{9A17C161-3309-4368-9A3F-D8B574E908E1}" type="presOf" srcId="{28438806-A786-40AE-8FA0-4D638D588CC0}" destId="{9DA4C8FA-9866-41F4-A8E3-A5E34E654C75}" srcOrd="0" destOrd="0" presId="urn:microsoft.com/office/officeart/2005/8/layout/lProcess2"/>
    <dgm:cxn modelId="{DF828464-BCD3-40D7-BD7B-C243065E7EDB}" srcId="{73CE24F2-EAF2-4A6C-A913-515B6619CA5E}" destId="{9273F74D-3B2F-499E-9DF5-80E11A3D2215}" srcOrd="2" destOrd="0" parTransId="{D6E2E488-3801-45D4-95E4-BD0818795B27}" sibTransId="{2CC1C159-F8A7-4195-803C-C57DA2CF5A0D}"/>
    <dgm:cxn modelId="{BDB4936E-E4FF-4E0D-A495-1677E1F88845}" srcId="{28438806-A786-40AE-8FA0-4D638D588CC0}" destId="{73CE24F2-EAF2-4A6C-A913-515B6619CA5E}" srcOrd="0" destOrd="0" parTransId="{98FBCD68-B7B4-4A0B-964A-19828D2C44D8}" sibTransId="{D828B82B-2488-4D78-A819-F3B46E7C1E91}"/>
    <dgm:cxn modelId="{5404BA6E-84C8-498B-B2FA-A54F7DFE4B9C}" srcId="{73CE24F2-EAF2-4A6C-A913-515B6619CA5E}" destId="{0B5DBA47-7879-454A-BA80-47BA132B0E2E}" srcOrd="0" destOrd="0" parTransId="{4D455974-00EE-4672-8E19-9AB4E4F43A22}" sibTransId="{CD80EFC3-D7B4-4520-ACDF-8F395AE44EE0}"/>
    <dgm:cxn modelId="{4473BA6F-077E-4B4A-ABB3-871EFADF2449}" srcId="{73CE24F2-EAF2-4A6C-A913-515B6619CA5E}" destId="{E64CAAB8-3B68-45B1-A28E-F1D77988610F}" srcOrd="1" destOrd="0" parTransId="{7516C3DB-8D4D-47C6-A092-F59127C56006}" sibTransId="{A2B56686-DA40-492E-9D68-A87E1135B931}"/>
    <dgm:cxn modelId="{C056CC9A-792F-4A05-84DE-44CA19C33863}" type="presOf" srcId="{9273F74D-3B2F-499E-9DF5-80E11A3D2215}" destId="{FA7737A6-1678-4E7D-882F-9DDF4F82B978}" srcOrd="0" destOrd="0" presId="urn:microsoft.com/office/officeart/2005/8/layout/lProcess2"/>
    <dgm:cxn modelId="{6FE858D9-0C26-4722-88C5-885887BDA7A5}" type="presOf" srcId="{73CE24F2-EAF2-4A6C-A913-515B6619CA5E}" destId="{554D67FB-7877-47CB-864F-A732D69C684A}" srcOrd="0" destOrd="0" presId="urn:microsoft.com/office/officeart/2005/8/layout/lProcess2"/>
    <dgm:cxn modelId="{D509F4E5-F128-49DA-941C-7C785B2F790F}" type="presOf" srcId="{0B5DBA47-7879-454A-BA80-47BA132B0E2E}" destId="{C60B8850-B8EE-4E6E-A0F2-867206056D6D}" srcOrd="0" destOrd="0" presId="urn:microsoft.com/office/officeart/2005/8/layout/lProcess2"/>
    <dgm:cxn modelId="{50C85801-2FB8-44B8-90F2-50DBA9FBB124}" type="presParOf" srcId="{9DA4C8FA-9866-41F4-A8E3-A5E34E654C75}" destId="{602BFCC7-9E54-4360-B653-2CFD9AAC5754}" srcOrd="0" destOrd="0" presId="urn:microsoft.com/office/officeart/2005/8/layout/lProcess2"/>
    <dgm:cxn modelId="{0285E1E8-A223-4C84-A1D6-09673A7DFB5A}" type="presParOf" srcId="{602BFCC7-9E54-4360-B653-2CFD9AAC5754}" destId="{554D67FB-7877-47CB-864F-A732D69C684A}" srcOrd="0" destOrd="0" presId="urn:microsoft.com/office/officeart/2005/8/layout/lProcess2"/>
    <dgm:cxn modelId="{E4185058-AAAC-40E7-ADB1-108927E74A09}" type="presParOf" srcId="{602BFCC7-9E54-4360-B653-2CFD9AAC5754}" destId="{FE0DFF20-FEB5-4287-8AD5-32912F5CA733}" srcOrd="1" destOrd="0" presId="urn:microsoft.com/office/officeart/2005/8/layout/lProcess2"/>
    <dgm:cxn modelId="{A327BCA2-E91E-4F99-A6DC-71623FED2591}" type="presParOf" srcId="{602BFCC7-9E54-4360-B653-2CFD9AAC5754}" destId="{DA790560-9C45-46D2-B1C1-1A46DEB1678B}" srcOrd="2" destOrd="0" presId="urn:microsoft.com/office/officeart/2005/8/layout/lProcess2"/>
    <dgm:cxn modelId="{E163A6E3-A43C-41A7-ACD9-0C6910880D0D}" type="presParOf" srcId="{DA790560-9C45-46D2-B1C1-1A46DEB1678B}" destId="{F39F7D1B-17A1-4521-9012-90DACDA7D44B}" srcOrd="0" destOrd="0" presId="urn:microsoft.com/office/officeart/2005/8/layout/lProcess2"/>
    <dgm:cxn modelId="{CF089089-8631-4E90-9DEF-B67CFBB23675}" type="presParOf" srcId="{F39F7D1B-17A1-4521-9012-90DACDA7D44B}" destId="{C60B8850-B8EE-4E6E-A0F2-867206056D6D}" srcOrd="0" destOrd="0" presId="urn:microsoft.com/office/officeart/2005/8/layout/lProcess2"/>
    <dgm:cxn modelId="{F0971945-3D2C-4DE2-82FE-FDF54EBFB3C6}" type="presParOf" srcId="{F39F7D1B-17A1-4521-9012-90DACDA7D44B}" destId="{271BE6B6-A7CF-40FF-A753-FC6B75D5596C}" srcOrd="1" destOrd="0" presId="urn:microsoft.com/office/officeart/2005/8/layout/lProcess2"/>
    <dgm:cxn modelId="{06B2E39F-ED55-4EAC-97DB-3C639CFA3FCE}" type="presParOf" srcId="{F39F7D1B-17A1-4521-9012-90DACDA7D44B}" destId="{971406B1-486B-445B-9D22-D82E6E26F6C8}" srcOrd="2" destOrd="0" presId="urn:microsoft.com/office/officeart/2005/8/layout/lProcess2"/>
    <dgm:cxn modelId="{485336C7-C6B7-456B-AC61-123BA4CBF4BA}" type="presParOf" srcId="{F39F7D1B-17A1-4521-9012-90DACDA7D44B}" destId="{7EB46C10-9B72-4ED7-9A32-C4AE16DDF493}" srcOrd="3" destOrd="0" presId="urn:microsoft.com/office/officeart/2005/8/layout/lProcess2"/>
    <dgm:cxn modelId="{A229453D-969B-4AAC-A45F-F78A7E474C2D}" type="presParOf" srcId="{F39F7D1B-17A1-4521-9012-90DACDA7D44B}" destId="{FA7737A6-1678-4E7D-882F-9DDF4F82B978}" srcOrd="4"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8.xml><?xml version="1.0" encoding="utf-8"?>
<dgm:dataModel xmlns:dgm="http://schemas.openxmlformats.org/drawingml/2006/diagram" xmlns:a="http://schemas.openxmlformats.org/drawingml/2006/main">
  <dgm:ptLst>
    <dgm:pt modelId="{6783A4CB-40EB-4033-8F02-8C54003A4F35}" type="doc">
      <dgm:prSet loTypeId="urn:microsoft.com/office/officeart/2005/8/layout/vProcess5" loCatId="process" qsTypeId="urn:microsoft.com/office/officeart/2005/8/quickstyle/3d2" qsCatId="3D" csTypeId="urn:microsoft.com/office/officeart/2005/8/colors/colorful4" csCatId="colorful"/>
      <dgm:spPr/>
      <dgm:t>
        <a:bodyPr/>
        <a:lstStyle/>
        <a:p>
          <a:endParaRPr lang="en-US"/>
        </a:p>
      </dgm:t>
    </dgm:pt>
    <dgm:pt modelId="{E6561EA6-FED9-41EB-BA82-6230D572BCCC}">
      <dgm:prSet/>
      <dgm:spPr/>
      <dgm:t>
        <a:bodyPr/>
        <a:lstStyle/>
        <a:p>
          <a:r>
            <a:rPr lang="en-US"/>
            <a:t>If there is an objection to the opening of bids then the Designer/Owner shall determine the merits and implications of the objection and shall: </a:t>
          </a:r>
        </a:p>
      </dgm:t>
    </dgm:pt>
    <dgm:pt modelId="{584F2D10-A360-4D14-8747-40B91CC39993}" type="parTrans" cxnId="{082C4418-CB91-4509-A815-AF3E4401D43C}">
      <dgm:prSet/>
      <dgm:spPr/>
      <dgm:t>
        <a:bodyPr/>
        <a:lstStyle/>
        <a:p>
          <a:endParaRPr lang="en-US"/>
        </a:p>
      </dgm:t>
    </dgm:pt>
    <dgm:pt modelId="{6173D0C0-C298-4C2F-A71D-D3CCEC6EFC8E}" type="sibTrans" cxnId="{082C4418-CB91-4509-A815-AF3E4401D43C}">
      <dgm:prSet/>
      <dgm:spPr/>
      <dgm:t>
        <a:bodyPr/>
        <a:lstStyle/>
        <a:p>
          <a:endParaRPr lang="en-US"/>
        </a:p>
      </dgm:t>
    </dgm:pt>
    <dgm:pt modelId="{EF628066-A29B-44C9-88CF-2882EEEA6ABA}">
      <dgm:prSet/>
      <dgm:spPr/>
      <dgm:t>
        <a:bodyPr/>
        <a:lstStyle/>
        <a:p>
          <a:r>
            <a:rPr lang="en-US"/>
            <a:t>Attempt to address and satisfy the objection; or </a:t>
          </a:r>
        </a:p>
      </dgm:t>
    </dgm:pt>
    <dgm:pt modelId="{67019B33-CC4F-4B98-9025-4941E0EEE6F9}" type="parTrans" cxnId="{60315F6A-0F79-4A44-A22D-391EADBBB79A}">
      <dgm:prSet/>
      <dgm:spPr/>
      <dgm:t>
        <a:bodyPr/>
        <a:lstStyle/>
        <a:p>
          <a:endParaRPr lang="en-US"/>
        </a:p>
      </dgm:t>
    </dgm:pt>
    <dgm:pt modelId="{B1EBD1E0-1016-4E47-91E2-05F6B03BA554}" type="sibTrans" cxnId="{60315F6A-0F79-4A44-A22D-391EADBBB79A}">
      <dgm:prSet/>
      <dgm:spPr/>
      <dgm:t>
        <a:bodyPr/>
        <a:lstStyle/>
        <a:p>
          <a:endParaRPr lang="en-US"/>
        </a:p>
      </dgm:t>
    </dgm:pt>
    <dgm:pt modelId="{D6123936-BCAD-4F0E-ACA1-7BA22563596B}">
      <dgm:prSet/>
      <dgm:spPr/>
      <dgm:t>
        <a:bodyPr/>
        <a:lstStyle/>
        <a:p>
          <a:r>
            <a:rPr lang="en-US"/>
            <a:t>Secure complete information as to the objection and proceed with opening of bids under protest, for later disposition by proper authority; or </a:t>
          </a:r>
        </a:p>
      </dgm:t>
    </dgm:pt>
    <dgm:pt modelId="{6B91624D-1113-4848-A0AB-B54A285921DE}" type="parTrans" cxnId="{42AB6765-6747-457B-8836-B0E08517611A}">
      <dgm:prSet/>
      <dgm:spPr/>
      <dgm:t>
        <a:bodyPr/>
        <a:lstStyle/>
        <a:p>
          <a:endParaRPr lang="en-US"/>
        </a:p>
      </dgm:t>
    </dgm:pt>
    <dgm:pt modelId="{834BBD13-3531-4115-B5EF-0BF4D2E75579}" type="sibTrans" cxnId="{42AB6765-6747-457B-8836-B0E08517611A}">
      <dgm:prSet/>
      <dgm:spPr/>
      <dgm:t>
        <a:bodyPr/>
        <a:lstStyle/>
        <a:p>
          <a:endParaRPr lang="en-US"/>
        </a:p>
      </dgm:t>
    </dgm:pt>
    <dgm:pt modelId="{1AAF8454-6344-4C6A-BE9C-DBA6C30203D4}">
      <dgm:prSet/>
      <dgm:spPr/>
      <dgm:t>
        <a:bodyPr/>
        <a:lstStyle/>
        <a:p>
          <a:r>
            <a:rPr lang="en-US"/>
            <a:t>Postpone the bid opening to a later date to allow sufficient time for the objection to be addressed; or </a:t>
          </a:r>
        </a:p>
      </dgm:t>
    </dgm:pt>
    <dgm:pt modelId="{F94F8746-5C55-47F9-B027-1E063EE453A2}" type="parTrans" cxnId="{A501E390-BEF9-4F3E-B731-E4671440B4D3}">
      <dgm:prSet/>
      <dgm:spPr/>
      <dgm:t>
        <a:bodyPr/>
        <a:lstStyle/>
        <a:p>
          <a:endParaRPr lang="en-US"/>
        </a:p>
      </dgm:t>
    </dgm:pt>
    <dgm:pt modelId="{A860EE9E-7599-4B87-9D24-35D2495A0DE0}" type="sibTrans" cxnId="{A501E390-BEF9-4F3E-B731-E4671440B4D3}">
      <dgm:prSet/>
      <dgm:spPr/>
      <dgm:t>
        <a:bodyPr/>
        <a:lstStyle/>
        <a:p>
          <a:endParaRPr lang="en-US"/>
        </a:p>
      </dgm:t>
    </dgm:pt>
    <dgm:pt modelId="{9D163912-8378-47BA-948B-A6278773CAF8}">
      <dgm:prSet/>
      <dgm:spPr/>
      <dgm:t>
        <a:bodyPr/>
        <a:lstStyle/>
        <a:p>
          <a:r>
            <a:rPr lang="en-US"/>
            <a:t>Rule the objection as an informality and proceed with the opening of bids. </a:t>
          </a:r>
        </a:p>
      </dgm:t>
    </dgm:pt>
    <dgm:pt modelId="{141FE583-393B-4281-A23A-3A2D8E2E447C}" type="parTrans" cxnId="{0A795600-6151-4228-AA49-3BE7180B496F}">
      <dgm:prSet/>
      <dgm:spPr/>
      <dgm:t>
        <a:bodyPr/>
        <a:lstStyle/>
        <a:p>
          <a:endParaRPr lang="en-US"/>
        </a:p>
      </dgm:t>
    </dgm:pt>
    <dgm:pt modelId="{D8A84FD8-2D8C-4B65-B119-CA5BAC39DCD4}" type="sibTrans" cxnId="{0A795600-6151-4228-AA49-3BE7180B496F}">
      <dgm:prSet/>
      <dgm:spPr/>
      <dgm:t>
        <a:bodyPr/>
        <a:lstStyle/>
        <a:p>
          <a:endParaRPr lang="en-US"/>
        </a:p>
      </dgm:t>
    </dgm:pt>
    <dgm:pt modelId="{42159D4B-FCD5-43FE-A0DF-5882C07929B6}" type="pres">
      <dgm:prSet presAssocID="{6783A4CB-40EB-4033-8F02-8C54003A4F35}" presName="outerComposite" presStyleCnt="0">
        <dgm:presLayoutVars>
          <dgm:chMax val="5"/>
          <dgm:dir/>
          <dgm:resizeHandles val="exact"/>
        </dgm:presLayoutVars>
      </dgm:prSet>
      <dgm:spPr/>
    </dgm:pt>
    <dgm:pt modelId="{1338F2F0-F91A-48AA-B2A2-567E6CD4B080}" type="pres">
      <dgm:prSet presAssocID="{6783A4CB-40EB-4033-8F02-8C54003A4F35}" presName="dummyMaxCanvas" presStyleCnt="0">
        <dgm:presLayoutVars/>
      </dgm:prSet>
      <dgm:spPr/>
    </dgm:pt>
    <dgm:pt modelId="{70EE60B8-8968-4B54-B134-44BEE176F0BC}" type="pres">
      <dgm:prSet presAssocID="{6783A4CB-40EB-4033-8F02-8C54003A4F35}" presName="FiveNodes_1" presStyleLbl="node1" presStyleIdx="0" presStyleCnt="5">
        <dgm:presLayoutVars>
          <dgm:bulletEnabled val="1"/>
        </dgm:presLayoutVars>
      </dgm:prSet>
      <dgm:spPr/>
    </dgm:pt>
    <dgm:pt modelId="{3611E933-D5C5-4D4F-83E7-C8472E93D86F}" type="pres">
      <dgm:prSet presAssocID="{6783A4CB-40EB-4033-8F02-8C54003A4F35}" presName="FiveNodes_2" presStyleLbl="node1" presStyleIdx="1" presStyleCnt="5">
        <dgm:presLayoutVars>
          <dgm:bulletEnabled val="1"/>
        </dgm:presLayoutVars>
      </dgm:prSet>
      <dgm:spPr/>
    </dgm:pt>
    <dgm:pt modelId="{1BC8043C-92D7-4C6E-880B-849AC0020F5D}" type="pres">
      <dgm:prSet presAssocID="{6783A4CB-40EB-4033-8F02-8C54003A4F35}" presName="FiveNodes_3" presStyleLbl="node1" presStyleIdx="2" presStyleCnt="5">
        <dgm:presLayoutVars>
          <dgm:bulletEnabled val="1"/>
        </dgm:presLayoutVars>
      </dgm:prSet>
      <dgm:spPr/>
    </dgm:pt>
    <dgm:pt modelId="{842D0213-FB72-4FB7-A2A0-E25D146ABB44}" type="pres">
      <dgm:prSet presAssocID="{6783A4CB-40EB-4033-8F02-8C54003A4F35}" presName="FiveNodes_4" presStyleLbl="node1" presStyleIdx="3" presStyleCnt="5">
        <dgm:presLayoutVars>
          <dgm:bulletEnabled val="1"/>
        </dgm:presLayoutVars>
      </dgm:prSet>
      <dgm:spPr/>
    </dgm:pt>
    <dgm:pt modelId="{930EAAB7-F3B5-4C2A-9671-5D9CB9F3B361}" type="pres">
      <dgm:prSet presAssocID="{6783A4CB-40EB-4033-8F02-8C54003A4F35}" presName="FiveNodes_5" presStyleLbl="node1" presStyleIdx="4" presStyleCnt="5">
        <dgm:presLayoutVars>
          <dgm:bulletEnabled val="1"/>
        </dgm:presLayoutVars>
      </dgm:prSet>
      <dgm:spPr/>
    </dgm:pt>
    <dgm:pt modelId="{136267E9-50E0-468D-B54B-0C8BD343FBE5}" type="pres">
      <dgm:prSet presAssocID="{6783A4CB-40EB-4033-8F02-8C54003A4F35}" presName="FiveConn_1-2" presStyleLbl="fgAccFollowNode1" presStyleIdx="0" presStyleCnt="4">
        <dgm:presLayoutVars>
          <dgm:bulletEnabled val="1"/>
        </dgm:presLayoutVars>
      </dgm:prSet>
      <dgm:spPr/>
    </dgm:pt>
    <dgm:pt modelId="{41C46D1E-ABA7-4299-9DD3-ED4A637E463C}" type="pres">
      <dgm:prSet presAssocID="{6783A4CB-40EB-4033-8F02-8C54003A4F35}" presName="FiveConn_2-3" presStyleLbl="fgAccFollowNode1" presStyleIdx="1" presStyleCnt="4">
        <dgm:presLayoutVars>
          <dgm:bulletEnabled val="1"/>
        </dgm:presLayoutVars>
      </dgm:prSet>
      <dgm:spPr/>
    </dgm:pt>
    <dgm:pt modelId="{974D9D37-D548-427F-A963-CB05F932D173}" type="pres">
      <dgm:prSet presAssocID="{6783A4CB-40EB-4033-8F02-8C54003A4F35}" presName="FiveConn_3-4" presStyleLbl="fgAccFollowNode1" presStyleIdx="2" presStyleCnt="4">
        <dgm:presLayoutVars>
          <dgm:bulletEnabled val="1"/>
        </dgm:presLayoutVars>
      </dgm:prSet>
      <dgm:spPr/>
    </dgm:pt>
    <dgm:pt modelId="{67D8B572-922C-4AD1-A7FB-B87E5F9AF7C8}" type="pres">
      <dgm:prSet presAssocID="{6783A4CB-40EB-4033-8F02-8C54003A4F35}" presName="FiveConn_4-5" presStyleLbl="fgAccFollowNode1" presStyleIdx="3" presStyleCnt="4">
        <dgm:presLayoutVars>
          <dgm:bulletEnabled val="1"/>
        </dgm:presLayoutVars>
      </dgm:prSet>
      <dgm:spPr/>
    </dgm:pt>
    <dgm:pt modelId="{2767CC98-7B24-45FE-B9D2-1AC642C4B7AA}" type="pres">
      <dgm:prSet presAssocID="{6783A4CB-40EB-4033-8F02-8C54003A4F35}" presName="FiveNodes_1_text" presStyleLbl="node1" presStyleIdx="4" presStyleCnt="5">
        <dgm:presLayoutVars>
          <dgm:bulletEnabled val="1"/>
        </dgm:presLayoutVars>
      </dgm:prSet>
      <dgm:spPr/>
    </dgm:pt>
    <dgm:pt modelId="{72C11113-078B-4A4D-9327-3489449977E7}" type="pres">
      <dgm:prSet presAssocID="{6783A4CB-40EB-4033-8F02-8C54003A4F35}" presName="FiveNodes_2_text" presStyleLbl="node1" presStyleIdx="4" presStyleCnt="5">
        <dgm:presLayoutVars>
          <dgm:bulletEnabled val="1"/>
        </dgm:presLayoutVars>
      </dgm:prSet>
      <dgm:spPr/>
    </dgm:pt>
    <dgm:pt modelId="{C7AE6067-F5CC-4B3B-B202-A99B36E5A276}" type="pres">
      <dgm:prSet presAssocID="{6783A4CB-40EB-4033-8F02-8C54003A4F35}" presName="FiveNodes_3_text" presStyleLbl="node1" presStyleIdx="4" presStyleCnt="5">
        <dgm:presLayoutVars>
          <dgm:bulletEnabled val="1"/>
        </dgm:presLayoutVars>
      </dgm:prSet>
      <dgm:spPr/>
    </dgm:pt>
    <dgm:pt modelId="{47F3E6AA-40F9-4470-A122-AE53348B51AC}" type="pres">
      <dgm:prSet presAssocID="{6783A4CB-40EB-4033-8F02-8C54003A4F35}" presName="FiveNodes_4_text" presStyleLbl="node1" presStyleIdx="4" presStyleCnt="5">
        <dgm:presLayoutVars>
          <dgm:bulletEnabled val="1"/>
        </dgm:presLayoutVars>
      </dgm:prSet>
      <dgm:spPr/>
    </dgm:pt>
    <dgm:pt modelId="{510DD606-947A-44AF-A79F-38E375381CB7}" type="pres">
      <dgm:prSet presAssocID="{6783A4CB-40EB-4033-8F02-8C54003A4F35}" presName="FiveNodes_5_text" presStyleLbl="node1" presStyleIdx="4" presStyleCnt="5">
        <dgm:presLayoutVars>
          <dgm:bulletEnabled val="1"/>
        </dgm:presLayoutVars>
      </dgm:prSet>
      <dgm:spPr/>
    </dgm:pt>
  </dgm:ptLst>
  <dgm:cxnLst>
    <dgm:cxn modelId="{0A795600-6151-4228-AA49-3BE7180B496F}" srcId="{6783A4CB-40EB-4033-8F02-8C54003A4F35}" destId="{9D163912-8378-47BA-948B-A6278773CAF8}" srcOrd="4" destOrd="0" parTransId="{141FE583-393B-4281-A23A-3A2D8E2E447C}" sibTransId="{D8A84FD8-2D8C-4B65-B119-CA5BAC39DCD4}"/>
    <dgm:cxn modelId="{082C4418-CB91-4509-A815-AF3E4401D43C}" srcId="{6783A4CB-40EB-4033-8F02-8C54003A4F35}" destId="{E6561EA6-FED9-41EB-BA82-6230D572BCCC}" srcOrd="0" destOrd="0" parTransId="{584F2D10-A360-4D14-8747-40B91CC39993}" sibTransId="{6173D0C0-C298-4C2F-A71D-D3CCEC6EFC8E}"/>
    <dgm:cxn modelId="{B5BA6222-EB23-4284-A93B-FE8228969734}" type="presOf" srcId="{D6123936-BCAD-4F0E-ACA1-7BA22563596B}" destId="{1BC8043C-92D7-4C6E-880B-849AC0020F5D}" srcOrd="0" destOrd="0" presId="urn:microsoft.com/office/officeart/2005/8/layout/vProcess5"/>
    <dgm:cxn modelId="{8BE8E92A-82A8-4D06-B255-888B0BCA7518}" type="presOf" srcId="{EF628066-A29B-44C9-88CF-2882EEEA6ABA}" destId="{72C11113-078B-4A4D-9327-3489449977E7}" srcOrd="1" destOrd="0" presId="urn:microsoft.com/office/officeart/2005/8/layout/vProcess5"/>
    <dgm:cxn modelId="{C0DCFA2B-2FFA-4B5B-B755-10B8E82EFD7E}" type="presOf" srcId="{6173D0C0-C298-4C2F-A71D-D3CCEC6EFC8E}" destId="{136267E9-50E0-468D-B54B-0C8BD343FBE5}" srcOrd="0" destOrd="0" presId="urn:microsoft.com/office/officeart/2005/8/layout/vProcess5"/>
    <dgm:cxn modelId="{5C5E1736-3483-44CB-86B7-524A7D7F4B2B}" type="presOf" srcId="{E6561EA6-FED9-41EB-BA82-6230D572BCCC}" destId="{70EE60B8-8968-4B54-B134-44BEE176F0BC}" srcOrd="0" destOrd="0" presId="urn:microsoft.com/office/officeart/2005/8/layout/vProcess5"/>
    <dgm:cxn modelId="{081A5B3B-ADF0-4398-95F6-8A4F51F1517E}" type="presOf" srcId="{E6561EA6-FED9-41EB-BA82-6230D572BCCC}" destId="{2767CC98-7B24-45FE-B9D2-1AC642C4B7AA}" srcOrd="1" destOrd="0" presId="urn:microsoft.com/office/officeart/2005/8/layout/vProcess5"/>
    <dgm:cxn modelId="{42AB6765-6747-457B-8836-B0E08517611A}" srcId="{6783A4CB-40EB-4033-8F02-8C54003A4F35}" destId="{D6123936-BCAD-4F0E-ACA1-7BA22563596B}" srcOrd="2" destOrd="0" parTransId="{6B91624D-1113-4848-A0AB-B54A285921DE}" sibTransId="{834BBD13-3531-4115-B5EF-0BF4D2E75579}"/>
    <dgm:cxn modelId="{60315F6A-0F79-4A44-A22D-391EADBBB79A}" srcId="{6783A4CB-40EB-4033-8F02-8C54003A4F35}" destId="{EF628066-A29B-44C9-88CF-2882EEEA6ABA}" srcOrd="1" destOrd="0" parTransId="{67019B33-CC4F-4B98-9025-4941E0EEE6F9}" sibTransId="{B1EBD1E0-1016-4E47-91E2-05F6B03BA554}"/>
    <dgm:cxn modelId="{0449F359-C9FC-4ADD-B086-AF41B41A2BE7}" type="presOf" srcId="{D6123936-BCAD-4F0E-ACA1-7BA22563596B}" destId="{C7AE6067-F5CC-4B3B-B202-A99B36E5A276}" srcOrd="1" destOrd="0" presId="urn:microsoft.com/office/officeart/2005/8/layout/vProcess5"/>
    <dgm:cxn modelId="{73F6057B-22C4-4FD9-9F0E-91F6323E53DC}" type="presOf" srcId="{6783A4CB-40EB-4033-8F02-8C54003A4F35}" destId="{42159D4B-FCD5-43FE-A0DF-5882C07929B6}" srcOrd="0" destOrd="0" presId="urn:microsoft.com/office/officeart/2005/8/layout/vProcess5"/>
    <dgm:cxn modelId="{F1D6BB81-81B2-44DA-9AB0-2D7C0E18572C}" type="presOf" srcId="{1AAF8454-6344-4C6A-BE9C-DBA6C30203D4}" destId="{47F3E6AA-40F9-4470-A122-AE53348B51AC}" srcOrd="1" destOrd="0" presId="urn:microsoft.com/office/officeart/2005/8/layout/vProcess5"/>
    <dgm:cxn modelId="{A501E390-BEF9-4F3E-B731-E4671440B4D3}" srcId="{6783A4CB-40EB-4033-8F02-8C54003A4F35}" destId="{1AAF8454-6344-4C6A-BE9C-DBA6C30203D4}" srcOrd="3" destOrd="0" parTransId="{F94F8746-5C55-47F9-B027-1E063EE453A2}" sibTransId="{A860EE9E-7599-4B87-9D24-35D2495A0DE0}"/>
    <dgm:cxn modelId="{01FB80D0-10CB-4346-8AAB-28D63987FE8D}" type="presOf" srcId="{EF628066-A29B-44C9-88CF-2882EEEA6ABA}" destId="{3611E933-D5C5-4D4F-83E7-C8472E93D86F}" srcOrd="0" destOrd="0" presId="urn:microsoft.com/office/officeart/2005/8/layout/vProcess5"/>
    <dgm:cxn modelId="{F6A066D8-AEAC-4A05-96D6-235EB922A5FE}" type="presOf" srcId="{A860EE9E-7599-4B87-9D24-35D2495A0DE0}" destId="{67D8B572-922C-4AD1-A7FB-B87E5F9AF7C8}" srcOrd="0" destOrd="0" presId="urn:microsoft.com/office/officeart/2005/8/layout/vProcess5"/>
    <dgm:cxn modelId="{CA4BD2D8-818B-4FEB-89AA-EA866FEE779C}" type="presOf" srcId="{9D163912-8378-47BA-948B-A6278773CAF8}" destId="{510DD606-947A-44AF-A79F-38E375381CB7}" srcOrd="1" destOrd="0" presId="urn:microsoft.com/office/officeart/2005/8/layout/vProcess5"/>
    <dgm:cxn modelId="{AC0D19E2-7034-48B0-84BD-B19AA7A90C04}" type="presOf" srcId="{1AAF8454-6344-4C6A-BE9C-DBA6C30203D4}" destId="{842D0213-FB72-4FB7-A2A0-E25D146ABB44}" srcOrd="0" destOrd="0" presId="urn:microsoft.com/office/officeart/2005/8/layout/vProcess5"/>
    <dgm:cxn modelId="{5EDC62EB-1538-488A-AADF-834EB5EC87D7}" type="presOf" srcId="{834BBD13-3531-4115-B5EF-0BF4D2E75579}" destId="{974D9D37-D548-427F-A963-CB05F932D173}" srcOrd="0" destOrd="0" presId="urn:microsoft.com/office/officeart/2005/8/layout/vProcess5"/>
    <dgm:cxn modelId="{5AFD05F0-6548-41CD-B205-3120BA7AC14B}" type="presOf" srcId="{9D163912-8378-47BA-948B-A6278773CAF8}" destId="{930EAAB7-F3B5-4C2A-9671-5D9CB9F3B361}" srcOrd="0" destOrd="0" presId="urn:microsoft.com/office/officeart/2005/8/layout/vProcess5"/>
    <dgm:cxn modelId="{8244CDFE-3602-4DF6-BE55-41C28BFBF767}" type="presOf" srcId="{B1EBD1E0-1016-4E47-91E2-05F6B03BA554}" destId="{41C46D1E-ABA7-4299-9DD3-ED4A637E463C}" srcOrd="0" destOrd="0" presId="urn:microsoft.com/office/officeart/2005/8/layout/vProcess5"/>
    <dgm:cxn modelId="{1670A1D7-674A-48B6-ADCC-E9079EA40F68}" type="presParOf" srcId="{42159D4B-FCD5-43FE-A0DF-5882C07929B6}" destId="{1338F2F0-F91A-48AA-B2A2-567E6CD4B080}" srcOrd="0" destOrd="0" presId="urn:microsoft.com/office/officeart/2005/8/layout/vProcess5"/>
    <dgm:cxn modelId="{F7E66C17-A7A2-4014-A196-8EEBB146CBFC}" type="presParOf" srcId="{42159D4B-FCD5-43FE-A0DF-5882C07929B6}" destId="{70EE60B8-8968-4B54-B134-44BEE176F0BC}" srcOrd="1" destOrd="0" presId="urn:microsoft.com/office/officeart/2005/8/layout/vProcess5"/>
    <dgm:cxn modelId="{1277BF55-8590-4385-9FC3-19E5493EEDF8}" type="presParOf" srcId="{42159D4B-FCD5-43FE-A0DF-5882C07929B6}" destId="{3611E933-D5C5-4D4F-83E7-C8472E93D86F}" srcOrd="2" destOrd="0" presId="urn:microsoft.com/office/officeart/2005/8/layout/vProcess5"/>
    <dgm:cxn modelId="{EE405CE6-7C51-4B41-B8DC-25C99E9076BC}" type="presParOf" srcId="{42159D4B-FCD5-43FE-A0DF-5882C07929B6}" destId="{1BC8043C-92D7-4C6E-880B-849AC0020F5D}" srcOrd="3" destOrd="0" presId="urn:microsoft.com/office/officeart/2005/8/layout/vProcess5"/>
    <dgm:cxn modelId="{1A7A2FD3-0BCB-4B4F-9C3A-29656AE74E10}" type="presParOf" srcId="{42159D4B-FCD5-43FE-A0DF-5882C07929B6}" destId="{842D0213-FB72-4FB7-A2A0-E25D146ABB44}" srcOrd="4" destOrd="0" presId="urn:microsoft.com/office/officeart/2005/8/layout/vProcess5"/>
    <dgm:cxn modelId="{7EFE7329-AC11-41F3-8F89-3F50B7338E1F}" type="presParOf" srcId="{42159D4B-FCD5-43FE-A0DF-5882C07929B6}" destId="{930EAAB7-F3B5-4C2A-9671-5D9CB9F3B361}" srcOrd="5" destOrd="0" presId="urn:microsoft.com/office/officeart/2005/8/layout/vProcess5"/>
    <dgm:cxn modelId="{2905278D-9DF8-4374-854C-0B1CD153FED2}" type="presParOf" srcId="{42159D4B-FCD5-43FE-A0DF-5882C07929B6}" destId="{136267E9-50E0-468D-B54B-0C8BD343FBE5}" srcOrd="6" destOrd="0" presId="urn:microsoft.com/office/officeart/2005/8/layout/vProcess5"/>
    <dgm:cxn modelId="{85D13B07-7699-4003-9F1C-FD554F0BCB7A}" type="presParOf" srcId="{42159D4B-FCD5-43FE-A0DF-5882C07929B6}" destId="{41C46D1E-ABA7-4299-9DD3-ED4A637E463C}" srcOrd="7" destOrd="0" presId="urn:microsoft.com/office/officeart/2005/8/layout/vProcess5"/>
    <dgm:cxn modelId="{154C4B13-A75F-40E8-A363-8474A593410D}" type="presParOf" srcId="{42159D4B-FCD5-43FE-A0DF-5882C07929B6}" destId="{974D9D37-D548-427F-A963-CB05F932D173}" srcOrd="8" destOrd="0" presId="urn:microsoft.com/office/officeart/2005/8/layout/vProcess5"/>
    <dgm:cxn modelId="{CFA1C5F8-D859-4BA4-9577-3DEDC44BB314}" type="presParOf" srcId="{42159D4B-FCD5-43FE-A0DF-5882C07929B6}" destId="{67D8B572-922C-4AD1-A7FB-B87E5F9AF7C8}" srcOrd="9" destOrd="0" presId="urn:microsoft.com/office/officeart/2005/8/layout/vProcess5"/>
    <dgm:cxn modelId="{A602652F-9BAA-47A0-B9CE-69BBB2970446}" type="presParOf" srcId="{42159D4B-FCD5-43FE-A0DF-5882C07929B6}" destId="{2767CC98-7B24-45FE-B9D2-1AC642C4B7AA}" srcOrd="10" destOrd="0" presId="urn:microsoft.com/office/officeart/2005/8/layout/vProcess5"/>
    <dgm:cxn modelId="{337C963C-0C7C-4B5B-B99C-62A9776F13C1}" type="presParOf" srcId="{42159D4B-FCD5-43FE-A0DF-5882C07929B6}" destId="{72C11113-078B-4A4D-9327-3489449977E7}" srcOrd="11" destOrd="0" presId="urn:microsoft.com/office/officeart/2005/8/layout/vProcess5"/>
    <dgm:cxn modelId="{506AE142-86F5-4AA2-8419-3311E2A82614}" type="presParOf" srcId="{42159D4B-FCD5-43FE-A0DF-5882C07929B6}" destId="{C7AE6067-F5CC-4B3B-B202-A99B36E5A276}" srcOrd="12" destOrd="0" presId="urn:microsoft.com/office/officeart/2005/8/layout/vProcess5"/>
    <dgm:cxn modelId="{7B281DC1-3818-476C-BC93-374059FEF1A4}" type="presParOf" srcId="{42159D4B-FCD5-43FE-A0DF-5882C07929B6}" destId="{47F3E6AA-40F9-4470-A122-AE53348B51AC}" srcOrd="13" destOrd="0" presId="urn:microsoft.com/office/officeart/2005/8/layout/vProcess5"/>
    <dgm:cxn modelId="{528788FA-557D-4EB6-BFB9-14DFDB0B683F}" type="presParOf" srcId="{42159D4B-FCD5-43FE-A0DF-5882C07929B6}" destId="{510DD606-947A-44AF-A79F-38E375381CB7}" srcOrd="14"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9.xml><?xml version="1.0" encoding="utf-8"?>
<dgm:dataModel xmlns:dgm="http://schemas.openxmlformats.org/drawingml/2006/diagram" xmlns:a="http://schemas.openxmlformats.org/drawingml/2006/main">
  <dgm:ptLst>
    <dgm:pt modelId="{97C21642-013D-46A4-B467-94FCD3A9F548}"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90530D66-9DF4-434E-BAF4-F4D737A4E360}">
      <dgm:prSet/>
      <dgm:spPr/>
      <dgm:t>
        <a:bodyPr/>
        <a:lstStyle/>
        <a:p>
          <a:pPr algn="ctr"/>
          <a:r>
            <a:rPr lang="en-US" b="1"/>
            <a:t>Section 612 </a:t>
          </a:r>
          <a:endParaRPr lang="en-US"/>
        </a:p>
      </dgm:t>
    </dgm:pt>
    <dgm:pt modelId="{8DA807A1-A345-43E7-9A12-F8BEB1527426}" type="parTrans" cxnId="{F91601D1-ABBD-4405-8369-19EEE81877BD}">
      <dgm:prSet/>
      <dgm:spPr/>
      <dgm:t>
        <a:bodyPr/>
        <a:lstStyle/>
        <a:p>
          <a:pPr algn="ctr"/>
          <a:endParaRPr lang="en-US"/>
        </a:p>
      </dgm:t>
    </dgm:pt>
    <dgm:pt modelId="{4DADAC8F-348B-488C-9C8E-F65D1203B111}" type="sibTrans" cxnId="{F91601D1-ABBD-4405-8369-19EEE81877BD}">
      <dgm:prSet/>
      <dgm:spPr/>
      <dgm:t>
        <a:bodyPr/>
        <a:lstStyle/>
        <a:p>
          <a:pPr algn="ctr"/>
          <a:endParaRPr lang="en-US"/>
        </a:p>
      </dgm:t>
    </dgm:pt>
    <dgm:pt modelId="{051AFFA4-4F57-452B-9B27-9295090F41DB}">
      <dgm:prSet/>
      <dgm:spPr/>
      <dgm:t>
        <a:bodyPr/>
        <a:lstStyle/>
        <a:p>
          <a:pPr algn="ctr"/>
          <a:r>
            <a:rPr lang="en-US" b="1"/>
            <a:t>Change or Withdrawal of Bid</a:t>
          </a:r>
          <a:endParaRPr lang="en-US"/>
        </a:p>
      </dgm:t>
    </dgm:pt>
    <dgm:pt modelId="{2719B434-0F51-4F70-8291-EFCF147DDA2C}" type="parTrans" cxnId="{798022A5-CD98-468A-A193-22D5A629A4C7}">
      <dgm:prSet/>
      <dgm:spPr/>
      <dgm:t>
        <a:bodyPr/>
        <a:lstStyle/>
        <a:p>
          <a:pPr algn="ctr"/>
          <a:endParaRPr lang="en-US"/>
        </a:p>
      </dgm:t>
    </dgm:pt>
    <dgm:pt modelId="{8A15443F-03CA-4C97-B76D-64E1114F9CCB}" type="sibTrans" cxnId="{798022A5-CD98-468A-A193-22D5A629A4C7}">
      <dgm:prSet/>
      <dgm:spPr/>
      <dgm:t>
        <a:bodyPr/>
        <a:lstStyle/>
        <a:p>
          <a:pPr algn="ctr"/>
          <a:endParaRPr lang="en-US"/>
        </a:p>
      </dgm:t>
    </dgm:pt>
    <dgm:pt modelId="{F3044F86-70E8-4F02-A2D5-A5B2F9838B43}" type="pres">
      <dgm:prSet presAssocID="{97C21642-013D-46A4-B467-94FCD3A9F548}" presName="linear" presStyleCnt="0">
        <dgm:presLayoutVars>
          <dgm:animLvl val="lvl"/>
          <dgm:resizeHandles val="exact"/>
        </dgm:presLayoutVars>
      </dgm:prSet>
      <dgm:spPr/>
    </dgm:pt>
    <dgm:pt modelId="{64174FF8-3B8D-490F-AB56-D4304190BAB0}" type="pres">
      <dgm:prSet presAssocID="{90530D66-9DF4-434E-BAF4-F4D737A4E360}" presName="parentText" presStyleLbl="node1" presStyleIdx="0" presStyleCnt="2">
        <dgm:presLayoutVars>
          <dgm:chMax val="0"/>
          <dgm:bulletEnabled val="1"/>
        </dgm:presLayoutVars>
      </dgm:prSet>
      <dgm:spPr/>
    </dgm:pt>
    <dgm:pt modelId="{4185557D-F4A2-40CE-99C7-DEF87E4CB025}" type="pres">
      <dgm:prSet presAssocID="{4DADAC8F-348B-488C-9C8E-F65D1203B111}" presName="spacer" presStyleCnt="0"/>
      <dgm:spPr/>
    </dgm:pt>
    <dgm:pt modelId="{9F3879D0-0494-499A-90D0-23DE7959D583}" type="pres">
      <dgm:prSet presAssocID="{051AFFA4-4F57-452B-9B27-9295090F41DB}" presName="parentText" presStyleLbl="node1" presStyleIdx="1" presStyleCnt="2">
        <dgm:presLayoutVars>
          <dgm:chMax val="0"/>
          <dgm:bulletEnabled val="1"/>
        </dgm:presLayoutVars>
      </dgm:prSet>
      <dgm:spPr/>
    </dgm:pt>
  </dgm:ptLst>
  <dgm:cxnLst>
    <dgm:cxn modelId="{3926033B-D08A-4D13-BF59-97935B9AF6D6}" type="presOf" srcId="{90530D66-9DF4-434E-BAF4-F4D737A4E360}" destId="{64174FF8-3B8D-490F-AB56-D4304190BAB0}" srcOrd="0" destOrd="0" presId="urn:microsoft.com/office/officeart/2005/8/layout/vList2"/>
    <dgm:cxn modelId="{798022A5-CD98-468A-A193-22D5A629A4C7}" srcId="{97C21642-013D-46A4-B467-94FCD3A9F548}" destId="{051AFFA4-4F57-452B-9B27-9295090F41DB}" srcOrd="1" destOrd="0" parTransId="{2719B434-0F51-4F70-8291-EFCF147DDA2C}" sibTransId="{8A15443F-03CA-4C97-B76D-64E1114F9CCB}"/>
    <dgm:cxn modelId="{C93E07C9-748F-445E-AD84-98238F81E80E}" type="presOf" srcId="{97C21642-013D-46A4-B467-94FCD3A9F548}" destId="{F3044F86-70E8-4F02-A2D5-A5B2F9838B43}" srcOrd="0" destOrd="0" presId="urn:microsoft.com/office/officeart/2005/8/layout/vList2"/>
    <dgm:cxn modelId="{F91601D1-ABBD-4405-8369-19EEE81877BD}" srcId="{97C21642-013D-46A4-B467-94FCD3A9F548}" destId="{90530D66-9DF4-434E-BAF4-F4D737A4E360}" srcOrd="0" destOrd="0" parTransId="{8DA807A1-A345-43E7-9A12-F8BEB1527426}" sibTransId="{4DADAC8F-348B-488C-9C8E-F65D1203B111}"/>
    <dgm:cxn modelId="{4AD907D3-C913-46BF-A4C9-61CD54788B3C}" type="presOf" srcId="{051AFFA4-4F57-452B-9B27-9295090F41DB}" destId="{9F3879D0-0494-499A-90D0-23DE7959D583}" srcOrd="0" destOrd="0" presId="urn:microsoft.com/office/officeart/2005/8/layout/vList2"/>
    <dgm:cxn modelId="{DBE1BCBA-1282-49DF-8D93-AA08A5A699DA}" type="presParOf" srcId="{F3044F86-70E8-4F02-A2D5-A5B2F9838B43}" destId="{64174FF8-3B8D-490F-AB56-D4304190BAB0}" srcOrd="0" destOrd="0" presId="urn:microsoft.com/office/officeart/2005/8/layout/vList2"/>
    <dgm:cxn modelId="{25035DE4-B176-4E1E-A8D2-C4CF48494E1E}" type="presParOf" srcId="{F3044F86-70E8-4F02-A2D5-A5B2F9838B43}" destId="{4185557D-F4A2-40CE-99C7-DEF87E4CB025}" srcOrd="1" destOrd="0" presId="urn:microsoft.com/office/officeart/2005/8/layout/vList2"/>
    <dgm:cxn modelId="{48B60F11-2B9E-45CC-895D-792165411B24}" type="presParOf" srcId="{F3044F86-70E8-4F02-A2D5-A5B2F9838B43}" destId="{9F3879D0-0494-499A-90D0-23DE7959D583}"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B50C6B9F-2D57-44E4-BAC4-48FFEC00317D}" type="doc">
      <dgm:prSet loTypeId="urn:microsoft.com/office/officeart/2005/8/layout/vList2" loCatId="list" qsTypeId="urn:microsoft.com/office/officeart/2005/8/quickstyle/3d3" qsCatId="3D" csTypeId="urn:microsoft.com/office/officeart/2005/8/colors/accent6_2" csCatId="accent6"/>
      <dgm:spPr/>
      <dgm:t>
        <a:bodyPr/>
        <a:lstStyle/>
        <a:p>
          <a:endParaRPr lang="en-US"/>
        </a:p>
      </dgm:t>
    </dgm:pt>
    <dgm:pt modelId="{07C3EDD2-8C1E-46EE-9342-8C2B41FAC407}">
      <dgm:prSet/>
      <dgm:spPr/>
      <dgm:t>
        <a:bodyPr/>
        <a:lstStyle/>
        <a:p>
          <a:pPr algn="ctr"/>
          <a:r>
            <a:rPr lang="en-US"/>
            <a:t>Section 104 </a:t>
          </a:r>
        </a:p>
      </dgm:t>
    </dgm:pt>
    <dgm:pt modelId="{68EEB862-3DC7-4861-9969-E4E339B798C8}" type="parTrans" cxnId="{73630BC7-5ECF-4B3B-9097-C0C8F1ECC626}">
      <dgm:prSet/>
      <dgm:spPr/>
      <dgm:t>
        <a:bodyPr/>
        <a:lstStyle/>
        <a:p>
          <a:endParaRPr lang="en-US"/>
        </a:p>
      </dgm:t>
    </dgm:pt>
    <dgm:pt modelId="{4E83819A-414E-49A1-B9AB-D581ECB351B7}" type="sibTrans" cxnId="{73630BC7-5ECF-4B3B-9097-C0C8F1ECC626}">
      <dgm:prSet/>
      <dgm:spPr/>
      <dgm:t>
        <a:bodyPr/>
        <a:lstStyle/>
        <a:p>
          <a:endParaRPr lang="en-US"/>
        </a:p>
      </dgm:t>
    </dgm:pt>
    <dgm:pt modelId="{AAC85792-E67D-43A6-8755-5C0630D9C23E}">
      <dgm:prSet/>
      <dgm:spPr/>
      <dgm:t>
        <a:bodyPr/>
        <a:lstStyle/>
        <a:p>
          <a:pPr algn="ctr"/>
          <a:r>
            <a:rPr lang="en-US" dirty="0"/>
            <a:t>Organization of State Construction Office</a:t>
          </a:r>
        </a:p>
      </dgm:t>
    </dgm:pt>
    <dgm:pt modelId="{A6891406-4628-4305-B6F1-9D1FB8804A88}" type="parTrans" cxnId="{7456A2DB-6812-4120-8047-EFCE3718C697}">
      <dgm:prSet/>
      <dgm:spPr/>
      <dgm:t>
        <a:bodyPr/>
        <a:lstStyle/>
        <a:p>
          <a:endParaRPr lang="en-US"/>
        </a:p>
      </dgm:t>
    </dgm:pt>
    <dgm:pt modelId="{5FC0454F-228D-4CF3-A798-48E40EF6930B}" type="sibTrans" cxnId="{7456A2DB-6812-4120-8047-EFCE3718C697}">
      <dgm:prSet/>
      <dgm:spPr/>
      <dgm:t>
        <a:bodyPr/>
        <a:lstStyle/>
        <a:p>
          <a:endParaRPr lang="en-US"/>
        </a:p>
      </dgm:t>
    </dgm:pt>
    <dgm:pt modelId="{91EB046F-21D0-4B2D-808E-54C56A95573F}" type="pres">
      <dgm:prSet presAssocID="{B50C6B9F-2D57-44E4-BAC4-48FFEC00317D}" presName="linear" presStyleCnt="0">
        <dgm:presLayoutVars>
          <dgm:animLvl val="lvl"/>
          <dgm:resizeHandles val="exact"/>
        </dgm:presLayoutVars>
      </dgm:prSet>
      <dgm:spPr/>
    </dgm:pt>
    <dgm:pt modelId="{148CAA9F-0EB9-46D8-B97B-69CE72440426}" type="pres">
      <dgm:prSet presAssocID="{07C3EDD2-8C1E-46EE-9342-8C2B41FAC407}" presName="parentText" presStyleLbl="node1" presStyleIdx="0" presStyleCnt="2">
        <dgm:presLayoutVars>
          <dgm:chMax val="0"/>
          <dgm:bulletEnabled val="1"/>
        </dgm:presLayoutVars>
      </dgm:prSet>
      <dgm:spPr/>
    </dgm:pt>
    <dgm:pt modelId="{2841082F-6DC6-4406-AE8C-E4602E2C2750}" type="pres">
      <dgm:prSet presAssocID="{4E83819A-414E-49A1-B9AB-D581ECB351B7}" presName="spacer" presStyleCnt="0"/>
      <dgm:spPr/>
    </dgm:pt>
    <dgm:pt modelId="{469F4E50-70B5-4086-84DC-ACACE345A72A}" type="pres">
      <dgm:prSet presAssocID="{AAC85792-E67D-43A6-8755-5C0630D9C23E}" presName="parentText" presStyleLbl="node1" presStyleIdx="1" presStyleCnt="2">
        <dgm:presLayoutVars>
          <dgm:chMax val="0"/>
          <dgm:bulletEnabled val="1"/>
        </dgm:presLayoutVars>
      </dgm:prSet>
      <dgm:spPr/>
    </dgm:pt>
  </dgm:ptLst>
  <dgm:cxnLst>
    <dgm:cxn modelId="{1C59553C-4B68-4909-891D-3C438B0279BB}" type="presOf" srcId="{07C3EDD2-8C1E-46EE-9342-8C2B41FAC407}" destId="{148CAA9F-0EB9-46D8-B97B-69CE72440426}" srcOrd="0" destOrd="0" presId="urn:microsoft.com/office/officeart/2005/8/layout/vList2"/>
    <dgm:cxn modelId="{73630BC7-5ECF-4B3B-9097-C0C8F1ECC626}" srcId="{B50C6B9F-2D57-44E4-BAC4-48FFEC00317D}" destId="{07C3EDD2-8C1E-46EE-9342-8C2B41FAC407}" srcOrd="0" destOrd="0" parTransId="{68EEB862-3DC7-4861-9969-E4E339B798C8}" sibTransId="{4E83819A-414E-49A1-B9AB-D581ECB351B7}"/>
    <dgm:cxn modelId="{7456A2DB-6812-4120-8047-EFCE3718C697}" srcId="{B50C6B9F-2D57-44E4-BAC4-48FFEC00317D}" destId="{AAC85792-E67D-43A6-8755-5C0630D9C23E}" srcOrd="1" destOrd="0" parTransId="{A6891406-4628-4305-B6F1-9D1FB8804A88}" sibTransId="{5FC0454F-228D-4CF3-A798-48E40EF6930B}"/>
    <dgm:cxn modelId="{2551A5DD-EAE5-4851-BE3A-67170A729CC4}" type="presOf" srcId="{AAC85792-E67D-43A6-8755-5C0630D9C23E}" destId="{469F4E50-70B5-4086-84DC-ACACE345A72A}" srcOrd="0" destOrd="0" presId="urn:microsoft.com/office/officeart/2005/8/layout/vList2"/>
    <dgm:cxn modelId="{EE7407F7-C390-4623-9909-B6F9AD95538B}" type="presOf" srcId="{B50C6B9F-2D57-44E4-BAC4-48FFEC00317D}" destId="{91EB046F-21D0-4B2D-808E-54C56A95573F}" srcOrd="0" destOrd="0" presId="urn:microsoft.com/office/officeart/2005/8/layout/vList2"/>
    <dgm:cxn modelId="{E47A7A99-8629-4C72-ACB4-E79734EB4D92}" type="presParOf" srcId="{91EB046F-21D0-4B2D-808E-54C56A95573F}" destId="{148CAA9F-0EB9-46D8-B97B-69CE72440426}" srcOrd="0" destOrd="0" presId="urn:microsoft.com/office/officeart/2005/8/layout/vList2"/>
    <dgm:cxn modelId="{94885C11-362D-43B8-A8B1-80967C013376}" type="presParOf" srcId="{91EB046F-21D0-4B2D-808E-54C56A95573F}" destId="{2841082F-6DC6-4406-AE8C-E4602E2C2750}" srcOrd="1" destOrd="0" presId="urn:microsoft.com/office/officeart/2005/8/layout/vList2"/>
    <dgm:cxn modelId="{A92DBD4B-F9F4-41CC-8E71-EBEFF7A40DEA}" type="presParOf" srcId="{91EB046F-21D0-4B2D-808E-54C56A95573F}" destId="{469F4E50-70B5-4086-84DC-ACACE345A72A}"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0.xml><?xml version="1.0" encoding="utf-8"?>
<dgm:dataModel xmlns:dgm="http://schemas.openxmlformats.org/drawingml/2006/diagram" xmlns:a="http://schemas.openxmlformats.org/drawingml/2006/main">
  <dgm:ptLst>
    <dgm:pt modelId="{29100013-6E14-4FD6-A72F-74B7F4F6BE62}" type="doc">
      <dgm:prSet loTypeId="urn:microsoft.com/office/officeart/2005/8/layout/vList6" loCatId="process" qsTypeId="urn:microsoft.com/office/officeart/2005/8/quickstyle/3d3" qsCatId="3D" csTypeId="urn:microsoft.com/office/officeart/2005/8/colors/colorful1" csCatId="colorful" phldr="1"/>
      <dgm:spPr/>
      <dgm:t>
        <a:bodyPr/>
        <a:lstStyle/>
        <a:p>
          <a:endParaRPr lang="en-US"/>
        </a:p>
      </dgm:t>
    </dgm:pt>
    <dgm:pt modelId="{D311B793-A2DE-4C63-8D5B-0DA3D7A8095D}">
      <dgm:prSet/>
      <dgm:spPr/>
      <dgm:t>
        <a:bodyPr/>
        <a:lstStyle/>
        <a:p>
          <a:r>
            <a:rPr lang="en-US"/>
            <a:t>Prior to the opening of any bids, a bid may be changed or withdrawn.</a:t>
          </a:r>
        </a:p>
      </dgm:t>
    </dgm:pt>
    <dgm:pt modelId="{6A4ED141-3C0E-4D91-9DAF-E7136759E338}" type="parTrans" cxnId="{5A9874CA-8ECD-46E6-BC22-58C28B5C0B68}">
      <dgm:prSet/>
      <dgm:spPr/>
      <dgm:t>
        <a:bodyPr/>
        <a:lstStyle/>
        <a:p>
          <a:endParaRPr lang="en-US"/>
        </a:p>
      </dgm:t>
    </dgm:pt>
    <dgm:pt modelId="{3E5387DA-2B39-483D-BE21-8E64E8AD05FB}" type="sibTrans" cxnId="{5A9874CA-8ECD-46E6-BC22-58C28B5C0B68}">
      <dgm:prSet/>
      <dgm:spPr/>
      <dgm:t>
        <a:bodyPr/>
        <a:lstStyle/>
        <a:p>
          <a:endParaRPr lang="en-US"/>
        </a:p>
      </dgm:t>
    </dgm:pt>
    <dgm:pt modelId="{1AE1B11F-31E4-409F-8BC2-A0437DBA1C8F}">
      <dgm:prSet/>
      <dgm:spPr/>
      <dgm:t>
        <a:bodyPr/>
        <a:lstStyle/>
        <a:p>
          <a:r>
            <a:rPr lang="en-US"/>
            <a:t>Example: Should a bidder not have received an addendum, he will have an opportunity to read the addenda to determine the impact on his work or bid. </a:t>
          </a:r>
        </a:p>
      </dgm:t>
    </dgm:pt>
    <dgm:pt modelId="{5AD44CC0-EB2B-4541-B9D5-481930C65471}" type="parTrans" cxnId="{1BA13CEC-61F1-4DA2-BC53-F1F0000E63DA}">
      <dgm:prSet/>
      <dgm:spPr/>
      <dgm:t>
        <a:bodyPr/>
        <a:lstStyle/>
        <a:p>
          <a:endParaRPr lang="en-US"/>
        </a:p>
      </dgm:t>
    </dgm:pt>
    <dgm:pt modelId="{26931032-DBE5-48AD-BD6E-5831B053D05C}" type="sibTrans" cxnId="{1BA13CEC-61F1-4DA2-BC53-F1F0000E63DA}">
      <dgm:prSet/>
      <dgm:spPr/>
      <dgm:t>
        <a:bodyPr/>
        <a:lstStyle/>
        <a:p>
          <a:endParaRPr lang="en-US"/>
        </a:p>
      </dgm:t>
    </dgm:pt>
    <dgm:pt modelId="{C8A11F3E-A525-4C20-9271-8293F66F9B41}">
      <dgm:prSet/>
      <dgm:spPr/>
      <dgm:t>
        <a:bodyPr/>
        <a:lstStyle/>
        <a:p>
          <a:r>
            <a:rPr lang="en-US" dirty="0"/>
            <a:t>Then, he may change his bid, leave his bid as is or withdraw his bid.</a:t>
          </a:r>
        </a:p>
      </dgm:t>
    </dgm:pt>
    <dgm:pt modelId="{52124F53-1475-4643-8611-3265E6A9F924}" type="parTrans" cxnId="{2040DB6D-09D1-483C-AEC9-012047EBE81E}">
      <dgm:prSet/>
      <dgm:spPr/>
      <dgm:t>
        <a:bodyPr/>
        <a:lstStyle/>
        <a:p>
          <a:endParaRPr lang="en-US"/>
        </a:p>
      </dgm:t>
    </dgm:pt>
    <dgm:pt modelId="{50206F8D-5530-499B-875C-80DFCE1CB2DE}" type="sibTrans" cxnId="{2040DB6D-09D1-483C-AEC9-012047EBE81E}">
      <dgm:prSet/>
      <dgm:spPr/>
      <dgm:t>
        <a:bodyPr/>
        <a:lstStyle/>
        <a:p>
          <a:endParaRPr lang="en-US"/>
        </a:p>
      </dgm:t>
    </dgm:pt>
    <dgm:pt modelId="{52FA08AD-4F89-461A-BFB3-63F010453111}" type="pres">
      <dgm:prSet presAssocID="{29100013-6E14-4FD6-A72F-74B7F4F6BE62}" presName="Name0" presStyleCnt="0">
        <dgm:presLayoutVars>
          <dgm:dir/>
          <dgm:animLvl val="lvl"/>
          <dgm:resizeHandles/>
        </dgm:presLayoutVars>
      </dgm:prSet>
      <dgm:spPr/>
    </dgm:pt>
    <dgm:pt modelId="{2EF5BF6B-7B4F-42C9-AA7C-C22F4D42B936}" type="pres">
      <dgm:prSet presAssocID="{D311B793-A2DE-4C63-8D5B-0DA3D7A8095D}" presName="linNode" presStyleCnt="0"/>
      <dgm:spPr/>
    </dgm:pt>
    <dgm:pt modelId="{84C981CA-8A8E-4309-9CC6-648284DF437D}" type="pres">
      <dgm:prSet presAssocID="{D311B793-A2DE-4C63-8D5B-0DA3D7A8095D}" presName="parentShp" presStyleLbl="node1" presStyleIdx="0" presStyleCnt="2">
        <dgm:presLayoutVars>
          <dgm:bulletEnabled val="1"/>
        </dgm:presLayoutVars>
      </dgm:prSet>
      <dgm:spPr/>
    </dgm:pt>
    <dgm:pt modelId="{2314B1FE-93E8-4C0E-BCA6-885CC951B84A}" type="pres">
      <dgm:prSet presAssocID="{D311B793-A2DE-4C63-8D5B-0DA3D7A8095D}" presName="childShp" presStyleLbl="bgAccFollowNode1" presStyleIdx="0" presStyleCnt="2">
        <dgm:presLayoutVars>
          <dgm:bulletEnabled val="1"/>
        </dgm:presLayoutVars>
      </dgm:prSet>
      <dgm:spPr/>
    </dgm:pt>
    <dgm:pt modelId="{2F5C7711-082A-4C57-A742-6955DF7F3C12}" type="pres">
      <dgm:prSet presAssocID="{3E5387DA-2B39-483D-BE21-8E64E8AD05FB}" presName="spacing" presStyleCnt="0"/>
      <dgm:spPr/>
    </dgm:pt>
    <dgm:pt modelId="{EB459681-1945-4401-98CE-C6335700CAAC}" type="pres">
      <dgm:prSet presAssocID="{1AE1B11F-31E4-409F-8BC2-A0437DBA1C8F}" presName="linNode" presStyleCnt="0"/>
      <dgm:spPr/>
    </dgm:pt>
    <dgm:pt modelId="{C2C52F91-AAE3-40DF-B52B-0D5221366050}" type="pres">
      <dgm:prSet presAssocID="{1AE1B11F-31E4-409F-8BC2-A0437DBA1C8F}" presName="parentShp" presStyleLbl="node1" presStyleIdx="1" presStyleCnt="2">
        <dgm:presLayoutVars>
          <dgm:bulletEnabled val="1"/>
        </dgm:presLayoutVars>
      </dgm:prSet>
      <dgm:spPr/>
    </dgm:pt>
    <dgm:pt modelId="{F605B0CF-0DEF-4256-A993-35F7E35A39F7}" type="pres">
      <dgm:prSet presAssocID="{1AE1B11F-31E4-409F-8BC2-A0437DBA1C8F}" presName="childShp" presStyleLbl="bgAccFollowNode1" presStyleIdx="1" presStyleCnt="2">
        <dgm:presLayoutVars>
          <dgm:bulletEnabled val="1"/>
        </dgm:presLayoutVars>
      </dgm:prSet>
      <dgm:spPr/>
    </dgm:pt>
  </dgm:ptLst>
  <dgm:cxnLst>
    <dgm:cxn modelId="{7BCE9F0D-B5D6-49D4-870E-B80DBFCC02C5}" type="presOf" srcId="{C8A11F3E-A525-4C20-9271-8293F66F9B41}" destId="{F605B0CF-0DEF-4256-A993-35F7E35A39F7}" srcOrd="0" destOrd="0" presId="urn:microsoft.com/office/officeart/2005/8/layout/vList6"/>
    <dgm:cxn modelId="{BE517136-FE9A-410E-BE51-2F3F7206EC55}" type="presOf" srcId="{1AE1B11F-31E4-409F-8BC2-A0437DBA1C8F}" destId="{C2C52F91-AAE3-40DF-B52B-0D5221366050}" srcOrd="0" destOrd="0" presId="urn:microsoft.com/office/officeart/2005/8/layout/vList6"/>
    <dgm:cxn modelId="{6CBE5736-0800-459B-8500-6893845734DB}" type="presOf" srcId="{29100013-6E14-4FD6-A72F-74B7F4F6BE62}" destId="{52FA08AD-4F89-461A-BFB3-63F010453111}" srcOrd="0" destOrd="0" presId="urn:microsoft.com/office/officeart/2005/8/layout/vList6"/>
    <dgm:cxn modelId="{2040DB6D-09D1-483C-AEC9-012047EBE81E}" srcId="{1AE1B11F-31E4-409F-8BC2-A0437DBA1C8F}" destId="{C8A11F3E-A525-4C20-9271-8293F66F9B41}" srcOrd="0" destOrd="0" parTransId="{52124F53-1475-4643-8611-3265E6A9F924}" sibTransId="{50206F8D-5530-499B-875C-80DFCE1CB2DE}"/>
    <dgm:cxn modelId="{5FA95E53-44F6-44C6-AB73-961D6586CAC1}" type="presOf" srcId="{D311B793-A2DE-4C63-8D5B-0DA3D7A8095D}" destId="{84C981CA-8A8E-4309-9CC6-648284DF437D}" srcOrd="0" destOrd="0" presId="urn:microsoft.com/office/officeart/2005/8/layout/vList6"/>
    <dgm:cxn modelId="{5A9874CA-8ECD-46E6-BC22-58C28B5C0B68}" srcId="{29100013-6E14-4FD6-A72F-74B7F4F6BE62}" destId="{D311B793-A2DE-4C63-8D5B-0DA3D7A8095D}" srcOrd="0" destOrd="0" parTransId="{6A4ED141-3C0E-4D91-9DAF-E7136759E338}" sibTransId="{3E5387DA-2B39-483D-BE21-8E64E8AD05FB}"/>
    <dgm:cxn modelId="{1BA13CEC-61F1-4DA2-BC53-F1F0000E63DA}" srcId="{29100013-6E14-4FD6-A72F-74B7F4F6BE62}" destId="{1AE1B11F-31E4-409F-8BC2-A0437DBA1C8F}" srcOrd="1" destOrd="0" parTransId="{5AD44CC0-EB2B-4541-B9D5-481930C65471}" sibTransId="{26931032-DBE5-48AD-BD6E-5831B053D05C}"/>
    <dgm:cxn modelId="{28F5E029-D193-4AFE-B4F8-904BB7E50F55}" type="presParOf" srcId="{52FA08AD-4F89-461A-BFB3-63F010453111}" destId="{2EF5BF6B-7B4F-42C9-AA7C-C22F4D42B936}" srcOrd="0" destOrd="0" presId="urn:microsoft.com/office/officeart/2005/8/layout/vList6"/>
    <dgm:cxn modelId="{1454B970-2853-4675-BE76-F88440502C33}" type="presParOf" srcId="{2EF5BF6B-7B4F-42C9-AA7C-C22F4D42B936}" destId="{84C981CA-8A8E-4309-9CC6-648284DF437D}" srcOrd="0" destOrd="0" presId="urn:microsoft.com/office/officeart/2005/8/layout/vList6"/>
    <dgm:cxn modelId="{1D2161F6-B7E5-4038-B909-6B0A93883019}" type="presParOf" srcId="{2EF5BF6B-7B4F-42C9-AA7C-C22F4D42B936}" destId="{2314B1FE-93E8-4C0E-BCA6-885CC951B84A}" srcOrd="1" destOrd="0" presId="urn:microsoft.com/office/officeart/2005/8/layout/vList6"/>
    <dgm:cxn modelId="{40DDD30D-41DF-42EF-A810-2BEBB0140E11}" type="presParOf" srcId="{52FA08AD-4F89-461A-BFB3-63F010453111}" destId="{2F5C7711-082A-4C57-A742-6955DF7F3C12}" srcOrd="1" destOrd="0" presId="urn:microsoft.com/office/officeart/2005/8/layout/vList6"/>
    <dgm:cxn modelId="{14C395B4-1482-434A-8FF5-4B9D33BA35A5}" type="presParOf" srcId="{52FA08AD-4F89-461A-BFB3-63F010453111}" destId="{EB459681-1945-4401-98CE-C6335700CAAC}" srcOrd="2" destOrd="0" presId="urn:microsoft.com/office/officeart/2005/8/layout/vList6"/>
    <dgm:cxn modelId="{ECA4CE4A-7CE9-4665-9A9C-8906B06BAC6F}" type="presParOf" srcId="{EB459681-1945-4401-98CE-C6335700CAAC}" destId="{C2C52F91-AAE3-40DF-B52B-0D5221366050}" srcOrd="0" destOrd="0" presId="urn:microsoft.com/office/officeart/2005/8/layout/vList6"/>
    <dgm:cxn modelId="{D80D6063-6904-4747-8B38-BCE13E453F7B}" type="presParOf" srcId="{EB459681-1945-4401-98CE-C6335700CAAC}" destId="{F605B0CF-0DEF-4256-A993-35F7E35A39F7}"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1.xml><?xml version="1.0" encoding="utf-8"?>
<dgm:dataModel xmlns:dgm="http://schemas.openxmlformats.org/drawingml/2006/diagram" xmlns:a="http://schemas.openxmlformats.org/drawingml/2006/main">
  <dgm:ptLst>
    <dgm:pt modelId="{312CF6CB-A00C-4F77-8109-D9BE348242EB}" type="doc">
      <dgm:prSet loTypeId="urn:diagrams.loki3.com/TabbedArc+Icon" loCatId="relationship" qsTypeId="urn:microsoft.com/office/officeart/2005/8/quickstyle/3d3" qsCatId="3D" csTypeId="urn:microsoft.com/office/officeart/2005/8/colors/colorful1" csCatId="colorful"/>
      <dgm:spPr/>
      <dgm:t>
        <a:bodyPr/>
        <a:lstStyle/>
        <a:p>
          <a:endParaRPr lang="en-US"/>
        </a:p>
      </dgm:t>
    </dgm:pt>
    <dgm:pt modelId="{EF1FF4AC-673D-4183-AF4D-34619BE54433}">
      <dgm:prSet/>
      <dgm:spPr/>
      <dgm:t>
        <a:bodyPr/>
        <a:lstStyle/>
        <a:p>
          <a:r>
            <a:rPr lang="en-US"/>
            <a:t>Once any bid is opened, there shall be no changes or withdrawal of any bids by any bidder, nor bids returned to any bidders.</a:t>
          </a:r>
        </a:p>
      </dgm:t>
    </dgm:pt>
    <dgm:pt modelId="{613E2962-0C2B-4FFF-B060-D8A30EADFF58}" type="parTrans" cxnId="{E7388EBB-0CA6-4148-BC2A-7BABB585396F}">
      <dgm:prSet/>
      <dgm:spPr/>
      <dgm:t>
        <a:bodyPr/>
        <a:lstStyle/>
        <a:p>
          <a:endParaRPr lang="en-US"/>
        </a:p>
      </dgm:t>
    </dgm:pt>
    <dgm:pt modelId="{298C89FA-0324-4E52-AEB0-01CFEC5F7FF2}" type="sibTrans" cxnId="{E7388EBB-0CA6-4148-BC2A-7BABB585396F}">
      <dgm:prSet/>
      <dgm:spPr/>
      <dgm:t>
        <a:bodyPr/>
        <a:lstStyle/>
        <a:p>
          <a:endParaRPr lang="en-US"/>
        </a:p>
      </dgm:t>
    </dgm:pt>
    <dgm:pt modelId="{450E7DBF-1AED-4EF1-BF63-D51B89EF9B5B}" type="pres">
      <dgm:prSet presAssocID="{312CF6CB-A00C-4F77-8109-D9BE348242EB}" presName="Name0" presStyleCnt="0">
        <dgm:presLayoutVars>
          <dgm:dir/>
          <dgm:resizeHandles val="exact"/>
        </dgm:presLayoutVars>
      </dgm:prSet>
      <dgm:spPr/>
    </dgm:pt>
    <dgm:pt modelId="{8193EEFF-179C-46AB-9DC2-100731E9FF9B}" type="pres">
      <dgm:prSet presAssocID="{EF1FF4AC-673D-4183-AF4D-34619BE54433}" presName="one" presStyleLbl="node1" presStyleIdx="0" presStyleCnt="1">
        <dgm:presLayoutVars>
          <dgm:bulletEnabled val="1"/>
        </dgm:presLayoutVars>
      </dgm:prSet>
      <dgm:spPr/>
    </dgm:pt>
  </dgm:ptLst>
  <dgm:cxnLst>
    <dgm:cxn modelId="{1DCE830B-5311-4346-ACB5-587F0280803E}" type="presOf" srcId="{312CF6CB-A00C-4F77-8109-D9BE348242EB}" destId="{450E7DBF-1AED-4EF1-BF63-D51B89EF9B5B}" srcOrd="0" destOrd="0" presId="urn:diagrams.loki3.com/TabbedArc+Icon"/>
    <dgm:cxn modelId="{35BE9535-06CC-42A0-9B86-810C17995460}" type="presOf" srcId="{EF1FF4AC-673D-4183-AF4D-34619BE54433}" destId="{8193EEFF-179C-46AB-9DC2-100731E9FF9B}" srcOrd="0" destOrd="0" presId="urn:diagrams.loki3.com/TabbedArc+Icon"/>
    <dgm:cxn modelId="{E7388EBB-0CA6-4148-BC2A-7BABB585396F}" srcId="{312CF6CB-A00C-4F77-8109-D9BE348242EB}" destId="{EF1FF4AC-673D-4183-AF4D-34619BE54433}" srcOrd="0" destOrd="0" parTransId="{613E2962-0C2B-4FFF-B060-D8A30EADFF58}" sibTransId="{298C89FA-0324-4E52-AEB0-01CFEC5F7FF2}"/>
    <dgm:cxn modelId="{24AE3644-0CA0-4CD6-9FE8-414373C8157B}" type="presParOf" srcId="{450E7DBF-1AED-4EF1-BF63-D51B89EF9B5B}" destId="{8193EEFF-179C-46AB-9DC2-100731E9FF9B}" srcOrd="0" destOrd="0" presId="urn:diagrams.loki3.com/TabbedArc+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2.xml><?xml version="1.0" encoding="utf-8"?>
<dgm:dataModel xmlns:dgm="http://schemas.openxmlformats.org/drawingml/2006/diagram" xmlns:a="http://schemas.openxmlformats.org/drawingml/2006/main">
  <dgm:ptLst>
    <dgm:pt modelId="{6D40A13A-33A7-46B1-A2AF-B73DF39BFCA4}" type="doc">
      <dgm:prSet loTypeId="urn:microsoft.com/office/officeart/2005/8/layout/lProcess3" loCatId="process" qsTypeId="urn:microsoft.com/office/officeart/2005/8/quickstyle/3d2" qsCatId="3D" csTypeId="urn:microsoft.com/office/officeart/2005/8/colors/colorful3" csCatId="colorful" phldr="1"/>
      <dgm:spPr/>
      <dgm:t>
        <a:bodyPr/>
        <a:lstStyle/>
        <a:p>
          <a:endParaRPr lang="en-US"/>
        </a:p>
      </dgm:t>
    </dgm:pt>
    <dgm:pt modelId="{B1EA0F1B-A7EA-40B3-9DED-2BF3F15E6AAD}">
      <dgm:prSet/>
      <dgm:spPr/>
      <dgm:t>
        <a:bodyPr/>
        <a:lstStyle/>
        <a:p>
          <a:r>
            <a:rPr lang="en-US" dirty="0"/>
            <a:t>After the bid opening, a bidder may withdraw his bid from consideration without forfeiture of his bid security when the provisions of </a:t>
          </a:r>
          <a:r>
            <a:rPr lang="en-US" dirty="0">
              <a:hlinkClick xmlns:r="http://schemas.openxmlformats.org/officeDocument/2006/relationships" r:id="rId1"/>
            </a:rPr>
            <a:t>GS143-129.1</a:t>
          </a:r>
          <a:r>
            <a:rPr lang="en-US" dirty="0"/>
            <a:t> are followed and applicable. </a:t>
          </a:r>
        </a:p>
      </dgm:t>
    </dgm:pt>
    <dgm:pt modelId="{5CBAB793-4E6A-4395-8703-10253B798896}" type="parTrans" cxnId="{A6B058FC-B8EC-43E9-8FCD-0776972203E2}">
      <dgm:prSet/>
      <dgm:spPr/>
      <dgm:t>
        <a:bodyPr/>
        <a:lstStyle/>
        <a:p>
          <a:endParaRPr lang="en-US"/>
        </a:p>
      </dgm:t>
    </dgm:pt>
    <dgm:pt modelId="{9AB052CC-3723-40B6-8289-CEC0207D7900}" type="sibTrans" cxnId="{A6B058FC-B8EC-43E9-8FCD-0776972203E2}">
      <dgm:prSet/>
      <dgm:spPr/>
      <dgm:t>
        <a:bodyPr/>
        <a:lstStyle/>
        <a:p>
          <a:endParaRPr lang="en-US"/>
        </a:p>
      </dgm:t>
    </dgm:pt>
    <dgm:pt modelId="{A2D50AD5-0DD8-4F7A-AB1B-12B7B247EDF4}">
      <dgm:prSet/>
      <dgm:spPr/>
      <dgm:t>
        <a:bodyPr/>
        <a:lstStyle/>
        <a:p>
          <a:r>
            <a:rPr lang="en-US" dirty="0"/>
            <a:t>A written request must be made to the Owner or Designer prior to award of contract and no later than 72 hours after the bid opening.</a:t>
          </a:r>
        </a:p>
      </dgm:t>
    </dgm:pt>
    <dgm:pt modelId="{CC7727DE-587C-4021-8586-8EA24DED75DB}" type="parTrans" cxnId="{AAA33F59-AF38-4C27-9EDA-09628D65292C}">
      <dgm:prSet/>
      <dgm:spPr/>
      <dgm:t>
        <a:bodyPr/>
        <a:lstStyle/>
        <a:p>
          <a:endParaRPr lang="en-US"/>
        </a:p>
      </dgm:t>
    </dgm:pt>
    <dgm:pt modelId="{D5D0BB09-C827-4A0E-AEE1-8B1ED71C3E76}" type="sibTrans" cxnId="{AAA33F59-AF38-4C27-9EDA-09628D65292C}">
      <dgm:prSet/>
      <dgm:spPr/>
      <dgm:t>
        <a:bodyPr/>
        <a:lstStyle/>
        <a:p>
          <a:endParaRPr lang="en-US"/>
        </a:p>
      </dgm:t>
    </dgm:pt>
    <dgm:pt modelId="{5A9F0A6A-FA21-4F19-B3A3-B8CB6981F838}">
      <dgm:prSet/>
      <dgm:spPr/>
      <dgm:t>
        <a:bodyPr/>
        <a:lstStyle/>
        <a:p>
          <a:r>
            <a:rPr lang="en-US"/>
            <a:t>The Owner or Designer will contact the State Construction Office. </a:t>
          </a:r>
        </a:p>
      </dgm:t>
    </dgm:pt>
    <dgm:pt modelId="{89FD6E2E-F3F6-40FC-BA2B-D009375CF4D9}" type="parTrans" cxnId="{A240C009-1593-4350-B121-49BB93FFF9D8}">
      <dgm:prSet/>
      <dgm:spPr/>
      <dgm:t>
        <a:bodyPr/>
        <a:lstStyle/>
        <a:p>
          <a:endParaRPr lang="en-US"/>
        </a:p>
      </dgm:t>
    </dgm:pt>
    <dgm:pt modelId="{0B59B42E-5C67-4DD5-9D03-C8926A4121FC}" type="sibTrans" cxnId="{A240C009-1593-4350-B121-49BB93FFF9D8}">
      <dgm:prSet/>
      <dgm:spPr/>
      <dgm:t>
        <a:bodyPr/>
        <a:lstStyle/>
        <a:p>
          <a:endParaRPr lang="en-US"/>
        </a:p>
      </dgm:t>
    </dgm:pt>
    <dgm:pt modelId="{D6AD2102-D1E5-4528-91F3-E8F75510987A}">
      <dgm:prSet/>
      <dgm:spPr/>
      <dgm:t>
        <a:bodyPr/>
        <a:lstStyle/>
        <a:p>
          <a:r>
            <a:rPr lang="en-US" dirty="0"/>
            <a:t>A hearing will be held to determine if </a:t>
          </a:r>
          <a:r>
            <a:rPr lang="en-US" dirty="0">
              <a:hlinkClick xmlns:r="http://schemas.openxmlformats.org/officeDocument/2006/relationships" r:id="rId1"/>
            </a:rPr>
            <a:t>GS143-129.1 </a:t>
          </a:r>
          <a:r>
            <a:rPr lang="en-US" dirty="0"/>
            <a:t>is applicable and whether the bid security may be returned.</a:t>
          </a:r>
        </a:p>
      </dgm:t>
    </dgm:pt>
    <dgm:pt modelId="{529DC7A9-F7CA-4C38-B597-43F600D7633F}" type="parTrans" cxnId="{8C339A7E-F768-4092-A5C3-B123D63340D7}">
      <dgm:prSet/>
      <dgm:spPr/>
      <dgm:t>
        <a:bodyPr/>
        <a:lstStyle/>
        <a:p>
          <a:endParaRPr lang="en-US"/>
        </a:p>
      </dgm:t>
    </dgm:pt>
    <dgm:pt modelId="{657E01D5-277B-4472-A02C-77005FBD4E38}" type="sibTrans" cxnId="{8C339A7E-F768-4092-A5C3-B123D63340D7}">
      <dgm:prSet/>
      <dgm:spPr/>
      <dgm:t>
        <a:bodyPr/>
        <a:lstStyle/>
        <a:p>
          <a:endParaRPr lang="en-US"/>
        </a:p>
      </dgm:t>
    </dgm:pt>
    <dgm:pt modelId="{12CD7FF5-B307-461E-9C3B-8D0A59099839}">
      <dgm:prSet/>
      <dgm:spPr/>
      <dgm:t>
        <a:bodyPr/>
        <a:lstStyle/>
        <a:p>
          <a:r>
            <a:rPr lang="en-US" dirty="0"/>
            <a:t>Once a letter requesting withdrawal is received, the bidder may no longer participate in the project in any manner. </a:t>
          </a:r>
        </a:p>
      </dgm:t>
    </dgm:pt>
    <dgm:pt modelId="{04A3F021-2899-4CE4-8106-B5DD114A672C}" type="parTrans" cxnId="{1A7291C9-25BD-4138-93B3-576B9F838429}">
      <dgm:prSet/>
      <dgm:spPr/>
      <dgm:t>
        <a:bodyPr/>
        <a:lstStyle/>
        <a:p>
          <a:endParaRPr lang="en-US"/>
        </a:p>
      </dgm:t>
    </dgm:pt>
    <dgm:pt modelId="{51606733-CA1E-486A-B93A-A4F3201E2F57}" type="sibTrans" cxnId="{1A7291C9-25BD-4138-93B3-576B9F838429}">
      <dgm:prSet/>
      <dgm:spPr/>
      <dgm:t>
        <a:bodyPr/>
        <a:lstStyle/>
        <a:p>
          <a:endParaRPr lang="en-US"/>
        </a:p>
      </dgm:t>
    </dgm:pt>
    <dgm:pt modelId="{F8C45D93-9D4C-4996-B112-21A14EBDABA0}">
      <dgm:prSet/>
      <dgm:spPr/>
      <dgm:t>
        <a:bodyPr/>
        <a:lstStyle/>
        <a:p>
          <a:r>
            <a:rPr lang="en-US" dirty="0"/>
            <a:t>He may not be a supplier of materials or labor, subcontractor at any level or bid the project should it be re-bid, without the prior written approval of the Owner. </a:t>
          </a:r>
          <a:r>
            <a:rPr lang="en-US" dirty="0">
              <a:hlinkClick xmlns:r="http://schemas.openxmlformats.org/officeDocument/2006/relationships" r:id="rId1"/>
            </a:rPr>
            <a:t>GS143-129.1</a:t>
          </a:r>
          <a:endParaRPr lang="en-US" dirty="0"/>
        </a:p>
      </dgm:t>
    </dgm:pt>
    <dgm:pt modelId="{49FF7342-B425-48CD-BA01-C612FA99A161}" type="parTrans" cxnId="{C803C6D2-E204-4D14-A3C9-C05F4D9116E3}">
      <dgm:prSet/>
      <dgm:spPr/>
      <dgm:t>
        <a:bodyPr/>
        <a:lstStyle/>
        <a:p>
          <a:endParaRPr lang="en-US"/>
        </a:p>
      </dgm:t>
    </dgm:pt>
    <dgm:pt modelId="{37E31EF1-40C1-476E-ADB5-E5803376FC3A}" type="sibTrans" cxnId="{C803C6D2-E204-4D14-A3C9-C05F4D9116E3}">
      <dgm:prSet/>
      <dgm:spPr/>
      <dgm:t>
        <a:bodyPr/>
        <a:lstStyle/>
        <a:p>
          <a:endParaRPr lang="en-US"/>
        </a:p>
      </dgm:t>
    </dgm:pt>
    <dgm:pt modelId="{1A4F49D0-3933-4336-AE52-835FA68DACD8}" type="pres">
      <dgm:prSet presAssocID="{6D40A13A-33A7-46B1-A2AF-B73DF39BFCA4}" presName="Name0" presStyleCnt="0">
        <dgm:presLayoutVars>
          <dgm:chPref val="3"/>
          <dgm:dir/>
          <dgm:animLvl val="lvl"/>
          <dgm:resizeHandles/>
        </dgm:presLayoutVars>
      </dgm:prSet>
      <dgm:spPr/>
    </dgm:pt>
    <dgm:pt modelId="{E0127E6E-B752-481B-A104-3CBE387E72BD}" type="pres">
      <dgm:prSet presAssocID="{B1EA0F1B-A7EA-40B3-9DED-2BF3F15E6AAD}" presName="horFlow" presStyleCnt="0"/>
      <dgm:spPr/>
    </dgm:pt>
    <dgm:pt modelId="{F8591F9D-D9AD-48B6-AEAE-6D09A4B29EF9}" type="pres">
      <dgm:prSet presAssocID="{B1EA0F1B-A7EA-40B3-9DED-2BF3F15E6AAD}" presName="bigChev" presStyleLbl="node1" presStyleIdx="0" presStyleCnt="4" custScaleX="165428"/>
      <dgm:spPr/>
    </dgm:pt>
    <dgm:pt modelId="{C706FDED-635C-48AB-9140-41B1CD5F21BF}" type="pres">
      <dgm:prSet presAssocID="{B1EA0F1B-A7EA-40B3-9DED-2BF3F15E6AAD}" presName="vSp" presStyleCnt="0"/>
      <dgm:spPr/>
    </dgm:pt>
    <dgm:pt modelId="{FB043FA4-40BC-4B15-98E7-AC86C260936B}" type="pres">
      <dgm:prSet presAssocID="{A2D50AD5-0DD8-4F7A-AB1B-12B7B247EDF4}" presName="horFlow" presStyleCnt="0"/>
      <dgm:spPr/>
    </dgm:pt>
    <dgm:pt modelId="{D083160C-2081-4E0B-9578-44FEFE3AB8D7}" type="pres">
      <dgm:prSet presAssocID="{A2D50AD5-0DD8-4F7A-AB1B-12B7B247EDF4}" presName="bigChev" presStyleLbl="node1" presStyleIdx="1" presStyleCnt="4" custScaleX="171089"/>
      <dgm:spPr/>
    </dgm:pt>
    <dgm:pt modelId="{ED5E761D-DDBF-432E-9830-D0BFF8CB37EC}" type="pres">
      <dgm:prSet presAssocID="{89FD6E2E-F3F6-40FC-BA2B-D009375CF4D9}" presName="parTrans" presStyleCnt="0"/>
      <dgm:spPr/>
    </dgm:pt>
    <dgm:pt modelId="{06358D46-502A-482E-A367-B326BC713814}" type="pres">
      <dgm:prSet presAssocID="{5A9F0A6A-FA21-4F19-B3A3-B8CB6981F838}" presName="node" presStyleLbl="alignAccFollowNode1" presStyleIdx="0" presStyleCnt="2" custScaleX="143399">
        <dgm:presLayoutVars>
          <dgm:bulletEnabled val="1"/>
        </dgm:presLayoutVars>
      </dgm:prSet>
      <dgm:spPr/>
    </dgm:pt>
    <dgm:pt modelId="{8326DAEE-38FF-40E2-94F1-69B9BF912497}" type="pres">
      <dgm:prSet presAssocID="{A2D50AD5-0DD8-4F7A-AB1B-12B7B247EDF4}" presName="vSp" presStyleCnt="0"/>
      <dgm:spPr/>
    </dgm:pt>
    <dgm:pt modelId="{A9F4C7B0-3EDF-4497-A12C-A7C88DECD78A}" type="pres">
      <dgm:prSet presAssocID="{D6AD2102-D1E5-4528-91F3-E8F75510987A}" presName="horFlow" presStyleCnt="0"/>
      <dgm:spPr/>
    </dgm:pt>
    <dgm:pt modelId="{46B242B8-6678-4DEB-B522-F1CE4F5B0B0F}" type="pres">
      <dgm:prSet presAssocID="{D6AD2102-D1E5-4528-91F3-E8F75510987A}" presName="bigChev" presStyleLbl="node1" presStyleIdx="2" presStyleCnt="4" custScaleX="153696"/>
      <dgm:spPr/>
    </dgm:pt>
    <dgm:pt modelId="{494EAA30-FD65-4E08-A505-0589D2A8F32C}" type="pres">
      <dgm:prSet presAssocID="{D6AD2102-D1E5-4528-91F3-E8F75510987A}" presName="vSp" presStyleCnt="0"/>
      <dgm:spPr/>
    </dgm:pt>
    <dgm:pt modelId="{75016724-54F5-4E90-88AE-91582856632C}" type="pres">
      <dgm:prSet presAssocID="{12CD7FF5-B307-461E-9C3B-8D0A59099839}" presName="horFlow" presStyleCnt="0"/>
      <dgm:spPr/>
    </dgm:pt>
    <dgm:pt modelId="{DD809219-4530-4DAA-B6D5-654E5FC0CF9F}" type="pres">
      <dgm:prSet presAssocID="{12CD7FF5-B307-461E-9C3B-8D0A59099839}" presName="bigChev" presStyleLbl="node1" presStyleIdx="3" presStyleCnt="4" custScaleX="184909"/>
      <dgm:spPr/>
    </dgm:pt>
    <dgm:pt modelId="{03775AA7-A53E-4B69-B0CB-ED8836C90749}" type="pres">
      <dgm:prSet presAssocID="{49FF7342-B425-48CD-BA01-C612FA99A161}" presName="parTrans" presStyleCnt="0"/>
      <dgm:spPr/>
    </dgm:pt>
    <dgm:pt modelId="{E2CAAB8C-556B-4D80-AA8F-95725513EC90}" type="pres">
      <dgm:prSet presAssocID="{F8C45D93-9D4C-4996-B112-21A14EBDABA0}" presName="node" presStyleLbl="alignAccFollowNode1" presStyleIdx="1" presStyleCnt="2" custScaleX="158030">
        <dgm:presLayoutVars>
          <dgm:bulletEnabled val="1"/>
        </dgm:presLayoutVars>
      </dgm:prSet>
      <dgm:spPr/>
    </dgm:pt>
  </dgm:ptLst>
  <dgm:cxnLst>
    <dgm:cxn modelId="{A240C009-1593-4350-B121-49BB93FFF9D8}" srcId="{A2D50AD5-0DD8-4F7A-AB1B-12B7B247EDF4}" destId="{5A9F0A6A-FA21-4F19-B3A3-B8CB6981F838}" srcOrd="0" destOrd="0" parTransId="{89FD6E2E-F3F6-40FC-BA2B-D009375CF4D9}" sibTransId="{0B59B42E-5C67-4DD5-9D03-C8926A4121FC}"/>
    <dgm:cxn modelId="{EE1E401F-9B5E-47A0-82C7-840019238C86}" type="presOf" srcId="{A2D50AD5-0DD8-4F7A-AB1B-12B7B247EDF4}" destId="{D083160C-2081-4E0B-9578-44FEFE3AB8D7}" srcOrd="0" destOrd="0" presId="urn:microsoft.com/office/officeart/2005/8/layout/lProcess3"/>
    <dgm:cxn modelId="{DD36E234-A60B-4B25-869B-150715E0460B}" type="presOf" srcId="{12CD7FF5-B307-461E-9C3B-8D0A59099839}" destId="{DD809219-4530-4DAA-B6D5-654E5FC0CF9F}" srcOrd="0" destOrd="0" presId="urn:microsoft.com/office/officeart/2005/8/layout/lProcess3"/>
    <dgm:cxn modelId="{88303463-B87D-47EE-B6D8-02A2C63D6611}" type="presOf" srcId="{5A9F0A6A-FA21-4F19-B3A3-B8CB6981F838}" destId="{06358D46-502A-482E-A367-B326BC713814}" srcOrd="0" destOrd="0" presId="urn:microsoft.com/office/officeart/2005/8/layout/lProcess3"/>
    <dgm:cxn modelId="{C2CF3743-9C81-4A93-8EA7-35AE09637E7F}" type="presOf" srcId="{D6AD2102-D1E5-4528-91F3-E8F75510987A}" destId="{46B242B8-6678-4DEB-B522-F1CE4F5B0B0F}" srcOrd="0" destOrd="0" presId="urn:microsoft.com/office/officeart/2005/8/layout/lProcess3"/>
    <dgm:cxn modelId="{54B3A063-50A8-49B4-AFEA-CFB554451E66}" type="presOf" srcId="{6D40A13A-33A7-46B1-A2AF-B73DF39BFCA4}" destId="{1A4F49D0-3933-4336-AE52-835FA68DACD8}" srcOrd="0" destOrd="0" presId="urn:microsoft.com/office/officeart/2005/8/layout/lProcess3"/>
    <dgm:cxn modelId="{AAA33F59-AF38-4C27-9EDA-09628D65292C}" srcId="{6D40A13A-33A7-46B1-A2AF-B73DF39BFCA4}" destId="{A2D50AD5-0DD8-4F7A-AB1B-12B7B247EDF4}" srcOrd="1" destOrd="0" parTransId="{CC7727DE-587C-4021-8586-8EA24DED75DB}" sibTransId="{D5D0BB09-C827-4A0E-AEE1-8B1ED71C3E76}"/>
    <dgm:cxn modelId="{8C339A7E-F768-4092-A5C3-B123D63340D7}" srcId="{6D40A13A-33A7-46B1-A2AF-B73DF39BFCA4}" destId="{D6AD2102-D1E5-4528-91F3-E8F75510987A}" srcOrd="2" destOrd="0" parTransId="{529DC7A9-F7CA-4C38-B597-43F600D7633F}" sibTransId="{657E01D5-277B-4472-A02C-77005FBD4E38}"/>
    <dgm:cxn modelId="{6FFF09C3-FA18-425F-8CA6-CE6C5C74A1B8}" type="presOf" srcId="{F8C45D93-9D4C-4996-B112-21A14EBDABA0}" destId="{E2CAAB8C-556B-4D80-AA8F-95725513EC90}" srcOrd="0" destOrd="0" presId="urn:microsoft.com/office/officeart/2005/8/layout/lProcess3"/>
    <dgm:cxn modelId="{1A7291C9-25BD-4138-93B3-576B9F838429}" srcId="{6D40A13A-33A7-46B1-A2AF-B73DF39BFCA4}" destId="{12CD7FF5-B307-461E-9C3B-8D0A59099839}" srcOrd="3" destOrd="0" parTransId="{04A3F021-2899-4CE4-8106-B5DD114A672C}" sibTransId="{51606733-CA1E-486A-B93A-A4F3201E2F57}"/>
    <dgm:cxn modelId="{BEFAD0D1-0718-466F-9C5F-F2D48FA87A9E}" type="presOf" srcId="{B1EA0F1B-A7EA-40B3-9DED-2BF3F15E6AAD}" destId="{F8591F9D-D9AD-48B6-AEAE-6D09A4B29EF9}" srcOrd="0" destOrd="0" presId="urn:microsoft.com/office/officeart/2005/8/layout/lProcess3"/>
    <dgm:cxn modelId="{C803C6D2-E204-4D14-A3C9-C05F4D9116E3}" srcId="{12CD7FF5-B307-461E-9C3B-8D0A59099839}" destId="{F8C45D93-9D4C-4996-B112-21A14EBDABA0}" srcOrd="0" destOrd="0" parTransId="{49FF7342-B425-48CD-BA01-C612FA99A161}" sibTransId="{37E31EF1-40C1-476E-ADB5-E5803376FC3A}"/>
    <dgm:cxn modelId="{A6B058FC-B8EC-43E9-8FCD-0776972203E2}" srcId="{6D40A13A-33A7-46B1-A2AF-B73DF39BFCA4}" destId="{B1EA0F1B-A7EA-40B3-9DED-2BF3F15E6AAD}" srcOrd="0" destOrd="0" parTransId="{5CBAB793-4E6A-4395-8703-10253B798896}" sibTransId="{9AB052CC-3723-40B6-8289-CEC0207D7900}"/>
    <dgm:cxn modelId="{4A08D530-BFEE-42AC-B223-E07F3656F2B9}" type="presParOf" srcId="{1A4F49D0-3933-4336-AE52-835FA68DACD8}" destId="{E0127E6E-B752-481B-A104-3CBE387E72BD}" srcOrd="0" destOrd="0" presId="urn:microsoft.com/office/officeart/2005/8/layout/lProcess3"/>
    <dgm:cxn modelId="{A8DFD01D-D5CC-499B-B044-D383CE28AA22}" type="presParOf" srcId="{E0127E6E-B752-481B-A104-3CBE387E72BD}" destId="{F8591F9D-D9AD-48B6-AEAE-6D09A4B29EF9}" srcOrd="0" destOrd="0" presId="urn:microsoft.com/office/officeart/2005/8/layout/lProcess3"/>
    <dgm:cxn modelId="{CE39627F-110B-43D7-B64D-6B0E0B0402E4}" type="presParOf" srcId="{1A4F49D0-3933-4336-AE52-835FA68DACD8}" destId="{C706FDED-635C-48AB-9140-41B1CD5F21BF}" srcOrd="1" destOrd="0" presId="urn:microsoft.com/office/officeart/2005/8/layout/lProcess3"/>
    <dgm:cxn modelId="{B95B4EA7-C702-43AC-B848-61B53F1C27B5}" type="presParOf" srcId="{1A4F49D0-3933-4336-AE52-835FA68DACD8}" destId="{FB043FA4-40BC-4B15-98E7-AC86C260936B}" srcOrd="2" destOrd="0" presId="urn:microsoft.com/office/officeart/2005/8/layout/lProcess3"/>
    <dgm:cxn modelId="{08216082-845D-46D4-9584-2EC6BF3A59F0}" type="presParOf" srcId="{FB043FA4-40BC-4B15-98E7-AC86C260936B}" destId="{D083160C-2081-4E0B-9578-44FEFE3AB8D7}" srcOrd="0" destOrd="0" presId="urn:microsoft.com/office/officeart/2005/8/layout/lProcess3"/>
    <dgm:cxn modelId="{322C8B52-F60C-4E1E-B96F-B5DCB7A7909A}" type="presParOf" srcId="{FB043FA4-40BC-4B15-98E7-AC86C260936B}" destId="{ED5E761D-DDBF-432E-9830-D0BFF8CB37EC}" srcOrd="1" destOrd="0" presId="urn:microsoft.com/office/officeart/2005/8/layout/lProcess3"/>
    <dgm:cxn modelId="{C43B8434-45EB-4D75-8CAF-09029058AB90}" type="presParOf" srcId="{FB043FA4-40BC-4B15-98E7-AC86C260936B}" destId="{06358D46-502A-482E-A367-B326BC713814}" srcOrd="2" destOrd="0" presId="urn:microsoft.com/office/officeart/2005/8/layout/lProcess3"/>
    <dgm:cxn modelId="{5CA24B93-4F31-494E-BA85-C61CD2505358}" type="presParOf" srcId="{1A4F49D0-3933-4336-AE52-835FA68DACD8}" destId="{8326DAEE-38FF-40E2-94F1-69B9BF912497}" srcOrd="3" destOrd="0" presId="urn:microsoft.com/office/officeart/2005/8/layout/lProcess3"/>
    <dgm:cxn modelId="{D80FB080-353E-4513-AD35-BB8FDC1234C9}" type="presParOf" srcId="{1A4F49D0-3933-4336-AE52-835FA68DACD8}" destId="{A9F4C7B0-3EDF-4497-A12C-A7C88DECD78A}" srcOrd="4" destOrd="0" presId="urn:microsoft.com/office/officeart/2005/8/layout/lProcess3"/>
    <dgm:cxn modelId="{E3985252-4A59-4D56-8639-A86DAADE780B}" type="presParOf" srcId="{A9F4C7B0-3EDF-4497-A12C-A7C88DECD78A}" destId="{46B242B8-6678-4DEB-B522-F1CE4F5B0B0F}" srcOrd="0" destOrd="0" presId="urn:microsoft.com/office/officeart/2005/8/layout/lProcess3"/>
    <dgm:cxn modelId="{4341099C-C0DA-4BED-9652-AF353A4132FE}" type="presParOf" srcId="{1A4F49D0-3933-4336-AE52-835FA68DACD8}" destId="{494EAA30-FD65-4E08-A505-0589D2A8F32C}" srcOrd="5" destOrd="0" presId="urn:microsoft.com/office/officeart/2005/8/layout/lProcess3"/>
    <dgm:cxn modelId="{888E456C-CD4C-439D-B550-C980EE519E68}" type="presParOf" srcId="{1A4F49D0-3933-4336-AE52-835FA68DACD8}" destId="{75016724-54F5-4E90-88AE-91582856632C}" srcOrd="6" destOrd="0" presId="urn:microsoft.com/office/officeart/2005/8/layout/lProcess3"/>
    <dgm:cxn modelId="{1C1B9232-4083-4A50-9D01-B4C9284B3847}" type="presParOf" srcId="{75016724-54F5-4E90-88AE-91582856632C}" destId="{DD809219-4530-4DAA-B6D5-654E5FC0CF9F}" srcOrd="0" destOrd="0" presId="urn:microsoft.com/office/officeart/2005/8/layout/lProcess3"/>
    <dgm:cxn modelId="{E969D90C-77BA-4A56-B695-CAC98EA75F78}" type="presParOf" srcId="{75016724-54F5-4E90-88AE-91582856632C}" destId="{03775AA7-A53E-4B69-B0CB-ED8836C90749}" srcOrd="1" destOrd="0" presId="urn:microsoft.com/office/officeart/2005/8/layout/lProcess3"/>
    <dgm:cxn modelId="{EDE9B8C5-59EB-46CE-B161-F670B34DE15C}" type="presParOf" srcId="{75016724-54F5-4E90-88AE-91582856632C}" destId="{E2CAAB8C-556B-4D80-AA8F-95725513EC90}" srcOrd="2"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3.xml><?xml version="1.0" encoding="utf-8"?>
<dgm:dataModel xmlns:dgm="http://schemas.openxmlformats.org/drawingml/2006/diagram" xmlns:a="http://schemas.openxmlformats.org/drawingml/2006/main">
  <dgm:ptLst>
    <dgm:pt modelId="{8FE76FA2-23FF-406A-A1C1-EEFC02A29660}"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09835F80-769C-44F1-B46C-E375E4663EE0}">
      <dgm:prSet/>
      <dgm:spPr/>
      <dgm:t>
        <a:bodyPr/>
        <a:lstStyle/>
        <a:p>
          <a:pPr algn="ctr"/>
          <a:r>
            <a:rPr lang="en-US" b="1"/>
            <a:t>Section 613 </a:t>
          </a:r>
          <a:endParaRPr lang="en-US"/>
        </a:p>
      </dgm:t>
    </dgm:pt>
    <dgm:pt modelId="{95535FFF-C471-4DF7-9A76-488C8F5BDDC0}" type="parTrans" cxnId="{4F1E3DC6-E732-4354-8ABA-8D56DF97DD12}">
      <dgm:prSet/>
      <dgm:spPr/>
      <dgm:t>
        <a:bodyPr/>
        <a:lstStyle/>
        <a:p>
          <a:pPr algn="ctr"/>
          <a:endParaRPr lang="en-US"/>
        </a:p>
      </dgm:t>
    </dgm:pt>
    <dgm:pt modelId="{D844F873-2B00-4BC5-AFE0-CEAC94866301}" type="sibTrans" cxnId="{4F1E3DC6-E732-4354-8ABA-8D56DF97DD12}">
      <dgm:prSet/>
      <dgm:spPr/>
      <dgm:t>
        <a:bodyPr/>
        <a:lstStyle/>
        <a:p>
          <a:pPr algn="ctr"/>
          <a:endParaRPr lang="en-US"/>
        </a:p>
      </dgm:t>
    </dgm:pt>
    <dgm:pt modelId="{D3D9E89A-515E-4ECE-924C-2BDBE4055A2D}">
      <dgm:prSet/>
      <dgm:spPr/>
      <dgm:t>
        <a:bodyPr/>
        <a:lstStyle/>
        <a:p>
          <a:pPr algn="ctr"/>
          <a:r>
            <a:rPr lang="en-US" b="1"/>
            <a:t>Formal Opening of Bids</a:t>
          </a:r>
          <a:endParaRPr lang="en-US"/>
        </a:p>
      </dgm:t>
    </dgm:pt>
    <dgm:pt modelId="{546F3384-B531-4169-B1DF-1626068D10CC}" type="parTrans" cxnId="{C66D3820-CD47-4461-90D0-EE9797774046}">
      <dgm:prSet/>
      <dgm:spPr/>
      <dgm:t>
        <a:bodyPr/>
        <a:lstStyle/>
        <a:p>
          <a:pPr algn="ctr"/>
          <a:endParaRPr lang="en-US"/>
        </a:p>
      </dgm:t>
    </dgm:pt>
    <dgm:pt modelId="{313ED44D-663E-47F7-A1FD-C8E64FE15690}" type="sibTrans" cxnId="{C66D3820-CD47-4461-90D0-EE9797774046}">
      <dgm:prSet/>
      <dgm:spPr/>
      <dgm:t>
        <a:bodyPr/>
        <a:lstStyle/>
        <a:p>
          <a:pPr algn="ctr"/>
          <a:endParaRPr lang="en-US"/>
        </a:p>
      </dgm:t>
    </dgm:pt>
    <dgm:pt modelId="{EDFA8E85-A409-451B-B16B-EB2B2F97D011}" type="pres">
      <dgm:prSet presAssocID="{8FE76FA2-23FF-406A-A1C1-EEFC02A29660}" presName="linear" presStyleCnt="0">
        <dgm:presLayoutVars>
          <dgm:animLvl val="lvl"/>
          <dgm:resizeHandles val="exact"/>
        </dgm:presLayoutVars>
      </dgm:prSet>
      <dgm:spPr/>
    </dgm:pt>
    <dgm:pt modelId="{DA58FF80-7382-4E0E-AF62-E07146C02C9D}" type="pres">
      <dgm:prSet presAssocID="{09835F80-769C-44F1-B46C-E375E4663EE0}" presName="parentText" presStyleLbl="node1" presStyleIdx="0" presStyleCnt="2">
        <dgm:presLayoutVars>
          <dgm:chMax val="0"/>
          <dgm:bulletEnabled val="1"/>
        </dgm:presLayoutVars>
      </dgm:prSet>
      <dgm:spPr/>
    </dgm:pt>
    <dgm:pt modelId="{0A435296-13DD-4D2F-8FF8-2C7072F5BDD6}" type="pres">
      <dgm:prSet presAssocID="{D844F873-2B00-4BC5-AFE0-CEAC94866301}" presName="spacer" presStyleCnt="0"/>
      <dgm:spPr/>
    </dgm:pt>
    <dgm:pt modelId="{07E4E038-CBEB-4734-85C7-EA2A09A637B5}" type="pres">
      <dgm:prSet presAssocID="{D3D9E89A-515E-4ECE-924C-2BDBE4055A2D}" presName="parentText" presStyleLbl="node1" presStyleIdx="1" presStyleCnt="2">
        <dgm:presLayoutVars>
          <dgm:chMax val="0"/>
          <dgm:bulletEnabled val="1"/>
        </dgm:presLayoutVars>
      </dgm:prSet>
      <dgm:spPr/>
    </dgm:pt>
  </dgm:ptLst>
  <dgm:cxnLst>
    <dgm:cxn modelId="{80C82C00-9EB2-42C2-9929-9301CCFF90CA}" type="presOf" srcId="{09835F80-769C-44F1-B46C-E375E4663EE0}" destId="{DA58FF80-7382-4E0E-AF62-E07146C02C9D}" srcOrd="0" destOrd="0" presId="urn:microsoft.com/office/officeart/2005/8/layout/vList2"/>
    <dgm:cxn modelId="{C66D3820-CD47-4461-90D0-EE9797774046}" srcId="{8FE76FA2-23FF-406A-A1C1-EEFC02A29660}" destId="{D3D9E89A-515E-4ECE-924C-2BDBE4055A2D}" srcOrd="1" destOrd="0" parTransId="{546F3384-B531-4169-B1DF-1626068D10CC}" sibTransId="{313ED44D-663E-47F7-A1FD-C8E64FE15690}"/>
    <dgm:cxn modelId="{EE94D336-BD94-453B-8FA0-6D4C3C24BADB}" type="presOf" srcId="{8FE76FA2-23FF-406A-A1C1-EEFC02A29660}" destId="{EDFA8E85-A409-451B-B16B-EB2B2F97D011}" srcOrd="0" destOrd="0" presId="urn:microsoft.com/office/officeart/2005/8/layout/vList2"/>
    <dgm:cxn modelId="{F59FFD7D-FCEB-4BF3-8D7A-D7B6903380B8}" type="presOf" srcId="{D3D9E89A-515E-4ECE-924C-2BDBE4055A2D}" destId="{07E4E038-CBEB-4734-85C7-EA2A09A637B5}" srcOrd="0" destOrd="0" presId="urn:microsoft.com/office/officeart/2005/8/layout/vList2"/>
    <dgm:cxn modelId="{4F1E3DC6-E732-4354-8ABA-8D56DF97DD12}" srcId="{8FE76FA2-23FF-406A-A1C1-EEFC02A29660}" destId="{09835F80-769C-44F1-B46C-E375E4663EE0}" srcOrd="0" destOrd="0" parTransId="{95535FFF-C471-4DF7-9A76-488C8F5BDDC0}" sibTransId="{D844F873-2B00-4BC5-AFE0-CEAC94866301}"/>
    <dgm:cxn modelId="{A5B5B31B-A873-47DF-A3F2-25526219258C}" type="presParOf" srcId="{EDFA8E85-A409-451B-B16B-EB2B2F97D011}" destId="{DA58FF80-7382-4E0E-AF62-E07146C02C9D}" srcOrd="0" destOrd="0" presId="urn:microsoft.com/office/officeart/2005/8/layout/vList2"/>
    <dgm:cxn modelId="{62F6206F-522E-4FF7-BA30-E3DEF9F6ABAB}" type="presParOf" srcId="{EDFA8E85-A409-451B-B16B-EB2B2F97D011}" destId="{0A435296-13DD-4D2F-8FF8-2C7072F5BDD6}" srcOrd="1" destOrd="0" presId="urn:microsoft.com/office/officeart/2005/8/layout/vList2"/>
    <dgm:cxn modelId="{90CB0BE7-C110-41C3-9933-6E38D5F172B7}" type="presParOf" srcId="{EDFA8E85-A409-451B-B16B-EB2B2F97D011}" destId="{07E4E038-CBEB-4734-85C7-EA2A09A637B5}"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4.xml><?xml version="1.0" encoding="utf-8"?>
<dgm:dataModel xmlns:dgm="http://schemas.openxmlformats.org/drawingml/2006/diagram" xmlns:a="http://schemas.openxmlformats.org/drawingml/2006/main">
  <dgm:ptLst>
    <dgm:pt modelId="{0B6D15ED-BD8E-4D8C-8D81-C2433B91F08C}" type="doc">
      <dgm:prSet loTypeId="urn:microsoft.com/office/officeart/2005/8/layout/hList1" loCatId="list" qsTypeId="urn:microsoft.com/office/officeart/2005/8/quickstyle/3d3" qsCatId="3D" csTypeId="urn:microsoft.com/office/officeart/2005/8/colors/colorful2" csCatId="colorful"/>
      <dgm:spPr/>
      <dgm:t>
        <a:bodyPr/>
        <a:lstStyle/>
        <a:p>
          <a:endParaRPr lang="en-US"/>
        </a:p>
      </dgm:t>
    </dgm:pt>
    <dgm:pt modelId="{8E36DFB9-9FDF-479D-8787-44E4570004EE}">
      <dgm:prSet/>
      <dgm:spPr/>
      <dgm:t>
        <a:bodyPr/>
        <a:lstStyle/>
        <a:p>
          <a:r>
            <a:rPr lang="en-US"/>
            <a:t>All bids shall be read aloud. </a:t>
          </a:r>
        </a:p>
      </dgm:t>
    </dgm:pt>
    <dgm:pt modelId="{E1026E14-ED1B-4E7A-81A2-E8F547705DF0}" type="parTrans" cxnId="{95246D67-51F5-4333-A163-F81AF59A31C8}">
      <dgm:prSet/>
      <dgm:spPr/>
      <dgm:t>
        <a:bodyPr/>
        <a:lstStyle/>
        <a:p>
          <a:endParaRPr lang="en-US"/>
        </a:p>
      </dgm:t>
    </dgm:pt>
    <dgm:pt modelId="{F12656BD-CC8F-40E1-BDF9-D7B10D0A064A}" type="sibTrans" cxnId="{95246D67-51F5-4333-A163-F81AF59A31C8}">
      <dgm:prSet/>
      <dgm:spPr/>
      <dgm:t>
        <a:bodyPr/>
        <a:lstStyle/>
        <a:p>
          <a:endParaRPr lang="en-US"/>
        </a:p>
      </dgm:t>
    </dgm:pt>
    <dgm:pt modelId="{6224A2FE-7BBE-42B2-9C15-70C7B2647D63}">
      <dgm:prSet/>
      <dgm:spPr/>
      <dgm:t>
        <a:bodyPr/>
        <a:lstStyle/>
        <a:p>
          <a:r>
            <a:rPr lang="en-US"/>
            <a:t>The Designer/Owner/CM shall state the name of bidder, license number if applicable, bid security, base bid and all alternates. </a:t>
          </a:r>
        </a:p>
      </dgm:t>
    </dgm:pt>
    <dgm:pt modelId="{994FE660-B4F7-4552-B965-D972F93B3B63}" type="parTrans" cxnId="{A3A5B6FB-6B59-47F7-814A-82E7BE169A28}">
      <dgm:prSet/>
      <dgm:spPr/>
      <dgm:t>
        <a:bodyPr/>
        <a:lstStyle/>
        <a:p>
          <a:endParaRPr lang="en-US"/>
        </a:p>
      </dgm:t>
    </dgm:pt>
    <dgm:pt modelId="{B3C7FE09-BDC6-4D3C-8D43-CD09EBE1F9F5}" type="sibTrans" cxnId="{A3A5B6FB-6B59-47F7-814A-82E7BE169A28}">
      <dgm:prSet/>
      <dgm:spPr/>
      <dgm:t>
        <a:bodyPr/>
        <a:lstStyle/>
        <a:p>
          <a:endParaRPr lang="en-US"/>
        </a:p>
      </dgm:t>
    </dgm:pt>
    <dgm:pt modelId="{1DDDE3D7-E9CD-4DF7-A3D6-4EC1B7BB5400}">
      <dgm:prSet/>
      <dgm:spPr/>
      <dgm:t>
        <a:bodyPr/>
        <a:lstStyle/>
        <a:p>
          <a:r>
            <a:rPr lang="en-US"/>
            <a:t>Unit prices are not typically read as they are not considered in the award of the contract. </a:t>
          </a:r>
        </a:p>
      </dgm:t>
    </dgm:pt>
    <dgm:pt modelId="{AAAB622F-5B39-4E65-8D49-E62228624818}" type="parTrans" cxnId="{06685B21-0AA3-42FD-B8A4-E74C58022249}">
      <dgm:prSet/>
      <dgm:spPr/>
      <dgm:t>
        <a:bodyPr/>
        <a:lstStyle/>
        <a:p>
          <a:endParaRPr lang="en-US"/>
        </a:p>
      </dgm:t>
    </dgm:pt>
    <dgm:pt modelId="{2FEAFE51-2BEC-4A43-BFF3-A566D605C774}" type="sibTrans" cxnId="{06685B21-0AA3-42FD-B8A4-E74C58022249}">
      <dgm:prSet/>
      <dgm:spPr/>
      <dgm:t>
        <a:bodyPr/>
        <a:lstStyle/>
        <a:p>
          <a:endParaRPr lang="en-US"/>
        </a:p>
      </dgm:t>
    </dgm:pt>
    <dgm:pt modelId="{CE32E161-FB07-402E-B943-333E3A46271A}">
      <dgm:prSet/>
      <dgm:spPr/>
      <dgm:t>
        <a:bodyPr/>
        <a:lstStyle/>
        <a:p>
          <a:r>
            <a:rPr lang="en-US"/>
            <a:t>Any irregularities noted should also be stated during the reading of bids. </a:t>
          </a:r>
        </a:p>
      </dgm:t>
    </dgm:pt>
    <dgm:pt modelId="{96EE2D61-928C-4260-A9ED-D26C1CECE2B2}" type="parTrans" cxnId="{9897AC15-CB77-4EE6-ADFF-06610BBC8E75}">
      <dgm:prSet/>
      <dgm:spPr/>
      <dgm:t>
        <a:bodyPr/>
        <a:lstStyle/>
        <a:p>
          <a:endParaRPr lang="en-US"/>
        </a:p>
      </dgm:t>
    </dgm:pt>
    <dgm:pt modelId="{DDA06DBA-C629-48C4-B240-A4A81E785A26}" type="sibTrans" cxnId="{9897AC15-CB77-4EE6-ADFF-06610BBC8E75}">
      <dgm:prSet/>
      <dgm:spPr/>
      <dgm:t>
        <a:bodyPr/>
        <a:lstStyle/>
        <a:p>
          <a:endParaRPr lang="en-US"/>
        </a:p>
      </dgm:t>
    </dgm:pt>
    <dgm:pt modelId="{3DA16542-8803-4ADD-AC4E-EF095AEC2C57}">
      <dgm:prSet/>
      <dgm:spPr/>
      <dgm:t>
        <a:bodyPr/>
        <a:lstStyle/>
        <a:p>
          <a:r>
            <a:rPr lang="en-US"/>
            <a:t>No announcements on low bidder(s) or decisions on irregularities should be made at the bid opening. </a:t>
          </a:r>
        </a:p>
      </dgm:t>
    </dgm:pt>
    <dgm:pt modelId="{5602CBC8-C46D-4F37-BCF5-DEA3A1A096A3}" type="parTrans" cxnId="{EEFFC7EC-6D89-4E0D-A18F-948E1588B14F}">
      <dgm:prSet/>
      <dgm:spPr/>
      <dgm:t>
        <a:bodyPr/>
        <a:lstStyle/>
        <a:p>
          <a:endParaRPr lang="en-US"/>
        </a:p>
      </dgm:t>
    </dgm:pt>
    <dgm:pt modelId="{881D509B-AFE6-4145-B52E-FFEE57151E5C}" type="sibTrans" cxnId="{EEFFC7EC-6D89-4E0D-A18F-948E1588B14F}">
      <dgm:prSet/>
      <dgm:spPr/>
      <dgm:t>
        <a:bodyPr/>
        <a:lstStyle/>
        <a:p>
          <a:endParaRPr lang="en-US"/>
        </a:p>
      </dgm:t>
    </dgm:pt>
    <dgm:pt modelId="{CAF77E12-7BAB-4040-8849-4EE07650E3B7}">
      <dgm:prSet/>
      <dgm:spPr/>
      <dgm:t>
        <a:bodyPr/>
        <a:lstStyle/>
        <a:p>
          <a:r>
            <a:rPr lang="en-US"/>
            <a:t>State that bids will be reviewed and validated and decisions will be made public at a later time.</a:t>
          </a:r>
        </a:p>
      </dgm:t>
    </dgm:pt>
    <dgm:pt modelId="{A4FF9775-82E6-4BCC-9E42-88051091B43B}" type="parTrans" cxnId="{B96FC1C6-C47B-4E65-AE22-E8BFBAB939BE}">
      <dgm:prSet/>
      <dgm:spPr/>
      <dgm:t>
        <a:bodyPr/>
        <a:lstStyle/>
        <a:p>
          <a:endParaRPr lang="en-US"/>
        </a:p>
      </dgm:t>
    </dgm:pt>
    <dgm:pt modelId="{D84B3447-1692-424C-B433-0E916A1A07C4}" type="sibTrans" cxnId="{B96FC1C6-C47B-4E65-AE22-E8BFBAB939BE}">
      <dgm:prSet/>
      <dgm:spPr/>
      <dgm:t>
        <a:bodyPr/>
        <a:lstStyle/>
        <a:p>
          <a:endParaRPr lang="en-US"/>
        </a:p>
      </dgm:t>
    </dgm:pt>
    <dgm:pt modelId="{FD0B6D10-0170-4AB4-9023-0E7C23764D39}" type="pres">
      <dgm:prSet presAssocID="{0B6D15ED-BD8E-4D8C-8D81-C2433B91F08C}" presName="Name0" presStyleCnt="0">
        <dgm:presLayoutVars>
          <dgm:dir/>
          <dgm:animLvl val="lvl"/>
          <dgm:resizeHandles val="exact"/>
        </dgm:presLayoutVars>
      </dgm:prSet>
      <dgm:spPr/>
    </dgm:pt>
    <dgm:pt modelId="{9D0163DD-09F9-485E-A1D0-6D514C56C58D}" type="pres">
      <dgm:prSet presAssocID="{8E36DFB9-9FDF-479D-8787-44E4570004EE}" presName="composite" presStyleCnt="0"/>
      <dgm:spPr/>
    </dgm:pt>
    <dgm:pt modelId="{F2969410-3F5D-4D4D-9E4A-307FB92A0266}" type="pres">
      <dgm:prSet presAssocID="{8E36DFB9-9FDF-479D-8787-44E4570004EE}" presName="parTx" presStyleLbl="alignNode1" presStyleIdx="0" presStyleCnt="2">
        <dgm:presLayoutVars>
          <dgm:chMax val="0"/>
          <dgm:chPref val="0"/>
          <dgm:bulletEnabled val="1"/>
        </dgm:presLayoutVars>
      </dgm:prSet>
      <dgm:spPr/>
    </dgm:pt>
    <dgm:pt modelId="{CE6A5180-B993-4FF6-B221-564A0C6CBD1E}" type="pres">
      <dgm:prSet presAssocID="{8E36DFB9-9FDF-479D-8787-44E4570004EE}" presName="desTx" presStyleLbl="alignAccFollowNode1" presStyleIdx="0" presStyleCnt="2">
        <dgm:presLayoutVars>
          <dgm:bulletEnabled val="1"/>
        </dgm:presLayoutVars>
      </dgm:prSet>
      <dgm:spPr/>
    </dgm:pt>
    <dgm:pt modelId="{7F0EAD8E-BF1B-4A9D-B973-28D3E3E19285}" type="pres">
      <dgm:prSet presAssocID="{F12656BD-CC8F-40E1-BDF9-D7B10D0A064A}" presName="space" presStyleCnt="0"/>
      <dgm:spPr/>
    </dgm:pt>
    <dgm:pt modelId="{41770361-37DC-492E-AFA0-ECFFF16CA8FA}" type="pres">
      <dgm:prSet presAssocID="{3DA16542-8803-4ADD-AC4E-EF095AEC2C57}" presName="composite" presStyleCnt="0"/>
      <dgm:spPr/>
    </dgm:pt>
    <dgm:pt modelId="{0BC36997-8CA6-45AF-BB8F-5E0579D2E3B0}" type="pres">
      <dgm:prSet presAssocID="{3DA16542-8803-4ADD-AC4E-EF095AEC2C57}" presName="parTx" presStyleLbl="alignNode1" presStyleIdx="1" presStyleCnt="2">
        <dgm:presLayoutVars>
          <dgm:chMax val="0"/>
          <dgm:chPref val="0"/>
          <dgm:bulletEnabled val="1"/>
        </dgm:presLayoutVars>
      </dgm:prSet>
      <dgm:spPr/>
    </dgm:pt>
    <dgm:pt modelId="{F096EE25-229C-434E-8458-6607C4ED9C96}" type="pres">
      <dgm:prSet presAssocID="{3DA16542-8803-4ADD-AC4E-EF095AEC2C57}" presName="desTx" presStyleLbl="alignAccFollowNode1" presStyleIdx="1" presStyleCnt="2">
        <dgm:presLayoutVars>
          <dgm:bulletEnabled val="1"/>
        </dgm:presLayoutVars>
      </dgm:prSet>
      <dgm:spPr/>
    </dgm:pt>
  </dgm:ptLst>
  <dgm:cxnLst>
    <dgm:cxn modelId="{9897AC15-CB77-4EE6-ADFF-06610BBC8E75}" srcId="{8E36DFB9-9FDF-479D-8787-44E4570004EE}" destId="{CE32E161-FB07-402E-B943-333E3A46271A}" srcOrd="2" destOrd="0" parTransId="{96EE2D61-928C-4260-A9ED-D26C1CECE2B2}" sibTransId="{DDA06DBA-C629-48C4-B240-A4A81E785A26}"/>
    <dgm:cxn modelId="{06685B21-0AA3-42FD-B8A4-E74C58022249}" srcId="{8E36DFB9-9FDF-479D-8787-44E4570004EE}" destId="{1DDDE3D7-E9CD-4DF7-A3D6-4EC1B7BB5400}" srcOrd="1" destOrd="0" parTransId="{AAAB622F-5B39-4E65-8D49-E62228624818}" sibTransId="{2FEAFE51-2BEC-4A43-BFF3-A566D605C774}"/>
    <dgm:cxn modelId="{EE5B572E-80DE-422F-91AE-F5E463D361F0}" type="presOf" srcId="{0B6D15ED-BD8E-4D8C-8D81-C2433B91F08C}" destId="{FD0B6D10-0170-4AB4-9023-0E7C23764D39}" srcOrd="0" destOrd="0" presId="urn:microsoft.com/office/officeart/2005/8/layout/hList1"/>
    <dgm:cxn modelId="{1F507E2F-F91D-43E5-A1C4-206F31941AF7}" type="presOf" srcId="{CE32E161-FB07-402E-B943-333E3A46271A}" destId="{CE6A5180-B993-4FF6-B221-564A0C6CBD1E}" srcOrd="0" destOrd="2" presId="urn:microsoft.com/office/officeart/2005/8/layout/hList1"/>
    <dgm:cxn modelId="{700D193B-0961-4BC8-8E59-9BD0913FC309}" type="presOf" srcId="{8E36DFB9-9FDF-479D-8787-44E4570004EE}" destId="{F2969410-3F5D-4D4D-9E4A-307FB92A0266}" srcOrd="0" destOrd="0" presId="urn:microsoft.com/office/officeart/2005/8/layout/hList1"/>
    <dgm:cxn modelId="{95246D67-51F5-4333-A163-F81AF59A31C8}" srcId="{0B6D15ED-BD8E-4D8C-8D81-C2433B91F08C}" destId="{8E36DFB9-9FDF-479D-8787-44E4570004EE}" srcOrd="0" destOrd="0" parTransId="{E1026E14-ED1B-4E7A-81A2-E8F547705DF0}" sibTransId="{F12656BD-CC8F-40E1-BDF9-D7B10D0A064A}"/>
    <dgm:cxn modelId="{A952B64C-CECB-48B4-B495-B7B958E8A7F0}" type="presOf" srcId="{6224A2FE-7BBE-42B2-9C15-70C7B2647D63}" destId="{CE6A5180-B993-4FF6-B221-564A0C6CBD1E}" srcOrd="0" destOrd="0" presId="urn:microsoft.com/office/officeart/2005/8/layout/hList1"/>
    <dgm:cxn modelId="{45B74D97-0DCA-45FB-AC6E-6C7DAB413893}" type="presOf" srcId="{CAF77E12-7BAB-4040-8849-4EE07650E3B7}" destId="{F096EE25-229C-434E-8458-6607C4ED9C96}" srcOrd="0" destOrd="0" presId="urn:microsoft.com/office/officeart/2005/8/layout/hList1"/>
    <dgm:cxn modelId="{A428EB9C-A1F2-4DA0-982B-6D3119880855}" type="presOf" srcId="{3DA16542-8803-4ADD-AC4E-EF095AEC2C57}" destId="{0BC36997-8CA6-45AF-BB8F-5E0579D2E3B0}" srcOrd="0" destOrd="0" presId="urn:microsoft.com/office/officeart/2005/8/layout/hList1"/>
    <dgm:cxn modelId="{B96FC1C6-C47B-4E65-AE22-E8BFBAB939BE}" srcId="{3DA16542-8803-4ADD-AC4E-EF095AEC2C57}" destId="{CAF77E12-7BAB-4040-8849-4EE07650E3B7}" srcOrd="0" destOrd="0" parTransId="{A4FF9775-82E6-4BCC-9E42-88051091B43B}" sibTransId="{D84B3447-1692-424C-B433-0E916A1A07C4}"/>
    <dgm:cxn modelId="{62B8F8E3-064B-4A05-8207-0A35F9279715}" type="presOf" srcId="{1DDDE3D7-E9CD-4DF7-A3D6-4EC1B7BB5400}" destId="{CE6A5180-B993-4FF6-B221-564A0C6CBD1E}" srcOrd="0" destOrd="1" presId="urn:microsoft.com/office/officeart/2005/8/layout/hList1"/>
    <dgm:cxn modelId="{EEFFC7EC-6D89-4E0D-A18F-948E1588B14F}" srcId="{0B6D15ED-BD8E-4D8C-8D81-C2433B91F08C}" destId="{3DA16542-8803-4ADD-AC4E-EF095AEC2C57}" srcOrd="1" destOrd="0" parTransId="{5602CBC8-C46D-4F37-BCF5-DEA3A1A096A3}" sibTransId="{881D509B-AFE6-4145-B52E-FFEE57151E5C}"/>
    <dgm:cxn modelId="{A3A5B6FB-6B59-47F7-814A-82E7BE169A28}" srcId="{8E36DFB9-9FDF-479D-8787-44E4570004EE}" destId="{6224A2FE-7BBE-42B2-9C15-70C7B2647D63}" srcOrd="0" destOrd="0" parTransId="{994FE660-B4F7-4552-B965-D972F93B3B63}" sibTransId="{B3C7FE09-BDC6-4D3C-8D43-CD09EBE1F9F5}"/>
    <dgm:cxn modelId="{0E0661EE-EB0B-441E-8CFC-08D1579162CC}" type="presParOf" srcId="{FD0B6D10-0170-4AB4-9023-0E7C23764D39}" destId="{9D0163DD-09F9-485E-A1D0-6D514C56C58D}" srcOrd="0" destOrd="0" presId="urn:microsoft.com/office/officeart/2005/8/layout/hList1"/>
    <dgm:cxn modelId="{2018D2E3-205A-42E9-ACA2-961D83241476}" type="presParOf" srcId="{9D0163DD-09F9-485E-A1D0-6D514C56C58D}" destId="{F2969410-3F5D-4D4D-9E4A-307FB92A0266}" srcOrd="0" destOrd="0" presId="urn:microsoft.com/office/officeart/2005/8/layout/hList1"/>
    <dgm:cxn modelId="{75D36336-C0FD-4F02-BF2E-F1F1DA4F5192}" type="presParOf" srcId="{9D0163DD-09F9-485E-A1D0-6D514C56C58D}" destId="{CE6A5180-B993-4FF6-B221-564A0C6CBD1E}" srcOrd="1" destOrd="0" presId="urn:microsoft.com/office/officeart/2005/8/layout/hList1"/>
    <dgm:cxn modelId="{678CC200-660D-4993-A8C3-C1A395CC956D}" type="presParOf" srcId="{FD0B6D10-0170-4AB4-9023-0E7C23764D39}" destId="{7F0EAD8E-BF1B-4A9D-B973-28D3E3E19285}" srcOrd="1" destOrd="0" presId="urn:microsoft.com/office/officeart/2005/8/layout/hList1"/>
    <dgm:cxn modelId="{019E54A9-A693-459B-811F-5ED4F921A11F}" type="presParOf" srcId="{FD0B6D10-0170-4AB4-9023-0E7C23764D39}" destId="{41770361-37DC-492E-AFA0-ECFFF16CA8FA}" srcOrd="2" destOrd="0" presId="urn:microsoft.com/office/officeart/2005/8/layout/hList1"/>
    <dgm:cxn modelId="{A6DC4067-2A40-4F3F-B484-0B9E4E03512A}" type="presParOf" srcId="{41770361-37DC-492E-AFA0-ECFFF16CA8FA}" destId="{0BC36997-8CA6-45AF-BB8F-5E0579D2E3B0}" srcOrd="0" destOrd="0" presId="urn:microsoft.com/office/officeart/2005/8/layout/hList1"/>
    <dgm:cxn modelId="{75FC4529-ACEC-43BF-932F-06A0F1EF29F1}" type="presParOf" srcId="{41770361-37DC-492E-AFA0-ECFFF16CA8FA}" destId="{F096EE25-229C-434E-8458-6607C4ED9C96}"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5.xml><?xml version="1.0" encoding="utf-8"?>
<dgm:dataModel xmlns:dgm="http://schemas.openxmlformats.org/drawingml/2006/diagram" xmlns:a="http://schemas.openxmlformats.org/drawingml/2006/main">
  <dgm:ptLst>
    <dgm:pt modelId="{E1FE415A-615C-4B42-B980-585F27B5E570}"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28D89A12-02B0-4A0F-8C91-5D986E66330D}">
      <dgm:prSet/>
      <dgm:spPr/>
      <dgm:t>
        <a:bodyPr/>
        <a:lstStyle/>
        <a:p>
          <a:pPr algn="ctr"/>
          <a:r>
            <a:rPr lang="en-US" b="1"/>
            <a:t>Section 614 </a:t>
          </a:r>
          <a:endParaRPr lang="en-US"/>
        </a:p>
      </dgm:t>
    </dgm:pt>
    <dgm:pt modelId="{3527B2E7-C547-41F4-B1D3-10557888AB79}" type="parTrans" cxnId="{D6093425-60B6-4478-AE7C-A65716B1B3B5}">
      <dgm:prSet/>
      <dgm:spPr/>
      <dgm:t>
        <a:bodyPr/>
        <a:lstStyle/>
        <a:p>
          <a:endParaRPr lang="en-US"/>
        </a:p>
      </dgm:t>
    </dgm:pt>
    <dgm:pt modelId="{053F0675-60C6-43C4-BD2F-1F0E6E2814FC}" type="sibTrans" cxnId="{D6093425-60B6-4478-AE7C-A65716B1B3B5}">
      <dgm:prSet/>
      <dgm:spPr/>
      <dgm:t>
        <a:bodyPr/>
        <a:lstStyle/>
        <a:p>
          <a:endParaRPr lang="en-US"/>
        </a:p>
      </dgm:t>
    </dgm:pt>
    <dgm:pt modelId="{956169B9-E3FA-4273-A924-68CE9445296B}">
      <dgm:prSet/>
      <dgm:spPr/>
      <dgm:t>
        <a:bodyPr/>
        <a:lstStyle/>
        <a:p>
          <a:pPr algn="ctr"/>
          <a:r>
            <a:rPr lang="en-US" b="1"/>
            <a:t>Formal Re-Advertisement</a:t>
          </a:r>
          <a:endParaRPr lang="en-US"/>
        </a:p>
      </dgm:t>
    </dgm:pt>
    <dgm:pt modelId="{0200A0AF-D703-43DC-899C-6FD951058D6A}" type="parTrans" cxnId="{5743C52D-4BCD-4777-88CE-1EAA95944753}">
      <dgm:prSet/>
      <dgm:spPr/>
      <dgm:t>
        <a:bodyPr/>
        <a:lstStyle/>
        <a:p>
          <a:endParaRPr lang="en-US"/>
        </a:p>
      </dgm:t>
    </dgm:pt>
    <dgm:pt modelId="{25F762F3-0755-45FE-8C55-11B839E16B11}" type="sibTrans" cxnId="{5743C52D-4BCD-4777-88CE-1EAA95944753}">
      <dgm:prSet/>
      <dgm:spPr/>
      <dgm:t>
        <a:bodyPr/>
        <a:lstStyle/>
        <a:p>
          <a:endParaRPr lang="en-US"/>
        </a:p>
      </dgm:t>
    </dgm:pt>
    <dgm:pt modelId="{2CD87ECC-F58E-4AF0-BF32-452560BCB45C}" type="pres">
      <dgm:prSet presAssocID="{E1FE415A-615C-4B42-B980-585F27B5E570}" presName="linear" presStyleCnt="0">
        <dgm:presLayoutVars>
          <dgm:animLvl val="lvl"/>
          <dgm:resizeHandles val="exact"/>
        </dgm:presLayoutVars>
      </dgm:prSet>
      <dgm:spPr/>
    </dgm:pt>
    <dgm:pt modelId="{9ED40FB2-0DCB-466E-BBD0-DEE002688619}" type="pres">
      <dgm:prSet presAssocID="{28D89A12-02B0-4A0F-8C91-5D986E66330D}" presName="parentText" presStyleLbl="node1" presStyleIdx="0" presStyleCnt="2">
        <dgm:presLayoutVars>
          <dgm:chMax val="0"/>
          <dgm:bulletEnabled val="1"/>
        </dgm:presLayoutVars>
      </dgm:prSet>
      <dgm:spPr/>
    </dgm:pt>
    <dgm:pt modelId="{6075AD23-3BB2-4FFC-B959-99C6E14732E9}" type="pres">
      <dgm:prSet presAssocID="{053F0675-60C6-43C4-BD2F-1F0E6E2814FC}" presName="spacer" presStyleCnt="0"/>
      <dgm:spPr/>
    </dgm:pt>
    <dgm:pt modelId="{E02B87BB-9D5B-48E9-ADA8-B1E87D3230E6}" type="pres">
      <dgm:prSet presAssocID="{956169B9-E3FA-4273-A924-68CE9445296B}" presName="parentText" presStyleLbl="node1" presStyleIdx="1" presStyleCnt="2">
        <dgm:presLayoutVars>
          <dgm:chMax val="0"/>
          <dgm:bulletEnabled val="1"/>
        </dgm:presLayoutVars>
      </dgm:prSet>
      <dgm:spPr/>
    </dgm:pt>
  </dgm:ptLst>
  <dgm:cxnLst>
    <dgm:cxn modelId="{33B37908-9766-4C27-8ED6-F5447D35C145}" type="presOf" srcId="{956169B9-E3FA-4273-A924-68CE9445296B}" destId="{E02B87BB-9D5B-48E9-ADA8-B1E87D3230E6}" srcOrd="0" destOrd="0" presId="urn:microsoft.com/office/officeart/2005/8/layout/vList2"/>
    <dgm:cxn modelId="{D6093425-60B6-4478-AE7C-A65716B1B3B5}" srcId="{E1FE415A-615C-4B42-B980-585F27B5E570}" destId="{28D89A12-02B0-4A0F-8C91-5D986E66330D}" srcOrd="0" destOrd="0" parTransId="{3527B2E7-C547-41F4-B1D3-10557888AB79}" sibTransId="{053F0675-60C6-43C4-BD2F-1F0E6E2814FC}"/>
    <dgm:cxn modelId="{5743C52D-4BCD-4777-88CE-1EAA95944753}" srcId="{E1FE415A-615C-4B42-B980-585F27B5E570}" destId="{956169B9-E3FA-4273-A924-68CE9445296B}" srcOrd="1" destOrd="0" parTransId="{0200A0AF-D703-43DC-899C-6FD951058D6A}" sibTransId="{25F762F3-0755-45FE-8C55-11B839E16B11}"/>
    <dgm:cxn modelId="{E2D91673-BAAA-478B-9B29-B748ABAB9A8D}" type="presOf" srcId="{28D89A12-02B0-4A0F-8C91-5D986E66330D}" destId="{9ED40FB2-0DCB-466E-BBD0-DEE002688619}" srcOrd="0" destOrd="0" presId="urn:microsoft.com/office/officeart/2005/8/layout/vList2"/>
    <dgm:cxn modelId="{2DB21AE9-EAC8-4069-A9B3-6EAAC1D63E0A}" type="presOf" srcId="{E1FE415A-615C-4B42-B980-585F27B5E570}" destId="{2CD87ECC-F58E-4AF0-BF32-452560BCB45C}" srcOrd="0" destOrd="0" presId="urn:microsoft.com/office/officeart/2005/8/layout/vList2"/>
    <dgm:cxn modelId="{900886CA-85BE-48CD-98B9-1BE410D6E4CD}" type="presParOf" srcId="{2CD87ECC-F58E-4AF0-BF32-452560BCB45C}" destId="{9ED40FB2-0DCB-466E-BBD0-DEE002688619}" srcOrd="0" destOrd="0" presId="urn:microsoft.com/office/officeart/2005/8/layout/vList2"/>
    <dgm:cxn modelId="{4D790B51-109A-4F0F-9F1F-25E9C0401771}" type="presParOf" srcId="{2CD87ECC-F58E-4AF0-BF32-452560BCB45C}" destId="{6075AD23-3BB2-4FFC-B959-99C6E14732E9}" srcOrd="1" destOrd="0" presId="urn:microsoft.com/office/officeart/2005/8/layout/vList2"/>
    <dgm:cxn modelId="{C62898AC-1FAF-43F5-AE99-F3AFCA0F745A}" type="presParOf" srcId="{2CD87ECC-F58E-4AF0-BF32-452560BCB45C}" destId="{E02B87BB-9D5B-48E9-ADA8-B1E87D3230E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6.xml><?xml version="1.0" encoding="utf-8"?>
<dgm:dataModel xmlns:dgm="http://schemas.openxmlformats.org/drawingml/2006/diagram" xmlns:a="http://schemas.openxmlformats.org/drawingml/2006/main">
  <dgm:ptLst>
    <dgm:pt modelId="{BEB04DE2-1E7B-47FA-A9B9-8ECCC739624A}" type="doc">
      <dgm:prSet loTypeId="urn:microsoft.com/office/officeart/2005/8/layout/hList6" loCatId="list" qsTypeId="urn:microsoft.com/office/officeart/2005/8/quickstyle/3d1" qsCatId="3D" csTypeId="urn:microsoft.com/office/officeart/2005/8/colors/colorful4" csCatId="colorful"/>
      <dgm:spPr/>
      <dgm:t>
        <a:bodyPr/>
        <a:lstStyle/>
        <a:p>
          <a:endParaRPr lang="en-US"/>
        </a:p>
      </dgm:t>
    </dgm:pt>
    <dgm:pt modelId="{D7356A39-382F-4AF0-A28F-DB2F071738FE}">
      <dgm:prSet/>
      <dgm:spPr/>
      <dgm:t>
        <a:bodyPr/>
        <a:lstStyle/>
        <a:p>
          <a:r>
            <a:rPr lang="en-US"/>
            <a:t>If insufficient bids are received at the first bid opening, a new bid date may be set as early as possible; however, the minimum advertising period shall be seven (7) days. </a:t>
          </a:r>
        </a:p>
      </dgm:t>
    </dgm:pt>
    <dgm:pt modelId="{CD3417E8-749A-44E6-BBB0-30F95E7104DD}" type="parTrans" cxnId="{30C5409E-4D36-4D0F-AAE2-0906A5839023}">
      <dgm:prSet/>
      <dgm:spPr/>
      <dgm:t>
        <a:bodyPr/>
        <a:lstStyle/>
        <a:p>
          <a:endParaRPr lang="en-US"/>
        </a:p>
      </dgm:t>
    </dgm:pt>
    <dgm:pt modelId="{FBE1895A-348B-4839-A6F2-E1D7E1787DF9}" type="sibTrans" cxnId="{30C5409E-4D36-4D0F-AAE2-0906A5839023}">
      <dgm:prSet/>
      <dgm:spPr/>
      <dgm:t>
        <a:bodyPr/>
        <a:lstStyle/>
        <a:p>
          <a:endParaRPr lang="en-US"/>
        </a:p>
      </dgm:t>
    </dgm:pt>
    <dgm:pt modelId="{EEB61EEE-EC1F-4F76-8E0A-E82FB5C91E09}">
      <dgm:prSet/>
      <dgm:spPr/>
      <dgm:t>
        <a:bodyPr/>
        <a:lstStyle/>
        <a:p>
          <a:r>
            <a:rPr lang="en-US"/>
            <a:t>Note that this period must be 7 days elapsed time after reposting the advertisement, not necessarily 7 days from the initial bid opening date. </a:t>
          </a:r>
        </a:p>
      </dgm:t>
    </dgm:pt>
    <dgm:pt modelId="{648D2AB9-7394-4E31-B7C0-2A78EC2BB37F}" type="parTrans" cxnId="{50B3831F-4F68-433D-A353-B6BE3EE81819}">
      <dgm:prSet/>
      <dgm:spPr/>
      <dgm:t>
        <a:bodyPr/>
        <a:lstStyle/>
        <a:p>
          <a:endParaRPr lang="en-US"/>
        </a:p>
      </dgm:t>
    </dgm:pt>
    <dgm:pt modelId="{84C78C59-07C8-4E1C-BB7E-4F6E08B60526}" type="sibTrans" cxnId="{50B3831F-4F68-433D-A353-B6BE3EE81819}">
      <dgm:prSet/>
      <dgm:spPr/>
      <dgm:t>
        <a:bodyPr/>
        <a:lstStyle/>
        <a:p>
          <a:endParaRPr lang="en-US"/>
        </a:p>
      </dgm:t>
    </dgm:pt>
    <dgm:pt modelId="{42DE51C7-0E21-4132-8575-CA54EB8B56BE}">
      <dgm:prSet/>
      <dgm:spPr/>
      <dgm:t>
        <a:bodyPr/>
        <a:lstStyle/>
        <a:p>
          <a:r>
            <a:rPr lang="en-US"/>
            <a:t>At the re-bid, any number of bids received may be opened. </a:t>
          </a:r>
        </a:p>
      </dgm:t>
    </dgm:pt>
    <dgm:pt modelId="{0FF4EB73-B491-48CF-87BE-6814CC9F0D21}" type="parTrans" cxnId="{0EB8765B-8557-44BF-83D9-CED3BAEE9FBB}">
      <dgm:prSet/>
      <dgm:spPr/>
      <dgm:t>
        <a:bodyPr/>
        <a:lstStyle/>
        <a:p>
          <a:endParaRPr lang="en-US"/>
        </a:p>
      </dgm:t>
    </dgm:pt>
    <dgm:pt modelId="{2637080B-9B27-4981-B4A6-C779E82C32FD}" type="sibTrans" cxnId="{0EB8765B-8557-44BF-83D9-CED3BAEE9FBB}">
      <dgm:prSet/>
      <dgm:spPr/>
      <dgm:t>
        <a:bodyPr/>
        <a:lstStyle/>
        <a:p>
          <a:endParaRPr lang="en-US"/>
        </a:p>
      </dgm:t>
    </dgm:pt>
    <dgm:pt modelId="{EA0106D4-2143-43AA-94C8-BB1AF96178AB}">
      <dgm:prSet/>
      <dgm:spPr/>
      <dgm:t>
        <a:bodyPr/>
        <a:lstStyle/>
        <a:p>
          <a:r>
            <a:rPr lang="en-US"/>
            <a:t>This is the only occasion, insufficient number of bids at first opening, that less than 3 bids may be opened. </a:t>
          </a:r>
        </a:p>
      </dgm:t>
    </dgm:pt>
    <dgm:pt modelId="{D5C7614A-65C7-4A05-AC9B-1CC0C4FB77BD}" type="parTrans" cxnId="{3D823242-2F6F-42A7-A4C0-FC76D94FDDBC}">
      <dgm:prSet/>
      <dgm:spPr/>
      <dgm:t>
        <a:bodyPr/>
        <a:lstStyle/>
        <a:p>
          <a:endParaRPr lang="en-US"/>
        </a:p>
      </dgm:t>
    </dgm:pt>
    <dgm:pt modelId="{9AD14640-07F3-4CDF-B981-B3A2238F94F3}" type="sibTrans" cxnId="{3D823242-2F6F-42A7-A4C0-FC76D94FDDBC}">
      <dgm:prSet/>
      <dgm:spPr/>
      <dgm:t>
        <a:bodyPr/>
        <a:lstStyle/>
        <a:p>
          <a:endParaRPr lang="en-US"/>
        </a:p>
      </dgm:t>
    </dgm:pt>
    <dgm:pt modelId="{B4A397C9-DFFB-4AF4-9A95-9C5B691DEFD8}">
      <dgm:prSet/>
      <dgm:spPr/>
      <dgm:t>
        <a:bodyPr/>
        <a:lstStyle/>
        <a:p>
          <a:r>
            <a:rPr lang="en-US"/>
            <a:t>Bid Postponement by addendum, cancellation or rejection of bids, and a second bidding after a scope change are not considered a re-bids.</a:t>
          </a:r>
        </a:p>
      </dgm:t>
    </dgm:pt>
    <dgm:pt modelId="{E38ED860-65CF-4C4F-9644-98C83C9EEDDA}" type="parTrans" cxnId="{B7B300B3-BA3C-4842-8713-8905B6A91E2D}">
      <dgm:prSet/>
      <dgm:spPr/>
      <dgm:t>
        <a:bodyPr/>
        <a:lstStyle/>
        <a:p>
          <a:endParaRPr lang="en-US"/>
        </a:p>
      </dgm:t>
    </dgm:pt>
    <dgm:pt modelId="{4FE9512B-7F69-42A9-83F0-B07715516B03}" type="sibTrans" cxnId="{B7B300B3-BA3C-4842-8713-8905B6A91E2D}">
      <dgm:prSet/>
      <dgm:spPr/>
      <dgm:t>
        <a:bodyPr/>
        <a:lstStyle/>
        <a:p>
          <a:endParaRPr lang="en-US"/>
        </a:p>
      </dgm:t>
    </dgm:pt>
    <dgm:pt modelId="{F1FC7C22-2D85-40FF-B426-D363A9680E98}" type="pres">
      <dgm:prSet presAssocID="{BEB04DE2-1E7B-47FA-A9B9-8ECCC739624A}" presName="Name0" presStyleCnt="0">
        <dgm:presLayoutVars>
          <dgm:dir/>
          <dgm:resizeHandles val="exact"/>
        </dgm:presLayoutVars>
      </dgm:prSet>
      <dgm:spPr/>
    </dgm:pt>
    <dgm:pt modelId="{0833B5B2-471B-43E2-AC33-E8A505D1F6EC}" type="pres">
      <dgm:prSet presAssocID="{D7356A39-382F-4AF0-A28F-DB2F071738FE}" presName="node" presStyleLbl="node1" presStyleIdx="0" presStyleCnt="5">
        <dgm:presLayoutVars>
          <dgm:bulletEnabled val="1"/>
        </dgm:presLayoutVars>
      </dgm:prSet>
      <dgm:spPr/>
    </dgm:pt>
    <dgm:pt modelId="{625A30D4-18DF-46B9-BB63-EA2BC3F203CD}" type="pres">
      <dgm:prSet presAssocID="{FBE1895A-348B-4839-A6F2-E1D7E1787DF9}" presName="sibTrans" presStyleCnt="0"/>
      <dgm:spPr/>
    </dgm:pt>
    <dgm:pt modelId="{EEC55A8A-23EC-4162-B4BD-4CA1F82E5173}" type="pres">
      <dgm:prSet presAssocID="{EEB61EEE-EC1F-4F76-8E0A-E82FB5C91E09}" presName="node" presStyleLbl="node1" presStyleIdx="1" presStyleCnt="5">
        <dgm:presLayoutVars>
          <dgm:bulletEnabled val="1"/>
        </dgm:presLayoutVars>
      </dgm:prSet>
      <dgm:spPr/>
    </dgm:pt>
    <dgm:pt modelId="{36809878-6CC6-4F08-ACB0-00B5BC9086DA}" type="pres">
      <dgm:prSet presAssocID="{84C78C59-07C8-4E1C-BB7E-4F6E08B60526}" presName="sibTrans" presStyleCnt="0"/>
      <dgm:spPr/>
    </dgm:pt>
    <dgm:pt modelId="{F4BFA58C-7A3F-4DCD-9FF2-DD5E70B8BF3C}" type="pres">
      <dgm:prSet presAssocID="{42DE51C7-0E21-4132-8575-CA54EB8B56BE}" presName="node" presStyleLbl="node1" presStyleIdx="2" presStyleCnt="5">
        <dgm:presLayoutVars>
          <dgm:bulletEnabled val="1"/>
        </dgm:presLayoutVars>
      </dgm:prSet>
      <dgm:spPr/>
    </dgm:pt>
    <dgm:pt modelId="{EC75D19A-7F95-48EC-91FF-1763D05DA1AA}" type="pres">
      <dgm:prSet presAssocID="{2637080B-9B27-4981-B4A6-C779E82C32FD}" presName="sibTrans" presStyleCnt="0"/>
      <dgm:spPr/>
    </dgm:pt>
    <dgm:pt modelId="{22330ADF-2827-4D08-9960-69EF9446A3EA}" type="pres">
      <dgm:prSet presAssocID="{EA0106D4-2143-43AA-94C8-BB1AF96178AB}" presName="node" presStyleLbl="node1" presStyleIdx="3" presStyleCnt="5">
        <dgm:presLayoutVars>
          <dgm:bulletEnabled val="1"/>
        </dgm:presLayoutVars>
      </dgm:prSet>
      <dgm:spPr/>
    </dgm:pt>
    <dgm:pt modelId="{AAA978EA-E00D-4B49-A7D2-F7A6CBC369F1}" type="pres">
      <dgm:prSet presAssocID="{9AD14640-07F3-4CDF-B981-B3A2238F94F3}" presName="sibTrans" presStyleCnt="0"/>
      <dgm:spPr/>
    </dgm:pt>
    <dgm:pt modelId="{79786677-926E-42DC-B962-220AA2318551}" type="pres">
      <dgm:prSet presAssocID="{B4A397C9-DFFB-4AF4-9A95-9C5B691DEFD8}" presName="node" presStyleLbl="node1" presStyleIdx="4" presStyleCnt="5">
        <dgm:presLayoutVars>
          <dgm:bulletEnabled val="1"/>
        </dgm:presLayoutVars>
      </dgm:prSet>
      <dgm:spPr/>
    </dgm:pt>
  </dgm:ptLst>
  <dgm:cxnLst>
    <dgm:cxn modelId="{50B3831F-4F68-433D-A353-B6BE3EE81819}" srcId="{BEB04DE2-1E7B-47FA-A9B9-8ECCC739624A}" destId="{EEB61EEE-EC1F-4F76-8E0A-E82FB5C91E09}" srcOrd="1" destOrd="0" parTransId="{648D2AB9-7394-4E31-B7C0-2A78EC2BB37F}" sibTransId="{84C78C59-07C8-4E1C-BB7E-4F6E08B60526}"/>
    <dgm:cxn modelId="{C438A326-8B36-4E8B-ACBF-E07D5B0FA63F}" type="presOf" srcId="{EA0106D4-2143-43AA-94C8-BB1AF96178AB}" destId="{22330ADF-2827-4D08-9960-69EF9446A3EA}" srcOrd="0" destOrd="0" presId="urn:microsoft.com/office/officeart/2005/8/layout/hList6"/>
    <dgm:cxn modelId="{87A41630-6434-4CE3-865E-6F1621E4F8AE}" type="presOf" srcId="{BEB04DE2-1E7B-47FA-A9B9-8ECCC739624A}" destId="{F1FC7C22-2D85-40FF-B426-D363A9680E98}" srcOrd="0" destOrd="0" presId="urn:microsoft.com/office/officeart/2005/8/layout/hList6"/>
    <dgm:cxn modelId="{FEAB173A-1437-49A3-B013-83D3111226D8}" type="presOf" srcId="{B4A397C9-DFFB-4AF4-9A95-9C5B691DEFD8}" destId="{79786677-926E-42DC-B962-220AA2318551}" srcOrd="0" destOrd="0" presId="urn:microsoft.com/office/officeart/2005/8/layout/hList6"/>
    <dgm:cxn modelId="{0EB8765B-8557-44BF-83D9-CED3BAEE9FBB}" srcId="{BEB04DE2-1E7B-47FA-A9B9-8ECCC739624A}" destId="{42DE51C7-0E21-4132-8575-CA54EB8B56BE}" srcOrd="2" destOrd="0" parTransId="{0FF4EB73-B491-48CF-87BE-6814CC9F0D21}" sibTransId="{2637080B-9B27-4981-B4A6-C779E82C32FD}"/>
    <dgm:cxn modelId="{3D823242-2F6F-42A7-A4C0-FC76D94FDDBC}" srcId="{BEB04DE2-1E7B-47FA-A9B9-8ECCC739624A}" destId="{EA0106D4-2143-43AA-94C8-BB1AF96178AB}" srcOrd="3" destOrd="0" parTransId="{D5C7614A-65C7-4A05-AC9B-1CC0C4FB77BD}" sibTransId="{9AD14640-07F3-4CDF-B981-B3A2238F94F3}"/>
    <dgm:cxn modelId="{92FDAD8A-91E4-46BF-89EE-79D80D438F0C}" type="presOf" srcId="{EEB61EEE-EC1F-4F76-8E0A-E82FB5C91E09}" destId="{EEC55A8A-23EC-4162-B4BD-4CA1F82E5173}" srcOrd="0" destOrd="0" presId="urn:microsoft.com/office/officeart/2005/8/layout/hList6"/>
    <dgm:cxn modelId="{30C5409E-4D36-4D0F-AAE2-0906A5839023}" srcId="{BEB04DE2-1E7B-47FA-A9B9-8ECCC739624A}" destId="{D7356A39-382F-4AF0-A28F-DB2F071738FE}" srcOrd="0" destOrd="0" parTransId="{CD3417E8-749A-44E6-BBB0-30F95E7104DD}" sibTransId="{FBE1895A-348B-4839-A6F2-E1D7E1787DF9}"/>
    <dgm:cxn modelId="{B7B300B3-BA3C-4842-8713-8905B6A91E2D}" srcId="{BEB04DE2-1E7B-47FA-A9B9-8ECCC739624A}" destId="{B4A397C9-DFFB-4AF4-9A95-9C5B691DEFD8}" srcOrd="4" destOrd="0" parTransId="{E38ED860-65CF-4C4F-9644-98C83C9EEDDA}" sibTransId="{4FE9512B-7F69-42A9-83F0-B07715516B03}"/>
    <dgm:cxn modelId="{619A1AC4-7F92-4201-81D1-6496A6A8236A}" type="presOf" srcId="{D7356A39-382F-4AF0-A28F-DB2F071738FE}" destId="{0833B5B2-471B-43E2-AC33-E8A505D1F6EC}" srcOrd="0" destOrd="0" presId="urn:microsoft.com/office/officeart/2005/8/layout/hList6"/>
    <dgm:cxn modelId="{713859E2-2BF3-4EB7-AD5E-B946ED5181A6}" type="presOf" srcId="{42DE51C7-0E21-4132-8575-CA54EB8B56BE}" destId="{F4BFA58C-7A3F-4DCD-9FF2-DD5E70B8BF3C}" srcOrd="0" destOrd="0" presId="urn:microsoft.com/office/officeart/2005/8/layout/hList6"/>
    <dgm:cxn modelId="{A3277831-D863-4430-B67F-1A4AE4700DFB}" type="presParOf" srcId="{F1FC7C22-2D85-40FF-B426-D363A9680E98}" destId="{0833B5B2-471B-43E2-AC33-E8A505D1F6EC}" srcOrd="0" destOrd="0" presId="urn:microsoft.com/office/officeart/2005/8/layout/hList6"/>
    <dgm:cxn modelId="{77293E61-76BB-4FC7-A9C5-B08E36464B79}" type="presParOf" srcId="{F1FC7C22-2D85-40FF-B426-D363A9680E98}" destId="{625A30D4-18DF-46B9-BB63-EA2BC3F203CD}" srcOrd="1" destOrd="0" presId="urn:microsoft.com/office/officeart/2005/8/layout/hList6"/>
    <dgm:cxn modelId="{6F8856C6-8F52-4ACA-8EF7-73695C4AE5F1}" type="presParOf" srcId="{F1FC7C22-2D85-40FF-B426-D363A9680E98}" destId="{EEC55A8A-23EC-4162-B4BD-4CA1F82E5173}" srcOrd="2" destOrd="0" presId="urn:microsoft.com/office/officeart/2005/8/layout/hList6"/>
    <dgm:cxn modelId="{DA1E7094-BF02-429F-9674-F6329434CDE5}" type="presParOf" srcId="{F1FC7C22-2D85-40FF-B426-D363A9680E98}" destId="{36809878-6CC6-4F08-ACB0-00B5BC9086DA}" srcOrd="3" destOrd="0" presId="urn:microsoft.com/office/officeart/2005/8/layout/hList6"/>
    <dgm:cxn modelId="{3CD9D9DE-100D-4E3F-9396-8F0B27843639}" type="presParOf" srcId="{F1FC7C22-2D85-40FF-B426-D363A9680E98}" destId="{F4BFA58C-7A3F-4DCD-9FF2-DD5E70B8BF3C}" srcOrd="4" destOrd="0" presId="urn:microsoft.com/office/officeart/2005/8/layout/hList6"/>
    <dgm:cxn modelId="{806BB2A9-ABDD-4A71-860A-C8EAB4A8776F}" type="presParOf" srcId="{F1FC7C22-2D85-40FF-B426-D363A9680E98}" destId="{EC75D19A-7F95-48EC-91FF-1763D05DA1AA}" srcOrd="5" destOrd="0" presId="urn:microsoft.com/office/officeart/2005/8/layout/hList6"/>
    <dgm:cxn modelId="{F8DEAFC2-FC11-4506-94F6-5D66DD1D7615}" type="presParOf" srcId="{F1FC7C22-2D85-40FF-B426-D363A9680E98}" destId="{22330ADF-2827-4D08-9960-69EF9446A3EA}" srcOrd="6" destOrd="0" presId="urn:microsoft.com/office/officeart/2005/8/layout/hList6"/>
    <dgm:cxn modelId="{6B45EACE-C502-4CD0-87C6-0E543CF3E80D}" type="presParOf" srcId="{F1FC7C22-2D85-40FF-B426-D363A9680E98}" destId="{AAA978EA-E00D-4B49-A7D2-F7A6CBC369F1}" srcOrd="7" destOrd="0" presId="urn:microsoft.com/office/officeart/2005/8/layout/hList6"/>
    <dgm:cxn modelId="{FB3D4E64-8E05-44AF-B418-4D410693B501}" type="presParOf" srcId="{F1FC7C22-2D85-40FF-B426-D363A9680E98}" destId="{79786677-926E-42DC-B962-220AA2318551}" srcOrd="8"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7.xml><?xml version="1.0" encoding="utf-8"?>
<dgm:dataModel xmlns:dgm="http://schemas.openxmlformats.org/drawingml/2006/diagram" xmlns:a="http://schemas.openxmlformats.org/drawingml/2006/main">
  <dgm:ptLst>
    <dgm:pt modelId="{09620623-4372-4F0A-887D-86B96412AE13}"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562D8F5B-D623-44F0-A5B5-DFB71C5582B3}">
      <dgm:prSet/>
      <dgm:spPr/>
      <dgm:t>
        <a:bodyPr/>
        <a:lstStyle/>
        <a:p>
          <a:pPr algn="ctr"/>
          <a:r>
            <a:rPr lang="en-US" b="1"/>
            <a:t>Section 615 </a:t>
          </a:r>
          <a:endParaRPr lang="en-US"/>
        </a:p>
      </dgm:t>
    </dgm:pt>
    <dgm:pt modelId="{BCB6DB35-F3CE-4192-ACF7-859C9017569B}" type="parTrans" cxnId="{B5CF5101-2A40-4E04-89C7-79416ADE0F51}">
      <dgm:prSet/>
      <dgm:spPr/>
      <dgm:t>
        <a:bodyPr/>
        <a:lstStyle/>
        <a:p>
          <a:pPr algn="ctr"/>
          <a:endParaRPr lang="en-US"/>
        </a:p>
      </dgm:t>
    </dgm:pt>
    <dgm:pt modelId="{07D0FCDC-4888-4F0E-A61A-4E3EF686E52A}" type="sibTrans" cxnId="{B5CF5101-2A40-4E04-89C7-79416ADE0F51}">
      <dgm:prSet/>
      <dgm:spPr/>
      <dgm:t>
        <a:bodyPr/>
        <a:lstStyle/>
        <a:p>
          <a:pPr algn="ctr"/>
          <a:endParaRPr lang="en-US"/>
        </a:p>
      </dgm:t>
    </dgm:pt>
    <dgm:pt modelId="{DFB37DCB-81DF-4125-9CD5-CA1BB1CF1392}">
      <dgm:prSet/>
      <dgm:spPr/>
      <dgm:t>
        <a:bodyPr/>
        <a:lstStyle/>
        <a:p>
          <a:pPr algn="ctr"/>
          <a:r>
            <a:rPr lang="en-US" b="1"/>
            <a:t>Negotiations</a:t>
          </a:r>
          <a:endParaRPr lang="en-US"/>
        </a:p>
      </dgm:t>
    </dgm:pt>
    <dgm:pt modelId="{3C1C8FC9-F48B-494F-AB2A-13EAFFF53EDB}" type="parTrans" cxnId="{1DD0C676-79C8-47ED-80BD-25613B71D994}">
      <dgm:prSet/>
      <dgm:spPr/>
      <dgm:t>
        <a:bodyPr/>
        <a:lstStyle/>
        <a:p>
          <a:pPr algn="ctr"/>
          <a:endParaRPr lang="en-US"/>
        </a:p>
      </dgm:t>
    </dgm:pt>
    <dgm:pt modelId="{875587F8-FDCB-4271-A467-7AEF44E443AA}" type="sibTrans" cxnId="{1DD0C676-79C8-47ED-80BD-25613B71D994}">
      <dgm:prSet/>
      <dgm:spPr/>
      <dgm:t>
        <a:bodyPr/>
        <a:lstStyle/>
        <a:p>
          <a:pPr algn="ctr"/>
          <a:endParaRPr lang="en-US"/>
        </a:p>
      </dgm:t>
    </dgm:pt>
    <dgm:pt modelId="{EA5C68EE-ADC4-492F-90AC-77BB7E3B6D23}" type="pres">
      <dgm:prSet presAssocID="{09620623-4372-4F0A-887D-86B96412AE13}" presName="linear" presStyleCnt="0">
        <dgm:presLayoutVars>
          <dgm:animLvl val="lvl"/>
          <dgm:resizeHandles val="exact"/>
        </dgm:presLayoutVars>
      </dgm:prSet>
      <dgm:spPr/>
    </dgm:pt>
    <dgm:pt modelId="{9834BA2B-280B-4DAB-BDF6-6B19A977F7BA}" type="pres">
      <dgm:prSet presAssocID="{562D8F5B-D623-44F0-A5B5-DFB71C5582B3}" presName="parentText" presStyleLbl="node1" presStyleIdx="0" presStyleCnt="2">
        <dgm:presLayoutVars>
          <dgm:chMax val="0"/>
          <dgm:bulletEnabled val="1"/>
        </dgm:presLayoutVars>
      </dgm:prSet>
      <dgm:spPr/>
    </dgm:pt>
    <dgm:pt modelId="{101E8D8F-E0E4-4308-8BE4-53A384453753}" type="pres">
      <dgm:prSet presAssocID="{07D0FCDC-4888-4F0E-A61A-4E3EF686E52A}" presName="spacer" presStyleCnt="0"/>
      <dgm:spPr/>
    </dgm:pt>
    <dgm:pt modelId="{249C0802-5048-495B-8298-64A1BF165CD3}" type="pres">
      <dgm:prSet presAssocID="{DFB37DCB-81DF-4125-9CD5-CA1BB1CF1392}" presName="parentText" presStyleLbl="node1" presStyleIdx="1" presStyleCnt="2">
        <dgm:presLayoutVars>
          <dgm:chMax val="0"/>
          <dgm:bulletEnabled val="1"/>
        </dgm:presLayoutVars>
      </dgm:prSet>
      <dgm:spPr/>
    </dgm:pt>
  </dgm:ptLst>
  <dgm:cxnLst>
    <dgm:cxn modelId="{B5CF5101-2A40-4E04-89C7-79416ADE0F51}" srcId="{09620623-4372-4F0A-887D-86B96412AE13}" destId="{562D8F5B-D623-44F0-A5B5-DFB71C5582B3}" srcOrd="0" destOrd="0" parTransId="{BCB6DB35-F3CE-4192-ACF7-859C9017569B}" sibTransId="{07D0FCDC-4888-4F0E-A61A-4E3EF686E52A}"/>
    <dgm:cxn modelId="{28798427-16C2-4976-88C2-0DF07783EF46}" type="presOf" srcId="{09620623-4372-4F0A-887D-86B96412AE13}" destId="{EA5C68EE-ADC4-492F-90AC-77BB7E3B6D23}" srcOrd="0" destOrd="0" presId="urn:microsoft.com/office/officeart/2005/8/layout/vList2"/>
    <dgm:cxn modelId="{1DD0C676-79C8-47ED-80BD-25613B71D994}" srcId="{09620623-4372-4F0A-887D-86B96412AE13}" destId="{DFB37DCB-81DF-4125-9CD5-CA1BB1CF1392}" srcOrd="1" destOrd="0" parTransId="{3C1C8FC9-F48B-494F-AB2A-13EAFFF53EDB}" sibTransId="{875587F8-FDCB-4271-A467-7AEF44E443AA}"/>
    <dgm:cxn modelId="{35D46FA4-2094-4AF1-A071-B236C7DB5F29}" type="presOf" srcId="{562D8F5B-D623-44F0-A5B5-DFB71C5582B3}" destId="{9834BA2B-280B-4DAB-BDF6-6B19A977F7BA}" srcOrd="0" destOrd="0" presId="urn:microsoft.com/office/officeart/2005/8/layout/vList2"/>
    <dgm:cxn modelId="{6339F7C4-2F97-454B-89A0-9E60FA1A9CA0}" type="presOf" srcId="{DFB37DCB-81DF-4125-9CD5-CA1BB1CF1392}" destId="{249C0802-5048-495B-8298-64A1BF165CD3}" srcOrd="0" destOrd="0" presId="urn:microsoft.com/office/officeart/2005/8/layout/vList2"/>
    <dgm:cxn modelId="{58867672-3DA9-49E1-9D4B-4CF626CA5ED6}" type="presParOf" srcId="{EA5C68EE-ADC4-492F-90AC-77BB7E3B6D23}" destId="{9834BA2B-280B-4DAB-BDF6-6B19A977F7BA}" srcOrd="0" destOrd="0" presId="urn:microsoft.com/office/officeart/2005/8/layout/vList2"/>
    <dgm:cxn modelId="{439C2C3E-9DF8-4E76-B683-B36AE30E0A25}" type="presParOf" srcId="{EA5C68EE-ADC4-492F-90AC-77BB7E3B6D23}" destId="{101E8D8F-E0E4-4308-8BE4-53A384453753}" srcOrd="1" destOrd="0" presId="urn:microsoft.com/office/officeart/2005/8/layout/vList2"/>
    <dgm:cxn modelId="{245A43A2-0B8B-4883-B867-0BE2D8069A33}" type="presParOf" srcId="{EA5C68EE-ADC4-492F-90AC-77BB7E3B6D23}" destId="{249C0802-5048-495B-8298-64A1BF165CD3}"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8.xml><?xml version="1.0" encoding="utf-8"?>
<dgm:dataModel xmlns:dgm="http://schemas.openxmlformats.org/drawingml/2006/diagram" xmlns:a="http://schemas.openxmlformats.org/drawingml/2006/main">
  <dgm:ptLst>
    <dgm:pt modelId="{CF4ADDB3-A459-448B-AD4F-8212AA530453}" type="doc">
      <dgm:prSet loTypeId="urn:microsoft.com/office/officeart/2008/layout/PictureAccentList" loCatId="list" qsTypeId="urn:microsoft.com/office/officeart/2005/8/quickstyle/3d3" qsCatId="3D" csTypeId="urn:microsoft.com/office/officeart/2005/8/colors/colorful3" csCatId="colorful" phldr="1"/>
      <dgm:spPr/>
      <dgm:t>
        <a:bodyPr/>
        <a:lstStyle/>
        <a:p>
          <a:endParaRPr lang="en-US"/>
        </a:p>
      </dgm:t>
    </dgm:pt>
    <dgm:pt modelId="{79935FEB-CBAA-491A-A348-67465A6A328D}">
      <dgm:prSet/>
      <dgm:spPr/>
      <dgm:t>
        <a:bodyPr/>
        <a:lstStyle/>
        <a:p>
          <a:r>
            <a:rPr lang="en-US" dirty="0">
              <a:hlinkClick xmlns:r="http://schemas.openxmlformats.org/officeDocument/2006/relationships" r:id="rId1"/>
            </a:rPr>
            <a:t>GS143-129</a:t>
          </a:r>
          <a:r>
            <a:rPr lang="en-US" dirty="0"/>
            <a:t> states “In the event the lowest responsible bids are in excess of the funds available for the project or purchase, the responsible board or governing body is authorized to enter into negotiations with the lowest responsible bidder above mentioned, making reasonable changes in the plans and specifications as may be necessary to bring the contract price within the funds available…”</a:t>
          </a:r>
        </a:p>
      </dgm:t>
    </dgm:pt>
    <dgm:pt modelId="{3536ED4B-BD07-48D4-8F3C-8739B419188F}" type="parTrans" cxnId="{380BEBDB-E627-4E69-9F54-EEFB703E86B0}">
      <dgm:prSet/>
      <dgm:spPr/>
      <dgm:t>
        <a:bodyPr/>
        <a:lstStyle/>
        <a:p>
          <a:endParaRPr lang="en-US"/>
        </a:p>
      </dgm:t>
    </dgm:pt>
    <dgm:pt modelId="{971C0782-4233-4756-A032-7B46EE6060E1}" type="sibTrans" cxnId="{380BEBDB-E627-4E69-9F54-EEFB703E86B0}">
      <dgm:prSet/>
      <dgm:spPr/>
      <dgm:t>
        <a:bodyPr/>
        <a:lstStyle/>
        <a:p>
          <a:endParaRPr lang="en-US"/>
        </a:p>
      </dgm:t>
    </dgm:pt>
    <dgm:pt modelId="{8E628140-7FBC-4CCE-9F9F-DBD07C11B37E}" type="pres">
      <dgm:prSet presAssocID="{CF4ADDB3-A459-448B-AD4F-8212AA530453}" presName="layout" presStyleCnt="0">
        <dgm:presLayoutVars>
          <dgm:chMax/>
          <dgm:chPref/>
          <dgm:dir/>
          <dgm:animOne val="branch"/>
          <dgm:animLvl val="lvl"/>
          <dgm:resizeHandles/>
        </dgm:presLayoutVars>
      </dgm:prSet>
      <dgm:spPr/>
    </dgm:pt>
    <dgm:pt modelId="{19F48FF5-B03D-4654-821B-BCF3B1B8E888}" type="pres">
      <dgm:prSet presAssocID="{79935FEB-CBAA-491A-A348-67465A6A328D}" presName="root" presStyleCnt="0">
        <dgm:presLayoutVars>
          <dgm:chMax/>
          <dgm:chPref val="4"/>
        </dgm:presLayoutVars>
      </dgm:prSet>
      <dgm:spPr/>
    </dgm:pt>
    <dgm:pt modelId="{10ED24D3-4BF8-4A30-B636-55D6DF7A6420}" type="pres">
      <dgm:prSet presAssocID="{79935FEB-CBAA-491A-A348-67465A6A328D}" presName="rootComposite" presStyleCnt="0">
        <dgm:presLayoutVars/>
      </dgm:prSet>
      <dgm:spPr/>
    </dgm:pt>
    <dgm:pt modelId="{6E371B19-5525-4596-8788-F8062F61036D}" type="pres">
      <dgm:prSet presAssocID="{79935FEB-CBAA-491A-A348-67465A6A328D}" presName="rootText" presStyleLbl="node0" presStyleIdx="0" presStyleCnt="1" custScaleY="215176">
        <dgm:presLayoutVars>
          <dgm:chMax/>
          <dgm:chPref val="4"/>
        </dgm:presLayoutVars>
      </dgm:prSet>
      <dgm:spPr/>
    </dgm:pt>
    <dgm:pt modelId="{4FEE14F5-B33D-47B2-AD44-AE17AF1A1388}" type="pres">
      <dgm:prSet presAssocID="{79935FEB-CBAA-491A-A348-67465A6A328D}" presName="childShape" presStyleCnt="0">
        <dgm:presLayoutVars>
          <dgm:chMax val="0"/>
          <dgm:chPref val="0"/>
        </dgm:presLayoutVars>
      </dgm:prSet>
      <dgm:spPr/>
    </dgm:pt>
  </dgm:ptLst>
  <dgm:cxnLst>
    <dgm:cxn modelId="{71D7E00D-F50C-4246-8D6C-A4193313EDA8}" type="presOf" srcId="{79935FEB-CBAA-491A-A348-67465A6A328D}" destId="{6E371B19-5525-4596-8788-F8062F61036D}" srcOrd="0" destOrd="0" presId="urn:microsoft.com/office/officeart/2008/layout/PictureAccentList"/>
    <dgm:cxn modelId="{FE571830-9BB9-494C-B88E-1824C6ECEC8E}" type="presOf" srcId="{CF4ADDB3-A459-448B-AD4F-8212AA530453}" destId="{8E628140-7FBC-4CCE-9F9F-DBD07C11B37E}" srcOrd="0" destOrd="0" presId="urn:microsoft.com/office/officeart/2008/layout/PictureAccentList"/>
    <dgm:cxn modelId="{380BEBDB-E627-4E69-9F54-EEFB703E86B0}" srcId="{CF4ADDB3-A459-448B-AD4F-8212AA530453}" destId="{79935FEB-CBAA-491A-A348-67465A6A328D}" srcOrd="0" destOrd="0" parTransId="{3536ED4B-BD07-48D4-8F3C-8739B419188F}" sibTransId="{971C0782-4233-4756-A032-7B46EE6060E1}"/>
    <dgm:cxn modelId="{4BB03820-8A69-4D23-B6C8-E42AC06998E5}" type="presParOf" srcId="{8E628140-7FBC-4CCE-9F9F-DBD07C11B37E}" destId="{19F48FF5-B03D-4654-821B-BCF3B1B8E888}" srcOrd="0" destOrd="0" presId="urn:microsoft.com/office/officeart/2008/layout/PictureAccentList"/>
    <dgm:cxn modelId="{F5809716-1567-4D04-8B04-A6CF63D60398}" type="presParOf" srcId="{19F48FF5-B03D-4654-821B-BCF3B1B8E888}" destId="{10ED24D3-4BF8-4A30-B636-55D6DF7A6420}" srcOrd="0" destOrd="0" presId="urn:microsoft.com/office/officeart/2008/layout/PictureAccentList"/>
    <dgm:cxn modelId="{759FACF0-B5C9-4DD1-9C80-D5866CEA0473}" type="presParOf" srcId="{10ED24D3-4BF8-4A30-B636-55D6DF7A6420}" destId="{6E371B19-5525-4596-8788-F8062F61036D}" srcOrd="0" destOrd="0" presId="urn:microsoft.com/office/officeart/2008/layout/PictureAccentList"/>
    <dgm:cxn modelId="{A07B1533-0AA9-4F52-AD78-E8986D134DB0}" type="presParOf" srcId="{19F48FF5-B03D-4654-821B-BCF3B1B8E888}" destId="{4FEE14F5-B33D-47B2-AD44-AE17AF1A1388}"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9.xml><?xml version="1.0" encoding="utf-8"?>
<dgm:dataModel xmlns:dgm="http://schemas.openxmlformats.org/drawingml/2006/diagram" xmlns:a="http://schemas.openxmlformats.org/drawingml/2006/main">
  <dgm:ptLst>
    <dgm:pt modelId="{FC683C41-B736-4E14-919A-C549C67911F6}" type="doc">
      <dgm:prSet loTypeId="urn:microsoft.com/office/officeart/2009/3/layout/StepUpProcess" loCatId="process" qsTypeId="urn:microsoft.com/office/officeart/2005/8/quickstyle/3d2" qsCatId="3D" csTypeId="urn:microsoft.com/office/officeart/2005/8/colors/colorful4" csCatId="colorful"/>
      <dgm:spPr/>
      <dgm:t>
        <a:bodyPr/>
        <a:lstStyle/>
        <a:p>
          <a:endParaRPr lang="en-US"/>
        </a:p>
      </dgm:t>
    </dgm:pt>
    <dgm:pt modelId="{8D21D2D8-616E-42F7-BAC9-7EAD1695F0EA}">
      <dgm:prSet/>
      <dgm:spPr/>
      <dgm:t>
        <a:bodyPr/>
        <a:lstStyle/>
        <a:p>
          <a:r>
            <a:rPr lang="en-US"/>
            <a:t>The State Construction Office considers a 10-15% reduction of the bid price as being “reasonable changes” to the project. </a:t>
          </a:r>
        </a:p>
      </dgm:t>
    </dgm:pt>
    <dgm:pt modelId="{2CFF2FA8-C859-409D-9800-CD6DAEF3014B}" type="parTrans" cxnId="{0736106C-98E1-4F11-B600-0B291120C5E6}">
      <dgm:prSet/>
      <dgm:spPr/>
      <dgm:t>
        <a:bodyPr/>
        <a:lstStyle/>
        <a:p>
          <a:endParaRPr lang="en-US"/>
        </a:p>
      </dgm:t>
    </dgm:pt>
    <dgm:pt modelId="{492C92FF-8249-468C-8E90-4B04CE965B2F}" type="sibTrans" cxnId="{0736106C-98E1-4F11-B600-0B291120C5E6}">
      <dgm:prSet/>
      <dgm:spPr/>
      <dgm:t>
        <a:bodyPr/>
        <a:lstStyle/>
        <a:p>
          <a:endParaRPr lang="en-US"/>
        </a:p>
      </dgm:t>
    </dgm:pt>
    <dgm:pt modelId="{779CF59E-C042-47D1-9483-4E6F48EF3577}">
      <dgm:prSet/>
      <dgm:spPr/>
      <dgm:t>
        <a:bodyPr/>
        <a:lstStyle/>
        <a:p>
          <a:r>
            <a:rPr lang="en-US"/>
            <a:t>In general, if negotiation requires more than a 15% reduction, a better value may be received by making changes to the project and re-bidding.</a:t>
          </a:r>
        </a:p>
      </dgm:t>
    </dgm:pt>
    <dgm:pt modelId="{29F0D663-E777-42CE-B40D-D0B7C4C267EC}" type="parTrans" cxnId="{A9FADE3F-8C3B-4F06-83CC-231017F0F1F6}">
      <dgm:prSet/>
      <dgm:spPr/>
      <dgm:t>
        <a:bodyPr/>
        <a:lstStyle/>
        <a:p>
          <a:endParaRPr lang="en-US"/>
        </a:p>
      </dgm:t>
    </dgm:pt>
    <dgm:pt modelId="{39D9267D-7EBA-4379-AEDD-8CD8DE2FCB4F}" type="sibTrans" cxnId="{A9FADE3F-8C3B-4F06-83CC-231017F0F1F6}">
      <dgm:prSet/>
      <dgm:spPr/>
      <dgm:t>
        <a:bodyPr/>
        <a:lstStyle/>
        <a:p>
          <a:endParaRPr lang="en-US"/>
        </a:p>
      </dgm:t>
    </dgm:pt>
    <dgm:pt modelId="{7C82351F-5808-4F80-A427-72001F5F21BE}" type="pres">
      <dgm:prSet presAssocID="{FC683C41-B736-4E14-919A-C549C67911F6}" presName="rootnode" presStyleCnt="0">
        <dgm:presLayoutVars>
          <dgm:chMax/>
          <dgm:chPref/>
          <dgm:dir/>
          <dgm:animLvl val="lvl"/>
        </dgm:presLayoutVars>
      </dgm:prSet>
      <dgm:spPr/>
    </dgm:pt>
    <dgm:pt modelId="{C317F7CD-4F22-4564-B4C5-C4B10B21BD32}" type="pres">
      <dgm:prSet presAssocID="{8D21D2D8-616E-42F7-BAC9-7EAD1695F0EA}" presName="composite" presStyleCnt="0"/>
      <dgm:spPr/>
    </dgm:pt>
    <dgm:pt modelId="{078122A3-347E-488C-983C-79C01D5F6609}" type="pres">
      <dgm:prSet presAssocID="{8D21D2D8-616E-42F7-BAC9-7EAD1695F0EA}" presName="LShape" presStyleLbl="alignNode1" presStyleIdx="0" presStyleCnt="3"/>
      <dgm:spPr/>
    </dgm:pt>
    <dgm:pt modelId="{848AB69D-06FF-4D88-B3BA-91325316524C}" type="pres">
      <dgm:prSet presAssocID="{8D21D2D8-616E-42F7-BAC9-7EAD1695F0EA}" presName="ParentText" presStyleLbl="revTx" presStyleIdx="0" presStyleCnt="2">
        <dgm:presLayoutVars>
          <dgm:chMax val="0"/>
          <dgm:chPref val="0"/>
          <dgm:bulletEnabled val="1"/>
        </dgm:presLayoutVars>
      </dgm:prSet>
      <dgm:spPr/>
    </dgm:pt>
    <dgm:pt modelId="{DBBE082F-786D-47F0-A91A-F1BAB4C4C6EA}" type="pres">
      <dgm:prSet presAssocID="{8D21D2D8-616E-42F7-BAC9-7EAD1695F0EA}" presName="Triangle" presStyleLbl="alignNode1" presStyleIdx="1" presStyleCnt="3"/>
      <dgm:spPr/>
    </dgm:pt>
    <dgm:pt modelId="{2DC5E45B-9003-423F-9C96-FFD55691107B}" type="pres">
      <dgm:prSet presAssocID="{492C92FF-8249-468C-8E90-4B04CE965B2F}" presName="sibTrans" presStyleCnt="0"/>
      <dgm:spPr/>
    </dgm:pt>
    <dgm:pt modelId="{89E2763A-8A4D-4CDF-9674-084484DA10F7}" type="pres">
      <dgm:prSet presAssocID="{492C92FF-8249-468C-8E90-4B04CE965B2F}" presName="space" presStyleCnt="0"/>
      <dgm:spPr/>
    </dgm:pt>
    <dgm:pt modelId="{7C7DD358-5179-4425-8EE9-0D893798E40F}" type="pres">
      <dgm:prSet presAssocID="{779CF59E-C042-47D1-9483-4E6F48EF3577}" presName="composite" presStyleCnt="0"/>
      <dgm:spPr/>
    </dgm:pt>
    <dgm:pt modelId="{13FF9420-4188-4474-8A02-3C567F46188D}" type="pres">
      <dgm:prSet presAssocID="{779CF59E-C042-47D1-9483-4E6F48EF3577}" presName="LShape" presStyleLbl="alignNode1" presStyleIdx="2" presStyleCnt="3"/>
      <dgm:spPr/>
    </dgm:pt>
    <dgm:pt modelId="{60039F3C-D763-4D1B-940A-B1B843817602}" type="pres">
      <dgm:prSet presAssocID="{779CF59E-C042-47D1-9483-4E6F48EF3577}" presName="ParentText" presStyleLbl="revTx" presStyleIdx="1" presStyleCnt="2">
        <dgm:presLayoutVars>
          <dgm:chMax val="0"/>
          <dgm:chPref val="0"/>
          <dgm:bulletEnabled val="1"/>
        </dgm:presLayoutVars>
      </dgm:prSet>
      <dgm:spPr/>
    </dgm:pt>
  </dgm:ptLst>
  <dgm:cxnLst>
    <dgm:cxn modelId="{D6AA683C-D071-40FE-840E-8467408C53E0}" type="presOf" srcId="{FC683C41-B736-4E14-919A-C549C67911F6}" destId="{7C82351F-5808-4F80-A427-72001F5F21BE}" srcOrd="0" destOrd="0" presId="urn:microsoft.com/office/officeart/2009/3/layout/StepUpProcess"/>
    <dgm:cxn modelId="{A9FADE3F-8C3B-4F06-83CC-231017F0F1F6}" srcId="{FC683C41-B736-4E14-919A-C549C67911F6}" destId="{779CF59E-C042-47D1-9483-4E6F48EF3577}" srcOrd="1" destOrd="0" parTransId="{29F0D663-E777-42CE-B40D-D0B7C4C267EC}" sibTransId="{39D9267D-7EBA-4379-AEDD-8CD8DE2FCB4F}"/>
    <dgm:cxn modelId="{B1520446-6DD7-4E9E-B193-CEE18CEFFA37}" type="presOf" srcId="{8D21D2D8-616E-42F7-BAC9-7EAD1695F0EA}" destId="{848AB69D-06FF-4D88-B3BA-91325316524C}" srcOrd="0" destOrd="0" presId="urn:microsoft.com/office/officeart/2009/3/layout/StepUpProcess"/>
    <dgm:cxn modelId="{C49CE946-F90A-4AAD-887D-234E24262B43}" type="presOf" srcId="{779CF59E-C042-47D1-9483-4E6F48EF3577}" destId="{60039F3C-D763-4D1B-940A-B1B843817602}" srcOrd="0" destOrd="0" presId="urn:microsoft.com/office/officeart/2009/3/layout/StepUpProcess"/>
    <dgm:cxn modelId="{0736106C-98E1-4F11-B600-0B291120C5E6}" srcId="{FC683C41-B736-4E14-919A-C549C67911F6}" destId="{8D21D2D8-616E-42F7-BAC9-7EAD1695F0EA}" srcOrd="0" destOrd="0" parTransId="{2CFF2FA8-C859-409D-9800-CD6DAEF3014B}" sibTransId="{492C92FF-8249-468C-8E90-4B04CE965B2F}"/>
    <dgm:cxn modelId="{AF6CCD4C-7AE3-446D-AFE9-372C850E2FF2}" type="presParOf" srcId="{7C82351F-5808-4F80-A427-72001F5F21BE}" destId="{C317F7CD-4F22-4564-B4C5-C4B10B21BD32}" srcOrd="0" destOrd="0" presId="urn:microsoft.com/office/officeart/2009/3/layout/StepUpProcess"/>
    <dgm:cxn modelId="{AA763C5F-AF96-41FD-B68B-8BBABA093601}" type="presParOf" srcId="{C317F7CD-4F22-4564-B4C5-C4B10B21BD32}" destId="{078122A3-347E-488C-983C-79C01D5F6609}" srcOrd="0" destOrd="0" presId="urn:microsoft.com/office/officeart/2009/3/layout/StepUpProcess"/>
    <dgm:cxn modelId="{D7DE6202-8793-4745-BD8E-A95E0C12A1B8}" type="presParOf" srcId="{C317F7CD-4F22-4564-B4C5-C4B10B21BD32}" destId="{848AB69D-06FF-4D88-B3BA-91325316524C}" srcOrd="1" destOrd="0" presId="urn:microsoft.com/office/officeart/2009/3/layout/StepUpProcess"/>
    <dgm:cxn modelId="{5E0D810B-E488-40A5-AEDE-6331BBFEC3C5}" type="presParOf" srcId="{C317F7CD-4F22-4564-B4C5-C4B10B21BD32}" destId="{DBBE082F-786D-47F0-A91A-F1BAB4C4C6EA}" srcOrd="2" destOrd="0" presId="urn:microsoft.com/office/officeart/2009/3/layout/StepUpProcess"/>
    <dgm:cxn modelId="{F11F3744-2E03-4F59-A57D-924414DEE056}" type="presParOf" srcId="{7C82351F-5808-4F80-A427-72001F5F21BE}" destId="{2DC5E45B-9003-423F-9C96-FFD55691107B}" srcOrd="1" destOrd="0" presId="urn:microsoft.com/office/officeart/2009/3/layout/StepUpProcess"/>
    <dgm:cxn modelId="{6924D329-F427-4AA2-A515-C626B2D13298}" type="presParOf" srcId="{2DC5E45B-9003-423F-9C96-FFD55691107B}" destId="{89E2763A-8A4D-4CDF-9674-084484DA10F7}" srcOrd="0" destOrd="0" presId="urn:microsoft.com/office/officeart/2009/3/layout/StepUpProcess"/>
    <dgm:cxn modelId="{145A3DAD-8FA7-4966-B52E-5933423F8E10}" type="presParOf" srcId="{7C82351F-5808-4F80-A427-72001F5F21BE}" destId="{7C7DD358-5179-4425-8EE9-0D893798E40F}" srcOrd="2" destOrd="0" presId="urn:microsoft.com/office/officeart/2009/3/layout/StepUpProcess"/>
    <dgm:cxn modelId="{1D7A412B-0311-497D-8EC5-632DEEB6F437}" type="presParOf" srcId="{7C7DD358-5179-4425-8EE9-0D893798E40F}" destId="{13FF9420-4188-4474-8A02-3C567F46188D}" srcOrd="0" destOrd="0" presId="urn:microsoft.com/office/officeart/2009/3/layout/StepUpProcess"/>
    <dgm:cxn modelId="{2B0A811C-C89A-4E43-8622-A2E4641C34A2}" type="presParOf" srcId="{7C7DD358-5179-4425-8EE9-0D893798E40F}" destId="{60039F3C-D763-4D1B-940A-B1B843817602}"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B94C3CA3-702E-4602-A927-925518777153}" type="doc">
      <dgm:prSet loTypeId="urn:microsoft.com/office/officeart/2005/8/layout/default" loCatId="list" qsTypeId="urn:microsoft.com/office/officeart/2005/8/quickstyle/3d2" qsCatId="3D" csTypeId="urn:microsoft.com/office/officeart/2005/8/colors/accent4_2" csCatId="accent4"/>
      <dgm:spPr/>
      <dgm:t>
        <a:bodyPr/>
        <a:lstStyle/>
        <a:p>
          <a:endParaRPr lang="en-US"/>
        </a:p>
      </dgm:t>
    </dgm:pt>
    <dgm:pt modelId="{6032715B-B5B5-4965-BF78-16DADF20DECF}">
      <dgm:prSet/>
      <dgm:spPr/>
      <dgm:t>
        <a:bodyPr/>
        <a:lstStyle/>
        <a:p>
          <a:r>
            <a:rPr lang="en-US" dirty="0"/>
            <a:t>The State Construction Office is organized into three sections with general responsibilities described below. </a:t>
          </a:r>
        </a:p>
      </dgm:t>
    </dgm:pt>
    <dgm:pt modelId="{3B92B535-5254-49FB-8F16-2B3EC5968EEF}" type="parTrans" cxnId="{BF963C7D-D419-4DE5-9546-A4F2761505AC}">
      <dgm:prSet/>
      <dgm:spPr/>
      <dgm:t>
        <a:bodyPr/>
        <a:lstStyle/>
        <a:p>
          <a:endParaRPr lang="en-US"/>
        </a:p>
      </dgm:t>
    </dgm:pt>
    <dgm:pt modelId="{663D5002-B9F6-4885-8E34-0BC27DBFE05D}" type="sibTrans" cxnId="{BF963C7D-D419-4DE5-9546-A4F2761505AC}">
      <dgm:prSet/>
      <dgm:spPr/>
      <dgm:t>
        <a:bodyPr/>
        <a:lstStyle/>
        <a:p>
          <a:endParaRPr lang="en-US"/>
        </a:p>
      </dgm:t>
    </dgm:pt>
    <dgm:pt modelId="{38D7E7B0-9B63-42F9-85C3-4FD762BE043C}">
      <dgm:prSet/>
      <dgm:spPr/>
      <dgm:t>
        <a:bodyPr/>
        <a:lstStyle/>
        <a:p>
          <a:r>
            <a:rPr lang="en-US"/>
            <a:t>A staff listing is available on the State Construction website under </a:t>
          </a:r>
          <a:r>
            <a:rPr lang="en-US">
              <a:hlinkClick xmlns:r="http://schemas.openxmlformats.org/officeDocument/2006/relationships" r:id="rId1"/>
            </a:rPr>
            <a:t>Contact Us-SCO Staff Listing</a:t>
          </a:r>
          <a:r>
            <a:rPr lang="en-US" b="1"/>
            <a:t>.</a:t>
          </a:r>
          <a:endParaRPr lang="en-US"/>
        </a:p>
      </dgm:t>
    </dgm:pt>
    <dgm:pt modelId="{A5F317A5-1AC1-46C0-B305-2423E70DBF12}" type="parTrans" cxnId="{4C27F66A-CBB3-40D7-B3E3-A9F1EF6C190A}">
      <dgm:prSet/>
      <dgm:spPr/>
      <dgm:t>
        <a:bodyPr/>
        <a:lstStyle/>
        <a:p>
          <a:endParaRPr lang="en-US"/>
        </a:p>
      </dgm:t>
    </dgm:pt>
    <dgm:pt modelId="{9A0A808E-85C2-4EA4-8718-53934647493F}" type="sibTrans" cxnId="{4C27F66A-CBB3-40D7-B3E3-A9F1EF6C190A}">
      <dgm:prSet/>
      <dgm:spPr/>
      <dgm:t>
        <a:bodyPr/>
        <a:lstStyle/>
        <a:p>
          <a:endParaRPr lang="en-US"/>
        </a:p>
      </dgm:t>
    </dgm:pt>
    <dgm:pt modelId="{A6D85C9B-3794-425E-95C5-DF2985527721}" type="pres">
      <dgm:prSet presAssocID="{B94C3CA3-702E-4602-A927-925518777153}" presName="diagram" presStyleCnt="0">
        <dgm:presLayoutVars>
          <dgm:dir/>
          <dgm:resizeHandles val="exact"/>
        </dgm:presLayoutVars>
      </dgm:prSet>
      <dgm:spPr/>
    </dgm:pt>
    <dgm:pt modelId="{F2088D8F-F054-43EA-80A1-D11B1285F355}" type="pres">
      <dgm:prSet presAssocID="{6032715B-B5B5-4965-BF78-16DADF20DECF}" presName="node" presStyleLbl="node1" presStyleIdx="0" presStyleCnt="2">
        <dgm:presLayoutVars>
          <dgm:bulletEnabled val="1"/>
        </dgm:presLayoutVars>
      </dgm:prSet>
      <dgm:spPr/>
    </dgm:pt>
    <dgm:pt modelId="{8E7545E1-9456-45F8-9C96-5A1E227B7A64}" type="pres">
      <dgm:prSet presAssocID="{663D5002-B9F6-4885-8E34-0BC27DBFE05D}" presName="sibTrans" presStyleCnt="0"/>
      <dgm:spPr/>
    </dgm:pt>
    <dgm:pt modelId="{DF755164-704B-4FF6-B8CF-B3D83232C341}" type="pres">
      <dgm:prSet presAssocID="{38D7E7B0-9B63-42F9-85C3-4FD762BE043C}" presName="node" presStyleLbl="node1" presStyleIdx="1" presStyleCnt="2">
        <dgm:presLayoutVars>
          <dgm:bulletEnabled val="1"/>
        </dgm:presLayoutVars>
      </dgm:prSet>
      <dgm:spPr/>
    </dgm:pt>
  </dgm:ptLst>
  <dgm:cxnLst>
    <dgm:cxn modelId="{4C27F66A-CBB3-40D7-B3E3-A9F1EF6C190A}" srcId="{B94C3CA3-702E-4602-A927-925518777153}" destId="{38D7E7B0-9B63-42F9-85C3-4FD762BE043C}" srcOrd="1" destOrd="0" parTransId="{A5F317A5-1AC1-46C0-B305-2423E70DBF12}" sibTransId="{9A0A808E-85C2-4EA4-8718-53934647493F}"/>
    <dgm:cxn modelId="{E1A8DB71-FF19-44D9-9F7D-A085165B6CC9}" type="presOf" srcId="{38D7E7B0-9B63-42F9-85C3-4FD762BE043C}" destId="{DF755164-704B-4FF6-B8CF-B3D83232C341}" srcOrd="0" destOrd="0" presId="urn:microsoft.com/office/officeart/2005/8/layout/default"/>
    <dgm:cxn modelId="{F6E53F78-57A1-4AFC-B22E-B61EA8DD0574}" type="presOf" srcId="{B94C3CA3-702E-4602-A927-925518777153}" destId="{A6D85C9B-3794-425E-95C5-DF2985527721}" srcOrd="0" destOrd="0" presId="urn:microsoft.com/office/officeart/2005/8/layout/default"/>
    <dgm:cxn modelId="{BF963C7D-D419-4DE5-9546-A4F2761505AC}" srcId="{B94C3CA3-702E-4602-A927-925518777153}" destId="{6032715B-B5B5-4965-BF78-16DADF20DECF}" srcOrd="0" destOrd="0" parTransId="{3B92B535-5254-49FB-8F16-2B3EC5968EEF}" sibTransId="{663D5002-B9F6-4885-8E34-0BC27DBFE05D}"/>
    <dgm:cxn modelId="{0372CEAB-F9AF-4905-B074-AED9339D1C0B}" type="presOf" srcId="{6032715B-B5B5-4965-BF78-16DADF20DECF}" destId="{F2088D8F-F054-43EA-80A1-D11B1285F355}" srcOrd="0" destOrd="0" presId="urn:microsoft.com/office/officeart/2005/8/layout/default"/>
    <dgm:cxn modelId="{E21BDB22-8E87-4360-8F14-8663BFE4E659}" type="presParOf" srcId="{A6D85C9B-3794-425E-95C5-DF2985527721}" destId="{F2088D8F-F054-43EA-80A1-D11B1285F355}" srcOrd="0" destOrd="0" presId="urn:microsoft.com/office/officeart/2005/8/layout/default"/>
    <dgm:cxn modelId="{0E4C147B-9DA0-4AA4-9215-E5EA1F53CDED}" type="presParOf" srcId="{A6D85C9B-3794-425E-95C5-DF2985527721}" destId="{8E7545E1-9456-45F8-9C96-5A1E227B7A64}" srcOrd="1" destOrd="0" presId="urn:microsoft.com/office/officeart/2005/8/layout/default"/>
    <dgm:cxn modelId="{E29CECB1-7852-4BAC-9189-49EDD609050C}" type="presParOf" srcId="{A6D85C9B-3794-425E-95C5-DF2985527721}" destId="{DF755164-704B-4FF6-B8CF-B3D83232C341}" srcOrd="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0.xml><?xml version="1.0" encoding="utf-8"?>
<dgm:dataModel xmlns:dgm="http://schemas.openxmlformats.org/drawingml/2006/diagram" xmlns:a="http://schemas.openxmlformats.org/drawingml/2006/main">
  <dgm:ptLst>
    <dgm:pt modelId="{E7AF28A3-BF80-4FA7-B7FD-25DD23BB2F60}" type="doc">
      <dgm:prSet loTypeId="urn:microsoft.com/office/officeart/2005/8/layout/venn1" loCatId="relationship" qsTypeId="urn:microsoft.com/office/officeart/2005/8/quickstyle/3d2" qsCatId="3D" csTypeId="urn:microsoft.com/office/officeart/2005/8/colors/accent0_1" csCatId="mainScheme"/>
      <dgm:spPr/>
      <dgm:t>
        <a:bodyPr/>
        <a:lstStyle/>
        <a:p>
          <a:endParaRPr lang="en-US"/>
        </a:p>
      </dgm:t>
    </dgm:pt>
    <dgm:pt modelId="{A742604C-6227-4B57-85CD-F0C82AACF7DB}">
      <dgm:prSet/>
      <dgm:spPr/>
      <dgm:t>
        <a:bodyPr/>
        <a:lstStyle/>
        <a:p>
          <a:r>
            <a:rPr lang="en-US"/>
            <a:t>If a contract cannot be awarded under the above conditions, the board or governing body is authorized to re-advertise, as herein provided, after having made such changes in plans and specifications as may be necessary to bring the cost of the project or purchase within the funds available. </a:t>
          </a:r>
        </a:p>
      </dgm:t>
    </dgm:pt>
    <dgm:pt modelId="{BC257361-012E-4B27-9228-969D37F29AED}" type="parTrans" cxnId="{1BA2B1AF-66C0-463D-862C-C4F1E1C22921}">
      <dgm:prSet/>
      <dgm:spPr/>
      <dgm:t>
        <a:bodyPr/>
        <a:lstStyle/>
        <a:p>
          <a:endParaRPr lang="en-US"/>
        </a:p>
      </dgm:t>
    </dgm:pt>
    <dgm:pt modelId="{7722B6C8-DBC5-4417-A7A4-1B94CDED0C63}" type="sibTrans" cxnId="{1BA2B1AF-66C0-463D-862C-C4F1E1C22921}">
      <dgm:prSet/>
      <dgm:spPr/>
      <dgm:t>
        <a:bodyPr/>
        <a:lstStyle/>
        <a:p>
          <a:endParaRPr lang="en-US"/>
        </a:p>
      </dgm:t>
    </dgm:pt>
    <dgm:pt modelId="{72E33F9A-CCE9-40FD-BA7F-9DE558F1813A}">
      <dgm:prSet/>
      <dgm:spPr/>
      <dgm:t>
        <a:bodyPr/>
        <a:lstStyle/>
        <a:p>
          <a:r>
            <a:rPr lang="en-US"/>
            <a:t>Changes are subject to approval by the reviewing authorities.</a:t>
          </a:r>
        </a:p>
      </dgm:t>
    </dgm:pt>
    <dgm:pt modelId="{7B16EE7B-00E8-44F8-BF60-526F9F21A0A8}" type="parTrans" cxnId="{D41F5850-2E40-4D47-86EB-2F2B161B10B5}">
      <dgm:prSet/>
      <dgm:spPr/>
      <dgm:t>
        <a:bodyPr/>
        <a:lstStyle/>
        <a:p>
          <a:endParaRPr lang="en-US"/>
        </a:p>
      </dgm:t>
    </dgm:pt>
    <dgm:pt modelId="{65FF3A79-770E-4393-AE52-F9C5BDEB82E6}" type="sibTrans" cxnId="{D41F5850-2E40-4D47-86EB-2F2B161B10B5}">
      <dgm:prSet/>
      <dgm:spPr/>
      <dgm:t>
        <a:bodyPr/>
        <a:lstStyle/>
        <a:p>
          <a:endParaRPr lang="en-US"/>
        </a:p>
      </dgm:t>
    </dgm:pt>
    <dgm:pt modelId="{17A2EE89-DE34-49EF-A635-034DD904287A}" type="pres">
      <dgm:prSet presAssocID="{E7AF28A3-BF80-4FA7-B7FD-25DD23BB2F60}" presName="compositeShape" presStyleCnt="0">
        <dgm:presLayoutVars>
          <dgm:chMax val="7"/>
          <dgm:dir/>
          <dgm:resizeHandles val="exact"/>
        </dgm:presLayoutVars>
      </dgm:prSet>
      <dgm:spPr/>
    </dgm:pt>
    <dgm:pt modelId="{40633893-857A-4713-837C-6D31ED2CD601}" type="pres">
      <dgm:prSet presAssocID="{A742604C-6227-4B57-85CD-F0C82AACF7DB}" presName="circ1" presStyleLbl="vennNode1" presStyleIdx="0" presStyleCnt="2"/>
      <dgm:spPr/>
    </dgm:pt>
    <dgm:pt modelId="{485AB7F5-7A28-4035-B36D-A27F9E4CB03B}" type="pres">
      <dgm:prSet presAssocID="{A742604C-6227-4B57-85CD-F0C82AACF7DB}" presName="circ1Tx" presStyleLbl="revTx" presStyleIdx="0" presStyleCnt="0">
        <dgm:presLayoutVars>
          <dgm:chMax val="0"/>
          <dgm:chPref val="0"/>
          <dgm:bulletEnabled val="1"/>
        </dgm:presLayoutVars>
      </dgm:prSet>
      <dgm:spPr/>
    </dgm:pt>
    <dgm:pt modelId="{A70095F8-01FB-45FC-9322-00D5FAFECCE9}" type="pres">
      <dgm:prSet presAssocID="{72E33F9A-CCE9-40FD-BA7F-9DE558F1813A}" presName="circ2" presStyleLbl="vennNode1" presStyleIdx="1" presStyleCnt="2"/>
      <dgm:spPr/>
    </dgm:pt>
    <dgm:pt modelId="{85034FF5-3A62-4F7A-A304-0D90E0766C8A}" type="pres">
      <dgm:prSet presAssocID="{72E33F9A-CCE9-40FD-BA7F-9DE558F1813A}" presName="circ2Tx" presStyleLbl="revTx" presStyleIdx="0" presStyleCnt="0">
        <dgm:presLayoutVars>
          <dgm:chMax val="0"/>
          <dgm:chPref val="0"/>
          <dgm:bulletEnabled val="1"/>
        </dgm:presLayoutVars>
      </dgm:prSet>
      <dgm:spPr/>
    </dgm:pt>
  </dgm:ptLst>
  <dgm:cxnLst>
    <dgm:cxn modelId="{4A6ADB4A-EB71-4369-A028-FE7715C72AFB}" type="presOf" srcId="{72E33F9A-CCE9-40FD-BA7F-9DE558F1813A}" destId="{A70095F8-01FB-45FC-9322-00D5FAFECCE9}" srcOrd="0" destOrd="0" presId="urn:microsoft.com/office/officeart/2005/8/layout/venn1"/>
    <dgm:cxn modelId="{D41F5850-2E40-4D47-86EB-2F2B161B10B5}" srcId="{E7AF28A3-BF80-4FA7-B7FD-25DD23BB2F60}" destId="{72E33F9A-CCE9-40FD-BA7F-9DE558F1813A}" srcOrd="1" destOrd="0" parTransId="{7B16EE7B-00E8-44F8-BF60-526F9F21A0A8}" sibTransId="{65FF3A79-770E-4393-AE52-F9C5BDEB82E6}"/>
    <dgm:cxn modelId="{97967C74-D989-4F30-A848-05F00D648B3D}" type="presOf" srcId="{72E33F9A-CCE9-40FD-BA7F-9DE558F1813A}" destId="{85034FF5-3A62-4F7A-A304-0D90E0766C8A}" srcOrd="1" destOrd="0" presId="urn:microsoft.com/office/officeart/2005/8/layout/venn1"/>
    <dgm:cxn modelId="{7BC5CCA1-F691-41A9-BCE6-46B18F52ADD5}" type="presOf" srcId="{A742604C-6227-4B57-85CD-F0C82AACF7DB}" destId="{40633893-857A-4713-837C-6D31ED2CD601}" srcOrd="0" destOrd="0" presId="urn:microsoft.com/office/officeart/2005/8/layout/venn1"/>
    <dgm:cxn modelId="{1BA2B1AF-66C0-463D-862C-C4F1E1C22921}" srcId="{E7AF28A3-BF80-4FA7-B7FD-25DD23BB2F60}" destId="{A742604C-6227-4B57-85CD-F0C82AACF7DB}" srcOrd="0" destOrd="0" parTransId="{BC257361-012E-4B27-9228-969D37F29AED}" sibTransId="{7722B6C8-DBC5-4417-A7A4-1B94CDED0C63}"/>
    <dgm:cxn modelId="{793ABFF9-3C7C-4B90-8ECA-69B8CD3EAF4F}" type="presOf" srcId="{A742604C-6227-4B57-85CD-F0C82AACF7DB}" destId="{485AB7F5-7A28-4035-B36D-A27F9E4CB03B}" srcOrd="1" destOrd="0" presId="urn:microsoft.com/office/officeart/2005/8/layout/venn1"/>
    <dgm:cxn modelId="{BDBB30FD-36B4-4123-A053-F0A1E6D2801C}" type="presOf" srcId="{E7AF28A3-BF80-4FA7-B7FD-25DD23BB2F60}" destId="{17A2EE89-DE34-49EF-A635-034DD904287A}" srcOrd="0" destOrd="0" presId="urn:microsoft.com/office/officeart/2005/8/layout/venn1"/>
    <dgm:cxn modelId="{42274FC4-C688-4C21-BA13-7577126CC89E}" type="presParOf" srcId="{17A2EE89-DE34-49EF-A635-034DD904287A}" destId="{40633893-857A-4713-837C-6D31ED2CD601}" srcOrd="0" destOrd="0" presId="urn:microsoft.com/office/officeart/2005/8/layout/venn1"/>
    <dgm:cxn modelId="{6B6A73F7-82F9-4F32-9316-444FF7AB99AE}" type="presParOf" srcId="{17A2EE89-DE34-49EF-A635-034DD904287A}" destId="{485AB7F5-7A28-4035-B36D-A27F9E4CB03B}" srcOrd="1" destOrd="0" presId="urn:microsoft.com/office/officeart/2005/8/layout/venn1"/>
    <dgm:cxn modelId="{78AB19E5-B899-439C-A1D6-E24CF468CCEE}" type="presParOf" srcId="{17A2EE89-DE34-49EF-A635-034DD904287A}" destId="{A70095F8-01FB-45FC-9322-00D5FAFECCE9}" srcOrd="2" destOrd="0" presId="urn:microsoft.com/office/officeart/2005/8/layout/venn1"/>
    <dgm:cxn modelId="{D0965EA6-A66B-4DD9-8117-6CA552D6172C}" type="presParOf" srcId="{17A2EE89-DE34-49EF-A635-034DD904287A}" destId="{85034FF5-3A62-4F7A-A304-0D90E0766C8A}" srcOrd="3"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1.xml><?xml version="1.0" encoding="utf-8"?>
<dgm:dataModel xmlns:dgm="http://schemas.openxmlformats.org/drawingml/2006/diagram" xmlns:a="http://schemas.openxmlformats.org/drawingml/2006/main">
  <dgm:ptLst>
    <dgm:pt modelId="{F9235622-FE9F-4F22-BA91-01D959E1C632}"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4BBA2E20-E3A3-4E40-A36E-0B7090842293}">
      <dgm:prSet/>
      <dgm:spPr/>
      <dgm:t>
        <a:bodyPr/>
        <a:lstStyle/>
        <a:p>
          <a:pPr algn="ctr"/>
          <a:r>
            <a:rPr lang="en-US" b="1"/>
            <a:t>Section 616 </a:t>
          </a:r>
          <a:endParaRPr lang="en-US"/>
        </a:p>
      </dgm:t>
    </dgm:pt>
    <dgm:pt modelId="{81292240-4E56-4B32-9450-28C8B18D7064}" type="parTrans" cxnId="{B8F8A50A-A0F3-45A4-A540-AD1341A5883F}">
      <dgm:prSet/>
      <dgm:spPr/>
      <dgm:t>
        <a:bodyPr/>
        <a:lstStyle/>
        <a:p>
          <a:pPr algn="ctr"/>
          <a:endParaRPr lang="en-US"/>
        </a:p>
      </dgm:t>
    </dgm:pt>
    <dgm:pt modelId="{EAF50439-25C8-457A-B554-43A4F284F38D}" type="sibTrans" cxnId="{B8F8A50A-A0F3-45A4-A540-AD1341A5883F}">
      <dgm:prSet/>
      <dgm:spPr/>
      <dgm:t>
        <a:bodyPr/>
        <a:lstStyle/>
        <a:p>
          <a:pPr algn="ctr"/>
          <a:endParaRPr lang="en-US"/>
        </a:p>
      </dgm:t>
    </dgm:pt>
    <dgm:pt modelId="{069258F4-3D72-4D0C-BAD2-62288321E3AE}">
      <dgm:prSet/>
      <dgm:spPr/>
      <dgm:t>
        <a:bodyPr/>
        <a:lstStyle/>
        <a:p>
          <a:pPr algn="ctr"/>
          <a:r>
            <a:rPr lang="en-US" b="1"/>
            <a:t>Form of Formal Construction Contracts</a:t>
          </a:r>
          <a:endParaRPr lang="en-US"/>
        </a:p>
      </dgm:t>
    </dgm:pt>
    <dgm:pt modelId="{76843488-A03F-4362-B293-C753B1B118F6}" type="parTrans" cxnId="{74630747-485D-4FBC-AF01-AB9DC8E77683}">
      <dgm:prSet/>
      <dgm:spPr/>
      <dgm:t>
        <a:bodyPr/>
        <a:lstStyle/>
        <a:p>
          <a:pPr algn="ctr"/>
          <a:endParaRPr lang="en-US"/>
        </a:p>
      </dgm:t>
    </dgm:pt>
    <dgm:pt modelId="{3EAF4B50-10E4-453A-B435-1B5A4C643892}" type="sibTrans" cxnId="{74630747-485D-4FBC-AF01-AB9DC8E77683}">
      <dgm:prSet/>
      <dgm:spPr/>
      <dgm:t>
        <a:bodyPr/>
        <a:lstStyle/>
        <a:p>
          <a:pPr algn="ctr"/>
          <a:endParaRPr lang="en-US"/>
        </a:p>
      </dgm:t>
    </dgm:pt>
    <dgm:pt modelId="{80BB2E38-29BB-45B8-A5E3-B46B62C0CECF}" type="pres">
      <dgm:prSet presAssocID="{F9235622-FE9F-4F22-BA91-01D959E1C632}" presName="linear" presStyleCnt="0">
        <dgm:presLayoutVars>
          <dgm:animLvl val="lvl"/>
          <dgm:resizeHandles val="exact"/>
        </dgm:presLayoutVars>
      </dgm:prSet>
      <dgm:spPr/>
    </dgm:pt>
    <dgm:pt modelId="{FDA76DD9-FB54-4E9D-A1ED-0AD4F6DD7B1E}" type="pres">
      <dgm:prSet presAssocID="{4BBA2E20-E3A3-4E40-A36E-0B7090842293}" presName="parentText" presStyleLbl="node1" presStyleIdx="0" presStyleCnt="2">
        <dgm:presLayoutVars>
          <dgm:chMax val="0"/>
          <dgm:bulletEnabled val="1"/>
        </dgm:presLayoutVars>
      </dgm:prSet>
      <dgm:spPr/>
    </dgm:pt>
    <dgm:pt modelId="{9E44C468-DD3C-483A-8381-D484C5460428}" type="pres">
      <dgm:prSet presAssocID="{EAF50439-25C8-457A-B554-43A4F284F38D}" presName="spacer" presStyleCnt="0"/>
      <dgm:spPr/>
    </dgm:pt>
    <dgm:pt modelId="{1907B1A2-9477-4081-A48E-40BB45897AD6}" type="pres">
      <dgm:prSet presAssocID="{069258F4-3D72-4D0C-BAD2-62288321E3AE}" presName="parentText" presStyleLbl="node1" presStyleIdx="1" presStyleCnt="2">
        <dgm:presLayoutVars>
          <dgm:chMax val="0"/>
          <dgm:bulletEnabled val="1"/>
        </dgm:presLayoutVars>
      </dgm:prSet>
      <dgm:spPr/>
    </dgm:pt>
  </dgm:ptLst>
  <dgm:cxnLst>
    <dgm:cxn modelId="{B8F8A50A-A0F3-45A4-A540-AD1341A5883F}" srcId="{F9235622-FE9F-4F22-BA91-01D959E1C632}" destId="{4BBA2E20-E3A3-4E40-A36E-0B7090842293}" srcOrd="0" destOrd="0" parTransId="{81292240-4E56-4B32-9450-28C8B18D7064}" sibTransId="{EAF50439-25C8-457A-B554-43A4F284F38D}"/>
    <dgm:cxn modelId="{1BA1D35D-8FBD-4134-98DF-F1DBE927E381}" type="presOf" srcId="{4BBA2E20-E3A3-4E40-A36E-0B7090842293}" destId="{FDA76DD9-FB54-4E9D-A1ED-0AD4F6DD7B1E}" srcOrd="0" destOrd="0" presId="urn:microsoft.com/office/officeart/2005/8/layout/vList2"/>
    <dgm:cxn modelId="{74630747-485D-4FBC-AF01-AB9DC8E77683}" srcId="{F9235622-FE9F-4F22-BA91-01D959E1C632}" destId="{069258F4-3D72-4D0C-BAD2-62288321E3AE}" srcOrd="1" destOrd="0" parTransId="{76843488-A03F-4362-B293-C753B1B118F6}" sibTransId="{3EAF4B50-10E4-453A-B435-1B5A4C643892}"/>
    <dgm:cxn modelId="{A4B1C8C3-0292-4DA3-9B8A-F57BCA8C22A9}" type="presOf" srcId="{069258F4-3D72-4D0C-BAD2-62288321E3AE}" destId="{1907B1A2-9477-4081-A48E-40BB45897AD6}" srcOrd="0" destOrd="0" presId="urn:microsoft.com/office/officeart/2005/8/layout/vList2"/>
    <dgm:cxn modelId="{9A2ECACF-DF7D-4CA8-9C90-66F6951A8C0E}" type="presOf" srcId="{F9235622-FE9F-4F22-BA91-01D959E1C632}" destId="{80BB2E38-29BB-45B8-A5E3-B46B62C0CECF}" srcOrd="0" destOrd="0" presId="urn:microsoft.com/office/officeart/2005/8/layout/vList2"/>
    <dgm:cxn modelId="{718406A4-96C1-4341-BF9D-599246BE5A40}" type="presParOf" srcId="{80BB2E38-29BB-45B8-A5E3-B46B62C0CECF}" destId="{FDA76DD9-FB54-4E9D-A1ED-0AD4F6DD7B1E}" srcOrd="0" destOrd="0" presId="urn:microsoft.com/office/officeart/2005/8/layout/vList2"/>
    <dgm:cxn modelId="{A1172603-A546-44B0-A95B-20C840964256}" type="presParOf" srcId="{80BB2E38-29BB-45B8-A5E3-B46B62C0CECF}" destId="{9E44C468-DD3C-483A-8381-D484C5460428}" srcOrd="1" destOrd="0" presId="urn:microsoft.com/office/officeart/2005/8/layout/vList2"/>
    <dgm:cxn modelId="{D4F9AF95-8969-4C3E-B3D6-CB8A2084B14F}" type="presParOf" srcId="{80BB2E38-29BB-45B8-A5E3-B46B62C0CECF}" destId="{1907B1A2-9477-4081-A48E-40BB45897AD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2.xml><?xml version="1.0" encoding="utf-8"?>
<dgm:dataModel xmlns:dgm="http://schemas.openxmlformats.org/drawingml/2006/diagram" xmlns:a="http://schemas.openxmlformats.org/drawingml/2006/main">
  <dgm:ptLst>
    <dgm:pt modelId="{E127210F-7408-4745-89AD-6220B65B054A}" type="doc">
      <dgm:prSet loTypeId="urn:microsoft.com/office/officeart/2005/8/layout/default" loCatId="list" qsTypeId="urn:microsoft.com/office/officeart/2005/8/quickstyle/3d3" qsCatId="3D" csTypeId="urn:microsoft.com/office/officeart/2005/8/colors/colorful4" csCatId="colorful"/>
      <dgm:spPr/>
      <dgm:t>
        <a:bodyPr/>
        <a:lstStyle/>
        <a:p>
          <a:endParaRPr lang="en-US"/>
        </a:p>
      </dgm:t>
    </dgm:pt>
    <dgm:pt modelId="{5C5C6A52-240B-4532-AFAB-94A7B786FA28}">
      <dgm:prSet/>
      <dgm:spPr/>
      <dgm:t>
        <a:bodyPr/>
        <a:lstStyle/>
        <a:p>
          <a:r>
            <a:rPr lang="en-US"/>
            <a:t>The format for the standard Construction Contract is available on the </a:t>
          </a:r>
          <a:r>
            <a:rPr lang="en-US">
              <a:hlinkClick xmlns:r="http://schemas.openxmlformats.org/officeDocument/2006/relationships" r:id="rId1"/>
            </a:rPr>
            <a:t>SCO Website</a:t>
          </a:r>
          <a:r>
            <a:rPr lang="en-US"/>
            <a:t>. </a:t>
          </a:r>
        </a:p>
      </dgm:t>
    </dgm:pt>
    <dgm:pt modelId="{0AF2B532-7A2C-4467-BE56-B9BC2AB21BDE}" type="parTrans" cxnId="{95BD89AF-339A-4F63-ACC8-2A58DAAECDC4}">
      <dgm:prSet/>
      <dgm:spPr/>
      <dgm:t>
        <a:bodyPr/>
        <a:lstStyle/>
        <a:p>
          <a:endParaRPr lang="en-US"/>
        </a:p>
      </dgm:t>
    </dgm:pt>
    <dgm:pt modelId="{49394F49-37B5-4242-810C-CD2FE047D69D}" type="sibTrans" cxnId="{95BD89AF-339A-4F63-ACC8-2A58DAAECDC4}">
      <dgm:prSet/>
      <dgm:spPr/>
      <dgm:t>
        <a:bodyPr/>
        <a:lstStyle/>
        <a:p>
          <a:endParaRPr lang="en-US"/>
        </a:p>
      </dgm:t>
    </dgm:pt>
    <dgm:pt modelId="{92FF73CB-8BE4-4584-A926-A9C4ADF6CF2B}">
      <dgm:prSet/>
      <dgm:spPr/>
      <dgm:t>
        <a:bodyPr/>
        <a:lstStyle/>
        <a:p>
          <a:r>
            <a:rPr lang="en-US"/>
            <a:t>The same form is used for constituent institutions of the UNC system.</a:t>
          </a:r>
        </a:p>
      </dgm:t>
    </dgm:pt>
    <dgm:pt modelId="{16026551-AB6F-438B-AA16-689068DF781D}" type="parTrans" cxnId="{038F01D2-83AB-41A7-8747-3288C37C2FBD}">
      <dgm:prSet/>
      <dgm:spPr/>
      <dgm:t>
        <a:bodyPr/>
        <a:lstStyle/>
        <a:p>
          <a:endParaRPr lang="en-US"/>
        </a:p>
      </dgm:t>
    </dgm:pt>
    <dgm:pt modelId="{10DAB72D-3D82-4A0D-B05D-935118B30D37}" type="sibTrans" cxnId="{038F01D2-83AB-41A7-8747-3288C37C2FBD}">
      <dgm:prSet/>
      <dgm:spPr/>
      <dgm:t>
        <a:bodyPr/>
        <a:lstStyle/>
        <a:p>
          <a:endParaRPr lang="en-US"/>
        </a:p>
      </dgm:t>
    </dgm:pt>
    <dgm:pt modelId="{A37DAA72-1881-4BC9-BB95-4E4CBE0111B7}">
      <dgm:prSet/>
      <dgm:spPr/>
      <dgm:t>
        <a:bodyPr/>
        <a:lstStyle/>
        <a:p>
          <a:r>
            <a:rPr lang="en-US"/>
            <a:t>Selecting the form will also download the following associated documents and forms. </a:t>
          </a:r>
        </a:p>
      </dgm:t>
    </dgm:pt>
    <dgm:pt modelId="{94432E77-1AC8-441A-A7AD-D2D37BF72BBF}" type="parTrans" cxnId="{7561840C-7B91-4D80-8567-6D27D5932D4F}">
      <dgm:prSet/>
      <dgm:spPr/>
      <dgm:t>
        <a:bodyPr/>
        <a:lstStyle/>
        <a:p>
          <a:endParaRPr lang="en-US"/>
        </a:p>
      </dgm:t>
    </dgm:pt>
    <dgm:pt modelId="{95A5775F-3262-4A78-8FC6-BC2E6EE22B53}" type="sibTrans" cxnId="{7561840C-7B91-4D80-8567-6D27D5932D4F}">
      <dgm:prSet/>
      <dgm:spPr/>
      <dgm:t>
        <a:bodyPr/>
        <a:lstStyle/>
        <a:p>
          <a:endParaRPr lang="en-US"/>
        </a:p>
      </dgm:t>
    </dgm:pt>
    <dgm:pt modelId="{17BB447C-7C45-45CC-A300-A1259BA845DD}">
      <dgm:prSet/>
      <dgm:spPr/>
      <dgm:t>
        <a:bodyPr/>
        <a:lstStyle/>
        <a:p>
          <a:r>
            <a:rPr lang="en-US"/>
            <a:t>This package of forms may be incorporated into the project manual without editing. </a:t>
          </a:r>
        </a:p>
      </dgm:t>
    </dgm:pt>
    <dgm:pt modelId="{6705FFF9-3AD1-40ED-9CC2-04242916E575}" type="parTrans" cxnId="{5D3FC223-888A-4C6B-B6A2-A84E8CFFC5DE}">
      <dgm:prSet/>
      <dgm:spPr/>
      <dgm:t>
        <a:bodyPr/>
        <a:lstStyle/>
        <a:p>
          <a:endParaRPr lang="en-US"/>
        </a:p>
      </dgm:t>
    </dgm:pt>
    <dgm:pt modelId="{990BD1AA-5ADB-4242-BBA6-0611557CC20C}" type="sibTrans" cxnId="{5D3FC223-888A-4C6B-B6A2-A84E8CFFC5DE}">
      <dgm:prSet/>
      <dgm:spPr/>
      <dgm:t>
        <a:bodyPr/>
        <a:lstStyle/>
        <a:p>
          <a:endParaRPr lang="en-US"/>
        </a:p>
      </dgm:t>
    </dgm:pt>
    <dgm:pt modelId="{7093561D-3DB1-442E-A3F3-A6F1302DEE30}">
      <dgm:prSet/>
      <dgm:spPr/>
      <dgm:t>
        <a:bodyPr/>
        <a:lstStyle/>
        <a:p>
          <a:r>
            <a:rPr lang="en-US"/>
            <a:t>The Designer will complete the forms after the award of contract is approved.</a:t>
          </a:r>
        </a:p>
      </dgm:t>
    </dgm:pt>
    <dgm:pt modelId="{95831BEB-1101-4C05-86D0-5B63F9181DE0}" type="parTrans" cxnId="{3BCED0E6-960E-47BB-A336-D4810AA49111}">
      <dgm:prSet/>
      <dgm:spPr/>
      <dgm:t>
        <a:bodyPr/>
        <a:lstStyle/>
        <a:p>
          <a:endParaRPr lang="en-US"/>
        </a:p>
      </dgm:t>
    </dgm:pt>
    <dgm:pt modelId="{27E3FFFE-30DE-4FA8-9025-52F149351623}" type="sibTrans" cxnId="{3BCED0E6-960E-47BB-A336-D4810AA49111}">
      <dgm:prSet/>
      <dgm:spPr/>
      <dgm:t>
        <a:bodyPr/>
        <a:lstStyle/>
        <a:p>
          <a:endParaRPr lang="en-US"/>
        </a:p>
      </dgm:t>
    </dgm:pt>
    <dgm:pt modelId="{7152594F-6E7C-49CC-A5A5-D05B77D6C3CB}" type="pres">
      <dgm:prSet presAssocID="{E127210F-7408-4745-89AD-6220B65B054A}" presName="diagram" presStyleCnt="0">
        <dgm:presLayoutVars>
          <dgm:dir/>
          <dgm:resizeHandles val="exact"/>
        </dgm:presLayoutVars>
      </dgm:prSet>
      <dgm:spPr/>
    </dgm:pt>
    <dgm:pt modelId="{FD8C8C4B-554D-4A36-81A9-2AD8942ED8A0}" type="pres">
      <dgm:prSet presAssocID="{5C5C6A52-240B-4532-AFAB-94A7B786FA28}" presName="node" presStyleLbl="node1" presStyleIdx="0" presStyleCnt="5">
        <dgm:presLayoutVars>
          <dgm:bulletEnabled val="1"/>
        </dgm:presLayoutVars>
      </dgm:prSet>
      <dgm:spPr/>
    </dgm:pt>
    <dgm:pt modelId="{0B2FA640-0EF9-4505-8294-49FACECCD819}" type="pres">
      <dgm:prSet presAssocID="{49394F49-37B5-4242-810C-CD2FE047D69D}" presName="sibTrans" presStyleCnt="0"/>
      <dgm:spPr/>
    </dgm:pt>
    <dgm:pt modelId="{CF79491F-FCBE-43E6-8587-48B79057696F}" type="pres">
      <dgm:prSet presAssocID="{92FF73CB-8BE4-4584-A926-A9C4ADF6CF2B}" presName="node" presStyleLbl="node1" presStyleIdx="1" presStyleCnt="5">
        <dgm:presLayoutVars>
          <dgm:bulletEnabled val="1"/>
        </dgm:presLayoutVars>
      </dgm:prSet>
      <dgm:spPr/>
    </dgm:pt>
    <dgm:pt modelId="{5EF742D4-8AB9-4185-A127-953CFC65A8E2}" type="pres">
      <dgm:prSet presAssocID="{10DAB72D-3D82-4A0D-B05D-935118B30D37}" presName="sibTrans" presStyleCnt="0"/>
      <dgm:spPr/>
    </dgm:pt>
    <dgm:pt modelId="{82F666EF-13EB-4BF4-8C56-C96B876EE9D3}" type="pres">
      <dgm:prSet presAssocID="{A37DAA72-1881-4BC9-BB95-4E4CBE0111B7}" presName="node" presStyleLbl="node1" presStyleIdx="2" presStyleCnt="5">
        <dgm:presLayoutVars>
          <dgm:bulletEnabled val="1"/>
        </dgm:presLayoutVars>
      </dgm:prSet>
      <dgm:spPr/>
    </dgm:pt>
    <dgm:pt modelId="{0706D00B-A232-438C-9A36-DB1389EFA62A}" type="pres">
      <dgm:prSet presAssocID="{95A5775F-3262-4A78-8FC6-BC2E6EE22B53}" presName="sibTrans" presStyleCnt="0"/>
      <dgm:spPr/>
    </dgm:pt>
    <dgm:pt modelId="{0B90DA51-EB70-4E43-A28B-4AA8906BC3C6}" type="pres">
      <dgm:prSet presAssocID="{17BB447C-7C45-45CC-A300-A1259BA845DD}" presName="node" presStyleLbl="node1" presStyleIdx="3" presStyleCnt="5">
        <dgm:presLayoutVars>
          <dgm:bulletEnabled val="1"/>
        </dgm:presLayoutVars>
      </dgm:prSet>
      <dgm:spPr/>
    </dgm:pt>
    <dgm:pt modelId="{FA217785-E148-4DAF-B28F-F27CE44717CC}" type="pres">
      <dgm:prSet presAssocID="{990BD1AA-5ADB-4242-BBA6-0611557CC20C}" presName="sibTrans" presStyleCnt="0"/>
      <dgm:spPr/>
    </dgm:pt>
    <dgm:pt modelId="{C07DE6E4-CF68-47D6-8902-66B2D8E21CE0}" type="pres">
      <dgm:prSet presAssocID="{7093561D-3DB1-442E-A3F3-A6F1302DEE30}" presName="node" presStyleLbl="node1" presStyleIdx="4" presStyleCnt="5">
        <dgm:presLayoutVars>
          <dgm:bulletEnabled val="1"/>
        </dgm:presLayoutVars>
      </dgm:prSet>
      <dgm:spPr/>
    </dgm:pt>
  </dgm:ptLst>
  <dgm:cxnLst>
    <dgm:cxn modelId="{7561840C-7B91-4D80-8567-6D27D5932D4F}" srcId="{E127210F-7408-4745-89AD-6220B65B054A}" destId="{A37DAA72-1881-4BC9-BB95-4E4CBE0111B7}" srcOrd="2" destOrd="0" parTransId="{94432E77-1AC8-441A-A7AD-D2D37BF72BBF}" sibTransId="{95A5775F-3262-4A78-8FC6-BC2E6EE22B53}"/>
    <dgm:cxn modelId="{5D3FC223-888A-4C6B-B6A2-A84E8CFFC5DE}" srcId="{E127210F-7408-4745-89AD-6220B65B054A}" destId="{17BB447C-7C45-45CC-A300-A1259BA845DD}" srcOrd="3" destOrd="0" parTransId="{6705FFF9-3AD1-40ED-9CC2-04242916E575}" sibTransId="{990BD1AA-5ADB-4242-BBA6-0611557CC20C}"/>
    <dgm:cxn modelId="{B183CE81-E7BC-4491-A321-FDC0487DEB0C}" type="presOf" srcId="{17BB447C-7C45-45CC-A300-A1259BA845DD}" destId="{0B90DA51-EB70-4E43-A28B-4AA8906BC3C6}" srcOrd="0" destOrd="0" presId="urn:microsoft.com/office/officeart/2005/8/layout/default"/>
    <dgm:cxn modelId="{A40C1B92-0BC5-403C-A38A-98078920CA99}" type="presOf" srcId="{A37DAA72-1881-4BC9-BB95-4E4CBE0111B7}" destId="{82F666EF-13EB-4BF4-8C56-C96B876EE9D3}" srcOrd="0" destOrd="0" presId="urn:microsoft.com/office/officeart/2005/8/layout/default"/>
    <dgm:cxn modelId="{AB18B2A8-8AD9-411C-9332-6E026C2FF0EE}" type="presOf" srcId="{7093561D-3DB1-442E-A3F3-A6F1302DEE30}" destId="{C07DE6E4-CF68-47D6-8902-66B2D8E21CE0}" srcOrd="0" destOrd="0" presId="urn:microsoft.com/office/officeart/2005/8/layout/default"/>
    <dgm:cxn modelId="{AD22D5AC-FD60-4F64-96D7-82D70801CD66}" type="presOf" srcId="{5C5C6A52-240B-4532-AFAB-94A7B786FA28}" destId="{FD8C8C4B-554D-4A36-81A9-2AD8942ED8A0}" srcOrd="0" destOrd="0" presId="urn:microsoft.com/office/officeart/2005/8/layout/default"/>
    <dgm:cxn modelId="{95BD89AF-339A-4F63-ACC8-2A58DAAECDC4}" srcId="{E127210F-7408-4745-89AD-6220B65B054A}" destId="{5C5C6A52-240B-4532-AFAB-94A7B786FA28}" srcOrd="0" destOrd="0" parTransId="{0AF2B532-7A2C-4467-BE56-B9BC2AB21BDE}" sibTransId="{49394F49-37B5-4242-810C-CD2FE047D69D}"/>
    <dgm:cxn modelId="{038F01D2-83AB-41A7-8747-3288C37C2FBD}" srcId="{E127210F-7408-4745-89AD-6220B65B054A}" destId="{92FF73CB-8BE4-4584-A926-A9C4ADF6CF2B}" srcOrd="1" destOrd="0" parTransId="{16026551-AB6F-438B-AA16-689068DF781D}" sibTransId="{10DAB72D-3D82-4A0D-B05D-935118B30D37}"/>
    <dgm:cxn modelId="{3BCED0E6-960E-47BB-A336-D4810AA49111}" srcId="{E127210F-7408-4745-89AD-6220B65B054A}" destId="{7093561D-3DB1-442E-A3F3-A6F1302DEE30}" srcOrd="4" destOrd="0" parTransId="{95831BEB-1101-4C05-86D0-5B63F9181DE0}" sibTransId="{27E3FFFE-30DE-4FA8-9025-52F149351623}"/>
    <dgm:cxn modelId="{65CF25F7-A9E8-4B08-A83D-041D67DB586B}" type="presOf" srcId="{E127210F-7408-4745-89AD-6220B65B054A}" destId="{7152594F-6E7C-49CC-A5A5-D05B77D6C3CB}" srcOrd="0" destOrd="0" presId="urn:microsoft.com/office/officeart/2005/8/layout/default"/>
    <dgm:cxn modelId="{8AA02EFB-421B-4BDE-96F9-893FD7EA6F49}" type="presOf" srcId="{92FF73CB-8BE4-4584-A926-A9C4ADF6CF2B}" destId="{CF79491F-FCBE-43E6-8587-48B79057696F}" srcOrd="0" destOrd="0" presId="urn:microsoft.com/office/officeart/2005/8/layout/default"/>
    <dgm:cxn modelId="{67DA38A5-3F66-4D5C-AB0F-735E6114A364}" type="presParOf" srcId="{7152594F-6E7C-49CC-A5A5-D05B77D6C3CB}" destId="{FD8C8C4B-554D-4A36-81A9-2AD8942ED8A0}" srcOrd="0" destOrd="0" presId="urn:microsoft.com/office/officeart/2005/8/layout/default"/>
    <dgm:cxn modelId="{7722D326-F41B-4C3E-9C25-522A1CD9E698}" type="presParOf" srcId="{7152594F-6E7C-49CC-A5A5-D05B77D6C3CB}" destId="{0B2FA640-0EF9-4505-8294-49FACECCD819}" srcOrd="1" destOrd="0" presId="urn:microsoft.com/office/officeart/2005/8/layout/default"/>
    <dgm:cxn modelId="{2DF492C6-74EB-4666-A7EB-499726F1C19A}" type="presParOf" srcId="{7152594F-6E7C-49CC-A5A5-D05B77D6C3CB}" destId="{CF79491F-FCBE-43E6-8587-48B79057696F}" srcOrd="2" destOrd="0" presId="urn:microsoft.com/office/officeart/2005/8/layout/default"/>
    <dgm:cxn modelId="{9AA8D528-F6E4-4602-9DAF-64D47ED80CDA}" type="presParOf" srcId="{7152594F-6E7C-49CC-A5A5-D05B77D6C3CB}" destId="{5EF742D4-8AB9-4185-A127-953CFC65A8E2}" srcOrd="3" destOrd="0" presId="urn:microsoft.com/office/officeart/2005/8/layout/default"/>
    <dgm:cxn modelId="{3197ED59-9389-4A7D-B4B9-0FB64115C06D}" type="presParOf" srcId="{7152594F-6E7C-49CC-A5A5-D05B77D6C3CB}" destId="{82F666EF-13EB-4BF4-8C56-C96B876EE9D3}" srcOrd="4" destOrd="0" presId="urn:microsoft.com/office/officeart/2005/8/layout/default"/>
    <dgm:cxn modelId="{EBA4A38E-CA69-4A76-B794-F8232E06EE3C}" type="presParOf" srcId="{7152594F-6E7C-49CC-A5A5-D05B77D6C3CB}" destId="{0706D00B-A232-438C-9A36-DB1389EFA62A}" srcOrd="5" destOrd="0" presId="urn:microsoft.com/office/officeart/2005/8/layout/default"/>
    <dgm:cxn modelId="{DD2C5829-B7BE-4E1F-BF4E-A2A8B72F24CB}" type="presParOf" srcId="{7152594F-6E7C-49CC-A5A5-D05B77D6C3CB}" destId="{0B90DA51-EB70-4E43-A28B-4AA8906BC3C6}" srcOrd="6" destOrd="0" presId="urn:microsoft.com/office/officeart/2005/8/layout/default"/>
    <dgm:cxn modelId="{B46E00B9-2F88-41DF-BE9F-7087A39070A6}" type="presParOf" srcId="{7152594F-6E7C-49CC-A5A5-D05B77D6C3CB}" destId="{FA217785-E148-4DAF-B28F-F27CE44717CC}" srcOrd="7" destOrd="0" presId="urn:microsoft.com/office/officeart/2005/8/layout/default"/>
    <dgm:cxn modelId="{F57D06CB-45F3-43C5-865D-2D00FCBD9D7E}" type="presParOf" srcId="{7152594F-6E7C-49CC-A5A5-D05B77D6C3CB}" destId="{C07DE6E4-CF68-47D6-8902-66B2D8E21CE0}"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3.xml><?xml version="1.0" encoding="utf-8"?>
<dgm:dataModel xmlns:dgm="http://schemas.openxmlformats.org/drawingml/2006/diagram" xmlns:a="http://schemas.openxmlformats.org/drawingml/2006/main">
  <dgm:ptLst>
    <dgm:pt modelId="{F31B3FE4-BAD8-41E5-9814-2016C96249F4}" type="doc">
      <dgm:prSet loTypeId="urn:microsoft.com/office/officeart/2005/8/layout/vList2" loCatId="list" qsTypeId="urn:microsoft.com/office/officeart/2005/8/quickstyle/3d2" qsCatId="3D" csTypeId="urn:microsoft.com/office/officeart/2005/8/colors/colorful4" csCatId="colorful"/>
      <dgm:spPr/>
      <dgm:t>
        <a:bodyPr/>
        <a:lstStyle/>
        <a:p>
          <a:endParaRPr lang="en-US"/>
        </a:p>
      </dgm:t>
    </dgm:pt>
    <dgm:pt modelId="{E467853F-3E6D-41E7-8357-81B749C61462}">
      <dgm:prSet custT="1"/>
      <dgm:spPr/>
      <dgm:t>
        <a:bodyPr/>
        <a:lstStyle/>
        <a:p>
          <a:pPr algn="ctr"/>
          <a:r>
            <a:rPr lang="en-US" sz="2000"/>
            <a:t>A Construction Contract Checklist for use by Designer and contractor for formal contract preparation is attached to the documents on the SCO Website but should not be included in the bid documents. </a:t>
          </a:r>
        </a:p>
      </dgm:t>
    </dgm:pt>
    <dgm:pt modelId="{BE78C516-D6C9-4DD7-BA53-667A7B9846A6}" type="parTrans" cxnId="{BA9176DF-6E1F-41D7-AF01-F01B681CDC47}">
      <dgm:prSet/>
      <dgm:spPr/>
      <dgm:t>
        <a:bodyPr/>
        <a:lstStyle/>
        <a:p>
          <a:pPr algn="ctr"/>
          <a:endParaRPr lang="en-US" sz="1800"/>
        </a:p>
      </dgm:t>
    </dgm:pt>
    <dgm:pt modelId="{34F6A789-BCC6-42E8-A254-C5722503A0EE}" type="sibTrans" cxnId="{BA9176DF-6E1F-41D7-AF01-F01B681CDC47}">
      <dgm:prSet/>
      <dgm:spPr/>
      <dgm:t>
        <a:bodyPr/>
        <a:lstStyle/>
        <a:p>
          <a:pPr algn="ctr"/>
          <a:endParaRPr lang="en-US" sz="1800"/>
        </a:p>
      </dgm:t>
    </dgm:pt>
    <dgm:pt modelId="{77E5836D-0208-4379-9524-34787E8A04F5}">
      <dgm:prSet custT="1"/>
      <dgm:spPr/>
      <dgm:t>
        <a:bodyPr/>
        <a:lstStyle/>
        <a:p>
          <a:pPr algn="ctr"/>
          <a:r>
            <a:rPr lang="en-US" sz="2400">
              <a:hlinkClick xmlns:r="http://schemas.openxmlformats.org/officeDocument/2006/relationships" r:id="rId1"/>
            </a:rPr>
            <a:t>Standard Construction Contract </a:t>
          </a:r>
          <a:r>
            <a:rPr lang="en-US" sz="2400"/>
            <a:t>for formal bid projects. </a:t>
          </a:r>
        </a:p>
      </dgm:t>
    </dgm:pt>
    <dgm:pt modelId="{27AC0D2C-16E8-4A60-BFB6-4532BBB75211}" type="parTrans" cxnId="{75483D79-2A8E-4ABA-8E96-401B96BAD892}">
      <dgm:prSet/>
      <dgm:spPr/>
      <dgm:t>
        <a:bodyPr/>
        <a:lstStyle/>
        <a:p>
          <a:pPr algn="ctr"/>
          <a:endParaRPr lang="en-US" sz="1800"/>
        </a:p>
      </dgm:t>
    </dgm:pt>
    <dgm:pt modelId="{8D2A2A0D-9964-4D87-AF5E-F5FC5F9D782F}" type="sibTrans" cxnId="{75483D79-2A8E-4ABA-8E96-401B96BAD892}">
      <dgm:prSet/>
      <dgm:spPr/>
      <dgm:t>
        <a:bodyPr/>
        <a:lstStyle/>
        <a:p>
          <a:pPr algn="ctr"/>
          <a:endParaRPr lang="en-US" sz="1800"/>
        </a:p>
      </dgm:t>
    </dgm:pt>
    <dgm:pt modelId="{884C6E0D-7B73-4E0B-9AEA-4EFE27422F9D}">
      <dgm:prSet custT="1"/>
      <dgm:spPr/>
      <dgm:t>
        <a:bodyPr/>
        <a:lstStyle/>
        <a:p>
          <a:pPr algn="ctr"/>
          <a:r>
            <a:rPr lang="en-US" sz="2400"/>
            <a:t>Performance Bond form </a:t>
          </a:r>
        </a:p>
      </dgm:t>
    </dgm:pt>
    <dgm:pt modelId="{A01635C7-FF79-422C-A01D-14F60B64DC38}" type="parTrans" cxnId="{FF57ED3C-76C8-464E-A190-E81A1367C1D1}">
      <dgm:prSet/>
      <dgm:spPr/>
      <dgm:t>
        <a:bodyPr/>
        <a:lstStyle/>
        <a:p>
          <a:pPr algn="ctr"/>
          <a:endParaRPr lang="en-US" sz="1800"/>
        </a:p>
      </dgm:t>
    </dgm:pt>
    <dgm:pt modelId="{DC79D9BA-9599-48FD-8BE5-EF965E6B85BE}" type="sibTrans" cxnId="{FF57ED3C-76C8-464E-A190-E81A1367C1D1}">
      <dgm:prSet/>
      <dgm:spPr/>
      <dgm:t>
        <a:bodyPr/>
        <a:lstStyle/>
        <a:p>
          <a:pPr algn="ctr"/>
          <a:endParaRPr lang="en-US" sz="1800"/>
        </a:p>
      </dgm:t>
    </dgm:pt>
    <dgm:pt modelId="{12806D7F-EC14-4723-BF76-19DB24DD17F0}">
      <dgm:prSet custT="1"/>
      <dgm:spPr/>
      <dgm:t>
        <a:bodyPr/>
        <a:lstStyle/>
        <a:p>
          <a:pPr algn="ctr"/>
          <a:r>
            <a:rPr lang="en-US" sz="2400"/>
            <a:t>Payment Bond form </a:t>
          </a:r>
        </a:p>
      </dgm:t>
    </dgm:pt>
    <dgm:pt modelId="{F9DC2EAE-A46D-4372-8458-4859EFDB8536}" type="parTrans" cxnId="{3E1E3831-E70D-47A6-B0BB-A546B685AC5E}">
      <dgm:prSet/>
      <dgm:spPr/>
      <dgm:t>
        <a:bodyPr/>
        <a:lstStyle/>
        <a:p>
          <a:pPr algn="ctr"/>
          <a:endParaRPr lang="en-US" sz="1800"/>
        </a:p>
      </dgm:t>
    </dgm:pt>
    <dgm:pt modelId="{75E43F95-0F28-4C60-9C1F-C8002B759A1E}" type="sibTrans" cxnId="{3E1E3831-E70D-47A6-B0BB-A546B685AC5E}">
      <dgm:prSet/>
      <dgm:spPr/>
      <dgm:t>
        <a:bodyPr/>
        <a:lstStyle/>
        <a:p>
          <a:pPr algn="ctr"/>
          <a:endParaRPr lang="en-US" sz="1800"/>
        </a:p>
      </dgm:t>
    </dgm:pt>
    <dgm:pt modelId="{2141C024-43BB-4509-A09E-AFAC9A4A24AF}">
      <dgm:prSet custT="1"/>
      <dgm:spPr/>
      <dgm:t>
        <a:bodyPr/>
        <a:lstStyle/>
        <a:p>
          <a:pPr algn="ctr"/>
          <a:r>
            <a:rPr lang="en-US" sz="2400"/>
            <a:t>Sheet reminder for attaching Power of Attorney </a:t>
          </a:r>
        </a:p>
      </dgm:t>
    </dgm:pt>
    <dgm:pt modelId="{BBA23EFF-E10C-4A60-B5BF-2EF7D8A1FAE3}" type="parTrans" cxnId="{08FF7784-EF17-4D18-AC4E-E324FAA3DDBF}">
      <dgm:prSet/>
      <dgm:spPr/>
      <dgm:t>
        <a:bodyPr/>
        <a:lstStyle/>
        <a:p>
          <a:pPr algn="ctr"/>
          <a:endParaRPr lang="en-US" sz="1800"/>
        </a:p>
      </dgm:t>
    </dgm:pt>
    <dgm:pt modelId="{4C82104B-797A-49F5-BB6F-6387CB58DEF3}" type="sibTrans" cxnId="{08FF7784-EF17-4D18-AC4E-E324FAA3DDBF}">
      <dgm:prSet/>
      <dgm:spPr/>
      <dgm:t>
        <a:bodyPr/>
        <a:lstStyle/>
        <a:p>
          <a:pPr algn="ctr"/>
          <a:endParaRPr lang="en-US" sz="1800"/>
        </a:p>
      </dgm:t>
    </dgm:pt>
    <dgm:pt modelId="{4E1AF980-DAE2-4E0B-8C43-BC782AC7E668}">
      <dgm:prSet custT="1"/>
      <dgm:spPr/>
      <dgm:t>
        <a:bodyPr/>
        <a:lstStyle/>
        <a:p>
          <a:pPr algn="ctr"/>
          <a:r>
            <a:rPr lang="en-US" sz="2400"/>
            <a:t>Sheet reminder for attaching Insurance Certificates </a:t>
          </a:r>
        </a:p>
      </dgm:t>
    </dgm:pt>
    <dgm:pt modelId="{07528FB9-1386-4844-B686-96F7D4E723D3}" type="parTrans" cxnId="{5DE305AE-737C-4542-8C3F-BE02404A1FAD}">
      <dgm:prSet/>
      <dgm:spPr/>
      <dgm:t>
        <a:bodyPr/>
        <a:lstStyle/>
        <a:p>
          <a:pPr algn="ctr"/>
          <a:endParaRPr lang="en-US" sz="1800"/>
        </a:p>
      </dgm:t>
    </dgm:pt>
    <dgm:pt modelId="{DA1401C6-1FC7-4252-BB4C-02BB438E8561}" type="sibTrans" cxnId="{5DE305AE-737C-4542-8C3F-BE02404A1FAD}">
      <dgm:prSet/>
      <dgm:spPr/>
      <dgm:t>
        <a:bodyPr/>
        <a:lstStyle/>
        <a:p>
          <a:pPr algn="ctr"/>
          <a:endParaRPr lang="en-US" sz="1800"/>
        </a:p>
      </dgm:t>
    </dgm:pt>
    <dgm:pt modelId="{0299B1FC-BEEE-4F81-A19F-9C5DEB52D6A0}">
      <dgm:prSet custT="1"/>
      <dgm:spPr/>
      <dgm:t>
        <a:bodyPr/>
        <a:lstStyle/>
        <a:p>
          <a:pPr algn="ctr"/>
          <a:r>
            <a:rPr lang="en-US" sz="2400"/>
            <a:t>Attachment page for Approval of the Attorney General and Certification by the Office of State Budget and Management </a:t>
          </a:r>
        </a:p>
      </dgm:t>
    </dgm:pt>
    <dgm:pt modelId="{18FC005E-728F-4178-B828-E9AA48E888BE}" type="parTrans" cxnId="{463CCA69-C360-4BE2-A394-6F78840D737B}">
      <dgm:prSet/>
      <dgm:spPr/>
      <dgm:t>
        <a:bodyPr/>
        <a:lstStyle/>
        <a:p>
          <a:pPr algn="ctr"/>
          <a:endParaRPr lang="en-US" sz="1800"/>
        </a:p>
      </dgm:t>
    </dgm:pt>
    <dgm:pt modelId="{08ED257F-428A-4B26-BC83-FAE8E70F95E8}" type="sibTrans" cxnId="{463CCA69-C360-4BE2-A394-6F78840D737B}">
      <dgm:prSet/>
      <dgm:spPr/>
      <dgm:t>
        <a:bodyPr/>
        <a:lstStyle/>
        <a:p>
          <a:pPr algn="ctr"/>
          <a:endParaRPr lang="en-US" sz="1800"/>
        </a:p>
      </dgm:t>
    </dgm:pt>
    <dgm:pt modelId="{8326046D-C7E9-4CCC-A945-4AD2DFCE2350}" type="pres">
      <dgm:prSet presAssocID="{F31B3FE4-BAD8-41E5-9814-2016C96249F4}" presName="linear" presStyleCnt="0">
        <dgm:presLayoutVars>
          <dgm:animLvl val="lvl"/>
          <dgm:resizeHandles val="exact"/>
        </dgm:presLayoutVars>
      </dgm:prSet>
      <dgm:spPr/>
    </dgm:pt>
    <dgm:pt modelId="{9B2B938D-0558-4236-8261-181A167F0779}" type="pres">
      <dgm:prSet presAssocID="{E467853F-3E6D-41E7-8357-81B749C61462}" presName="parentText" presStyleLbl="node1" presStyleIdx="0" presStyleCnt="7">
        <dgm:presLayoutVars>
          <dgm:chMax val="0"/>
          <dgm:bulletEnabled val="1"/>
        </dgm:presLayoutVars>
      </dgm:prSet>
      <dgm:spPr/>
    </dgm:pt>
    <dgm:pt modelId="{C86F0534-89C8-4012-880A-238176262635}" type="pres">
      <dgm:prSet presAssocID="{34F6A789-BCC6-42E8-A254-C5722503A0EE}" presName="spacer" presStyleCnt="0"/>
      <dgm:spPr/>
    </dgm:pt>
    <dgm:pt modelId="{F4B28026-C360-4967-9C9A-3F64E3B97E93}" type="pres">
      <dgm:prSet presAssocID="{77E5836D-0208-4379-9524-34787E8A04F5}" presName="parentText" presStyleLbl="node1" presStyleIdx="1" presStyleCnt="7">
        <dgm:presLayoutVars>
          <dgm:chMax val="0"/>
          <dgm:bulletEnabled val="1"/>
        </dgm:presLayoutVars>
      </dgm:prSet>
      <dgm:spPr/>
    </dgm:pt>
    <dgm:pt modelId="{FCA3164E-FCF2-4C22-89EA-1E361CA55790}" type="pres">
      <dgm:prSet presAssocID="{8D2A2A0D-9964-4D87-AF5E-F5FC5F9D782F}" presName="spacer" presStyleCnt="0"/>
      <dgm:spPr/>
    </dgm:pt>
    <dgm:pt modelId="{4E5400FD-8977-4F65-AC37-E365F592103C}" type="pres">
      <dgm:prSet presAssocID="{884C6E0D-7B73-4E0B-9AEA-4EFE27422F9D}" presName="parentText" presStyleLbl="node1" presStyleIdx="2" presStyleCnt="7">
        <dgm:presLayoutVars>
          <dgm:chMax val="0"/>
          <dgm:bulletEnabled val="1"/>
        </dgm:presLayoutVars>
      </dgm:prSet>
      <dgm:spPr/>
    </dgm:pt>
    <dgm:pt modelId="{E220E9C0-EA57-46BB-B8A4-1009B5079AB9}" type="pres">
      <dgm:prSet presAssocID="{DC79D9BA-9599-48FD-8BE5-EF965E6B85BE}" presName="spacer" presStyleCnt="0"/>
      <dgm:spPr/>
    </dgm:pt>
    <dgm:pt modelId="{7DA9001C-A4B0-4B18-ADF9-45D369B7F9C7}" type="pres">
      <dgm:prSet presAssocID="{12806D7F-EC14-4723-BF76-19DB24DD17F0}" presName="parentText" presStyleLbl="node1" presStyleIdx="3" presStyleCnt="7">
        <dgm:presLayoutVars>
          <dgm:chMax val="0"/>
          <dgm:bulletEnabled val="1"/>
        </dgm:presLayoutVars>
      </dgm:prSet>
      <dgm:spPr/>
    </dgm:pt>
    <dgm:pt modelId="{7F7E1587-A9D8-4475-A485-E8C555CA693D}" type="pres">
      <dgm:prSet presAssocID="{75E43F95-0F28-4C60-9C1F-C8002B759A1E}" presName="spacer" presStyleCnt="0"/>
      <dgm:spPr/>
    </dgm:pt>
    <dgm:pt modelId="{C0ABCCA5-A9B9-4433-817C-556F45713DDA}" type="pres">
      <dgm:prSet presAssocID="{2141C024-43BB-4509-A09E-AFAC9A4A24AF}" presName="parentText" presStyleLbl="node1" presStyleIdx="4" presStyleCnt="7">
        <dgm:presLayoutVars>
          <dgm:chMax val="0"/>
          <dgm:bulletEnabled val="1"/>
        </dgm:presLayoutVars>
      </dgm:prSet>
      <dgm:spPr/>
    </dgm:pt>
    <dgm:pt modelId="{9A2C4C47-B968-4386-A97E-2BD5A3E1D296}" type="pres">
      <dgm:prSet presAssocID="{4C82104B-797A-49F5-BB6F-6387CB58DEF3}" presName="spacer" presStyleCnt="0"/>
      <dgm:spPr/>
    </dgm:pt>
    <dgm:pt modelId="{346527AD-DAE2-4ACC-BC67-451CFA65AB80}" type="pres">
      <dgm:prSet presAssocID="{4E1AF980-DAE2-4E0B-8C43-BC782AC7E668}" presName="parentText" presStyleLbl="node1" presStyleIdx="5" presStyleCnt="7">
        <dgm:presLayoutVars>
          <dgm:chMax val="0"/>
          <dgm:bulletEnabled val="1"/>
        </dgm:presLayoutVars>
      </dgm:prSet>
      <dgm:spPr/>
    </dgm:pt>
    <dgm:pt modelId="{736A4634-B565-487E-B6E0-5FC09505BDF9}" type="pres">
      <dgm:prSet presAssocID="{DA1401C6-1FC7-4252-BB4C-02BB438E8561}" presName="spacer" presStyleCnt="0"/>
      <dgm:spPr/>
    </dgm:pt>
    <dgm:pt modelId="{C6FDED73-BF16-425F-B987-0F0DF45F9C12}" type="pres">
      <dgm:prSet presAssocID="{0299B1FC-BEEE-4F81-A19F-9C5DEB52D6A0}" presName="parentText" presStyleLbl="node1" presStyleIdx="6" presStyleCnt="7">
        <dgm:presLayoutVars>
          <dgm:chMax val="0"/>
          <dgm:bulletEnabled val="1"/>
        </dgm:presLayoutVars>
      </dgm:prSet>
      <dgm:spPr/>
    </dgm:pt>
  </dgm:ptLst>
  <dgm:cxnLst>
    <dgm:cxn modelId="{E47DC90A-3481-437E-BC10-D00AE417D3E6}" type="presOf" srcId="{77E5836D-0208-4379-9524-34787E8A04F5}" destId="{F4B28026-C360-4967-9C9A-3F64E3B97E93}" srcOrd="0" destOrd="0" presId="urn:microsoft.com/office/officeart/2005/8/layout/vList2"/>
    <dgm:cxn modelId="{E771730B-1C40-4047-BFFF-1CCB557922E1}" type="presOf" srcId="{12806D7F-EC14-4723-BF76-19DB24DD17F0}" destId="{7DA9001C-A4B0-4B18-ADF9-45D369B7F9C7}" srcOrd="0" destOrd="0" presId="urn:microsoft.com/office/officeart/2005/8/layout/vList2"/>
    <dgm:cxn modelId="{72CF900E-509F-4C39-B12C-B2BB96CF714A}" type="presOf" srcId="{F31B3FE4-BAD8-41E5-9814-2016C96249F4}" destId="{8326046D-C7E9-4CCC-A945-4AD2DFCE2350}" srcOrd="0" destOrd="0" presId="urn:microsoft.com/office/officeart/2005/8/layout/vList2"/>
    <dgm:cxn modelId="{16295314-C822-4A59-84FC-F2B73C1CC643}" type="presOf" srcId="{0299B1FC-BEEE-4F81-A19F-9C5DEB52D6A0}" destId="{C6FDED73-BF16-425F-B987-0F0DF45F9C12}" srcOrd="0" destOrd="0" presId="urn:microsoft.com/office/officeart/2005/8/layout/vList2"/>
    <dgm:cxn modelId="{3E1E3831-E70D-47A6-B0BB-A546B685AC5E}" srcId="{F31B3FE4-BAD8-41E5-9814-2016C96249F4}" destId="{12806D7F-EC14-4723-BF76-19DB24DD17F0}" srcOrd="3" destOrd="0" parTransId="{F9DC2EAE-A46D-4372-8458-4859EFDB8536}" sibTransId="{75E43F95-0F28-4C60-9C1F-C8002B759A1E}"/>
    <dgm:cxn modelId="{9993513C-0ED6-45A5-B219-8E343C8C0350}" type="presOf" srcId="{4E1AF980-DAE2-4E0B-8C43-BC782AC7E668}" destId="{346527AD-DAE2-4ACC-BC67-451CFA65AB80}" srcOrd="0" destOrd="0" presId="urn:microsoft.com/office/officeart/2005/8/layout/vList2"/>
    <dgm:cxn modelId="{FF57ED3C-76C8-464E-A190-E81A1367C1D1}" srcId="{F31B3FE4-BAD8-41E5-9814-2016C96249F4}" destId="{884C6E0D-7B73-4E0B-9AEA-4EFE27422F9D}" srcOrd="2" destOrd="0" parTransId="{A01635C7-FF79-422C-A01D-14F60B64DC38}" sibTransId="{DC79D9BA-9599-48FD-8BE5-EF965E6B85BE}"/>
    <dgm:cxn modelId="{463CCA69-C360-4BE2-A394-6F78840D737B}" srcId="{F31B3FE4-BAD8-41E5-9814-2016C96249F4}" destId="{0299B1FC-BEEE-4F81-A19F-9C5DEB52D6A0}" srcOrd="6" destOrd="0" parTransId="{18FC005E-728F-4178-B828-E9AA48E888BE}" sibTransId="{08ED257F-428A-4B26-BC83-FAE8E70F95E8}"/>
    <dgm:cxn modelId="{75483D79-2A8E-4ABA-8E96-401B96BAD892}" srcId="{F31B3FE4-BAD8-41E5-9814-2016C96249F4}" destId="{77E5836D-0208-4379-9524-34787E8A04F5}" srcOrd="1" destOrd="0" parTransId="{27AC0D2C-16E8-4A60-BFB6-4532BBB75211}" sibTransId="{8D2A2A0D-9964-4D87-AF5E-F5FC5F9D782F}"/>
    <dgm:cxn modelId="{08FF7784-EF17-4D18-AC4E-E324FAA3DDBF}" srcId="{F31B3FE4-BAD8-41E5-9814-2016C96249F4}" destId="{2141C024-43BB-4509-A09E-AFAC9A4A24AF}" srcOrd="4" destOrd="0" parTransId="{BBA23EFF-E10C-4A60-B5BF-2EF7D8A1FAE3}" sibTransId="{4C82104B-797A-49F5-BB6F-6387CB58DEF3}"/>
    <dgm:cxn modelId="{D6034CA7-2419-4EF1-BCD9-828D6D0B2511}" type="presOf" srcId="{E467853F-3E6D-41E7-8357-81B749C61462}" destId="{9B2B938D-0558-4236-8261-181A167F0779}" srcOrd="0" destOrd="0" presId="urn:microsoft.com/office/officeart/2005/8/layout/vList2"/>
    <dgm:cxn modelId="{5DE305AE-737C-4542-8C3F-BE02404A1FAD}" srcId="{F31B3FE4-BAD8-41E5-9814-2016C96249F4}" destId="{4E1AF980-DAE2-4E0B-8C43-BC782AC7E668}" srcOrd="5" destOrd="0" parTransId="{07528FB9-1386-4844-B686-96F7D4E723D3}" sibTransId="{DA1401C6-1FC7-4252-BB4C-02BB438E8561}"/>
    <dgm:cxn modelId="{BA9176DF-6E1F-41D7-AF01-F01B681CDC47}" srcId="{F31B3FE4-BAD8-41E5-9814-2016C96249F4}" destId="{E467853F-3E6D-41E7-8357-81B749C61462}" srcOrd="0" destOrd="0" parTransId="{BE78C516-D6C9-4DD7-BA53-667A7B9846A6}" sibTransId="{34F6A789-BCC6-42E8-A254-C5722503A0EE}"/>
    <dgm:cxn modelId="{6BEAA6EB-F462-4E43-86FE-DD1B01C6BF09}" type="presOf" srcId="{884C6E0D-7B73-4E0B-9AEA-4EFE27422F9D}" destId="{4E5400FD-8977-4F65-AC37-E365F592103C}" srcOrd="0" destOrd="0" presId="urn:microsoft.com/office/officeart/2005/8/layout/vList2"/>
    <dgm:cxn modelId="{5B758EF7-CBDB-4EE2-818C-04641D4AEDB6}" type="presOf" srcId="{2141C024-43BB-4509-A09E-AFAC9A4A24AF}" destId="{C0ABCCA5-A9B9-4433-817C-556F45713DDA}" srcOrd="0" destOrd="0" presId="urn:microsoft.com/office/officeart/2005/8/layout/vList2"/>
    <dgm:cxn modelId="{A9AB4ABC-82FA-49F0-A4C8-4228E4095BC2}" type="presParOf" srcId="{8326046D-C7E9-4CCC-A945-4AD2DFCE2350}" destId="{9B2B938D-0558-4236-8261-181A167F0779}" srcOrd="0" destOrd="0" presId="urn:microsoft.com/office/officeart/2005/8/layout/vList2"/>
    <dgm:cxn modelId="{906BC199-C5AE-4D42-A1AF-8515EFC28747}" type="presParOf" srcId="{8326046D-C7E9-4CCC-A945-4AD2DFCE2350}" destId="{C86F0534-89C8-4012-880A-238176262635}" srcOrd="1" destOrd="0" presId="urn:microsoft.com/office/officeart/2005/8/layout/vList2"/>
    <dgm:cxn modelId="{D663A41F-16CA-40A9-99DB-06E697F7D420}" type="presParOf" srcId="{8326046D-C7E9-4CCC-A945-4AD2DFCE2350}" destId="{F4B28026-C360-4967-9C9A-3F64E3B97E93}" srcOrd="2" destOrd="0" presId="urn:microsoft.com/office/officeart/2005/8/layout/vList2"/>
    <dgm:cxn modelId="{150D3C7F-E7A6-4F11-A84F-5AD4D7DC1E8A}" type="presParOf" srcId="{8326046D-C7E9-4CCC-A945-4AD2DFCE2350}" destId="{FCA3164E-FCF2-4C22-89EA-1E361CA55790}" srcOrd="3" destOrd="0" presId="urn:microsoft.com/office/officeart/2005/8/layout/vList2"/>
    <dgm:cxn modelId="{8ECFEC18-02C3-4F85-BC91-DC346616DCDB}" type="presParOf" srcId="{8326046D-C7E9-4CCC-A945-4AD2DFCE2350}" destId="{4E5400FD-8977-4F65-AC37-E365F592103C}" srcOrd="4" destOrd="0" presId="urn:microsoft.com/office/officeart/2005/8/layout/vList2"/>
    <dgm:cxn modelId="{0B481996-3D72-42A7-8EFF-4F0606EAAB6C}" type="presParOf" srcId="{8326046D-C7E9-4CCC-A945-4AD2DFCE2350}" destId="{E220E9C0-EA57-46BB-B8A4-1009B5079AB9}" srcOrd="5" destOrd="0" presId="urn:microsoft.com/office/officeart/2005/8/layout/vList2"/>
    <dgm:cxn modelId="{A8D02577-FCC0-480A-9BBD-D17F3B243BCB}" type="presParOf" srcId="{8326046D-C7E9-4CCC-A945-4AD2DFCE2350}" destId="{7DA9001C-A4B0-4B18-ADF9-45D369B7F9C7}" srcOrd="6" destOrd="0" presId="urn:microsoft.com/office/officeart/2005/8/layout/vList2"/>
    <dgm:cxn modelId="{FE943CDD-8EBA-44AD-983B-9DDBAE6A4928}" type="presParOf" srcId="{8326046D-C7E9-4CCC-A945-4AD2DFCE2350}" destId="{7F7E1587-A9D8-4475-A485-E8C555CA693D}" srcOrd="7" destOrd="0" presId="urn:microsoft.com/office/officeart/2005/8/layout/vList2"/>
    <dgm:cxn modelId="{05E41779-5AB7-4F49-8452-AE7687D18F26}" type="presParOf" srcId="{8326046D-C7E9-4CCC-A945-4AD2DFCE2350}" destId="{C0ABCCA5-A9B9-4433-817C-556F45713DDA}" srcOrd="8" destOrd="0" presId="urn:microsoft.com/office/officeart/2005/8/layout/vList2"/>
    <dgm:cxn modelId="{576776C4-5186-4F75-8DEE-F88BBCBCC455}" type="presParOf" srcId="{8326046D-C7E9-4CCC-A945-4AD2DFCE2350}" destId="{9A2C4C47-B968-4386-A97E-2BD5A3E1D296}" srcOrd="9" destOrd="0" presId="urn:microsoft.com/office/officeart/2005/8/layout/vList2"/>
    <dgm:cxn modelId="{2EF8BF94-31CD-448E-AB72-D2C75FD46101}" type="presParOf" srcId="{8326046D-C7E9-4CCC-A945-4AD2DFCE2350}" destId="{346527AD-DAE2-4ACC-BC67-451CFA65AB80}" srcOrd="10" destOrd="0" presId="urn:microsoft.com/office/officeart/2005/8/layout/vList2"/>
    <dgm:cxn modelId="{68C0A60E-0280-4716-B8CE-96D57D55A03C}" type="presParOf" srcId="{8326046D-C7E9-4CCC-A945-4AD2DFCE2350}" destId="{736A4634-B565-487E-B6E0-5FC09505BDF9}" srcOrd="11" destOrd="0" presId="urn:microsoft.com/office/officeart/2005/8/layout/vList2"/>
    <dgm:cxn modelId="{EEBB7DC8-CFAA-46F7-802D-EE4CB54E5D9C}" type="presParOf" srcId="{8326046D-C7E9-4CCC-A945-4AD2DFCE2350}" destId="{C6FDED73-BF16-425F-B987-0F0DF45F9C12}"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4.xml><?xml version="1.0" encoding="utf-8"?>
<dgm:dataModel xmlns:dgm="http://schemas.openxmlformats.org/drawingml/2006/diagram" xmlns:a="http://schemas.openxmlformats.org/drawingml/2006/main">
  <dgm:ptLst>
    <dgm:pt modelId="{50434D31-733E-401E-BC76-21C3E45240E7}" type="doc">
      <dgm:prSet loTypeId="urn:microsoft.com/office/officeart/2005/8/layout/chevron1" loCatId="process" qsTypeId="urn:microsoft.com/office/officeart/2005/8/quickstyle/3d3" qsCatId="3D" csTypeId="urn:microsoft.com/office/officeart/2005/8/colors/colorful3" csCatId="colorful"/>
      <dgm:spPr/>
      <dgm:t>
        <a:bodyPr/>
        <a:lstStyle/>
        <a:p>
          <a:endParaRPr lang="en-US"/>
        </a:p>
      </dgm:t>
    </dgm:pt>
    <dgm:pt modelId="{A7F5A85B-2A18-44E3-A3B0-392133F72C07}">
      <dgm:prSet/>
      <dgm:spPr/>
      <dgm:t>
        <a:bodyPr/>
        <a:lstStyle/>
        <a:p>
          <a:r>
            <a:rPr lang="en-US"/>
            <a:t>Construction Contract, Performance and Payments Bonds, Insurance Page, Power of Attorney and the Attorney General Approval/Budget Office Approval are all “bundled under “</a:t>
          </a:r>
          <a:r>
            <a:rPr lang="en-US">
              <a:hlinkClick xmlns:r="http://schemas.openxmlformats.org/officeDocument/2006/relationships" r:id="rId1"/>
            </a:rPr>
            <a:t>Construction Contract</a:t>
          </a:r>
          <a:r>
            <a:rPr lang="en-US"/>
            <a:t>” under “Forms, on the SCO Website.</a:t>
          </a:r>
        </a:p>
      </dgm:t>
    </dgm:pt>
    <dgm:pt modelId="{24282654-68B2-4362-8599-5CC064748DB5}" type="parTrans" cxnId="{E0DE4B37-46D5-4810-89FD-A1A3CE160FD7}">
      <dgm:prSet/>
      <dgm:spPr/>
      <dgm:t>
        <a:bodyPr/>
        <a:lstStyle/>
        <a:p>
          <a:endParaRPr lang="en-US"/>
        </a:p>
      </dgm:t>
    </dgm:pt>
    <dgm:pt modelId="{B06FB688-AA4D-4978-A1E5-121C6145937E}" type="sibTrans" cxnId="{E0DE4B37-46D5-4810-89FD-A1A3CE160FD7}">
      <dgm:prSet/>
      <dgm:spPr/>
      <dgm:t>
        <a:bodyPr/>
        <a:lstStyle/>
        <a:p>
          <a:endParaRPr lang="en-US"/>
        </a:p>
      </dgm:t>
    </dgm:pt>
    <dgm:pt modelId="{80729F37-4299-4957-8EA3-28324F23441A}" type="pres">
      <dgm:prSet presAssocID="{50434D31-733E-401E-BC76-21C3E45240E7}" presName="Name0" presStyleCnt="0">
        <dgm:presLayoutVars>
          <dgm:dir/>
          <dgm:animLvl val="lvl"/>
          <dgm:resizeHandles val="exact"/>
        </dgm:presLayoutVars>
      </dgm:prSet>
      <dgm:spPr/>
    </dgm:pt>
    <dgm:pt modelId="{73BF30EB-E82F-4EF2-81E3-FB94C2CB3A2D}" type="pres">
      <dgm:prSet presAssocID="{A7F5A85B-2A18-44E3-A3B0-392133F72C07}" presName="parTxOnly" presStyleLbl="node1" presStyleIdx="0" presStyleCnt="1">
        <dgm:presLayoutVars>
          <dgm:chMax val="0"/>
          <dgm:chPref val="0"/>
          <dgm:bulletEnabled val="1"/>
        </dgm:presLayoutVars>
      </dgm:prSet>
      <dgm:spPr/>
    </dgm:pt>
  </dgm:ptLst>
  <dgm:cxnLst>
    <dgm:cxn modelId="{E0DE4B37-46D5-4810-89FD-A1A3CE160FD7}" srcId="{50434D31-733E-401E-BC76-21C3E45240E7}" destId="{A7F5A85B-2A18-44E3-A3B0-392133F72C07}" srcOrd="0" destOrd="0" parTransId="{24282654-68B2-4362-8599-5CC064748DB5}" sibTransId="{B06FB688-AA4D-4978-A1E5-121C6145937E}"/>
    <dgm:cxn modelId="{AD8E955A-B21A-4B2F-81EA-CC31A3A218DE}" type="presOf" srcId="{50434D31-733E-401E-BC76-21C3E45240E7}" destId="{80729F37-4299-4957-8EA3-28324F23441A}" srcOrd="0" destOrd="0" presId="urn:microsoft.com/office/officeart/2005/8/layout/chevron1"/>
    <dgm:cxn modelId="{D37199F6-12B3-4388-BBA3-05ED3A09C839}" type="presOf" srcId="{A7F5A85B-2A18-44E3-A3B0-392133F72C07}" destId="{73BF30EB-E82F-4EF2-81E3-FB94C2CB3A2D}" srcOrd="0" destOrd="0" presId="urn:microsoft.com/office/officeart/2005/8/layout/chevron1"/>
    <dgm:cxn modelId="{BD4FAF5C-90CC-4664-80A1-47ADD38A5AF4}" type="presParOf" srcId="{80729F37-4299-4957-8EA3-28324F23441A}" destId="{73BF30EB-E82F-4EF2-81E3-FB94C2CB3A2D}" srcOrd="0"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5.xml><?xml version="1.0" encoding="utf-8"?>
<dgm:dataModel xmlns:dgm="http://schemas.openxmlformats.org/drawingml/2006/diagram" xmlns:a="http://schemas.openxmlformats.org/drawingml/2006/main">
  <dgm:ptLst>
    <dgm:pt modelId="{4970B956-4CF2-4B93-8495-025932E1C723}" type="doc">
      <dgm:prSet loTypeId="urn:microsoft.com/office/officeart/2008/layout/VerticalCurvedList" loCatId="list" qsTypeId="urn:microsoft.com/office/officeart/2005/8/quickstyle/3d3" qsCatId="3D" csTypeId="urn:microsoft.com/office/officeart/2005/8/colors/colorful4" csCatId="colorful"/>
      <dgm:spPr/>
      <dgm:t>
        <a:bodyPr/>
        <a:lstStyle/>
        <a:p>
          <a:endParaRPr lang="en-US"/>
        </a:p>
      </dgm:t>
    </dgm:pt>
    <dgm:pt modelId="{B879CFCA-016E-40E8-A9C2-0FA00EC70198}">
      <dgm:prSet/>
      <dgm:spPr/>
      <dgm:t>
        <a:bodyPr/>
        <a:lstStyle/>
        <a:p>
          <a:r>
            <a:rPr lang="en-US">
              <a:hlinkClick xmlns:r="http://schemas.openxmlformats.org/officeDocument/2006/relationships" r:id="rId1"/>
            </a:rPr>
            <a:t>Standard Construction Manager at Risk (CMR) Contract- </a:t>
          </a:r>
          <a:r>
            <a:rPr lang="en-US"/>
            <a:t>The formats for the standard Construction Manager at Risk contracts are available on the SCO Website. </a:t>
          </a:r>
        </a:p>
      </dgm:t>
    </dgm:pt>
    <dgm:pt modelId="{761FB1CB-C4D0-4EE6-8401-4B7DA999F45B}" type="parTrans" cxnId="{9C0E1749-FE7E-4A9E-8691-D3757173F7AE}">
      <dgm:prSet/>
      <dgm:spPr/>
      <dgm:t>
        <a:bodyPr/>
        <a:lstStyle/>
        <a:p>
          <a:endParaRPr lang="en-US"/>
        </a:p>
      </dgm:t>
    </dgm:pt>
    <dgm:pt modelId="{BF3E6B3F-47C7-462B-BE63-BE692C19A45F}" type="sibTrans" cxnId="{9C0E1749-FE7E-4A9E-8691-D3757173F7AE}">
      <dgm:prSet/>
      <dgm:spPr/>
      <dgm:t>
        <a:bodyPr/>
        <a:lstStyle/>
        <a:p>
          <a:endParaRPr lang="en-US"/>
        </a:p>
      </dgm:t>
    </dgm:pt>
    <dgm:pt modelId="{E29CE7CB-F3AA-4F7B-B67F-A2B52B22FDF2}">
      <dgm:prSet/>
      <dgm:spPr/>
      <dgm:t>
        <a:bodyPr/>
        <a:lstStyle/>
        <a:p>
          <a:r>
            <a:rPr lang="en-US"/>
            <a:t>The CMR preconstruction services agreement is typically negotiated and executed prior to or during the early phases of design and terminates with the acceptance by the Owner of the GMP. </a:t>
          </a:r>
        </a:p>
      </dgm:t>
    </dgm:pt>
    <dgm:pt modelId="{A5227463-3A4C-44A8-9B35-CBF9CF05F763}" type="parTrans" cxnId="{9F64149B-5341-45A5-9F11-4876202D8D86}">
      <dgm:prSet/>
      <dgm:spPr/>
      <dgm:t>
        <a:bodyPr/>
        <a:lstStyle/>
        <a:p>
          <a:endParaRPr lang="en-US"/>
        </a:p>
      </dgm:t>
    </dgm:pt>
    <dgm:pt modelId="{2063ABCE-909D-4931-A084-82D1767C7270}" type="sibTrans" cxnId="{9F64149B-5341-45A5-9F11-4876202D8D86}">
      <dgm:prSet/>
      <dgm:spPr/>
      <dgm:t>
        <a:bodyPr/>
        <a:lstStyle/>
        <a:p>
          <a:endParaRPr lang="en-US"/>
        </a:p>
      </dgm:t>
    </dgm:pt>
    <dgm:pt modelId="{7DFB1696-1F4F-40A1-B59B-A95802D5CAF7}">
      <dgm:prSet/>
      <dgm:spPr/>
      <dgm:t>
        <a:bodyPr/>
        <a:lstStyle/>
        <a:p>
          <a:r>
            <a:rPr lang="en-US"/>
            <a:t>The CMR provides a guaranteed maximum contract price (GMP) based on the Final approved set of construction drawings and specifications.</a:t>
          </a:r>
        </a:p>
      </dgm:t>
    </dgm:pt>
    <dgm:pt modelId="{33A68962-0A87-4481-9192-991E0C228190}" type="parTrans" cxnId="{1F0D0C24-B10D-4DDF-8952-8ACF898CA01F}">
      <dgm:prSet/>
      <dgm:spPr/>
      <dgm:t>
        <a:bodyPr/>
        <a:lstStyle/>
        <a:p>
          <a:endParaRPr lang="en-US"/>
        </a:p>
      </dgm:t>
    </dgm:pt>
    <dgm:pt modelId="{92D0CF48-A91D-40ED-B87B-689CC1CBB565}" type="sibTrans" cxnId="{1F0D0C24-B10D-4DDF-8952-8ACF898CA01F}">
      <dgm:prSet/>
      <dgm:spPr/>
      <dgm:t>
        <a:bodyPr/>
        <a:lstStyle/>
        <a:p>
          <a:endParaRPr lang="en-US"/>
        </a:p>
      </dgm:t>
    </dgm:pt>
    <dgm:pt modelId="{088023AC-161F-4BAB-9086-C1CAE1E547D0}">
      <dgm:prSet/>
      <dgm:spPr/>
      <dgm:t>
        <a:bodyPr/>
        <a:lstStyle/>
        <a:p>
          <a:r>
            <a:rPr lang="en-US"/>
            <a:t>If accepted by the Owner, the construction services contract is executed. </a:t>
          </a:r>
        </a:p>
      </dgm:t>
    </dgm:pt>
    <dgm:pt modelId="{C1D3BC0C-174C-4F97-A181-7609780F4914}" type="parTrans" cxnId="{6C9AD74B-18B9-4138-80A3-B27A7588E9A5}">
      <dgm:prSet/>
      <dgm:spPr/>
      <dgm:t>
        <a:bodyPr/>
        <a:lstStyle/>
        <a:p>
          <a:endParaRPr lang="en-US"/>
        </a:p>
      </dgm:t>
    </dgm:pt>
    <dgm:pt modelId="{E5C18DA6-571A-42FE-8F7D-AB36E0D83FC9}" type="sibTrans" cxnId="{6C9AD74B-18B9-4138-80A3-B27A7588E9A5}">
      <dgm:prSet/>
      <dgm:spPr/>
      <dgm:t>
        <a:bodyPr/>
        <a:lstStyle/>
        <a:p>
          <a:endParaRPr lang="en-US"/>
        </a:p>
      </dgm:t>
    </dgm:pt>
    <dgm:pt modelId="{6327D1D9-6D24-4D30-82A3-475E56267F5E}">
      <dgm:prSet/>
      <dgm:spPr/>
      <dgm:t>
        <a:bodyPr/>
        <a:lstStyle/>
        <a:p>
          <a:r>
            <a:rPr lang="en-US"/>
            <a:t>A Construction Manager at Risk Checklist for contract preparation is available on the </a:t>
          </a:r>
          <a:r>
            <a:rPr lang="en-US">
              <a:hlinkClick xmlns:r="http://schemas.openxmlformats.org/officeDocument/2006/relationships" r:id="rId1"/>
            </a:rPr>
            <a:t>SCO Website</a:t>
          </a:r>
          <a:r>
            <a:rPr lang="en-US"/>
            <a:t>.</a:t>
          </a:r>
        </a:p>
      </dgm:t>
    </dgm:pt>
    <dgm:pt modelId="{478B55E5-56AE-4489-83AB-2A78F2A29817}" type="parTrans" cxnId="{CE1279DB-9A86-4758-BEBB-B9D702FE7381}">
      <dgm:prSet/>
      <dgm:spPr/>
      <dgm:t>
        <a:bodyPr/>
        <a:lstStyle/>
        <a:p>
          <a:endParaRPr lang="en-US"/>
        </a:p>
      </dgm:t>
    </dgm:pt>
    <dgm:pt modelId="{EE9CC912-91D3-4A3D-98C8-FF4BD553BF20}" type="sibTrans" cxnId="{CE1279DB-9A86-4758-BEBB-B9D702FE7381}">
      <dgm:prSet/>
      <dgm:spPr/>
      <dgm:t>
        <a:bodyPr/>
        <a:lstStyle/>
        <a:p>
          <a:endParaRPr lang="en-US"/>
        </a:p>
      </dgm:t>
    </dgm:pt>
    <dgm:pt modelId="{60622FA0-A391-4997-AC8F-7234F82A4A49}" type="pres">
      <dgm:prSet presAssocID="{4970B956-4CF2-4B93-8495-025932E1C723}" presName="Name0" presStyleCnt="0">
        <dgm:presLayoutVars>
          <dgm:chMax val="7"/>
          <dgm:chPref val="7"/>
          <dgm:dir/>
        </dgm:presLayoutVars>
      </dgm:prSet>
      <dgm:spPr/>
    </dgm:pt>
    <dgm:pt modelId="{161DD916-65D1-4ACA-803E-DA68AFABA67C}" type="pres">
      <dgm:prSet presAssocID="{4970B956-4CF2-4B93-8495-025932E1C723}" presName="Name1" presStyleCnt="0"/>
      <dgm:spPr/>
    </dgm:pt>
    <dgm:pt modelId="{A0A1DCAB-5699-46E9-AC09-0A3E3E91BBF3}" type="pres">
      <dgm:prSet presAssocID="{4970B956-4CF2-4B93-8495-025932E1C723}" presName="cycle" presStyleCnt="0"/>
      <dgm:spPr/>
    </dgm:pt>
    <dgm:pt modelId="{83AE49A5-5E0F-4CE7-B677-DCEB85F6F0D2}" type="pres">
      <dgm:prSet presAssocID="{4970B956-4CF2-4B93-8495-025932E1C723}" presName="srcNode" presStyleLbl="node1" presStyleIdx="0" presStyleCnt="5"/>
      <dgm:spPr/>
    </dgm:pt>
    <dgm:pt modelId="{074194B8-057F-46FC-8440-6F8440CEBF57}" type="pres">
      <dgm:prSet presAssocID="{4970B956-4CF2-4B93-8495-025932E1C723}" presName="conn" presStyleLbl="parChTrans1D2" presStyleIdx="0" presStyleCnt="1"/>
      <dgm:spPr/>
    </dgm:pt>
    <dgm:pt modelId="{01757295-D80C-4310-9724-8F5E8A19F953}" type="pres">
      <dgm:prSet presAssocID="{4970B956-4CF2-4B93-8495-025932E1C723}" presName="extraNode" presStyleLbl="node1" presStyleIdx="0" presStyleCnt="5"/>
      <dgm:spPr/>
    </dgm:pt>
    <dgm:pt modelId="{23281ECE-CA9A-46F3-BE56-291734B2D566}" type="pres">
      <dgm:prSet presAssocID="{4970B956-4CF2-4B93-8495-025932E1C723}" presName="dstNode" presStyleLbl="node1" presStyleIdx="0" presStyleCnt="5"/>
      <dgm:spPr/>
    </dgm:pt>
    <dgm:pt modelId="{BA1150CB-27D8-4A63-BE42-F9084E25B710}" type="pres">
      <dgm:prSet presAssocID="{B879CFCA-016E-40E8-A9C2-0FA00EC70198}" presName="text_1" presStyleLbl="node1" presStyleIdx="0" presStyleCnt="5">
        <dgm:presLayoutVars>
          <dgm:bulletEnabled val="1"/>
        </dgm:presLayoutVars>
      </dgm:prSet>
      <dgm:spPr/>
    </dgm:pt>
    <dgm:pt modelId="{AF7B3987-9EBE-4122-A823-3A04B9734ECE}" type="pres">
      <dgm:prSet presAssocID="{B879CFCA-016E-40E8-A9C2-0FA00EC70198}" presName="accent_1" presStyleCnt="0"/>
      <dgm:spPr/>
    </dgm:pt>
    <dgm:pt modelId="{488F0CCC-DC6E-456B-8441-87F9C0B9EE7F}" type="pres">
      <dgm:prSet presAssocID="{B879CFCA-016E-40E8-A9C2-0FA00EC70198}" presName="accentRepeatNode" presStyleLbl="solidFgAcc1" presStyleIdx="0" presStyleCnt="5"/>
      <dgm:spPr/>
    </dgm:pt>
    <dgm:pt modelId="{12241953-030B-47D7-A61A-A8E682CC54D4}" type="pres">
      <dgm:prSet presAssocID="{E29CE7CB-F3AA-4F7B-B67F-A2B52B22FDF2}" presName="text_2" presStyleLbl="node1" presStyleIdx="1" presStyleCnt="5">
        <dgm:presLayoutVars>
          <dgm:bulletEnabled val="1"/>
        </dgm:presLayoutVars>
      </dgm:prSet>
      <dgm:spPr/>
    </dgm:pt>
    <dgm:pt modelId="{2FF00A1F-9ABB-4C61-918A-4E15A234AF47}" type="pres">
      <dgm:prSet presAssocID="{E29CE7CB-F3AA-4F7B-B67F-A2B52B22FDF2}" presName="accent_2" presStyleCnt="0"/>
      <dgm:spPr/>
    </dgm:pt>
    <dgm:pt modelId="{36680511-4413-428C-A903-D02FD0F3F89F}" type="pres">
      <dgm:prSet presAssocID="{E29CE7CB-F3AA-4F7B-B67F-A2B52B22FDF2}" presName="accentRepeatNode" presStyleLbl="solidFgAcc1" presStyleIdx="1" presStyleCnt="5"/>
      <dgm:spPr/>
    </dgm:pt>
    <dgm:pt modelId="{4BF1A1F5-34C0-46CE-842D-9A1EB3099331}" type="pres">
      <dgm:prSet presAssocID="{7DFB1696-1F4F-40A1-B59B-A95802D5CAF7}" presName="text_3" presStyleLbl="node1" presStyleIdx="2" presStyleCnt="5">
        <dgm:presLayoutVars>
          <dgm:bulletEnabled val="1"/>
        </dgm:presLayoutVars>
      </dgm:prSet>
      <dgm:spPr/>
    </dgm:pt>
    <dgm:pt modelId="{CFB0341A-D402-40C6-88F8-DEC15AC02CB5}" type="pres">
      <dgm:prSet presAssocID="{7DFB1696-1F4F-40A1-B59B-A95802D5CAF7}" presName="accent_3" presStyleCnt="0"/>
      <dgm:spPr/>
    </dgm:pt>
    <dgm:pt modelId="{75C29F70-9A63-4B14-AA6C-460323ECCA83}" type="pres">
      <dgm:prSet presAssocID="{7DFB1696-1F4F-40A1-B59B-A95802D5CAF7}" presName="accentRepeatNode" presStyleLbl="solidFgAcc1" presStyleIdx="2" presStyleCnt="5"/>
      <dgm:spPr/>
    </dgm:pt>
    <dgm:pt modelId="{CB406789-F4E6-451F-AE0D-2ED87FEC2A93}" type="pres">
      <dgm:prSet presAssocID="{088023AC-161F-4BAB-9086-C1CAE1E547D0}" presName="text_4" presStyleLbl="node1" presStyleIdx="3" presStyleCnt="5">
        <dgm:presLayoutVars>
          <dgm:bulletEnabled val="1"/>
        </dgm:presLayoutVars>
      </dgm:prSet>
      <dgm:spPr/>
    </dgm:pt>
    <dgm:pt modelId="{91CE86DD-8033-4EB7-B338-1BDFAAC30481}" type="pres">
      <dgm:prSet presAssocID="{088023AC-161F-4BAB-9086-C1CAE1E547D0}" presName="accent_4" presStyleCnt="0"/>
      <dgm:spPr/>
    </dgm:pt>
    <dgm:pt modelId="{F5FD5EBC-34BB-4839-8EBA-08AEBA4C6C72}" type="pres">
      <dgm:prSet presAssocID="{088023AC-161F-4BAB-9086-C1CAE1E547D0}" presName="accentRepeatNode" presStyleLbl="solidFgAcc1" presStyleIdx="3" presStyleCnt="5"/>
      <dgm:spPr/>
    </dgm:pt>
    <dgm:pt modelId="{4E5E6421-890E-4E2C-848E-AA269C5F1A5C}" type="pres">
      <dgm:prSet presAssocID="{6327D1D9-6D24-4D30-82A3-475E56267F5E}" presName="text_5" presStyleLbl="node1" presStyleIdx="4" presStyleCnt="5">
        <dgm:presLayoutVars>
          <dgm:bulletEnabled val="1"/>
        </dgm:presLayoutVars>
      </dgm:prSet>
      <dgm:spPr/>
    </dgm:pt>
    <dgm:pt modelId="{03748E11-AF52-4F0E-B0E4-F60C8D7BCC4C}" type="pres">
      <dgm:prSet presAssocID="{6327D1D9-6D24-4D30-82A3-475E56267F5E}" presName="accent_5" presStyleCnt="0"/>
      <dgm:spPr/>
    </dgm:pt>
    <dgm:pt modelId="{D61BDBFA-E359-49A2-A5D8-DFA1C5D2FAA9}" type="pres">
      <dgm:prSet presAssocID="{6327D1D9-6D24-4D30-82A3-475E56267F5E}" presName="accentRepeatNode" presStyleLbl="solidFgAcc1" presStyleIdx="4" presStyleCnt="5"/>
      <dgm:spPr/>
    </dgm:pt>
  </dgm:ptLst>
  <dgm:cxnLst>
    <dgm:cxn modelId="{1F0D0C24-B10D-4DDF-8952-8ACF898CA01F}" srcId="{4970B956-4CF2-4B93-8495-025932E1C723}" destId="{7DFB1696-1F4F-40A1-B59B-A95802D5CAF7}" srcOrd="2" destOrd="0" parTransId="{33A68962-0A87-4481-9192-991E0C228190}" sibTransId="{92D0CF48-A91D-40ED-B87B-689CC1CBB565}"/>
    <dgm:cxn modelId="{F30CB229-74F3-4809-9351-4E304A6BA898}" type="presOf" srcId="{4970B956-4CF2-4B93-8495-025932E1C723}" destId="{60622FA0-A391-4997-AC8F-7234F82A4A49}" srcOrd="0" destOrd="0" presId="urn:microsoft.com/office/officeart/2008/layout/VerticalCurvedList"/>
    <dgm:cxn modelId="{8C5DB95C-1729-4734-BE2A-04F68E4933B7}" type="presOf" srcId="{6327D1D9-6D24-4D30-82A3-475E56267F5E}" destId="{4E5E6421-890E-4E2C-848E-AA269C5F1A5C}" srcOrd="0" destOrd="0" presId="urn:microsoft.com/office/officeart/2008/layout/VerticalCurvedList"/>
    <dgm:cxn modelId="{CF68505E-1F2B-4B9F-A649-E7984EC889E0}" type="presOf" srcId="{7DFB1696-1F4F-40A1-B59B-A95802D5CAF7}" destId="{4BF1A1F5-34C0-46CE-842D-9A1EB3099331}" srcOrd="0" destOrd="0" presId="urn:microsoft.com/office/officeart/2008/layout/VerticalCurvedList"/>
    <dgm:cxn modelId="{9C0E1749-FE7E-4A9E-8691-D3757173F7AE}" srcId="{4970B956-4CF2-4B93-8495-025932E1C723}" destId="{B879CFCA-016E-40E8-A9C2-0FA00EC70198}" srcOrd="0" destOrd="0" parTransId="{761FB1CB-C4D0-4EE6-8401-4B7DA999F45B}" sibTransId="{BF3E6B3F-47C7-462B-BE63-BE692C19A45F}"/>
    <dgm:cxn modelId="{6C9AD74B-18B9-4138-80A3-B27A7588E9A5}" srcId="{4970B956-4CF2-4B93-8495-025932E1C723}" destId="{088023AC-161F-4BAB-9086-C1CAE1E547D0}" srcOrd="3" destOrd="0" parTransId="{C1D3BC0C-174C-4F97-A181-7609780F4914}" sibTransId="{E5C18DA6-571A-42FE-8F7D-AB36E0D83FC9}"/>
    <dgm:cxn modelId="{2196D37B-E81C-4E0E-91A8-CD9F118D06E3}" type="presOf" srcId="{E29CE7CB-F3AA-4F7B-B67F-A2B52B22FDF2}" destId="{12241953-030B-47D7-A61A-A8E682CC54D4}" srcOrd="0" destOrd="0" presId="urn:microsoft.com/office/officeart/2008/layout/VerticalCurvedList"/>
    <dgm:cxn modelId="{0A906683-146A-4DD6-8F0B-96E42EE96C8D}" type="presOf" srcId="{B879CFCA-016E-40E8-A9C2-0FA00EC70198}" destId="{BA1150CB-27D8-4A63-BE42-F9084E25B710}" srcOrd="0" destOrd="0" presId="urn:microsoft.com/office/officeart/2008/layout/VerticalCurvedList"/>
    <dgm:cxn modelId="{9F64149B-5341-45A5-9F11-4876202D8D86}" srcId="{4970B956-4CF2-4B93-8495-025932E1C723}" destId="{E29CE7CB-F3AA-4F7B-B67F-A2B52B22FDF2}" srcOrd="1" destOrd="0" parTransId="{A5227463-3A4C-44A8-9B35-CBF9CF05F763}" sibTransId="{2063ABCE-909D-4931-A084-82D1767C7270}"/>
    <dgm:cxn modelId="{91E9A59C-80CB-43DF-B6D7-CA9B0717BCB3}" type="presOf" srcId="{088023AC-161F-4BAB-9086-C1CAE1E547D0}" destId="{CB406789-F4E6-451F-AE0D-2ED87FEC2A93}" srcOrd="0" destOrd="0" presId="urn:microsoft.com/office/officeart/2008/layout/VerticalCurvedList"/>
    <dgm:cxn modelId="{1E652D9F-15C1-4E4A-9B1A-C6D4224151C4}" type="presOf" srcId="{BF3E6B3F-47C7-462B-BE63-BE692C19A45F}" destId="{074194B8-057F-46FC-8440-6F8440CEBF57}" srcOrd="0" destOrd="0" presId="urn:microsoft.com/office/officeart/2008/layout/VerticalCurvedList"/>
    <dgm:cxn modelId="{CE1279DB-9A86-4758-BEBB-B9D702FE7381}" srcId="{4970B956-4CF2-4B93-8495-025932E1C723}" destId="{6327D1D9-6D24-4D30-82A3-475E56267F5E}" srcOrd="4" destOrd="0" parTransId="{478B55E5-56AE-4489-83AB-2A78F2A29817}" sibTransId="{EE9CC912-91D3-4A3D-98C8-FF4BD553BF20}"/>
    <dgm:cxn modelId="{770CED7A-9567-4F78-B711-8697F24B8EF3}" type="presParOf" srcId="{60622FA0-A391-4997-AC8F-7234F82A4A49}" destId="{161DD916-65D1-4ACA-803E-DA68AFABA67C}" srcOrd="0" destOrd="0" presId="urn:microsoft.com/office/officeart/2008/layout/VerticalCurvedList"/>
    <dgm:cxn modelId="{27BC2E0A-5883-43E8-961B-3DAAB34E7B7D}" type="presParOf" srcId="{161DD916-65D1-4ACA-803E-DA68AFABA67C}" destId="{A0A1DCAB-5699-46E9-AC09-0A3E3E91BBF3}" srcOrd="0" destOrd="0" presId="urn:microsoft.com/office/officeart/2008/layout/VerticalCurvedList"/>
    <dgm:cxn modelId="{759D6EEF-3122-4AA5-8E1A-9DE41BD5885F}" type="presParOf" srcId="{A0A1DCAB-5699-46E9-AC09-0A3E3E91BBF3}" destId="{83AE49A5-5E0F-4CE7-B677-DCEB85F6F0D2}" srcOrd="0" destOrd="0" presId="urn:microsoft.com/office/officeart/2008/layout/VerticalCurvedList"/>
    <dgm:cxn modelId="{A172D359-8284-4A09-B62E-4361B3F1D500}" type="presParOf" srcId="{A0A1DCAB-5699-46E9-AC09-0A3E3E91BBF3}" destId="{074194B8-057F-46FC-8440-6F8440CEBF57}" srcOrd="1" destOrd="0" presId="urn:microsoft.com/office/officeart/2008/layout/VerticalCurvedList"/>
    <dgm:cxn modelId="{90C9B1BA-0531-4098-8488-10610C86DC83}" type="presParOf" srcId="{A0A1DCAB-5699-46E9-AC09-0A3E3E91BBF3}" destId="{01757295-D80C-4310-9724-8F5E8A19F953}" srcOrd="2" destOrd="0" presId="urn:microsoft.com/office/officeart/2008/layout/VerticalCurvedList"/>
    <dgm:cxn modelId="{D0B5AAF6-FA89-4675-8DDA-0191CD51596F}" type="presParOf" srcId="{A0A1DCAB-5699-46E9-AC09-0A3E3E91BBF3}" destId="{23281ECE-CA9A-46F3-BE56-291734B2D566}" srcOrd="3" destOrd="0" presId="urn:microsoft.com/office/officeart/2008/layout/VerticalCurvedList"/>
    <dgm:cxn modelId="{1886D170-12AE-4172-A131-744CDA02F8DC}" type="presParOf" srcId="{161DD916-65D1-4ACA-803E-DA68AFABA67C}" destId="{BA1150CB-27D8-4A63-BE42-F9084E25B710}" srcOrd="1" destOrd="0" presId="urn:microsoft.com/office/officeart/2008/layout/VerticalCurvedList"/>
    <dgm:cxn modelId="{5643C357-5DCD-434D-AD8D-4F0F5944C069}" type="presParOf" srcId="{161DD916-65D1-4ACA-803E-DA68AFABA67C}" destId="{AF7B3987-9EBE-4122-A823-3A04B9734ECE}" srcOrd="2" destOrd="0" presId="urn:microsoft.com/office/officeart/2008/layout/VerticalCurvedList"/>
    <dgm:cxn modelId="{D0D6C905-A58D-4CB7-84E2-F3039E6C5500}" type="presParOf" srcId="{AF7B3987-9EBE-4122-A823-3A04B9734ECE}" destId="{488F0CCC-DC6E-456B-8441-87F9C0B9EE7F}" srcOrd="0" destOrd="0" presId="urn:microsoft.com/office/officeart/2008/layout/VerticalCurvedList"/>
    <dgm:cxn modelId="{84D31676-2EE7-445D-AFF7-0CF1BCF73D7A}" type="presParOf" srcId="{161DD916-65D1-4ACA-803E-DA68AFABA67C}" destId="{12241953-030B-47D7-A61A-A8E682CC54D4}" srcOrd="3" destOrd="0" presId="urn:microsoft.com/office/officeart/2008/layout/VerticalCurvedList"/>
    <dgm:cxn modelId="{CA99CEF6-9343-4F6B-8B30-0C0D323BD356}" type="presParOf" srcId="{161DD916-65D1-4ACA-803E-DA68AFABA67C}" destId="{2FF00A1F-9ABB-4C61-918A-4E15A234AF47}" srcOrd="4" destOrd="0" presId="urn:microsoft.com/office/officeart/2008/layout/VerticalCurvedList"/>
    <dgm:cxn modelId="{D998954D-D30B-41BA-9A94-26C76FD7D3E4}" type="presParOf" srcId="{2FF00A1F-9ABB-4C61-918A-4E15A234AF47}" destId="{36680511-4413-428C-A903-D02FD0F3F89F}" srcOrd="0" destOrd="0" presId="urn:microsoft.com/office/officeart/2008/layout/VerticalCurvedList"/>
    <dgm:cxn modelId="{A8BC86FB-4F21-44A9-96A3-85C39CB6BE36}" type="presParOf" srcId="{161DD916-65D1-4ACA-803E-DA68AFABA67C}" destId="{4BF1A1F5-34C0-46CE-842D-9A1EB3099331}" srcOrd="5" destOrd="0" presId="urn:microsoft.com/office/officeart/2008/layout/VerticalCurvedList"/>
    <dgm:cxn modelId="{016D2D95-F2B3-42F2-9E2F-12B5C6B44C76}" type="presParOf" srcId="{161DD916-65D1-4ACA-803E-DA68AFABA67C}" destId="{CFB0341A-D402-40C6-88F8-DEC15AC02CB5}" srcOrd="6" destOrd="0" presId="urn:microsoft.com/office/officeart/2008/layout/VerticalCurvedList"/>
    <dgm:cxn modelId="{625CEFA6-3132-4292-AAE3-CCD4E51F0C54}" type="presParOf" srcId="{CFB0341A-D402-40C6-88F8-DEC15AC02CB5}" destId="{75C29F70-9A63-4B14-AA6C-460323ECCA83}" srcOrd="0" destOrd="0" presId="urn:microsoft.com/office/officeart/2008/layout/VerticalCurvedList"/>
    <dgm:cxn modelId="{E467E879-B0F1-4285-AAF2-A503085D27B4}" type="presParOf" srcId="{161DD916-65D1-4ACA-803E-DA68AFABA67C}" destId="{CB406789-F4E6-451F-AE0D-2ED87FEC2A93}" srcOrd="7" destOrd="0" presId="urn:microsoft.com/office/officeart/2008/layout/VerticalCurvedList"/>
    <dgm:cxn modelId="{4E9FFA35-783D-4362-A604-371983659446}" type="presParOf" srcId="{161DD916-65D1-4ACA-803E-DA68AFABA67C}" destId="{91CE86DD-8033-4EB7-B338-1BDFAAC30481}" srcOrd="8" destOrd="0" presId="urn:microsoft.com/office/officeart/2008/layout/VerticalCurvedList"/>
    <dgm:cxn modelId="{D9CE6916-3F57-4A12-9C7E-701B8BE9A6CA}" type="presParOf" srcId="{91CE86DD-8033-4EB7-B338-1BDFAAC30481}" destId="{F5FD5EBC-34BB-4839-8EBA-08AEBA4C6C72}" srcOrd="0" destOrd="0" presId="urn:microsoft.com/office/officeart/2008/layout/VerticalCurvedList"/>
    <dgm:cxn modelId="{F63F7CA7-A16B-4DA6-B8CB-B260BE58A27C}" type="presParOf" srcId="{161DD916-65D1-4ACA-803E-DA68AFABA67C}" destId="{4E5E6421-890E-4E2C-848E-AA269C5F1A5C}" srcOrd="9" destOrd="0" presId="urn:microsoft.com/office/officeart/2008/layout/VerticalCurvedList"/>
    <dgm:cxn modelId="{D4C44E67-8719-4076-88B6-AB8B0CA5AC0D}" type="presParOf" srcId="{161DD916-65D1-4ACA-803E-DA68AFABA67C}" destId="{03748E11-AF52-4F0E-B0E4-F60C8D7BCC4C}" srcOrd="10" destOrd="0" presId="urn:microsoft.com/office/officeart/2008/layout/VerticalCurvedList"/>
    <dgm:cxn modelId="{1D2BE8CF-BF9E-432B-8B64-8C15E1649AA3}" type="presParOf" srcId="{03748E11-AF52-4F0E-B0E4-F60C8D7BCC4C}" destId="{D61BDBFA-E359-49A2-A5D8-DFA1C5D2FAA9}"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6.xml><?xml version="1.0" encoding="utf-8"?>
<dgm:dataModel xmlns:dgm="http://schemas.openxmlformats.org/drawingml/2006/diagram" xmlns:a="http://schemas.openxmlformats.org/drawingml/2006/main">
  <dgm:ptLst>
    <dgm:pt modelId="{FB21C989-3710-434E-A9F2-5C54BDFB9D35}"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050FE81E-6208-4668-BE0D-3421FDA1AC8E}">
      <dgm:prSet/>
      <dgm:spPr/>
      <dgm:t>
        <a:bodyPr/>
        <a:lstStyle/>
        <a:p>
          <a:pPr algn="ctr"/>
          <a:r>
            <a:rPr lang="en-US" b="1"/>
            <a:t>Section 617 </a:t>
          </a:r>
          <a:endParaRPr lang="en-US"/>
        </a:p>
      </dgm:t>
    </dgm:pt>
    <dgm:pt modelId="{67AB2223-4A78-4B8B-89A9-86D17620D359}" type="parTrans" cxnId="{B39D6547-0BDF-49C7-A42C-0FE3A2664BE8}">
      <dgm:prSet/>
      <dgm:spPr/>
      <dgm:t>
        <a:bodyPr/>
        <a:lstStyle/>
        <a:p>
          <a:pPr algn="ctr"/>
          <a:endParaRPr lang="en-US"/>
        </a:p>
      </dgm:t>
    </dgm:pt>
    <dgm:pt modelId="{66325A7E-6052-436E-9167-D0D3C13B6AC1}" type="sibTrans" cxnId="{B39D6547-0BDF-49C7-A42C-0FE3A2664BE8}">
      <dgm:prSet/>
      <dgm:spPr/>
      <dgm:t>
        <a:bodyPr/>
        <a:lstStyle/>
        <a:p>
          <a:pPr algn="ctr"/>
          <a:endParaRPr lang="en-US"/>
        </a:p>
      </dgm:t>
    </dgm:pt>
    <dgm:pt modelId="{E0EC8F5B-FD88-43B9-AE7C-E46D09CF068D}">
      <dgm:prSet/>
      <dgm:spPr/>
      <dgm:t>
        <a:bodyPr/>
        <a:lstStyle/>
        <a:p>
          <a:pPr algn="ctr"/>
          <a:r>
            <a:rPr lang="en-US" b="1"/>
            <a:t>Formal Construction Contract Award</a:t>
          </a:r>
          <a:endParaRPr lang="en-US"/>
        </a:p>
      </dgm:t>
    </dgm:pt>
    <dgm:pt modelId="{F07FB61F-FF73-4846-91BD-2B4C4EA0C91C}" type="parTrans" cxnId="{DB11020B-CE3B-40FB-A12D-FF71E535FA7B}">
      <dgm:prSet/>
      <dgm:spPr/>
      <dgm:t>
        <a:bodyPr/>
        <a:lstStyle/>
        <a:p>
          <a:pPr algn="ctr"/>
          <a:endParaRPr lang="en-US"/>
        </a:p>
      </dgm:t>
    </dgm:pt>
    <dgm:pt modelId="{6967E7FD-3C83-4C04-A23C-9703FA694D9B}" type="sibTrans" cxnId="{DB11020B-CE3B-40FB-A12D-FF71E535FA7B}">
      <dgm:prSet/>
      <dgm:spPr/>
      <dgm:t>
        <a:bodyPr/>
        <a:lstStyle/>
        <a:p>
          <a:pPr algn="ctr"/>
          <a:endParaRPr lang="en-US"/>
        </a:p>
      </dgm:t>
    </dgm:pt>
    <dgm:pt modelId="{D02DCEA2-ED96-4413-ACB5-7B72222C92DB}" type="pres">
      <dgm:prSet presAssocID="{FB21C989-3710-434E-A9F2-5C54BDFB9D35}" presName="linear" presStyleCnt="0">
        <dgm:presLayoutVars>
          <dgm:animLvl val="lvl"/>
          <dgm:resizeHandles val="exact"/>
        </dgm:presLayoutVars>
      </dgm:prSet>
      <dgm:spPr/>
    </dgm:pt>
    <dgm:pt modelId="{6285A2AA-9FDE-4229-B9F4-A47C6AE1E0FC}" type="pres">
      <dgm:prSet presAssocID="{050FE81E-6208-4668-BE0D-3421FDA1AC8E}" presName="parentText" presStyleLbl="node1" presStyleIdx="0" presStyleCnt="2">
        <dgm:presLayoutVars>
          <dgm:chMax val="0"/>
          <dgm:bulletEnabled val="1"/>
        </dgm:presLayoutVars>
      </dgm:prSet>
      <dgm:spPr/>
    </dgm:pt>
    <dgm:pt modelId="{D4CC3007-45E9-4F7E-9F83-43453B4E2206}" type="pres">
      <dgm:prSet presAssocID="{66325A7E-6052-436E-9167-D0D3C13B6AC1}" presName="spacer" presStyleCnt="0"/>
      <dgm:spPr/>
    </dgm:pt>
    <dgm:pt modelId="{3480CB01-4F23-495C-AB02-1956E94B3B64}" type="pres">
      <dgm:prSet presAssocID="{E0EC8F5B-FD88-43B9-AE7C-E46D09CF068D}" presName="parentText" presStyleLbl="node1" presStyleIdx="1" presStyleCnt="2">
        <dgm:presLayoutVars>
          <dgm:chMax val="0"/>
          <dgm:bulletEnabled val="1"/>
        </dgm:presLayoutVars>
      </dgm:prSet>
      <dgm:spPr/>
    </dgm:pt>
  </dgm:ptLst>
  <dgm:cxnLst>
    <dgm:cxn modelId="{DB11020B-CE3B-40FB-A12D-FF71E535FA7B}" srcId="{FB21C989-3710-434E-A9F2-5C54BDFB9D35}" destId="{E0EC8F5B-FD88-43B9-AE7C-E46D09CF068D}" srcOrd="1" destOrd="0" parTransId="{F07FB61F-FF73-4846-91BD-2B4C4EA0C91C}" sibTransId="{6967E7FD-3C83-4C04-A23C-9703FA694D9B}"/>
    <dgm:cxn modelId="{B39D6547-0BDF-49C7-A42C-0FE3A2664BE8}" srcId="{FB21C989-3710-434E-A9F2-5C54BDFB9D35}" destId="{050FE81E-6208-4668-BE0D-3421FDA1AC8E}" srcOrd="0" destOrd="0" parTransId="{67AB2223-4A78-4B8B-89A9-86D17620D359}" sibTransId="{66325A7E-6052-436E-9167-D0D3C13B6AC1}"/>
    <dgm:cxn modelId="{C41DFA83-E3EB-4FFB-873C-1D701083019C}" type="presOf" srcId="{E0EC8F5B-FD88-43B9-AE7C-E46D09CF068D}" destId="{3480CB01-4F23-495C-AB02-1956E94B3B64}" srcOrd="0" destOrd="0" presId="urn:microsoft.com/office/officeart/2005/8/layout/vList2"/>
    <dgm:cxn modelId="{273F82D0-1F6B-4190-B846-2B905589AB48}" type="presOf" srcId="{FB21C989-3710-434E-A9F2-5C54BDFB9D35}" destId="{D02DCEA2-ED96-4413-ACB5-7B72222C92DB}" srcOrd="0" destOrd="0" presId="urn:microsoft.com/office/officeart/2005/8/layout/vList2"/>
    <dgm:cxn modelId="{9B6F9EE1-8310-4F95-838A-FD154F818A07}" type="presOf" srcId="{050FE81E-6208-4668-BE0D-3421FDA1AC8E}" destId="{6285A2AA-9FDE-4229-B9F4-A47C6AE1E0FC}" srcOrd="0" destOrd="0" presId="urn:microsoft.com/office/officeart/2005/8/layout/vList2"/>
    <dgm:cxn modelId="{F11032C2-AEB4-4F6E-BEC0-908FCEE2BB1E}" type="presParOf" srcId="{D02DCEA2-ED96-4413-ACB5-7B72222C92DB}" destId="{6285A2AA-9FDE-4229-B9F4-A47C6AE1E0FC}" srcOrd="0" destOrd="0" presId="urn:microsoft.com/office/officeart/2005/8/layout/vList2"/>
    <dgm:cxn modelId="{0E39028A-1D00-4AB0-B4A2-342DF7AF4E77}" type="presParOf" srcId="{D02DCEA2-ED96-4413-ACB5-7B72222C92DB}" destId="{D4CC3007-45E9-4F7E-9F83-43453B4E2206}" srcOrd="1" destOrd="0" presId="urn:microsoft.com/office/officeart/2005/8/layout/vList2"/>
    <dgm:cxn modelId="{76E71449-3BB3-44D2-B561-148795170519}" type="presParOf" srcId="{D02DCEA2-ED96-4413-ACB5-7B72222C92DB}" destId="{3480CB01-4F23-495C-AB02-1956E94B3B64}"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7.xml><?xml version="1.0" encoding="utf-8"?>
<dgm:dataModel xmlns:dgm="http://schemas.openxmlformats.org/drawingml/2006/diagram" xmlns:a="http://schemas.openxmlformats.org/drawingml/2006/main">
  <dgm:ptLst>
    <dgm:pt modelId="{B05CB796-D105-4E10-9F9F-DAB94EE4D294}" type="doc">
      <dgm:prSet loTypeId="urn:microsoft.com/office/officeart/2005/8/layout/vList2" loCatId="list" qsTypeId="urn:microsoft.com/office/officeart/2005/8/quickstyle/3d1" qsCatId="3D" csTypeId="urn:microsoft.com/office/officeart/2005/8/colors/colorful2" csCatId="colorful"/>
      <dgm:spPr/>
      <dgm:t>
        <a:bodyPr/>
        <a:lstStyle/>
        <a:p>
          <a:endParaRPr lang="en-US"/>
        </a:p>
      </dgm:t>
    </dgm:pt>
    <dgm:pt modelId="{0E94E548-6B0C-42C6-9FD2-EB005D168244}">
      <dgm:prSet/>
      <dgm:spPr/>
      <dgm:t>
        <a:bodyPr/>
        <a:lstStyle/>
        <a:p>
          <a:r>
            <a:rPr lang="en-US"/>
            <a:t>The following procedures will be followed in the award of construction contracts: (</a:t>
          </a:r>
          <a:r>
            <a:rPr lang="en-US">
              <a:hlinkClick xmlns:r="http://schemas.openxmlformats.org/officeDocument/2006/relationships" r:id="rId1"/>
            </a:rPr>
            <a:t>Checklist</a:t>
          </a:r>
          <a:r>
            <a:rPr lang="en-US"/>
            <a:t>)</a:t>
          </a:r>
        </a:p>
      </dgm:t>
    </dgm:pt>
    <dgm:pt modelId="{ABD7FCF0-1034-44EE-B242-3704D2225DB9}" type="parTrans" cxnId="{5A09042D-B01C-40EB-B31A-75CD043EE226}">
      <dgm:prSet/>
      <dgm:spPr/>
      <dgm:t>
        <a:bodyPr/>
        <a:lstStyle/>
        <a:p>
          <a:endParaRPr lang="en-US"/>
        </a:p>
      </dgm:t>
    </dgm:pt>
    <dgm:pt modelId="{DDA01113-B63E-4713-8CEE-3D40ECB5D5C6}" type="sibTrans" cxnId="{5A09042D-B01C-40EB-B31A-75CD043EE226}">
      <dgm:prSet/>
      <dgm:spPr/>
      <dgm:t>
        <a:bodyPr/>
        <a:lstStyle/>
        <a:p>
          <a:endParaRPr lang="en-US"/>
        </a:p>
      </dgm:t>
    </dgm:pt>
    <dgm:pt modelId="{30DB6647-C54F-4CF4-A166-B697E96E980F}" type="pres">
      <dgm:prSet presAssocID="{B05CB796-D105-4E10-9F9F-DAB94EE4D294}" presName="linear" presStyleCnt="0">
        <dgm:presLayoutVars>
          <dgm:animLvl val="lvl"/>
          <dgm:resizeHandles val="exact"/>
        </dgm:presLayoutVars>
      </dgm:prSet>
      <dgm:spPr/>
    </dgm:pt>
    <dgm:pt modelId="{B5825571-8A96-4911-AF74-63CE4312FD0C}" type="pres">
      <dgm:prSet presAssocID="{0E94E548-6B0C-42C6-9FD2-EB005D168244}" presName="parentText" presStyleLbl="node1" presStyleIdx="0" presStyleCnt="1">
        <dgm:presLayoutVars>
          <dgm:chMax val="0"/>
          <dgm:bulletEnabled val="1"/>
        </dgm:presLayoutVars>
      </dgm:prSet>
      <dgm:spPr/>
    </dgm:pt>
  </dgm:ptLst>
  <dgm:cxnLst>
    <dgm:cxn modelId="{5A09042D-B01C-40EB-B31A-75CD043EE226}" srcId="{B05CB796-D105-4E10-9F9F-DAB94EE4D294}" destId="{0E94E548-6B0C-42C6-9FD2-EB005D168244}" srcOrd="0" destOrd="0" parTransId="{ABD7FCF0-1034-44EE-B242-3704D2225DB9}" sibTransId="{DDA01113-B63E-4713-8CEE-3D40ECB5D5C6}"/>
    <dgm:cxn modelId="{16581C35-7287-449F-97BD-A509E8CF5458}" type="presOf" srcId="{0E94E548-6B0C-42C6-9FD2-EB005D168244}" destId="{B5825571-8A96-4911-AF74-63CE4312FD0C}" srcOrd="0" destOrd="0" presId="urn:microsoft.com/office/officeart/2005/8/layout/vList2"/>
    <dgm:cxn modelId="{EA07DB68-C22B-4FFE-9F46-25F7D983DE01}" type="presOf" srcId="{B05CB796-D105-4E10-9F9F-DAB94EE4D294}" destId="{30DB6647-C54F-4CF4-A166-B697E96E980F}" srcOrd="0" destOrd="0" presId="urn:microsoft.com/office/officeart/2005/8/layout/vList2"/>
    <dgm:cxn modelId="{BFB3BC19-BB25-468E-8EA2-3CB663CB4209}" type="presParOf" srcId="{30DB6647-C54F-4CF4-A166-B697E96E980F}" destId="{B5825571-8A96-4911-AF74-63CE4312FD0C}"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8.xml><?xml version="1.0" encoding="utf-8"?>
<dgm:dataModel xmlns:dgm="http://schemas.openxmlformats.org/drawingml/2006/diagram" xmlns:a="http://schemas.openxmlformats.org/drawingml/2006/main">
  <dgm:ptLst>
    <dgm:pt modelId="{A7000E96-882E-40F7-9812-56E65E944D49}" type="doc">
      <dgm:prSet loTypeId="urn:microsoft.com/office/officeart/2005/8/layout/vList2" loCatId="list" qsTypeId="urn:microsoft.com/office/officeart/2005/8/quickstyle/3d3" qsCatId="3D" csTypeId="urn:microsoft.com/office/officeart/2005/8/colors/colorful4" csCatId="colorful"/>
      <dgm:spPr/>
      <dgm:t>
        <a:bodyPr/>
        <a:lstStyle/>
        <a:p>
          <a:endParaRPr lang="en-US"/>
        </a:p>
      </dgm:t>
    </dgm:pt>
    <dgm:pt modelId="{D911FC3E-7397-476C-939E-7DBED9D164FB}">
      <dgm:prSet/>
      <dgm:spPr/>
      <dgm:t>
        <a:bodyPr/>
        <a:lstStyle/>
        <a:p>
          <a:r>
            <a:rPr lang="en-US"/>
            <a:t>The Owner shall provide the State Construction Office with a copy of the certified bid tabulation, a Bid Summary Sheet, a copy of the recommended bidder’s Proposal Form, an Affidavit of MBE participation and the Owner’s recommendations concerning disposition of bids. </a:t>
          </a:r>
        </a:p>
      </dgm:t>
    </dgm:pt>
    <dgm:pt modelId="{966E17E6-3F67-48B7-AF50-84235FFEC155}" type="parTrans" cxnId="{083A8033-8687-4805-BE1D-48C19AB7B7A9}">
      <dgm:prSet/>
      <dgm:spPr/>
      <dgm:t>
        <a:bodyPr/>
        <a:lstStyle/>
        <a:p>
          <a:endParaRPr lang="en-US"/>
        </a:p>
      </dgm:t>
    </dgm:pt>
    <dgm:pt modelId="{E911D6B1-D311-4C60-9EFC-7633F6B04B67}" type="sibTrans" cxnId="{083A8033-8687-4805-BE1D-48C19AB7B7A9}">
      <dgm:prSet/>
      <dgm:spPr/>
      <dgm:t>
        <a:bodyPr/>
        <a:lstStyle/>
        <a:p>
          <a:endParaRPr lang="en-US"/>
        </a:p>
      </dgm:t>
    </dgm:pt>
    <dgm:pt modelId="{B461B6A2-CA1A-4C5B-88EB-54DD31F7BD4F}">
      <dgm:prSet/>
      <dgm:spPr/>
      <dgm:t>
        <a:bodyPr/>
        <a:lstStyle/>
        <a:p>
          <a:r>
            <a:rPr lang="en-US"/>
            <a:t>The State Construction Office will review the documents for completeness and correctness and provide them to the Office of State Budget and Management.</a:t>
          </a:r>
        </a:p>
      </dgm:t>
    </dgm:pt>
    <dgm:pt modelId="{6BFED9FC-FE92-476F-A86D-4AF831A233AB}" type="parTrans" cxnId="{C1C205C3-479F-45CD-851C-285C30481282}">
      <dgm:prSet/>
      <dgm:spPr/>
      <dgm:t>
        <a:bodyPr/>
        <a:lstStyle/>
        <a:p>
          <a:endParaRPr lang="en-US"/>
        </a:p>
      </dgm:t>
    </dgm:pt>
    <dgm:pt modelId="{217D3B5D-F971-42CD-BBFD-7263AB6177D8}" type="sibTrans" cxnId="{C1C205C3-479F-45CD-851C-285C30481282}">
      <dgm:prSet/>
      <dgm:spPr/>
      <dgm:t>
        <a:bodyPr/>
        <a:lstStyle/>
        <a:p>
          <a:endParaRPr lang="en-US"/>
        </a:p>
      </dgm:t>
    </dgm:pt>
    <dgm:pt modelId="{2A12F9E8-FF23-4448-A403-C0617057797F}" type="pres">
      <dgm:prSet presAssocID="{A7000E96-882E-40F7-9812-56E65E944D49}" presName="linear" presStyleCnt="0">
        <dgm:presLayoutVars>
          <dgm:animLvl val="lvl"/>
          <dgm:resizeHandles val="exact"/>
        </dgm:presLayoutVars>
      </dgm:prSet>
      <dgm:spPr/>
    </dgm:pt>
    <dgm:pt modelId="{5E778F86-3DFD-492E-95C4-4B9A047B38B1}" type="pres">
      <dgm:prSet presAssocID="{D911FC3E-7397-476C-939E-7DBED9D164FB}" presName="parentText" presStyleLbl="node1" presStyleIdx="0" presStyleCnt="2">
        <dgm:presLayoutVars>
          <dgm:chMax val="0"/>
          <dgm:bulletEnabled val="1"/>
        </dgm:presLayoutVars>
      </dgm:prSet>
      <dgm:spPr/>
    </dgm:pt>
    <dgm:pt modelId="{1231286B-CC55-40FD-BF6A-A387AB1DF225}" type="pres">
      <dgm:prSet presAssocID="{E911D6B1-D311-4C60-9EFC-7633F6B04B67}" presName="spacer" presStyleCnt="0"/>
      <dgm:spPr/>
    </dgm:pt>
    <dgm:pt modelId="{632AA445-386F-41D8-A33B-06374825CC9F}" type="pres">
      <dgm:prSet presAssocID="{B461B6A2-CA1A-4C5B-88EB-54DD31F7BD4F}" presName="parentText" presStyleLbl="node1" presStyleIdx="1" presStyleCnt="2">
        <dgm:presLayoutVars>
          <dgm:chMax val="0"/>
          <dgm:bulletEnabled val="1"/>
        </dgm:presLayoutVars>
      </dgm:prSet>
      <dgm:spPr/>
    </dgm:pt>
  </dgm:ptLst>
  <dgm:cxnLst>
    <dgm:cxn modelId="{083A8033-8687-4805-BE1D-48C19AB7B7A9}" srcId="{A7000E96-882E-40F7-9812-56E65E944D49}" destId="{D911FC3E-7397-476C-939E-7DBED9D164FB}" srcOrd="0" destOrd="0" parTransId="{966E17E6-3F67-48B7-AF50-84235FFEC155}" sibTransId="{E911D6B1-D311-4C60-9EFC-7633F6B04B67}"/>
    <dgm:cxn modelId="{A5EFB2A4-4778-4003-B34C-26B74C9C18DA}" type="presOf" srcId="{A7000E96-882E-40F7-9812-56E65E944D49}" destId="{2A12F9E8-FF23-4448-A403-C0617057797F}" srcOrd="0" destOrd="0" presId="urn:microsoft.com/office/officeart/2005/8/layout/vList2"/>
    <dgm:cxn modelId="{C1C205C3-479F-45CD-851C-285C30481282}" srcId="{A7000E96-882E-40F7-9812-56E65E944D49}" destId="{B461B6A2-CA1A-4C5B-88EB-54DD31F7BD4F}" srcOrd="1" destOrd="0" parTransId="{6BFED9FC-FE92-476F-A86D-4AF831A233AB}" sibTransId="{217D3B5D-F971-42CD-BBFD-7263AB6177D8}"/>
    <dgm:cxn modelId="{6E5D68F0-DA17-4B57-B975-8BEF432A11CF}" type="presOf" srcId="{B461B6A2-CA1A-4C5B-88EB-54DD31F7BD4F}" destId="{632AA445-386F-41D8-A33B-06374825CC9F}" srcOrd="0" destOrd="0" presId="urn:microsoft.com/office/officeart/2005/8/layout/vList2"/>
    <dgm:cxn modelId="{1823CCF7-DAD6-47A5-A5DA-3529B30ACF67}" type="presOf" srcId="{D911FC3E-7397-476C-939E-7DBED9D164FB}" destId="{5E778F86-3DFD-492E-95C4-4B9A047B38B1}" srcOrd="0" destOrd="0" presId="urn:microsoft.com/office/officeart/2005/8/layout/vList2"/>
    <dgm:cxn modelId="{CF360A33-4E69-4A0C-96E8-3D6F6D78F136}" type="presParOf" srcId="{2A12F9E8-FF23-4448-A403-C0617057797F}" destId="{5E778F86-3DFD-492E-95C4-4B9A047B38B1}" srcOrd="0" destOrd="0" presId="urn:microsoft.com/office/officeart/2005/8/layout/vList2"/>
    <dgm:cxn modelId="{5748B03B-D21C-4736-AC12-CE19EDDE122D}" type="presParOf" srcId="{2A12F9E8-FF23-4448-A403-C0617057797F}" destId="{1231286B-CC55-40FD-BF6A-A387AB1DF225}" srcOrd="1" destOrd="0" presId="urn:microsoft.com/office/officeart/2005/8/layout/vList2"/>
    <dgm:cxn modelId="{670BE702-2D8C-4B6C-9738-C8D51576C583}" type="presParOf" srcId="{2A12F9E8-FF23-4448-A403-C0617057797F}" destId="{632AA445-386F-41D8-A33B-06374825CC9F}"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9.xml><?xml version="1.0" encoding="utf-8"?>
<dgm:dataModel xmlns:dgm="http://schemas.openxmlformats.org/drawingml/2006/diagram" xmlns:a="http://schemas.openxmlformats.org/drawingml/2006/main">
  <dgm:ptLst>
    <dgm:pt modelId="{7B7FD8C9-5D38-4883-9649-7A3DD701B432}" type="doc">
      <dgm:prSet loTypeId="urn:microsoft.com/office/officeart/2005/8/layout/vList2" loCatId="list" qsTypeId="urn:microsoft.com/office/officeart/2005/8/quickstyle/3d3" qsCatId="3D" csTypeId="urn:microsoft.com/office/officeart/2005/8/colors/colorful4" csCatId="colorful" phldr="1"/>
      <dgm:spPr/>
      <dgm:t>
        <a:bodyPr/>
        <a:lstStyle/>
        <a:p>
          <a:endParaRPr lang="en-US"/>
        </a:p>
      </dgm:t>
    </dgm:pt>
    <dgm:pt modelId="{4A469CF3-DAAF-4794-9D39-834845667962}">
      <dgm:prSet/>
      <dgm:spPr/>
      <dgm:t>
        <a:bodyPr/>
        <a:lstStyle/>
        <a:p>
          <a:r>
            <a:rPr lang="en-US" dirty="0"/>
            <a:t>Upon approval of the Office of State Budget and Management the State Construction Office shall issue an award letter to the Owner which shall detail the complete budget for the project including construction cost, Designer's fee, contingency reserve, movable equipment and any other specific reserves. </a:t>
          </a:r>
        </a:p>
      </dgm:t>
    </dgm:pt>
    <dgm:pt modelId="{F4D70AB8-ACCB-418A-A010-7D6E191324D0}" type="parTrans" cxnId="{F7574935-F288-4CA5-8339-D19AEC939460}">
      <dgm:prSet/>
      <dgm:spPr/>
      <dgm:t>
        <a:bodyPr/>
        <a:lstStyle/>
        <a:p>
          <a:endParaRPr lang="en-US"/>
        </a:p>
      </dgm:t>
    </dgm:pt>
    <dgm:pt modelId="{3DF3B517-1521-4C0F-AC49-BB026E1DB0C8}" type="sibTrans" cxnId="{F7574935-F288-4CA5-8339-D19AEC939460}">
      <dgm:prSet/>
      <dgm:spPr/>
      <dgm:t>
        <a:bodyPr/>
        <a:lstStyle/>
        <a:p>
          <a:endParaRPr lang="en-US"/>
        </a:p>
      </dgm:t>
    </dgm:pt>
    <dgm:pt modelId="{6455C46C-3D51-4CC9-8395-7A8A68DA72F8}">
      <dgm:prSet/>
      <dgm:spPr/>
      <dgm:t>
        <a:bodyPr/>
        <a:lstStyle/>
        <a:p>
          <a:r>
            <a:rPr lang="en-US" dirty="0"/>
            <a:t>The State Building Commission may delegate to the Department of Administration authority to award contracts for construction of buildings and other projects, which are not required by </a:t>
          </a:r>
          <a:r>
            <a:rPr lang="en-US" dirty="0">
              <a:hlinkClick xmlns:r="http://schemas.openxmlformats.org/officeDocument/2006/relationships" r:id="rId1"/>
            </a:rPr>
            <a:t>GS143-129</a:t>
          </a:r>
          <a:r>
            <a:rPr lang="en-US" dirty="0"/>
            <a:t> to be publicly advertised for proposals.</a:t>
          </a:r>
        </a:p>
      </dgm:t>
    </dgm:pt>
    <dgm:pt modelId="{71539769-CF64-49D4-AB18-924A6B70A753}" type="parTrans" cxnId="{E40B3209-AFFF-4B0D-B869-3E87F54A47E6}">
      <dgm:prSet/>
      <dgm:spPr/>
      <dgm:t>
        <a:bodyPr/>
        <a:lstStyle/>
        <a:p>
          <a:endParaRPr lang="en-US"/>
        </a:p>
      </dgm:t>
    </dgm:pt>
    <dgm:pt modelId="{F835E18C-A06C-40EF-9893-E8303D370FFA}" type="sibTrans" cxnId="{E40B3209-AFFF-4B0D-B869-3E87F54A47E6}">
      <dgm:prSet/>
      <dgm:spPr/>
      <dgm:t>
        <a:bodyPr/>
        <a:lstStyle/>
        <a:p>
          <a:endParaRPr lang="en-US"/>
        </a:p>
      </dgm:t>
    </dgm:pt>
    <dgm:pt modelId="{C43800BC-21E8-484F-A626-32837221D5B5}" type="pres">
      <dgm:prSet presAssocID="{7B7FD8C9-5D38-4883-9649-7A3DD701B432}" presName="linear" presStyleCnt="0">
        <dgm:presLayoutVars>
          <dgm:animLvl val="lvl"/>
          <dgm:resizeHandles val="exact"/>
        </dgm:presLayoutVars>
      </dgm:prSet>
      <dgm:spPr/>
    </dgm:pt>
    <dgm:pt modelId="{03CFF76E-F5C6-4568-90B6-A60811292659}" type="pres">
      <dgm:prSet presAssocID="{4A469CF3-DAAF-4794-9D39-834845667962}" presName="parentText" presStyleLbl="node1" presStyleIdx="0" presStyleCnt="2">
        <dgm:presLayoutVars>
          <dgm:chMax val="0"/>
          <dgm:bulletEnabled val="1"/>
        </dgm:presLayoutVars>
      </dgm:prSet>
      <dgm:spPr/>
    </dgm:pt>
    <dgm:pt modelId="{752C06DA-B3EF-486A-AAAE-6774A76A5CB7}" type="pres">
      <dgm:prSet presAssocID="{3DF3B517-1521-4C0F-AC49-BB026E1DB0C8}" presName="spacer" presStyleCnt="0"/>
      <dgm:spPr/>
    </dgm:pt>
    <dgm:pt modelId="{5CEE2755-849D-440D-BFA8-1930C64BC7A7}" type="pres">
      <dgm:prSet presAssocID="{6455C46C-3D51-4CC9-8395-7A8A68DA72F8}" presName="parentText" presStyleLbl="node1" presStyleIdx="1" presStyleCnt="2">
        <dgm:presLayoutVars>
          <dgm:chMax val="0"/>
          <dgm:bulletEnabled val="1"/>
        </dgm:presLayoutVars>
      </dgm:prSet>
      <dgm:spPr/>
    </dgm:pt>
  </dgm:ptLst>
  <dgm:cxnLst>
    <dgm:cxn modelId="{E40B3209-AFFF-4B0D-B869-3E87F54A47E6}" srcId="{7B7FD8C9-5D38-4883-9649-7A3DD701B432}" destId="{6455C46C-3D51-4CC9-8395-7A8A68DA72F8}" srcOrd="1" destOrd="0" parTransId="{71539769-CF64-49D4-AB18-924A6B70A753}" sibTransId="{F835E18C-A06C-40EF-9893-E8303D370FFA}"/>
    <dgm:cxn modelId="{F7574935-F288-4CA5-8339-D19AEC939460}" srcId="{7B7FD8C9-5D38-4883-9649-7A3DD701B432}" destId="{4A469CF3-DAAF-4794-9D39-834845667962}" srcOrd="0" destOrd="0" parTransId="{F4D70AB8-ACCB-418A-A010-7D6E191324D0}" sibTransId="{3DF3B517-1521-4C0F-AC49-BB026E1DB0C8}"/>
    <dgm:cxn modelId="{75065871-3670-4FF4-BD38-C6744C1131FD}" type="presOf" srcId="{4A469CF3-DAAF-4794-9D39-834845667962}" destId="{03CFF76E-F5C6-4568-90B6-A60811292659}" srcOrd="0" destOrd="0" presId="urn:microsoft.com/office/officeart/2005/8/layout/vList2"/>
    <dgm:cxn modelId="{1C8F3380-A1EE-4F81-8D54-BAC1570D495F}" type="presOf" srcId="{6455C46C-3D51-4CC9-8395-7A8A68DA72F8}" destId="{5CEE2755-849D-440D-BFA8-1930C64BC7A7}" srcOrd="0" destOrd="0" presId="urn:microsoft.com/office/officeart/2005/8/layout/vList2"/>
    <dgm:cxn modelId="{94F37EA9-137B-434F-8991-92583FB0D01D}" type="presOf" srcId="{7B7FD8C9-5D38-4883-9649-7A3DD701B432}" destId="{C43800BC-21E8-484F-A626-32837221D5B5}" srcOrd="0" destOrd="0" presId="urn:microsoft.com/office/officeart/2005/8/layout/vList2"/>
    <dgm:cxn modelId="{815BE29D-7583-4D4E-89BA-33443CD0E624}" type="presParOf" srcId="{C43800BC-21E8-484F-A626-32837221D5B5}" destId="{03CFF76E-F5C6-4568-90B6-A60811292659}" srcOrd="0" destOrd="0" presId="urn:microsoft.com/office/officeart/2005/8/layout/vList2"/>
    <dgm:cxn modelId="{F260D06E-D6CE-4832-87D3-FFD10EB8E4CF}" type="presParOf" srcId="{C43800BC-21E8-484F-A626-32837221D5B5}" destId="{752C06DA-B3EF-486A-AAAE-6774A76A5CB7}" srcOrd="1" destOrd="0" presId="urn:microsoft.com/office/officeart/2005/8/layout/vList2"/>
    <dgm:cxn modelId="{B4B20691-8FFD-4C07-9845-578E3D0807AC}" type="presParOf" srcId="{C43800BC-21E8-484F-A626-32837221D5B5}" destId="{5CEE2755-849D-440D-BFA8-1930C64BC7A7}"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E7149C0F-1028-46A9-9197-1FADA163C703}" type="doc">
      <dgm:prSet loTypeId="urn:microsoft.com/office/officeart/2005/8/layout/vList2" loCatId="list" qsTypeId="urn:microsoft.com/office/officeart/2005/8/quickstyle/3d1" qsCatId="3D" csTypeId="urn:microsoft.com/office/officeart/2005/8/colors/colorful3" csCatId="colorful"/>
      <dgm:spPr/>
      <dgm:t>
        <a:bodyPr/>
        <a:lstStyle/>
        <a:p>
          <a:endParaRPr lang="en-US"/>
        </a:p>
      </dgm:t>
    </dgm:pt>
    <dgm:pt modelId="{68A6A29E-F4BF-4BE7-A567-9A3722EF8A7D}">
      <dgm:prSet custT="1"/>
      <dgm:spPr/>
      <dgm:t>
        <a:bodyPr/>
        <a:lstStyle/>
        <a:p>
          <a:pPr algn="ctr"/>
          <a:r>
            <a:rPr lang="en-US" sz="4400" b="1" dirty="0"/>
            <a:t>Design Review Section</a:t>
          </a:r>
        </a:p>
      </dgm:t>
    </dgm:pt>
    <dgm:pt modelId="{1D187C28-8996-4D39-86FD-F2DD5F23BBB4}" type="parTrans" cxnId="{655BD3E5-EFB2-433C-BBB6-4D1EFC159B70}">
      <dgm:prSet/>
      <dgm:spPr/>
      <dgm:t>
        <a:bodyPr/>
        <a:lstStyle/>
        <a:p>
          <a:endParaRPr lang="en-US"/>
        </a:p>
      </dgm:t>
    </dgm:pt>
    <dgm:pt modelId="{7F7868FA-FEEF-4219-9F22-EFA467A08A87}" type="sibTrans" cxnId="{655BD3E5-EFB2-433C-BBB6-4D1EFC159B70}">
      <dgm:prSet/>
      <dgm:spPr/>
      <dgm:t>
        <a:bodyPr/>
        <a:lstStyle/>
        <a:p>
          <a:endParaRPr lang="en-US"/>
        </a:p>
      </dgm:t>
    </dgm:pt>
    <dgm:pt modelId="{EA7C965B-5885-4EDF-91F0-6A60034A0D2E}">
      <dgm:prSet/>
      <dgm:spPr/>
      <dgm:t>
        <a:bodyPr/>
        <a:lstStyle/>
        <a:p>
          <a:pPr algn="ctr"/>
          <a:r>
            <a:rPr lang="en-US" dirty="0"/>
            <a:t>Examination and approval of all plans and specifications for construction or renovation of State buildings throughout the state, including building code enforcement </a:t>
          </a:r>
        </a:p>
      </dgm:t>
    </dgm:pt>
    <dgm:pt modelId="{7C16C3D0-611E-42A0-9854-771388F7E85D}" type="parTrans" cxnId="{F538A4B3-C7DC-4C94-A321-CB56240D2F11}">
      <dgm:prSet/>
      <dgm:spPr/>
      <dgm:t>
        <a:bodyPr/>
        <a:lstStyle/>
        <a:p>
          <a:endParaRPr lang="en-US"/>
        </a:p>
      </dgm:t>
    </dgm:pt>
    <dgm:pt modelId="{EB4FB0F7-AB82-4A39-9F6B-6B8F8FD409F5}" type="sibTrans" cxnId="{F538A4B3-C7DC-4C94-A321-CB56240D2F11}">
      <dgm:prSet/>
      <dgm:spPr/>
      <dgm:t>
        <a:bodyPr/>
        <a:lstStyle/>
        <a:p>
          <a:endParaRPr lang="en-US"/>
        </a:p>
      </dgm:t>
    </dgm:pt>
    <dgm:pt modelId="{6543379F-CC7D-40BF-95B5-170C521123C9}">
      <dgm:prSet/>
      <dgm:spPr/>
      <dgm:t>
        <a:bodyPr/>
        <a:lstStyle/>
        <a:p>
          <a:pPr algn="ctr"/>
          <a:r>
            <a:rPr lang="en-US" dirty="0"/>
            <a:t>Contracts for design. </a:t>
          </a:r>
        </a:p>
      </dgm:t>
    </dgm:pt>
    <dgm:pt modelId="{3868EE41-FEB8-4F02-AAA4-FF556A346533}" type="parTrans" cxnId="{D3E2BA81-507B-4BA0-A7C6-9C1192327D35}">
      <dgm:prSet/>
      <dgm:spPr/>
      <dgm:t>
        <a:bodyPr/>
        <a:lstStyle/>
        <a:p>
          <a:endParaRPr lang="en-US"/>
        </a:p>
      </dgm:t>
    </dgm:pt>
    <dgm:pt modelId="{ECA6A41C-B563-4ED4-A979-087C484EBF63}" type="sibTrans" cxnId="{D3E2BA81-507B-4BA0-A7C6-9C1192327D35}">
      <dgm:prSet/>
      <dgm:spPr/>
      <dgm:t>
        <a:bodyPr/>
        <a:lstStyle/>
        <a:p>
          <a:endParaRPr lang="en-US"/>
        </a:p>
      </dgm:t>
    </dgm:pt>
    <dgm:pt modelId="{676B00D0-06D7-4191-9DCD-4D627FDC417A}" type="pres">
      <dgm:prSet presAssocID="{E7149C0F-1028-46A9-9197-1FADA163C703}" presName="linear" presStyleCnt="0">
        <dgm:presLayoutVars>
          <dgm:animLvl val="lvl"/>
          <dgm:resizeHandles val="exact"/>
        </dgm:presLayoutVars>
      </dgm:prSet>
      <dgm:spPr/>
    </dgm:pt>
    <dgm:pt modelId="{1392BC37-132E-4800-AAE5-E98A8309D03D}" type="pres">
      <dgm:prSet presAssocID="{68A6A29E-F4BF-4BE7-A567-9A3722EF8A7D}" presName="parentText" presStyleLbl="node1" presStyleIdx="0" presStyleCnt="3">
        <dgm:presLayoutVars>
          <dgm:chMax val="0"/>
          <dgm:bulletEnabled val="1"/>
        </dgm:presLayoutVars>
      </dgm:prSet>
      <dgm:spPr/>
    </dgm:pt>
    <dgm:pt modelId="{EDE8F13C-32E8-4FC5-BFBF-048C4242D4D4}" type="pres">
      <dgm:prSet presAssocID="{7F7868FA-FEEF-4219-9F22-EFA467A08A87}" presName="spacer" presStyleCnt="0"/>
      <dgm:spPr/>
    </dgm:pt>
    <dgm:pt modelId="{8795F5B4-2172-4012-AFB3-74D19D651BD9}" type="pres">
      <dgm:prSet presAssocID="{EA7C965B-5885-4EDF-91F0-6A60034A0D2E}" presName="parentText" presStyleLbl="node1" presStyleIdx="1" presStyleCnt="3">
        <dgm:presLayoutVars>
          <dgm:chMax val="0"/>
          <dgm:bulletEnabled val="1"/>
        </dgm:presLayoutVars>
      </dgm:prSet>
      <dgm:spPr/>
    </dgm:pt>
    <dgm:pt modelId="{237E7DFA-49B8-481D-BD33-0F534142E8BF}" type="pres">
      <dgm:prSet presAssocID="{EB4FB0F7-AB82-4A39-9F6B-6B8F8FD409F5}" presName="spacer" presStyleCnt="0"/>
      <dgm:spPr/>
    </dgm:pt>
    <dgm:pt modelId="{B35868F7-0AA3-43E9-AF8E-0FA478E31F7A}" type="pres">
      <dgm:prSet presAssocID="{6543379F-CC7D-40BF-95B5-170C521123C9}" presName="parentText" presStyleLbl="node1" presStyleIdx="2" presStyleCnt="3">
        <dgm:presLayoutVars>
          <dgm:chMax val="0"/>
          <dgm:bulletEnabled val="1"/>
        </dgm:presLayoutVars>
      </dgm:prSet>
      <dgm:spPr/>
    </dgm:pt>
  </dgm:ptLst>
  <dgm:cxnLst>
    <dgm:cxn modelId="{90E2D366-EA30-480B-AA64-D7FE0DF6A0AD}" type="presOf" srcId="{68A6A29E-F4BF-4BE7-A567-9A3722EF8A7D}" destId="{1392BC37-132E-4800-AAE5-E98A8309D03D}" srcOrd="0" destOrd="0" presId="urn:microsoft.com/office/officeart/2005/8/layout/vList2"/>
    <dgm:cxn modelId="{D3E2BA81-507B-4BA0-A7C6-9C1192327D35}" srcId="{E7149C0F-1028-46A9-9197-1FADA163C703}" destId="{6543379F-CC7D-40BF-95B5-170C521123C9}" srcOrd="2" destOrd="0" parTransId="{3868EE41-FEB8-4F02-AAA4-FF556A346533}" sibTransId="{ECA6A41C-B563-4ED4-A979-087C484EBF63}"/>
    <dgm:cxn modelId="{302BD686-E02A-48D2-97AF-C360541ACB6B}" type="presOf" srcId="{6543379F-CC7D-40BF-95B5-170C521123C9}" destId="{B35868F7-0AA3-43E9-AF8E-0FA478E31F7A}" srcOrd="0" destOrd="0" presId="urn:microsoft.com/office/officeart/2005/8/layout/vList2"/>
    <dgm:cxn modelId="{F538A4B3-C7DC-4C94-A321-CB56240D2F11}" srcId="{E7149C0F-1028-46A9-9197-1FADA163C703}" destId="{EA7C965B-5885-4EDF-91F0-6A60034A0D2E}" srcOrd="1" destOrd="0" parTransId="{7C16C3D0-611E-42A0-9854-771388F7E85D}" sibTransId="{EB4FB0F7-AB82-4A39-9F6B-6B8F8FD409F5}"/>
    <dgm:cxn modelId="{97F266E2-C0D3-4FFB-A551-EDAC81D406B8}" type="presOf" srcId="{E7149C0F-1028-46A9-9197-1FADA163C703}" destId="{676B00D0-06D7-4191-9DCD-4D627FDC417A}" srcOrd="0" destOrd="0" presId="urn:microsoft.com/office/officeart/2005/8/layout/vList2"/>
    <dgm:cxn modelId="{655BD3E5-EFB2-433C-BBB6-4D1EFC159B70}" srcId="{E7149C0F-1028-46A9-9197-1FADA163C703}" destId="{68A6A29E-F4BF-4BE7-A567-9A3722EF8A7D}" srcOrd="0" destOrd="0" parTransId="{1D187C28-8996-4D39-86FD-F2DD5F23BBB4}" sibTransId="{7F7868FA-FEEF-4219-9F22-EFA467A08A87}"/>
    <dgm:cxn modelId="{16F1CEFC-7C6B-48F7-B8E0-85B02E050425}" type="presOf" srcId="{EA7C965B-5885-4EDF-91F0-6A60034A0D2E}" destId="{8795F5B4-2172-4012-AFB3-74D19D651BD9}" srcOrd="0" destOrd="0" presId="urn:microsoft.com/office/officeart/2005/8/layout/vList2"/>
    <dgm:cxn modelId="{C14853E8-3587-4978-8B51-B5910220A8A8}" type="presParOf" srcId="{676B00D0-06D7-4191-9DCD-4D627FDC417A}" destId="{1392BC37-132E-4800-AAE5-E98A8309D03D}" srcOrd="0" destOrd="0" presId="urn:microsoft.com/office/officeart/2005/8/layout/vList2"/>
    <dgm:cxn modelId="{708B53CA-26D0-4CAE-A5DB-0F659374ED37}" type="presParOf" srcId="{676B00D0-06D7-4191-9DCD-4D627FDC417A}" destId="{EDE8F13C-32E8-4FC5-BFBF-048C4242D4D4}" srcOrd="1" destOrd="0" presId="urn:microsoft.com/office/officeart/2005/8/layout/vList2"/>
    <dgm:cxn modelId="{F92F2A47-1C70-4A13-9C7B-5B345732A4AC}" type="presParOf" srcId="{676B00D0-06D7-4191-9DCD-4D627FDC417A}" destId="{8795F5B4-2172-4012-AFB3-74D19D651BD9}" srcOrd="2" destOrd="0" presId="urn:microsoft.com/office/officeart/2005/8/layout/vList2"/>
    <dgm:cxn modelId="{B039F767-B391-4B1D-8DC3-8D9D96C98314}" type="presParOf" srcId="{676B00D0-06D7-4191-9DCD-4D627FDC417A}" destId="{237E7DFA-49B8-481D-BD33-0F534142E8BF}" srcOrd="3" destOrd="0" presId="urn:microsoft.com/office/officeart/2005/8/layout/vList2"/>
    <dgm:cxn modelId="{7A47125E-0B97-43E9-9F34-E840E0CB49C6}" type="presParOf" srcId="{676B00D0-06D7-4191-9DCD-4D627FDC417A}" destId="{B35868F7-0AA3-43E9-AF8E-0FA478E31F7A}"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0.xml><?xml version="1.0" encoding="utf-8"?>
<dgm:dataModel xmlns:dgm="http://schemas.openxmlformats.org/drawingml/2006/diagram" xmlns:a="http://schemas.openxmlformats.org/drawingml/2006/main">
  <dgm:ptLst>
    <dgm:pt modelId="{47B4E029-950C-42F8-963B-039FACBEF9D8}" type="doc">
      <dgm:prSet loTypeId="urn:microsoft.com/office/officeart/2005/8/layout/vList2" loCatId="list" qsTypeId="urn:microsoft.com/office/officeart/2005/8/quickstyle/3d3" qsCatId="3D" csTypeId="urn:microsoft.com/office/officeart/2005/8/colors/accent3_2" csCatId="accent3"/>
      <dgm:spPr/>
      <dgm:t>
        <a:bodyPr/>
        <a:lstStyle/>
        <a:p>
          <a:endParaRPr lang="en-US"/>
        </a:p>
      </dgm:t>
    </dgm:pt>
    <dgm:pt modelId="{13ED81BD-433D-4DD6-942B-EDB58478AD06}">
      <dgm:prSet/>
      <dgm:spPr/>
      <dgm:t>
        <a:bodyPr/>
        <a:lstStyle/>
        <a:p>
          <a:r>
            <a:rPr lang="en-US"/>
            <a:t>The Designer, upon receipt of the notification of award, shall notify the responsible low bidder(s) in writing and will prepare the contract documents. </a:t>
          </a:r>
        </a:p>
      </dgm:t>
    </dgm:pt>
    <dgm:pt modelId="{CC2ED2C5-7D0D-4482-91E6-B007B98EB992}" type="parTrans" cxnId="{9A871F2E-F96D-4CA5-9945-C4456DEA091C}">
      <dgm:prSet/>
      <dgm:spPr/>
      <dgm:t>
        <a:bodyPr/>
        <a:lstStyle/>
        <a:p>
          <a:endParaRPr lang="en-US"/>
        </a:p>
      </dgm:t>
    </dgm:pt>
    <dgm:pt modelId="{E1877D3F-E46C-43FD-80BF-8A784F5ADD71}" type="sibTrans" cxnId="{9A871F2E-F96D-4CA5-9945-C4456DEA091C}">
      <dgm:prSet/>
      <dgm:spPr/>
      <dgm:t>
        <a:bodyPr/>
        <a:lstStyle/>
        <a:p>
          <a:endParaRPr lang="en-US"/>
        </a:p>
      </dgm:t>
    </dgm:pt>
    <dgm:pt modelId="{D39E0FCC-509A-4979-AE73-01D01793673E}">
      <dgm:prSet/>
      <dgm:spPr/>
      <dgm:t>
        <a:bodyPr/>
        <a:lstStyle/>
        <a:p>
          <a:r>
            <a:rPr lang="en-US"/>
            <a:t>The Owner, if desired, may prepare the contract documents. In any event, contract documents shall include:</a:t>
          </a:r>
        </a:p>
      </dgm:t>
    </dgm:pt>
    <dgm:pt modelId="{19FCEBF5-E225-4313-8B29-9CDB0FEC90AD}" type="parTrans" cxnId="{4BEF4BEE-05FF-4D4B-9D03-46CE73C59E5B}">
      <dgm:prSet/>
      <dgm:spPr/>
      <dgm:t>
        <a:bodyPr/>
        <a:lstStyle/>
        <a:p>
          <a:endParaRPr lang="en-US"/>
        </a:p>
      </dgm:t>
    </dgm:pt>
    <dgm:pt modelId="{3EC8B50F-99C2-4E3B-B2ED-61F993F642F9}" type="sibTrans" cxnId="{4BEF4BEE-05FF-4D4B-9D03-46CE73C59E5B}">
      <dgm:prSet/>
      <dgm:spPr/>
      <dgm:t>
        <a:bodyPr/>
        <a:lstStyle/>
        <a:p>
          <a:endParaRPr lang="en-US"/>
        </a:p>
      </dgm:t>
    </dgm:pt>
    <dgm:pt modelId="{F218AC51-7E47-41B9-B5F5-AAE9563B94A6}" type="pres">
      <dgm:prSet presAssocID="{47B4E029-950C-42F8-963B-039FACBEF9D8}" presName="linear" presStyleCnt="0">
        <dgm:presLayoutVars>
          <dgm:animLvl val="lvl"/>
          <dgm:resizeHandles val="exact"/>
        </dgm:presLayoutVars>
      </dgm:prSet>
      <dgm:spPr/>
    </dgm:pt>
    <dgm:pt modelId="{AF9CCC72-434D-4A95-868D-2BC06115CCDF}" type="pres">
      <dgm:prSet presAssocID="{13ED81BD-433D-4DD6-942B-EDB58478AD06}" presName="parentText" presStyleLbl="node1" presStyleIdx="0" presStyleCnt="2">
        <dgm:presLayoutVars>
          <dgm:chMax val="0"/>
          <dgm:bulletEnabled val="1"/>
        </dgm:presLayoutVars>
      </dgm:prSet>
      <dgm:spPr/>
    </dgm:pt>
    <dgm:pt modelId="{C9B8E69B-97B0-44C3-9EF2-BBB9D7E1635C}" type="pres">
      <dgm:prSet presAssocID="{E1877D3F-E46C-43FD-80BF-8A784F5ADD71}" presName="spacer" presStyleCnt="0"/>
      <dgm:spPr/>
    </dgm:pt>
    <dgm:pt modelId="{C2DE904E-7CF6-420B-BAD6-8172DBBCC039}" type="pres">
      <dgm:prSet presAssocID="{D39E0FCC-509A-4979-AE73-01D01793673E}" presName="parentText" presStyleLbl="node1" presStyleIdx="1" presStyleCnt="2">
        <dgm:presLayoutVars>
          <dgm:chMax val="0"/>
          <dgm:bulletEnabled val="1"/>
        </dgm:presLayoutVars>
      </dgm:prSet>
      <dgm:spPr/>
    </dgm:pt>
  </dgm:ptLst>
  <dgm:cxnLst>
    <dgm:cxn modelId="{CE2E2B11-E84C-458B-A37C-850F5A97F54B}" type="presOf" srcId="{13ED81BD-433D-4DD6-942B-EDB58478AD06}" destId="{AF9CCC72-434D-4A95-868D-2BC06115CCDF}" srcOrd="0" destOrd="0" presId="urn:microsoft.com/office/officeart/2005/8/layout/vList2"/>
    <dgm:cxn modelId="{9A871F2E-F96D-4CA5-9945-C4456DEA091C}" srcId="{47B4E029-950C-42F8-963B-039FACBEF9D8}" destId="{13ED81BD-433D-4DD6-942B-EDB58478AD06}" srcOrd="0" destOrd="0" parTransId="{CC2ED2C5-7D0D-4482-91E6-B007B98EB992}" sibTransId="{E1877D3F-E46C-43FD-80BF-8A784F5ADD71}"/>
    <dgm:cxn modelId="{4CB4E463-D3E3-4DB1-ACC5-DF2D42B49959}" type="presOf" srcId="{D39E0FCC-509A-4979-AE73-01D01793673E}" destId="{C2DE904E-7CF6-420B-BAD6-8172DBBCC039}" srcOrd="0" destOrd="0" presId="urn:microsoft.com/office/officeart/2005/8/layout/vList2"/>
    <dgm:cxn modelId="{1948E266-D25F-4C19-8F70-9818368D733E}" type="presOf" srcId="{47B4E029-950C-42F8-963B-039FACBEF9D8}" destId="{F218AC51-7E47-41B9-B5F5-AAE9563B94A6}" srcOrd="0" destOrd="0" presId="urn:microsoft.com/office/officeart/2005/8/layout/vList2"/>
    <dgm:cxn modelId="{4BEF4BEE-05FF-4D4B-9D03-46CE73C59E5B}" srcId="{47B4E029-950C-42F8-963B-039FACBEF9D8}" destId="{D39E0FCC-509A-4979-AE73-01D01793673E}" srcOrd="1" destOrd="0" parTransId="{19FCEBF5-E225-4313-8B29-9CDB0FEC90AD}" sibTransId="{3EC8B50F-99C2-4E3B-B2ED-61F993F642F9}"/>
    <dgm:cxn modelId="{8337152C-026A-4B14-9EF6-A0C07606AE3D}" type="presParOf" srcId="{F218AC51-7E47-41B9-B5F5-AAE9563B94A6}" destId="{AF9CCC72-434D-4A95-868D-2BC06115CCDF}" srcOrd="0" destOrd="0" presId="urn:microsoft.com/office/officeart/2005/8/layout/vList2"/>
    <dgm:cxn modelId="{A576CFE5-7978-4463-860B-8BF9D448AE29}" type="presParOf" srcId="{F218AC51-7E47-41B9-B5F5-AAE9563B94A6}" destId="{C9B8E69B-97B0-44C3-9EF2-BBB9D7E1635C}" srcOrd="1" destOrd="0" presId="urn:microsoft.com/office/officeart/2005/8/layout/vList2"/>
    <dgm:cxn modelId="{7F0D18EB-534B-40FA-A3CD-0D7207E7E900}" type="presParOf" srcId="{F218AC51-7E47-41B9-B5F5-AAE9563B94A6}" destId="{C2DE904E-7CF6-420B-BAD6-8172DBBCC039}"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1.xml><?xml version="1.0" encoding="utf-8"?>
<dgm:dataModel xmlns:dgm="http://schemas.openxmlformats.org/drawingml/2006/diagram" xmlns:a="http://schemas.openxmlformats.org/drawingml/2006/main">
  <dgm:ptLst>
    <dgm:pt modelId="{FC8FDFB9-5A05-4C88-B9D5-9B253D5AC8DF}" type="doc">
      <dgm:prSet loTypeId="urn:microsoft.com/office/officeart/2005/8/layout/vList2" loCatId="list" qsTypeId="urn:microsoft.com/office/officeart/2005/8/quickstyle/3d1" qsCatId="3D" csTypeId="urn:microsoft.com/office/officeart/2005/8/colors/colorful5" csCatId="colorful"/>
      <dgm:spPr/>
      <dgm:t>
        <a:bodyPr/>
        <a:lstStyle/>
        <a:p>
          <a:endParaRPr lang="en-US"/>
        </a:p>
      </dgm:t>
    </dgm:pt>
    <dgm:pt modelId="{2A1EF18A-A749-40DC-940B-ED2ECBBC4E01}">
      <dgm:prSet/>
      <dgm:spPr/>
      <dgm:t>
        <a:bodyPr/>
        <a:lstStyle/>
        <a:p>
          <a:r>
            <a:rPr lang="en-US"/>
            <a:t>A copy of the contractor's proposal</a:t>
          </a:r>
        </a:p>
      </dgm:t>
    </dgm:pt>
    <dgm:pt modelId="{A1D1C636-C0BC-43FF-B8E2-EBAA8281A9AF}" type="parTrans" cxnId="{C6F5205F-DFB2-46C5-888C-90A336142681}">
      <dgm:prSet/>
      <dgm:spPr/>
      <dgm:t>
        <a:bodyPr/>
        <a:lstStyle/>
        <a:p>
          <a:endParaRPr lang="en-US"/>
        </a:p>
      </dgm:t>
    </dgm:pt>
    <dgm:pt modelId="{3AE20279-A554-4046-891A-D096369B81E2}" type="sibTrans" cxnId="{C6F5205F-DFB2-46C5-888C-90A336142681}">
      <dgm:prSet/>
      <dgm:spPr/>
      <dgm:t>
        <a:bodyPr/>
        <a:lstStyle/>
        <a:p>
          <a:endParaRPr lang="en-US"/>
        </a:p>
      </dgm:t>
    </dgm:pt>
    <dgm:pt modelId="{6C34F188-A184-48A6-AAF6-BD7BFE9DD888}">
      <dgm:prSet/>
      <dgm:spPr/>
      <dgm:t>
        <a:bodyPr/>
        <a:lstStyle/>
        <a:p>
          <a:r>
            <a:rPr lang="en-US"/>
            <a:t>Form of Construction Contract </a:t>
          </a:r>
        </a:p>
      </dgm:t>
    </dgm:pt>
    <dgm:pt modelId="{703F3EFD-37E9-4F5D-A3AA-268F19C24EC3}" type="parTrans" cxnId="{6EC64113-146F-4D24-A692-CD790F53E925}">
      <dgm:prSet/>
      <dgm:spPr/>
      <dgm:t>
        <a:bodyPr/>
        <a:lstStyle/>
        <a:p>
          <a:endParaRPr lang="en-US"/>
        </a:p>
      </dgm:t>
    </dgm:pt>
    <dgm:pt modelId="{9657F9AD-C18D-4052-9011-A1F1A9A68976}" type="sibTrans" cxnId="{6EC64113-146F-4D24-A692-CD790F53E925}">
      <dgm:prSet/>
      <dgm:spPr/>
      <dgm:t>
        <a:bodyPr/>
        <a:lstStyle/>
        <a:p>
          <a:endParaRPr lang="en-US"/>
        </a:p>
      </dgm:t>
    </dgm:pt>
    <dgm:pt modelId="{3AED6FDE-FEE8-4F9C-85AF-3755FB4F18C8}">
      <dgm:prSet/>
      <dgm:spPr/>
      <dgm:t>
        <a:bodyPr/>
        <a:lstStyle/>
        <a:p>
          <a:r>
            <a:rPr lang="en-US"/>
            <a:t>Form of Performance Bond in the amount of 100 percent of the contract (G.S. 44A, Art. 3)</a:t>
          </a:r>
        </a:p>
      </dgm:t>
    </dgm:pt>
    <dgm:pt modelId="{5A2E11F1-06C1-4683-80DA-098380044356}" type="parTrans" cxnId="{D2AE5D5D-2385-45D2-B92B-7422330369A5}">
      <dgm:prSet/>
      <dgm:spPr/>
      <dgm:t>
        <a:bodyPr/>
        <a:lstStyle/>
        <a:p>
          <a:endParaRPr lang="en-US"/>
        </a:p>
      </dgm:t>
    </dgm:pt>
    <dgm:pt modelId="{B1C5A95E-A3FE-415F-B894-2585B04C4C74}" type="sibTrans" cxnId="{D2AE5D5D-2385-45D2-B92B-7422330369A5}">
      <dgm:prSet/>
      <dgm:spPr/>
      <dgm:t>
        <a:bodyPr/>
        <a:lstStyle/>
        <a:p>
          <a:endParaRPr lang="en-US"/>
        </a:p>
      </dgm:t>
    </dgm:pt>
    <dgm:pt modelId="{D6D5FC7B-FE84-4607-AD62-2E04F740C4FC}">
      <dgm:prSet/>
      <dgm:spPr/>
      <dgm:t>
        <a:bodyPr/>
        <a:lstStyle/>
        <a:p>
          <a:r>
            <a:rPr lang="en-US"/>
            <a:t>Form of Payment Bond in the amount of 100 percent of the contract (G.S. 44A, Art. 3)</a:t>
          </a:r>
        </a:p>
      </dgm:t>
    </dgm:pt>
    <dgm:pt modelId="{F89E30BF-E272-48E3-B6C7-F3346BCA4454}" type="parTrans" cxnId="{C1C936D2-F67F-41FF-9AB6-275441FF1FA4}">
      <dgm:prSet/>
      <dgm:spPr/>
      <dgm:t>
        <a:bodyPr/>
        <a:lstStyle/>
        <a:p>
          <a:endParaRPr lang="en-US"/>
        </a:p>
      </dgm:t>
    </dgm:pt>
    <dgm:pt modelId="{3D8FC671-5B57-417E-AB73-C978CEAC6388}" type="sibTrans" cxnId="{C1C936D2-F67F-41FF-9AB6-275441FF1FA4}">
      <dgm:prSet/>
      <dgm:spPr/>
      <dgm:t>
        <a:bodyPr/>
        <a:lstStyle/>
        <a:p>
          <a:endParaRPr lang="en-US"/>
        </a:p>
      </dgm:t>
    </dgm:pt>
    <dgm:pt modelId="{CD0396C9-93BA-4D3C-B8F0-C9C3390FD71F}" type="pres">
      <dgm:prSet presAssocID="{FC8FDFB9-5A05-4C88-B9D5-9B253D5AC8DF}" presName="linear" presStyleCnt="0">
        <dgm:presLayoutVars>
          <dgm:animLvl val="lvl"/>
          <dgm:resizeHandles val="exact"/>
        </dgm:presLayoutVars>
      </dgm:prSet>
      <dgm:spPr/>
    </dgm:pt>
    <dgm:pt modelId="{0CC04747-BB8E-4929-91F2-4C1B50926B29}" type="pres">
      <dgm:prSet presAssocID="{2A1EF18A-A749-40DC-940B-ED2ECBBC4E01}" presName="parentText" presStyleLbl="node1" presStyleIdx="0" presStyleCnt="4">
        <dgm:presLayoutVars>
          <dgm:chMax val="0"/>
          <dgm:bulletEnabled val="1"/>
        </dgm:presLayoutVars>
      </dgm:prSet>
      <dgm:spPr/>
    </dgm:pt>
    <dgm:pt modelId="{C943193A-B9DC-403E-B906-FDFC1A969594}" type="pres">
      <dgm:prSet presAssocID="{3AE20279-A554-4046-891A-D096369B81E2}" presName="spacer" presStyleCnt="0"/>
      <dgm:spPr/>
    </dgm:pt>
    <dgm:pt modelId="{0B29A412-9912-4441-AC29-7B0BAD53395D}" type="pres">
      <dgm:prSet presAssocID="{6C34F188-A184-48A6-AAF6-BD7BFE9DD888}" presName="parentText" presStyleLbl="node1" presStyleIdx="1" presStyleCnt="4">
        <dgm:presLayoutVars>
          <dgm:chMax val="0"/>
          <dgm:bulletEnabled val="1"/>
        </dgm:presLayoutVars>
      </dgm:prSet>
      <dgm:spPr/>
    </dgm:pt>
    <dgm:pt modelId="{B1E1C549-0372-4522-8D0E-B32B7986311D}" type="pres">
      <dgm:prSet presAssocID="{9657F9AD-C18D-4052-9011-A1F1A9A68976}" presName="spacer" presStyleCnt="0"/>
      <dgm:spPr/>
    </dgm:pt>
    <dgm:pt modelId="{5C4CBFB5-2D50-41F0-9C09-72D97CE6F0EB}" type="pres">
      <dgm:prSet presAssocID="{3AED6FDE-FEE8-4F9C-85AF-3755FB4F18C8}" presName="parentText" presStyleLbl="node1" presStyleIdx="2" presStyleCnt="4">
        <dgm:presLayoutVars>
          <dgm:chMax val="0"/>
          <dgm:bulletEnabled val="1"/>
        </dgm:presLayoutVars>
      </dgm:prSet>
      <dgm:spPr/>
    </dgm:pt>
    <dgm:pt modelId="{3373A542-E7E3-4637-B282-80D34BDCF7F5}" type="pres">
      <dgm:prSet presAssocID="{B1C5A95E-A3FE-415F-B894-2585B04C4C74}" presName="spacer" presStyleCnt="0"/>
      <dgm:spPr/>
    </dgm:pt>
    <dgm:pt modelId="{B7D90E78-69C9-4986-8979-7928917EAA94}" type="pres">
      <dgm:prSet presAssocID="{D6D5FC7B-FE84-4607-AD62-2E04F740C4FC}" presName="parentText" presStyleLbl="node1" presStyleIdx="3" presStyleCnt="4">
        <dgm:presLayoutVars>
          <dgm:chMax val="0"/>
          <dgm:bulletEnabled val="1"/>
        </dgm:presLayoutVars>
      </dgm:prSet>
      <dgm:spPr/>
    </dgm:pt>
  </dgm:ptLst>
  <dgm:cxnLst>
    <dgm:cxn modelId="{6EC64113-146F-4D24-A692-CD790F53E925}" srcId="{FC8FDFB9-5A05-4C88-B9D5-9B253D5AC8DF}" destId="{6C34F188-A184-48A6-AAF6-BD7BFE9DD888}" srcOrd="1" destOrd="0" parTransId="{703F3EFD-37E9-4F5D-A3AA-268F19C24EC3}" sibTransId="{9657F9AD-C18D-4052-9011-A1F1A9A68976}"/>
    <dgm:cxn modelId="{17FDF43E-93E4-4E8F-B1B5-5ACD5B45DD1F}" type="presOf" srcId="{3AED6FDE-FEE8-4F9C-85AF-3755FB4F18C8}" destId="{5C4CBFB5-2D50-41F0-9C09-72D97CE6F0EB}" srcOrd="0" destOrd="0" presId="urn:microsoft.com/office/officeart/2005/8/layout/vList2"/>
    <dgm:cxn modelId="{D2AE5D5D-2385-45D2-B92B-7422330369A5}" srcId="{FC8FDFB9-5A05-4C88-B9D5-9B253D5AC8DF}" destId="{3AED6FDE-FEE8-4F9C-85AF-3755FB4F18C8}" srcOrd="2" destOrd="0" parTransId="{5A2E11F1-06C1-4683-80DA-098380044356}" sibTransId="{B1C5A95E-A3FE-415F-B894-2585B04C4C74}"/>
    <dgm:cxn modelId="{C6F5205F-DFB2-46C5-888C-90A336142681}" srcId="{FC8FDFB9-5A05-4C88-B9D5-9B253D5AC8DF}" destId="{2A1EF18A-A749-40DC-940B-ED2ECBBC4E01}" srcOrd="0" destOrd="0" parTransId="{A1D1C636-C0BC-43FF-B8E2-EBAA8281A9AF}" sibTransId="{3AE20279-A554-4046-891A-D096369B81E2}"/>
    <dgm:cxn modelId="{D38BBCB0-1460-42C2-A18B-A6CFBF76FDE4}" type="presOf" srcId="{D6D5FC7B-FE84-4607-AD62-2E04F740C4FC}" destId="{B7D90E78-69C9-4986-8979-7928917EAA94}" srcOrd="0" destOrd="0" presId="urn:microsoft.com/office/officeart/2005/8/layout/vList2"/>
    <dgm:cxn modelId="{EBEB82BC-12D5-4E6A-9210-C6FCF0727CCB}" type="presOf" srcId="{FC8FDFB9-5A05-4C88-B9D5-9B253D5AC8DF}" destId="{CD0396C9-93BA-4D3C-B8F0-C9C3390FD71F}" srcOrd="0" destOrd="0" presId="urn:microsoft.com/office/officeart/2005/8/layout/vList2"/>
    <dgm:cxn modelId="{C1C936D2-F67F-41FF-9AB6-275441FF1FA4}" srcId="{FC8FDFB9-5A05-4C88-B9D5-9B253D5AC8DF}" destId="{D6D5FC7B-FE84-4607-AD62-2E04F740C4FC}" srcOrd="3" destOrd="0" parTransId="{F89E30BF-E272-48E3-B6C7-F3346BCA4454}" sibTransId="{3D8FC671-5B57-417E-AB73-C978CEAC6388}"/>
    <dgm:cxn modelId="{1417ACDE-BFC6-4FC2-AB5A-28CD67710904}" type="presOf" srcId="{6C34F188-A184-48A6-AAF6-BD7BFE9DD888}" destId="{0B29A412-9912-4441-AC29-7B0BAD53395D}" srcOrd="0" destOrd="0" presId="urn:microsoft.com/office/officeart/2005/8/layout/vList2"/>
    <dgm:cxn modelId="{6A2F1EF9-842C-40D4-9ED4-54DE9DFF22CD}" type="presOf" srcId="{2A1EF18A-A749-40DC-940B-ED2ECBBC4E01}" destId="{0CC04747-BB8E-4929-91F2-4C1B50926B29}" srcOrd="0" destOrd="0" presId="urn:microsoft.com/office/officeart/2005/8/layout/vList2"/>
    <dgm:cxn modelId="{D1D4BE39-45CE-47AA-A271-1264D3520BF9}" type="presParOf" srcId="{CD0396C9-93BA-4D3C-B8F0-C9C3390FD71F}" destId="{0CC04747-BB8E-4929-91F2-4C1B50926B29}" srcOrd="0" destOrd="0" presId="urn:microsoft.com/office/officeart/2005/8/layout/vList2"/>
    <dgm:cxn modelId="{11621B2E-3177-47D4-AE6F-98E4BFC5BBCA}" type="presParOf" srcId="{CD0396C9-93BA-4D3C-B8F0-C9C3390FD71F}" destId="{C943193A-B9DC-403E-B906-FDFC1A969594}" srcOrd="1" destOrd="0" presId="urn:microsoft.com/office/officeart/2005/8/layout/vList2"/>
    <dgm:cxn modelId="{C3901C86-34E9-4267-8E1D-4653CA65336F}" type="presParOf" srcId="{CD0396C9-93BA-4D3C-B8F0-C9C3390FD71F}" destId="{0B29A412-9912-4441-AC29-7B0BAD53395D}" srcOrd="2" destOrd="0" presId="urn:microsoft.com/office/officeart/2005/8/layout/vList2"/>
    <dgm:cxn modelId="{A18E0C3C-7384-429E-897A-64C2F4E51802}" type="presParOf" srcId="{CD0396C9-93BA-4D3C-B8F0-C9C3390FD71F}" destId="{B1E1C549-0372-4522-8D0E-B32B7986311D}" srcOrd="3" destOrd="0" presId="urn:microsoft.com/office/officeart/2005/8/layout/vList2"/>
    <dgm:cxn modelId="{B8F23492-66D1-4D10-BB81-47D86A1CF7CC}" type="presParOf" srcId="{CD0396C9-93BA-4D3C-B8F0-C9C3390FD71F}" destId="{5C4CBFB5-2D50-41F0-9C09-72D97CE6F0EB}" srcOrd="4" destOrd="0" presId="urn:microsoft.com/office/officeart/2005/8/layout/vList2"/>
    <dgm:cxn modelId="{FC4E8658-AE7A-4BAB-A56A-86F6237B06E4}" type="presParOf" srcId="{CD0396C9-93BA-4D3C-B8F0-C9C3390FD71F}" destId="{3373A542-E7E3-4637-B282-80D34BDCF7F5}" srcOrd="5" destOrd="0" presId="urn:microsoft.com/office/officeart/2005/8/layout/vList2"/>
    <dgm:cxn modelId="{0D995019-DEA1-4FA2-9F0A-9CA21DC61DAE}" type="presParOf" srcId="{CD0396C9-93BA-4D3C-B8F0-C9C3390FD71F}" destId="{B7D90E78-69C9-4986-8979-7928917EAA94}"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2.xml><?xml version="1.0" encoding="utf-8"?>
<dgm:dataModel xmlns:dgm="http://schemas.openxmlformats.org/drawingml/2006/diagram" xmlns:a="http://schemas.openxmlformats.org/drawingml/2006/main">
  <dgm:ptLst>
    <dgm:pt modelId="{7A1B6BCC-016E-4671-8EF4-D2D64D2FDC2E}" type="doc">
      <dgm:prSet loTypeId="urn:microsoft.com/office/officeart/2005/8/layout/vList2" loCatId="list" qsTypeId="urn:microsoft.com/office/officeart/2005/8/quickstyle/3d2" qsCatId="3D" csTypeId="urn:microsoft.com/office/officeart/2005/8/colors/colorful5" csCatId="colorful"/>
      <dgm:spPr/>
      <dgm:t>
        <a:bodyPr/>
        <a:lstStyle/>
        <a:p>
          <a:endParaRPr lang="en-US"/>
        </a:p>
      </dgm:t>
    </dgm:pt>
    <dgm:pt modelId="{E43624A3-6BDA-4355-99AF-BA0F9C037EE2}">
      <dgm:prSet/>
      <dgm:spPr/>
      <dgm:t>
        <a:bodyPr/>
        <a:lstStyle/>
        <a:p>
          <a:r>
            <a:rPr lang="en-US"/>
            <a:t>Power of attorney (an instrument of a surety indicating that the person signing the performance and payment bonds is authorized to act in its behalf) </a:t>
          </a:r>
        </a:p>
      </dgm:t>
    </dgm:pt>
    <dgm:pt modelId="{01F3CA47-4DA8-4F77-B5B7-4C30F98CBAB5}" type="parTrans" cxnId="{46BE796D-F449-49AC-8C9D-DA4B2ED50688}">
      <dgm:prSet/>
      <dgm:spPr/>
      <dgm:t>
        <a:bodyPr/>
        <a:lstStyle/>
        <a:p>
          <a:endParaRPr lang="en-US"/>
        </a:p>
      </dgm:t>
    </dgm:pt>
    <dgm:pt modelId="{7254AF20-9C8F-4329-9AD4-954D8F3F5E0C}" type="sibTrans" cxnId="{46BE796D-F449-49AC-8C9D-DA4B2ED50688}">
      <dgm:prSet/>
      <dgm:spPr/>
      <dgm:t>
        <a:bodyPr/>
        <a:lstStyle/>
        <a:p>
          <a:endParaRPr lang="en-US"/>
        </a:p>
      </dgm:t>
    </dgm:pt>
    <dgm:pt modelId="{45312013-9F7D-4815-B818-B26771E90C09}">
      <dgm:prSet/>
      <dgm:spPr/>
      <dgm:t>
        <a:bodyPr/>
        <a:lstStyle/>
        <a:p>
          <a:r>
            <a:rPr lang="en-US"/>
            <a:t>Public liability and property damage insurance and builder's risk policy, as required in the General Conditions of the Contract; and </a:t>
          </a:r>
        </a:p>
      </dgm:t>
    </dgm:pt>
    <dgm:pt modelId="{4D4506FA-6A26-4199-99A6-B26DC76FB397}" type="parTrans" cxnId="{2AC6C820-A0DA-44DF-9BB1-A895AAE15AAD}">
      <dgm:prSet/>
      <dgm:spPr/>
      <dgm:t>
        <a:bodyPr/>
        <a:lstStyle/>
        <a:p>
          <a:endParaRPr lang="en-US"/>
        </a:p>
      </dgm:t>
    </dgm:pt>
    <dgm:pt modelId="{BC908328-E702-4EC5-8E75-95FA1D335B08}" type="sibTrans" cxnId="{2AC6C820-A0DA-44DF-9BB1-A895AAE15AAD}">
      <dgm:prSet/>
      <dgm:spPr/>
      <dgm:t>
        <a:bodyPr/>
        <a:lstStyle/>
        <a:p>
          <a:endParaRPr lang="en-US"/>
        </a:p>
      </dgm:t>
    </dgm:pt>
    <dgm:pt modelId="{EC51395A-4C30-4979-9602-83171FEC7E5D}">
      <dgm:prSet/>
      <dgm:spPr/>
      <dgm:t>
        <a:bodyPr/>
        <a:lstStyle/>
        <a:p>
          <a:r>
            <a:rPr lang="en-US"/>
            <a:t>Approval of the Attorney General and certification by the Office of State Budget and Management.</a:t>
          </a:r>
        </a:p>
      </dgm:t>
    </dgm:pt>
    <dgm:pt modelId="{50A9B306-0A2B-40A3-8298-4EC6E1B5044B}" type="parTrans" cxnId="{9154CA66-446A-4088-AA41-795FCF9C70B0}">
      <dgm:prSet/>
      <dgm:spPr/>
      <dgm:t>
        <a:bodyPr/>
        <a:lstStyle/>
        <a:p>
          <a:endParaRPr lang="en-US"/>
        </a:p>
      </dgm:t>
    </dgm:pt>
    <dgm:pt modelId="{57FF8AC6-A6EE-4054-8DFC-1B8C573DBE81}" type="sibTrans" cxnId="{9154CA66-446A-4088-AA41-795FCF9C70B0}">
      <dgm:prSet/>
      <dgm:spPr/>
      <dgm:t>
        <a:bodyPr/>
        <a:lstStyle/>
        <a:p>
          <a:endParaRPr lang="en-US"/>
        </a:p>
      </dgm:t>
    </dgm:pt>
    <dgm:pt modelId="{335E98FC-C429-43BD-899F-BED575DC5B3E}" type="pres">
      <dgm:prSet presAssocID="{7A1B6BCC-016E-4671-8EF4-D2D64D2FDC2E}" presName="linear" presStyleCnt="0">
        <dgm:presLayoutVars>
          <dgm:animLvl val="lvl"/>
          <dgm:resizeHandles val="exact"/>
        </dgm:presLayoutVars>
      </dgm:prSet>
      <dgm:spPr/>
    </dgm:pt>
    <dgm:pt modelId="{B0345843-A093-428F-8512-5E415AC4D6A8}" type="pres">
      <dgm:prSet presAssocID="{E43624A3-6BDA-4355-99AF-BA0F9C037EE2}" presName="parentText" presStyleLbl="node1" presStyleIdx="0" presStyleCnt="3">
        <dgm:presLayoutVars>
          <dgm:chMax val="0"/>
          <dgm:bulletEnabled val="1"/>
        </dgm:presLayoutVars>
      </dgm:prSet>
      <dgm:spPr/>
    </dgm:pt>
    <dgm:pt modelId="{00EE7CAF-EF71-4AD4-98E6-4CA42ED5AD03}" type="pres">
      <dgm:prSet presAssocID="{7254AF20-9C8F-4329-9AD4-954D8F3F5E0C}" presName="spacer" presStyleCnt="0"/>
      <dgm:spPr/>
    </dgm:pt>
    <dgm:pt modelId="{A67C3990-D431-4B91-A057-6F0F166C971E}" type="pres">
      <dgm:prSet presAssocID="{45312013-9F7D-4815-B818-B26771E90C09}" presName="parentText" presStyleLbl="node1" presStyleIdx="1" presStyleCnt="3">
        <dgm:presLayoutVars>
          <dgm:chMax val="0"/>
          <dgm:bulletEnabled val="1"/>
        </dgm:presLayoutVars>
      </dgm:prSet>
      <dgm:spPr/>
    </dgm:pt>
    <dgm:pt modelId="{EDE87CD7-8E46-4F9E-B932-C2CDBC83B486}" type="pres">
      <dgm:prSet presAssocID="{BC908328-E702-4EC5-8E75-95FA1D335B08}" presName="spacer" presStyleCnt="0"/>
      <dgm:spPr/>
    </dgm:pt>
    <dgm:pt modelId="{89BB90E3-931D-488C-A607-01C73EF336E9}" type="pres">
      <dgm:prSet presAssocID="{EC51395A-4C30-4979-9602-83171FEC7E5D}" presName="parentText" presStyleLbl="node1" presStyleIdx="2" presStyleCnt="3">
        <dgm:presLayoutVars>
          <dgm:chMax val="0"/>
          <dgm:bulletEnabled val="1"/>
        </dgm:presLayoutVars>
      </dgm:prSet>
      <dgm:spPr/>
    </dgm:pt>
  </dgm:ptLst>
  <dgm:cxnLst>
    <dgm:cxn modelId="{2E8A7A05-63BD-4EDC-B702-0C489D939BB0}" type="presOf" srcId="{7A1B6BCC-016E-4671-8EF4-D2D64D2FDC2E}" destId="{335E98FC-C429-43BD-899F-BED575DC5B3E}" srcOrd="0" destOrd="0" presId="urn:microsoft.com/office/officeart/2005/8/layout/vList2"/>
    <dgm:cxn modelId="{2AC6C820-A0DA-44DF-9BB1-A895AAE15AAD}" srcId="{7A1B6BCC-016E-4671-8EF4-D2D64D2FDC2E}" destId="{45312013-9F7D-4815-B818-B26771E90C09}" srcOrd="1" destOrd="0" parTransId="{4D4506FA-6A26-4199-99A6-B26DC76FB397}" sibTransId="{BC908328-E702-4EC5-8E75-95FA1D335B08}"/>
    <dgm:cxn modelId="{A3CFC139-7A3C-46C1-A19A-8C31155E7090}" type="presOf" srcId="{E43624A3-6BDA-4355-99AF-BA0F9C037EE2}" destId="{B0345843-A093-428F-8512-5E415AC4D6A8}" srcOrd="0" destOrd="0" presId="urn:microsoft.com/office/officeart/2005/8/layout/vList2"/>
    <dgm:cxn modelId="{66DED15B-4DCA-4B85-A7C3-407C3648B2AB}" type="presOf" srcId="{EC51395A-4C30-4979-9602-83171FEC7E5D}" destId="{89BB90E3-931D-488C-A607-01C73EF336E9}" srcOrd="0" destOrd="0" presId="urn:microsoft.com/office/officeart/2005/8/layout/vList2"/>
    <dgm:cxn modelId="{9154CA66-446A-4088-AA41-795FCF9C70B0}" srcId="{7A1B6BCC-016E-4671-8EF4-D2D64D2FDC2E}" destId="{EC51395A-4C30-4979-9602-83171FEC7E5D}" srcOrd="2" destOrd="0" parTransId="{50A9B306-0A2B-40A3-8298-4EC6E1B5044B}" sibTransId="{57FF8AC6-A6EE-4054-8DFC-1B8C573DBE81}"/>
    <dgm:cxn modelId="{46BE796D-F449-49AC-8C9D-DA4B2ED50688}" srcId="{7A1B6BCC-016E-4671-8EF4-D2D64D2FDC2E}" destId="{E43624A3-6BDA-4355-99AF-BA0F9C037EE2}" srcOrd="0" destOrd="0" parTransId="{01F3CA47-4DA8-4F77-B5B7-4C30F98CBAB5}" sibTransId="{7254AF20-9C8F-4329-9AD4-954D8F3F5E0C}"/>
    <dgm:cxn modelId="{852016AA-38CB-485C-91A7-C0216B9F21C7}" type="presOf" srcId="{45312013-9F7D-4815-B818-B26771E90C09}" destId="{A67C3990-D431-4B91-A057-6F0F166C971E}" srcOrd="0" destOrd="0" presId="urn:microsoft.com/office/officeart/2005/8/layout/vList2"/>
    <dgm:cxn modelId="{7F930EC9-6773-4561-A862-F3080FAEE57A}" type="presParOf" srcId="{335E98FC-C429-43BD-899F-BED575DC5B3E}" destId="{B0345843-A093-428F-8512-5E415AC4D6A8}" srcOrd="0" destOrd="0" presId="urn:microsoft.com/office/officeart/2005/8/layout/vList2"/>
    <dgm:cxn modelId="{6F30B521-C071-4DC5-A3EF-FD0AB0D8E82C}" type="presParOf" srcId="{335E98FC-C429-43BD-899F-BED575DC5B3E}" destId="{00EE7CAF-EF71-4AD4-98E6-4CA42ED5AD03}" srcOrd="1" destOrd="0" presId="urn:microsoft.com/office/officeart/2005/8/layout/vList2"/>
    <dgm:cxn modelId="{9F014E4F-D955-4EE9-BA30-7D5E1F76A87E}" type="presParOf" srcId="{335E98FC-C429-43BD-899F-BED575DC5B3E}" destId="{A67C3990-D431-4B91-A057-6F0F166C971E}" srcOrd="2" destOrd="0" presId="urn:microsoft.com/office/officeart/2005/8/layout/vList2"/>
    <dgm:cxn modelId="{AFCD1E67-45E3-4330-BABE-513B5C1DD6F7}" type="presParOf" srcId="{335E98FC-C429-43BD-899F-BED575DC5B3E}" destId="{EDE87CD7-8E46-4F9E-B932-C2CDBC83B486}" srcOrd="3" destOrd="0" presId="urn:microsoft.com/office/officeart/2005/8/layout/vList2"/>
    <dgm:cxn modelId="{6D46D9CC-5EFD-46B5-B60A-65E10775D99A}" type="presParOf" srcId="{335E98FC-C429-43BD-899F-BED575DC5B3E}" destId="{89BB90E3-931D-488C-A607-01C73EF336E9}"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3.xml><?xml version="1.0" encoding="utf-8"?>
<dgm:dataModel xmlns:dgm="http://schemas.openxmlformats.org/drawingml/2006/diagram" xmlns:a="http://schemas.openxmlformats.org/drawingml/2006/main">
  <dgm:ptLst>
    <dgm:pt modelId="{6DBAAE6E-A792-4E65-A410-03AFBA56682F}" type="doc">
      <dgm:prSet loTypeId="urn:microsoft.com/office/officeart/2005/8/layout/vList2" loCatId="list" qsTypeId="urn:microsoft.com/office/officeart/2005/8/quickstyle/3d3" qsCatId="3D" csTypeId="urn:microsoft.com/office/officeart/2005/8/colors/accent5_3" csCatId="accent5"/>
      <dgm:spPr/>
      <dgm:t>
        <a:bodyPr/>
        <a:lstStyle/>
        <a:p>
          <a:endParaRPr lang="en-US"/>
        </a:p>
      </dgm:t>
    </dgm:pt>
    <dgm:pt modelId="{607D3721-A70D-4710-AF08-AA801501C286}">
      <dgm:prSet/>
      <dgm:spPr/>
      <dgm:t>
        <a:bodyPr/>
        <a:lstStyle/>
        <a:p>
          <a:r>
            <a:rPr lang="en-US"/>
            <a:t>Upon completion and execution of the documents by the contractor, the Designer shall forward them to the Owner for execution. </a:t>
          </a:r>
        </a:p>
      </dgm:t>
    </dgm:pt>
    <dgm:pt modelId="{23BDD036-8621-4823-80DF-DC3208141DEE}" type="parTrans" cxnId="{45933561-5DDD-449F-8B28-C54C70F7BC44}">
      <dgm:prSet/>
      <dgm:spPr/>
      <dgm:t>
        <a:bodyPr/>
        <a:lstStyle/>
        <a:p>
          <a:endParaRPr lang="en-US"/>
        </a:p>
      </dgm:t>
    </dgm:pt>
    <dgm:pt modelId="{F23303B5-68BC-4F4B-9D8F-61B969897A23}" type="sibTrans" cxnId="{45933561-5DDD-449F-8B28-C54C70F7BC44}">
      <dgm:prSet/>
      <dgm:spPr/>
      <dgm:t>
        <a:bodyPr/>
        <a:lstStyle/>
        <a:p>
          <a:endParaRPr lang="en-US"/>
        </a:p>
      </dgm:t>
    </dgm:pt>
    <dgm:pt modelId="{C8AB6C68-CA11-406E-ADB0-C6D61CE4CB0E}">
      <dgm:prSet/>
      <dgm:spPr/>
      <dgm:t>
        <a:bodyPr/>
        <a:lstStyle/>
        <a:p>
          <a:r>
            <a:rPr lang="en-US"/>
            <a:t>The Owner shall then forward them to the State Construction Office for approval. </a:t>
          </a:r>
        </a:p>
      </dgm:t>
    </dgm:pt>
    <dgm:pt modelId="{3796AD73-007B-478E-823A-69BC3FC9F502}" type="parTrans" cxnId="{FE99663D-12D6-49C0-B085-8866C8FB4B03}">
      <dgm:prSet/>
      <dgm:spPr/>
      <dgm:t>
        <a:bodyPr/>
        <a:lstStyle/>
        <a:p>
          <a:endParaRPr lang="en-US"/>
        </a:p>
      </dgm:t>
    </dgm:pt>
    <dgm:pt modelId="{3B9608E8-FDB5-45E5-A09D-D2FAE36837EE}" type="sibTrans" cxnId="{FE99663D-12D6-49C0-B085-8866C8FB4B03}">
      <dgm:prSet/>
      <dgm:spPr/>
      <dgm:t>
        <a:bodyPr/>
        <a:lstStyle/>
        <a:p>
          <a:endParaRPr lang="en-US"/>
        </a:p>
      </dgm:t>
    </dgm:pt>
    <dgm:pt modelId="{DBCE8EE1-F1D5-4739-AD7E-779CEDC788E6}">
      <dgm:prSet/>
      <dgm:spPr/>
      <dgm:t>
        <a:bodyPr/>
        <a:lstStyle/>
        <a:p>
          <a:r>
            <a:rPr lang="en-US"/>
            <a:t>The State Construction Office shall obtain approval by the Attorney General for form and a certification of availability of funds by the Office of State Budget and Management.</a:t>
          </a:r>
        </a:p>
      </dgm:t>
    </dgm:pt>
    <dgm:pt modelId="{22F70A74-E208-43B7-9C50-29E0461AE1C5}" type="parTrans" cxnId="{A4BB8924-6C9C-4F3E-A387-E04B86B04920}">
      <dgm:prSet/>
      <dgm:spPr/>
      <dgm:t>
        <a:bodyPr/>
        <a:lstStyle/>
        <a:p>
          <a:endParaRPr lang="en-US"/>
        </a:p>
      </dgm:t>
    </dgm:pt>
    <dgm:pt modelId="{10AA0F09-1BCE-45E0-8DDB-49975EDF6B2B}" type="sibTrans" cxnId="{A4BB8924-6C9C-4F3E-A387-E04B86B04920}">
      <dgm:prSet/>
      <dgm:spPr/>
      <dgm:t>
        <a:bodyPr/>
        <a:lstStyle/>
        <a:p>
          <a:endParaRPr lang="en-US"/>
        </a:p>
      </dgm:t>
    </dgm:pt>
    <dgm:pt modelId="{3B8FCD89-821F-4DD5-A418-42F31DE312E5}" type="pres">
      <dgm:prSet presAssocID="{6DBAAE6E-A792-4E65-A410-03AFBA56682F}" presName="linear" presStyleCnt="0">
        <dgm:presLayoutVars>
          <dgm:animLvl val="lvl"/>
          <dgm:resizeHandles val="exact"/>
        </dgm:presLayoutVars>
      </dgm:prSet>
      <dgm:spPr/>
    </dgm:pt>
    <dgm:pt modelId="{86C1C06D-2C1A-44DA-B2FC-2E61308B1A22}" type="pres">
      <dgm:prSet presAssocID="{607D3721-A70D-4710-AF08-AA801501C286}" presName="parentText" presStyleLbl="node1" presStyleIdx="0" presStyleCnt="3">
        <dgm:presLayoutVars>
          <dgm:chMax val="0"/>
          <dgm:bulletEnabled val="1"/>
        </dgm:presLayoutVars>
      </dgm:prSet>
      <dgm:spPr/>
    </dgm:pt>
    <dgm:pt modelId="{70702852-A630-484E-B662-8CE472800923}" type="pres">
      <dgm:prSet presAssocID="{F23303B5-68BC-4F4B-9D8F-61B969897A23}" presName="spacer" presStyleCnt="0"/>
      <dgm:spPr/>
    </dgm:pt>
    <dgm:pt modelId="{EDE98AFF-C1A0-4F40-B07C-1BDE4E3BA92E}" type="pres">
      <dgm:prSet presAssocID="{C8AB6C68-CA11-406E-ADB0-C6D61CE4CB0E}" presName="parentText" presStyleLbl="node1" presStyleIdx="1" presStyleCnt="3">
        <dgm:presLayoutVars>
          <dgm:chMax val="0"/>
          <dgm:bulletEnabled val="1"/>
        </dgm:presLayoutVars>
      </dgm:prSet>
      <dgm:spPr/>
    </dgm:pt>
    <dgm:pt modelId="{6FFADCC5-2002-4AFC-ACC6-3C6C87226B36}" type="pres">
      <dgm:prSet presAssocID="{3B9608E8-FDB5-45E5-A09D-D2FAE36837EE}" presName="spacer" presStyleCnt="0"/>
      <dgm:spPr/>
    </dgm:pt>
    <dgm:pt modelId="{DE16ED5A-BBD2-489D-82AE-E132C3BEFD38}" type="pres">
      <dgm:prSet presAssocID="{DBCE8EE1-F1D5-4739-AD7E-779CEDC788E6}" presName="parentText" presStyleLbl="node1" presStyleIdx="2" presStyleCnt="3">
        <dgm:presLayoutVars>
          <dgm:chMax val="0"/>
          <dgm:bulletEnabled val="1"/>
        </dgm:presLayoutVars>
      </dgm:prSet>
      <dgm:spPr/>
    </dgm:pt>
  </dgm:ptLst>
  <dgm:cxnLst>
    <dgm:cxn modelId="{A4BB8924-6C9C-4F3E-A387-E04B86B04920}" srcId="{6DBAAE6E-A792-4E65-A410-03AFBA56682F}" destId="{DBCE8EE1-F1D5-4739-AD7E-779CEDC788E6}" srcOrd="2" destOrd="0" parTransId="{22F70A74-E208-43B7-9C50-29E0461AE1C5}" sibTransId="{10AA0F09-1BCE-45E0-8DDB-49975EDF6B2B}"/>
    <dgm:cxn modelId="{FE99663D-12D6-49C0-B085-8866C8FB4B03}" srcId="{6DBAAE6E-A792-4E65-A410-03AFBA56682F}" destId="{C8AB6C68-CA11-406E-ADB0-C6D61CE4CB0E}" srcOrd="1" destOrd="0" parTransId="{3796AD73-007B-478E-823A-69BC3FC9F502}" sibTransId="{3B9608E8-FDB5-45E5-A09D-D2FAE36837EE}"/>
    <dgm:cxn modelId="{45933561-5DDD-449F-8B28-C54C70F7BC44}" srcId="{6DBAAE6E-A792-4E65-A410-03AFBA56682F}" destId="{607D3721-A70D-4710-AF08-AA801501C286}" srcOrd="0" destOrd="0" parTransId="{23BDD036-8621-4823-80DF-DC3208141DEE}" sibTransId="{F23303B5-68BC-4F4B-9D8F-61B969897A23}"/>
    <dgm:cxn modelId="{82CB0D6C-1443-4341-80AD-02A327B51419}" type="presOf" srcId="{C8AB6C68-CA11-406E-ADB0-C6D61CE4CB0E}" destId="{EDE98AFF-C1A0-4F40-B07C-1BDE4E3BA92E}" srcOrd="0" destOrd="0" presId="urn:microsoft.com/office/officeart/2005/8/layout/vList2"/>
    <dgm:cxn modelId="{786C6E74-C523-49B7-BC08-7DB3869E6A30}" type="presOf" srcId="{6DBAAE6E-A792-4E65-A410-03AFBA56682F}" destId="{3B8FCD89-821F-4DD5-A418-42F31DE312E5}" srcOrd="0" destOrd="0" presId="urn:microsoft.com/office/officeart/2005/8/layout/vList2"/>
    <dgm:cxn modelId="{3EF3B3B7-D0D3-477B-B6D6-86D99C74EC66}" type="presOf" srcId="{607D3721-A70D-4710-AF08-AA801501C286}" destId="{86C1C06D-2C1A-44DA-B2FC-2E61308B1A22}" srcOrd="0" destOrd="0" presId="urn:microsoft.com/office/officeart/2005/8/layout/vList2"/>
    <dgm:cxn modelId="{A49EA2BD-525C-4134-9279-CAB97F556A45}" type="presOf" srcId="{DBCE8EE1-F1D5-4739-AD7E-779CEDC788E6}" destId="{DE16ED5A-BBD2-489D-82AE-E132C3BEFD38}" srcOrd="0" destOrd="0" presId="urn:microsoft.com/office/officeart/2005/8/layout/vList2"/>
    <dgm:cxn modelId="{39FB7002-B7E8-42BC-9AB6-BE5CF846FD5B}" type="presParOf" srcId="{3B8FCD89-821F-4DD5-A418-42F31DE312E5}" destId="{86C1C06D-2C1A-44DA-B2FC-2E61308B1A22}" srcOrd="0" destOrd="0" presId="urn:microsoft.com/office/officeart/2005/8/layout/vList2"/>
    <dgm:cxn modelId="{EEA8126F-E80F-4D0F-AE1F-97029289499C}" type="presParOf" srcId="{3B8FCD89-821F-4DD5-A418-42F31DE312E5}" destId="{70702852-A630-484E-B662-8CE472800923}" srcOrd="1" destOrd="0" presId="urn:microsoft.com/office/officeart/2005/8/layout/vList2"/>
    <dgm:cxn modelId="{4C8048C7-4487-4624-814B-CAF2C693CAC1}" type="presParOf" srcId="{3B8FCD89-821F-4DD5-A418-42F31DE312E5}" destId="{EDE98AFF-C1A0-4F40-B07C-1BDE4E3BA92E}" srcOrd="2" destOrd="0" presId="urn:microsoft.com/office/officeart/2005/8/layout/vList2"/>
    <dgm:cxn modelId="{78661326-F1D2-4D18-810A-DB9FEFE16FBB}" type="presParOf" srcId="{3B8FCD89-821F-4DD5-A418-42F31DE312E5}" destId="{6FFADCC5-2002-4AFC-ACC6-3C6C87226B36}" srcOrd="3" destOrd="0" presId="urn:microsoft.com/office/officeart/2005/8/layout/vList2"/>
    <dgm:cxn modelId="{00DC53BF-784A-4D31-BA31-9DEFD2388C3E}" type="presParOf" srcId="{3B8FCD89-821F-4DD5-A418-42F31DE312E5}" destId="{DE16ED5A-BBD2-489D-82AE-E132C3BEFD38}"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4.xml><?xml version="1.0" encoding="utf-8"?>
<dgm:dataModel xmlns:dgm="http://schemas.openxmlformats.org/drawingml/2006/diagram" xmlns:a="http://schemas.openxmlformats.org/drawingml/2006/main">
  <dgm:ptLst>
    <dgm:pt modelId="{7EE2887C-D581-4DE6-9C4F-02804A4E7235}" type="doc">
      <dgm:prSet loTypeId="urn:microsoft.com/office/officeart/2005/8/layout/vList2" loCatId="list" qsTypeId="urn:microsoft.com/office/officeart/2005/8/quickstyle/3d2" qsCatId="3D" csTypeId="urn:microsoft.com/office/officeart/2005/8/colors/colorful4" csCatId="colorful"/>
      <dgm:spPr/>
      <dgm:t>
        <a:bodyPr/>
        <a:lstStyle/>
        <a:p>
          <a:endParaRPr lang="en-US"/>
        </a:p>
      </dgm:t>
    </dgm:pt>
    <dgm:pt modelId="{4900DBCA-D758-47EF-A49D-F848FD2B5FA1}">
      <dgm:prSet/>
      <dgm:spPr/>
      <dgm:t>
        <a:bodyPr/>
        <a:lstStyle/>
        <a:p>
          <a:r>
            <a:rPr lang="en-US" dirty="0"/>
            <a:t>Approved contract documents shall be returned to the Designer by the State Construction Office for distribution. </a:t>
          </a:r>
        </a:p>
      </dgm:t>
    </dgm:pt>
    <dgm:pt modelId="{D4428E1A-989C-4B09-A39D-178ED6900814}" type="parTrans" cxnId="{D6A95B34-8D07-4833-9C3B-90C2F9334C14}">
      <dgm:prSet/>
      <dgm:spPr/>
      <dgm:t>
        <a:bodyPr/>
        <a:lstStyle/>
        <a:p>
          <a:endParaRPr lang="en-US"/>
        </a:p>
      </dgm:t>
    </dgm:pt>
    <dgm:pt modelId="{F72FB784-39E0-4721-8D69-3F038ECF38DC}" type="sibTrans" cxnId="{D6A95B34-8D07-4833-9C3B-90C2F9334C14}">
      <dgm:prSet/>
      <dgm:spPr/>
      <dgm:t>
        <a:bodyPr/>
        <a:lstStyle/>
        <a:p>
          <a:endParaRPr lang="en-US"/>
        </a:p>
      </dgm:t>
    </dgm:pt>
    <dgm:pt modelId="{15C81EA8-4DCE-4848-9751-A4E21739C476}">
      <dgm:prSet/>
      <dgm:spPr/>
      <dgm:t>
        <a:bodyPr/>
        <a:lstStyle/>
        <a:p>
          <a:r>
            <a:rPr lang="en-US"/>
            <a:t>The Designer shall coordinate with the State Construction Office the date of the pre-construction conference. </a:t>
          </a:r>
        </a:p>
      </dgm:t>
    </dgm:pt>
    <dgm:pt modelId="{262E17A8-6FA4-49F8-8C7B-5959E5A380D8}" type="parTrans" cxnId="{6FA32ADF-DECC-45CA-B6AE-D34FC22A15D1}">
      <dgm:prSet/>
      <dgm:spPr/>
      <dgm:t>
        <a:bodyPr/>
        <a:lstStyle/>
        <a:p>
          <a:endParaRPr lang="en-US"/>
        </a:p>
      </dgm:t>
    </dgm:pt>
    <dgm:pt modelId="{0C60746D-B554-4763-85D8-A695AEB09CA1}" type="sibTrans" cxnId="{6FA32ADF-DECC-45CA-B6AE-D34FC22A15D1}">
      <dgm:prSet/>
      <dgm:spPr/>
      <dgm:t>
        <a:bodyPr/>
        <a:lstStyle/>
        <a:p>
          <a:endParaRPr lang="en-US"/>
        </a:p>
      </dgm:t>
    </dgm:pt>
    <dgm:pt modelId="{814CA6D8-C4DC-4CE7-8021-B07B8BAE7F12}">
      <dgm:prSet/>
      <dgm:spPr/>
      <dgm:t>
        <a:bodyPr/>
        <a:lstStyle/>
        <a:p>
          <a:r>
            <a:rPr lang="en-US"/>
            <a:t>No pre-construction conference or starting date will be scheduled until all contracts have been approved and distributed.</a:t>
          </a:r>
        </a:p>
      </dgm:t>
    </dgm:pt>
    <dgm:pt modelId="{4B4F8CF0-F858-4D86-938F-D21DD3B59B12}" type="parTrans" cxnId="{DAE639E1-16AA-488A-831C-3DCE4F0FFD93}">
      <dgm:prSet/>
      <dgm:spPr/>
      <dgm:t>
        <a:bodyPr/>
        <a:lstStyle/>
        <a:p>
          <a:endParaRPr lang="en-US"/>
        </a:p>
      </dgm:t>
    </dgm:pt>
    <dgm:pt modelId="{195BD79C-40B1-467C-BF6A-4D1E1E68BA6E}" type="sibTrans" cxnId="{DAE639E1-16AA-488A-831C-3DCE4F0FFD93}">
      <dgm:prSet/>
      <dgm:spPr/>
      <dgm:t>
        <a:bodyPr/>
        <a:lstStyle/>
        <a:p>
          <a:endParaRPr lang="en-US"/>
        </a:p>
      </dgm:t>
    </dgm:pt>
    <dgm:pt modelId="{59B11DCF-6F8B-4E3C-B85C-FE866E40ECA5}" type="pres">
      <dgm:prSet presAssocID="{7EE2887C-D581-4DE6-9C4F-02804A4E7235}" presName="linear" presStyleCnt="0">
        <dgm:presLayoutVars>
          <dgm:animLvl val="lvl"/>
          <dgm:resizeHandles val="exact"/>
        </dgm:presLayoutVars>
      </dgm:prSet>
      <dgm:spPr/>
    </dgm:pt>
    <dgm:pt modelId="{8CB6CD8E-3AB8-44F6-9FDF-EA66759E06B5}" type="pres">
      <dgm:prSet presAssocID="{4900DBCA-D758-47EF-A49D-F848FD2B5FA1}" presName="parentText" presStyleLbl="node1" presStyleIdx="0" presStyleCnt="3">
        <dgm:presLayoutVars>
          <dgm:chMax val="0"/>
          <dgm:bulletEnabled val="1"/>
        </dgm:presLayoutVars>
      </dgm:prSet>
      <dgm:spPr/>
    </dgm:pt>
    <dgm:pt modelId="{841930DF-1C9C-417D-85C6-0E86CCC80390}" type="pres">
      <dgm:prSet presAssocID="{F72FB784-39E0-4721-8D69-3F038ECF38DC}" presName="spacer" presStyleCnt="0"/>
      <dgm:spPr/>
    </dgm:pt>
    <dgm:pt modelId="{59F6FE0C-4202-4544-B87F-9D2CAB6CDDE1}" type="pres">
      <dgm:prSet presAssocID="{15C81EA8-4DCE-4848-9751-A4E21739C476}" presName="parentText" presStyleLbl="node1" presStyleIdx="1" presStyleCnt="3">
        <dgm:presLayoutVars>
          <dgm:chMax val="0"/>
          <dgm:bulletEnabled val="1"/>
        </dgm:presLayoutVars>
      </dgm:prSet>
      <dgm:spPr/>
    </dgm:pt>
    <dgm:pt modelId="{BA9350FC-2B26-443E-8A9E-7FD1EE7417CD}" type="pres">
      <dgm:prSet presAssocID="{0C60746D-B554-4763-85D8-A695AEB09CA1}" presName="spacer" presStyleCnt="0"/>
      <dgm:spPr/>
    </dgm:pt>
    <dgm:pt modelId="{817F3C83-0F2B-4901-B47F-CB33BE4B39E1}" type="pres">
      <dgm:prSet presAssocID="{814CA6D8-C4DC-4CE7-8021-B07B8BAE7F12}" presName="parentText" presStyleLbl="node1" presStyleIdx="2" presStyleCnt="3">
        <dgm:presLayoutVars>
          <dgm:chMax val="0"/>
          <dgm:bulletEnabled val="1"/>
        </dgm:presLayoutVars>
      </dgm:prSet>
      <dgm:spPr/>
    </dgm:pt>
  </dgm:ptLst>
  <dgm:cxnLst>
    <dgm:cxn modelId="{D6A95B34-8D07-4833-9C3B-90C2F9334C14}" srcId="{7EE2887C-D581-4DE6-9C4F-02804A4E7235}" destId="{4900DBCA-D758-47EF-A49D-F848FD2B5FA1}" srcOrd="0" destOrd="0" parTransId="{D4428E1A-989C-4B09-A39D-178ED6900814}" sibTransId="{F72FB784-39E0-4721-8D69-3F038ECF38DC}"/>
    <dgm:cxn modelId="{54D9DA7F-AB86-4627-AE82-721309913D5C}" type="presOf" srcId="{4900DBCA-D758-47EF-A49D-F848FD2B5FA1}" destId="{8CB6CD8E-3AB8-44F6-9FDF-EA66759E06B5}" srcOrd="0" destOrd="0" presId="urn:microsoft.com/office/officeart/2005/8/layout/vList2"/>
    <dgm:cxn modelId="{0DA89882-9CA7-4D8E-AB70-8E458A31930A}" type="presOf" srcId="{15C81EA8-4DCE-4848-9751-A4E21739C476}" destId="{59F6FE0C-4202-4544-B87F-9D2CAB6CDDE1}" srcOrd="0" destOrd="0" presId="urn:microsoft.com/office/officeart/2005/8/layout/vList2"/>
    <dgm:cxn modelId="{438A6BB3-A86B-44EC-89CE-4A6ECB3229C2}" type="presOf" srcId="{814CA6D8-C4DC-4CE7-8021-B07B8BAE7F12}" destId="{817F3C83-0F2B-4901-B47F-CB33BE4B39E1}" srcOrd="0" destOrd="0" presId="urn:microsoft.com/office/officeart/2005/8/layout/vList2"/>
    <dgm:cxn modelId="{6FA32ADF-DECC-45CA-B6AE-D34FC22A15D1}" srcId="{7EE2887C-D581-4DE6-9C4F-02804A4E7235}" destId="{15C81EA8-4DCE-4848-9751-A4E21739C476}" srcOrd="1" destOrd="0" parTransId="{262E17A8-6FA4-49F8-8C7B-5959E5A380D8}" sibTransId="{0C60746D-B554-4763-85D8-A695AEB09CA1}"/>
    <dgm:cxn modelId="{DAE639E1-16AA-488A-831C-3DCE4F0FFD93}" srcId="{7EE2887C-D581-4DE6-9C4F-02804A4E7235}" destId="{814CA6D8-C4DC-4CE7-8021-B07B8BAE7F12}" srcOrd="2" destOrd="0" parTransId="{4B4F8CF0-F858-4D86-938F-D21DD3B59B12}" sibTransId="{195BD79C-40B1-467C-BF6A-4D1E1E68BA6E}"/>
    <dgm:cxn modelId="{D40649FF-F606-437C-BADB-843910CCAAEB}" type="presOf" srcId="{7EE2887C-D581-4DE6-9C4F-02804A4E7235}" destId="{59B11DCF-6F8B-4E3C-B85C-FE866E40ECA5}" srcOrd="0" destOrd="0" presId="urn:microsoft.com/office/officeart/2005/8/layout/vList2"/>
    <dgm:cxn modelId="{79BD2127-370D-4CDC-BB45-234736F29381}" type="presParOf" srcId="{59B11DCF-6F8B-4E3C-B85C-FE866E40ECA5}" destId="{8CB6CD8E-3AB8-44F6-9FDF-EA66759E06B5}" srcOrd="0" destOrd="0" presId="urn:microsoft.com/office/officeart/2005/8/layout/vList2"/>
    <dgm:cxn modelId="{DF8837F2-41C9-424C-A882-CD960D9A7DBD}" type="presParOf" srcId="{59B11DCF-6F8B-4E3C-B85C-FE866E40ECA5}" destId="{841930DF-1C9C-417D-85C6-0E86CCC80390}" srcOrd="1" destOrd="0" presId="urn:microsoft.com/office/officeart/2005/8/layout/vList2"/>
    <dgm:cxn modelId="{95B3AC62-3C2D-4441-B655-9BDC68A63DD5}" type="presParOf" srcId="{59B11DCF-6F8B-4E3C-B85C-FE866E40ECA5}" destId="{59F6FE0C-4202-4544-B87F-9D2CAB6CDDE1}" srcOrd="2" destOrd="0" presId="urn:microsoft.com/office/officeart/2005/8/layout/vList2"/>
    <dgm:cxn modelId="{F0AAC2AA-2D1F-43F7-BAA2-5AE17F5E5604}" type="presParOf" srcId="{59B11DCF-6F8B-4E3C-B85C-FE866E40ECA5}" destId="{BA9350FC-2B26-443E-8A9E-7FD1EE7417CD}" srcOrd="3" destOrd="0" presId="urn:microsoft.com/office/officeart/2005/8/layout/vList2"/>
    <dgm:cxn modelId="{08728AEB-0D7F-444E-8104-70DAEB406A1B}" type="presParOf" srcId="{59B11DCF-6F8B-4E3C-B85C-FE866E40ECA5}" destId="{817F3C83-0F2B-4901-B47F-CB33BE4B39E1}"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5.xml><?xml version="1.0" encoding="utf-8"?>
<dgm:dataModel xmlns:dgm="http://schemas.openxmlformats.org/drawingml/2006/diagram" xmlns:a="http://schemas.openxmlformats.org/drawingml/2006/main">
  <dgm:ptLst>
    <dgm:pt modelId="{7F83311F-BBE8-4236-8DC8-3D86981FC401}" type="doc">
      <dgm:prSet loTypeId="urn:microsoft.com/office/officeart/2005/8/layout/vList2" loCatId="list" qsTypeId="urn:microsoft.com/office/officeart/2005/8/quickstyle/3d2" qsCatId="3D" csTypeId="urn:microsoft.com/office/officeart/2005/8/colors/colorful2" csCatId="colorful"/>
      <dgm:spPr/>
      <dgm:t>
        <a:bodyPr/>
        <a:lstStyle/>
        <a:p>
          <a:endParaRPr lang="en-US"/>
        </a:p>
      </dgm:t>
    </dgm:pt>
    <dgm:pt modelId="{DBA05B4E-1CE3-4148-B0A6-04F7745423B1}">
      <dgm:prSet/>
      <dgm:spPr/>
      <dgm:t>
        <a:bodyPr/>
        <a:lstStyle/>
        <a:p>
          <a:r>
            <a:rPr lang="en-US" dirty="0"/>
            <a:t>Upon award of the project construction contract(s), the SCO Construction Administration Section will assign a project monitor to represent the State Construction Office at the project during construction until completion and acceptance.</a:t>
          </a:r>
        </a:p>
      </dgm:t>
    </dgm:pt>
    <dgm:pt modelId="{46799FFA-3B03-48E0-A4A9-C17EBB6CB1D6}" type="parTrans" cxnId="{5537C4D0-3991-4102-A23C-F78A81E4F912}">
      <dgm:prSet/>
      <dgm:spPr/>
      <dgm:t>
        <a:bodyPr/>
        <a:lstStyle/>
        <a:p>
          <a:endParaRPr lang="en-US"/>
        </a:p>
      </dgm:t>
    </dgm:pt>
    <dgm:pt modelId="{9520DB93-C4AD-4732-9C6C-F4F2F8DC5ACD}" type="sibTrans" cxnId="{5537C4D0-3991-4102-A23C-F78A81E4F912}">
      <dgm:prSet/>
      <dgm:spPr/>
      <dgm:t>
        <a:bodyPr/>
        <a:lstStyle/>
        <a:p>
          <a:endParaRPr lang="en-US"/>
        </a:p>
      </dgm:t>
    </dgm:pt>
    <dgm:pt modelId="{0C41BFBE-AA1A-4DFA-89BB-D71B75730EEF}" type="pres">
      <dgm:prSet presAssocID="{7F83311F-BBE8-4236-8DC8-3D86981FC401}" presName="linear" presStyleCnt="0">
        <dgm:presLayoutVars>
          <dgm:animLvl val="lvl"/>
          <dgm:resizeHandles val="exact"/>
        </dgm:presLayoutVars>
      </dgm:prSet>
      <dgm:spPr/>
    </dgm:pt>
    <dgm:pt modelId="{D9E959AB-1B93-44D8-A2D8-91874D7E32BA}" type="pres">
      <dgm:prSet presAssocID="{DBA05B4E-1CE3-4148-B0A6-04F7745423B1}" presName="parentText" presStyleLbl="node1" presStyleIdx="0" presStyleCnt="1">
        <dgm:presLayoutVars>
          <dgm:chMax val="0"/>
          <dgm:bulletEnabled val="1"/>
        </dgm:presLayoutVars>
      </dgm:prSet>
      <dgm:spPr/>
    </dgm:pt>
  </dgm:ptLst>
  <dgm:cxnLst>
    <dgm:cxn modelId="{42F94C53-BA6F-4183-A3EB-54251C57F2EF}" type="presOf" srcId="{DBA05B4E-1CE3-4148-B0A6-04F7745423B1}" destId="{D9E959AB-1B93-44D8-A2D8-91874D7E32BA}" srcOrd="0" destOrd="0" presId="urn:microsoft.com/office/officeart/2005/8/layout/vList2"/>
    <dgm:cxn modelId="{AA3A9A99-0F9E-4E73-A216-6722D8621600}" type="presOf" srcId="{7F83311F-BBE8-4236-8DC8-3D86981FC401}" destId="{0C41BFBE-AA1A-4DFA-89BB-D71B75730EEF}" srcOrd="0" destOrd="0" presId="urn:microsoft.com/office/officeart/2005/8/layout/vList2"/>
    <dgm:cxn modelId="{5537C4D0-3991-4102-A23C-F78A81E4F912}" srcId="{7F83311F-BBE8-4236-8DC8-3D86981FC401}" destId="{DBA05B4E-1CE3-4148-B0A6-04F7745423B1}" srcOrd="0" destOrd="0" parTransId="{46799FFA-3B03-48E0-A4A9-C17EBB6CB1D6}" sibTransId="{9520DB93-C4AD-4732-9C6C-F4F2F8DC5ACD}"/>
    <dgm:cxn modelId="{13C2A996-63E8-4D31-BBBC-32F77A596819}" type="presParOf" srcId="{0C41BFBE-AA1A-4DFA-89BB-D71B75730EEF}" destId="{D9E959AB-1B93-44D8-A2D8-91874D7E32BA}"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6.xml><?xml version="1.0" encoding="utf-8"?>
<dgm:dataModel xmlns:dgm="http://schemas.openxmlformats.org/drawingml/2006/diagram" xmlns:a="http://schemas.openxmlformats.org/drawingml/2006/main">
  <dgm:ptLst>
    <dgm:pt modelId="{02254AB8-8CF2-47BC-BDA7-2E0CEDFA4E8D}" type="doc">
      <dgm:prSet loTypeId="urn:microsoft.com/office/officeart/2005/8/layout/vList2" loCatId="list" qsTypeId="urn:microsoft.com/office/officeart/2005/8/quickstyle/3d1" qsCatId="3D" csTypeId="urn:microsoft.com/office/officeart/2005/8/colors/colorful4" csCatId="colorful"/>
      <dgm:spPr/>
      <dgm:t>
        <a:bodyPr/>
        <a:lstStyle/>
        <a:p>
          <a:endParaRPr lang="en-US"/>
        </a:p>
      </dgm:t>
    </dgm:pt>
    <dgm:pt modelId="{FCE1C748-3962-4725-9560-8A02E4F38539}">
      <dgm:prSet/>
      <dgm:spPr/>
      <dgm:t>
        <a:bodyPr/>
        <a:lstStyle/>
        <a:p>
          <a:r>
            <a:rPr lang="en-US" dirty="0"/>
            <a:t>Note that for UNC institutions the awarding authority for formal projects under $2M is UNC-General Administration. </a:t>
          </a:r>
        </a:p>
      </dgm:t>
    </dgm:pt>
    <dgm:pt modelId="{978B45AF-CD2E-49A7-AEDF-E2A14F138027}" type="parTrans" cxnId="{DD3EA715-5DC3-41C6-BF5C-2B2324ADC1DB}">
      <dgm:prSet/>
      <dgm:spPr/>
      <dgm:t>
        <a:bodyPr/>
        <a:lstStyle/>
        <a:p>
          <a:endParaRPr lang="en-US"/>
        </a:p>
      </dgm:t>
    </dgm:pt>
    <dgm:pt modelId="{C7ED77E9-5860-42B9-BF72-6E54800E807D}" type="sibTrans" cxnId="{DD3EA715-5DC3-41C6-BF5C-2B2324ADC1DB}">
      <dgm:prSet/>
      <dgm:spPr/>
      <dgm:t>
        <a:bodyPr/>
        <a:lstStyle/>
        <a:p>
          <a:endParaRPr lang="en-US"/>
        </a:p>
      </dgm:t>
    </dgm:pt>
    <dgm:pt modelId="{2C0177DF-14BA-49C5-8DC1-AEA02E2B5C01}">
      <dgm:prSet/>
      <dgm:spPr/>
      <dgm:t>
        <a:bodyPr/>
        <a:lstStyle/>
        <a:p>
          <a:r>
            <a:rPr lang="en-US"/>
            <a:t>The award request described in item 2 above is prepared as described and submitted to General Administration for approval. </a:t>
          </a:r>
        </a:p>
      </dgm:t>
    </dgm:pt>
    <dgm:pt modelId="{441FDC42-B5C1-4809-8043-259B86CFF0BF}" type="parTrans" cxnId="{EC244FFB-D089-4E72-A623-59B5DD010E60}">
      <dgm:prSet/>
      <dgm:spPr/>
      <dgm:t>
        <a:bodyPr/>
        <a:lstStyle/>
        <a:p>
          <a:endParaRPr lang="en-US"/>
        </a:p>
      </dgm:t>
    </dgm:pt>
    <dgm:pt modelId="{53ECF0BF-325F-4B96-9537-771F84A53377}" type="sibTrans" cxnId="{EC244FFB-D089-4E72-A623-59B5DD010E60}">
      <dgm:prSet/>
      <dgm:spPr/>
      <dgm:t>
        <a:bodyPr/>
        <a:lstStyle/>
        <a:p>
          <a:endParaRPr lang="en-US"/>
        </a:p>
      </dgm:t>
    </dgm:pt>
    <dgm:pt modelId="{036A8F42-07A1-4B29-989A-015385CB66DC}">
      <dgm:prSet/>
      <dgm:spPr/>
      <dgm:t>
        <a:bodyPr/>
        <a:lstStyle/>
        <a:p>
          <a:r>
            <a:rPr lang="en-US"/>
            <a:t>The awarding authority for informal projects in the UNC institutions is the campus on which the project is located.</a:t>
          </a:r>
        </a:p>
      </dgm:t>
    </dgm:pt>
    <dgm:pt modelId="{C58E0915-6068-4213-97DA-B6BA31BCB14C}" type="parTrans" cxnId="{6599B420-028D-450B-B990-F367D2ED6867}">
      <dgm:prSet/>
      <dgm:spPr/>
      <dgm:t>
        <a:bodyPr/>
        <a:lstStyle/>
        <a:p>
          <a:endParaRPr lang="en-US"/>
        </a:p>
      </dgm:t>
    </dgm:pt>
    <dgm:pt modelId="{7179A9EC-53EF-4DDF-B2ED-38F350F36CFB}" type="sibTrans" cxnId="{6599B420-028D-450B-B990-F367D2ED6867}">
      <dgm:prSet/>
      <dgm:spPr/>
      <dgm:t>
        <a:bodyPr/>
        <a:lstStyle/>
        <a:p>
          <a:endParaRPr lang="en-US"/>
        </a:p>
      </dgm:t>
    </dgm:pt>
    <dgm:pt modelId="{D9DB6A11-A4F2-4DE4-B798-76DE1F0423E7}" type="pres">
      <dgm:prSet presAssocID="{02254AB8-8CF2-47BC-BDA7-2E0CEDFA4E8D}" presName="linear" presStyleCnt="0">
        <dgm:presLayoutVars>
          <dgm:animLvl val="lvl"/>
          <dgm:resizeHandles val="exact"/>
        </dgm:presLayoutVars>
      </dgm:prSet>
      <dgm:spPr/>
    </dgm:pt>
    <dgm:pt modelId="{4E9C1431-D241-479B-BFB1-11A80317841D}" type="pres">
      <dgm:prSet presAssocID="{FCE1C748-3962-4725-9560-8A02E4F38539}" presName="parentText" presStyleLbl="node1" presStyleIdx="0" presStyleCnt="3">
        <dgm:presLayoutVars>
          <dgm:chMax val="0"/>
          <dgm:bulletEnabled val="1"/>
        </dgm:presLayoutVars>
      </dgm:prSet>
      <dgm:spPr/>
    </dgm:pt>
    <dgm:pt modelId="{C48600AC-AEDF-47EC-A1E1-24A760F7A713}" type="pres">
      <dgm:prSet presAssocID="{C7ED77E9-5860-42B9-BF72-6E54800E807D}" presName="spacer" presStyleCnt="0"/>
      <dgm:spPr/>
    </dgm:pt>
    <dgm:pt modelId="{E9AD1F79-C539-4D4F-A661-A798CDDA586F}" type="pres">
      <dgm:prSet presAssocID="{2C0177DF-14BA-49C5-8DC1-AEA02E2B5C01}" presName="parentText" presStyleLbl="node1" presStyleIdx="1" presStyleCnt="3">
        <dgm:presLayoutVars>
          <dgm:chMax val="0"/>
          <dgm:bulletEnabled val="1"/>
        </dgm:presLayoutVars>
      </dgm:prSet>
      <dgm:spPr/>
    </dgm:pt>
    <dgm:pt modelId="{AE9CB7AB-A5CC-4073-B81F-C691EBED852D}" type="pres">
      <dgm:prSet presAssocID="{53ECF0BF-325F-4B96-9537-771F84A53377}" presName="spacer" presStyleCnt="0"/>
      <dgm:spPr/>
    </dgm:pt>
    <dgm:pt modelId="{B565BD74-80DA-41F0-836A-C7EB544C6B15}" type="pres">
      <dgm:prSet presAssocID="{036A8F42-07A1-4B29-989A-015385CB66DC}" presName="parentText" presStyleLbl="node1" presStyleIdx="2" presStyleCnt="3">
        <dgm:presLayoutVars>
          <dgm:chMax val="0"/>
          <dgm:bulletEnabled val="1"/>
        </dgm:presLayoutVars>
      </dgm:prSet>
      <dgm:spPr/>
    </dgm:pt>
  </dgm:ptLst>
  <dgm:cxnLst>
    <dgm:cxn modelId="{B2503E05-BF7E-49B3-8156-BFFBE554938C}" type="presOf" srcId="{2C0177DF-14BA-49C5-8DC1-AEA02E2B5C01}" destId="{E9AD1F79-C539-4D4F-A661-A798CDDA586F}" srcOrd="0" destOrd="0" presId="urn:microsoft.com/office/officeart/2005/8/layout/vList2"/>
    <dgm:cxn modelId="{DD3EA715-5DC3-41C6-BF5C-2B2324ADC1DB}" srcId="{02254AB8-8CF2-47BC-BDA7-2E0CEDFA4E8D}" destId="{FCE1C748-3962-4725-9560-8A02E4F38539}" srcOrd="0" destOrd="0" parTransId="{978B45AF-CD2E-49A7-AEDF-E2A14F138027}" sibTransId="{C7ED77E9-5860-42B9-BF72-6E54800E807D}"/>
    <dgm:cxn modelId="{0700DF15-CC7E-45B5-B5E4-CD3E85981D02}" type="presOf" srcId="{FCE1C748-3962-4725-9560-8A02E4F38539}" destId="{4E9C1431-D241-479B-BFB1-11A80317841D}" srcOrd="0" destOrd="0" presId="urn:microsoft.com/office/officeart/2005/8/layout/vList2"/>
    <dgm:cxn modelId="{6599B420-028D-450B-B990-F367D2ED6867}" srcId="{02254AB8-8CF2-47BC-BDA7-2E0CEDFA4E8D}" destId="{036A8F42-07A1-4B29-989A-015385CB66DC}" srcOrd="2" destOrd="0" parTransId="{C58E0915-6068-4213-97DA-B6BA31BCB14C}" sibTransId="{7179A9EC-53EF-4DDF-B2ED-38F350F36CFB}"/>
    <dgm:cxn modelId="{23592D73-0696-4674-9CF7-950514F11BF3}" type="presOf" srcId="{02254AB8-8CF2-47BC-BDA7-2E0CEDFA4E8D}" destId="{D9DB6A11-A4F2-4DE4-B798-76DE1F0423E7}" srcOrd="0" destOrd="0" presId="urn:microsoft.com/office/officeart/2005/8/layout/vList2"/>
    <dgm:cxn modelId="{EA6D34D4-6D57-4A3C-9411-0023F0E1FA8A}" type="presOf" srcId="{036A8F42-07A1-4B29-989A-015385CB66DC}" destId="{B565BD74-80DA-41F0-836A-C7EB544C6B15}" srcOrd="0" destOrd="0" presId="urn:microsoft.com/office/officeart/2005/8/layout/vList2"/>
    <dgm:cxn modelId="{EC244FFB-D089-4E72-A623-59B5DD010E60}" srcId="{02254AB8-8CF2-47BC-BDA7-2E0CEDFA4E8D}" destId="{2C0177DF-14BA-49C5-8DC1-AEA02E2B5C01}" srcOrd="1" destOrd="0" parTransId="{441FDC42-B5C1-4809-8043-259B86CFF0BF}" sibTransId="{53ECF0BF-325F-4B96-9537-771F84A53377}"/>
    <dgm:cxn modelId="{7FC4ACA3-38F2-4B73-BFF3-B1E2CAAEEADD}" type="presParOf" srcId="{D9DB6A11-A4F2-4DE4-B798-76DE1F0423E7}" destId="{4E9C1431-D241-479B-BFB1-11A80317841D}" srcOrd="0" destOrd="0" presId="urn:microsoft.com/office/officeart/2005/8/layout/vList2"/>
    <dgm:cxn modelId="{2B6114D9-52A8-4672-82CD-89206F1458B7}" type="presParOf" srcId="{D9DB6A11-A4F2-4DE4-B798-76DE1F0423E7}" destId="{C48600AC-AEDF-47EC-A1E1-24A760F7A713}" srcOrd="1" destOrd="0" presId="urn:microsoft.com/office/officeart/2005/8/layout/vList2"/>
    <dgm:cxn modelId="{39AC71ED-E0B6-46CA-BC4B-310256517173}" type="presParOf" srcId="{D9DB6A11-A4F2-4DE4-B798-76DE1F0423E7}" destId="{E9AD1F79-C539-4D4F-A661-A798CDDA586F}" srcOrd="2" destOrd="0" presId="urn:microsoft.com/office/officeart/2005/8/layout/vList2"/>
    <dgm:cxn modelId="{4334D427-6E10-4629-AB73-3AF8AC2A79E7}" type="presParOf" srcId="{D9DB6A11-A4F2-4DE4-B798-76DE1F0423E7}" destId="{AE9CB7AB-A5CC-4073-B81F-C691EBED852D}" srcOrd="3" destOrd="0" presId="urn:microsoft.com/office/officeart/2005/8/layout/vList2"/>
    <dgm:cxn modelId="{E934FE15-8FF7-474B-ABEE-B434B8975270}" type="presParOf" srcId="{D9DB6A11-A4F2-4DE4-B798-76DE1F0423E7}" destId="{B565BD74-80DA-41F0-836A-C7EB544C6B15}"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7.xml><?xml version="1.0" encoding="utf-8"?>
<dgm:dataModel xmlns:dgm="http://schemas.openxmlformats.org/drawingml/2006/diagram" xmlns:a="http://schemas.openxmlformats.org/drawingml/2006/main">
  <dgm:ptLst>
    <dgm:pt modelId="{E4745F9F-A90D-4684-BC58-97926A8A5D4F}" type="doc">
      <dgm:prSet loTypeId="urn:microsoft.com/office/officeart/2005/8/layout/hProcess9" loCatId="process" qsTypeId="urn:microsoft.com/office/officeart/2005/8/quickstyle/3d1" qsCatId="3D" csTypeId="urn:microsoft.com/office/officeart/2005/8/colors/accent1_2" csCatId="accent1"/>
      <dgm:spPr/>
      <dgm:t>
        <a:bodyPr/>
        <a:lstStyle/>
        <a:p>
          <a:endParaRPr lang="en-US"/>
        </a:p>
      </dgm:t>
    </dgm:pt>
    <dgm:pt modelId="{61A268DE-6E3B-4846-BEFE-40A6869B2BF8}">
      <dgm:prSet custT="1"/>
      <dgm:spPr/>
      <dgm:t>
        <a:bodyPr/>
        <a:lstStyle/>
        <a:p>
          <a:r>
            <a:rPr lang="en-US" sz="4800" b="1" dirty="0"/>
            <a:t>CHAPTER 700 </a:t>
          </a:r>
          <a:br>
            <a:rPr lang="en-US" sz="4800" b="1" dirty="0"/>
          </a:br>
          <a:br>
            <a:rPr lang="en-US" sz="4800" b="1" dirty="0"/>
          </a:br>
          <a:r>
            <a:rPr lang="en-US" sz="4800" b="1" dirty="0"/>
            <a:t>Construction Management</a:t>
          </a:r>
          <a:endParaRPr lang="en-US" sz="4800" dirty="0"/>
        </a:p>
      </dgm:t>
    </dgm:pt>
    <dgm:pt modelId="{0BCAC43C-80B6-428E-9C0C-85EC0F0CB8D0}" type="parTrans" cxnId="{2DD74361-FAAD-43A3-950B-8988D88FD6D6}">
      <dgm:prSet/>
      <dgm:spPr/>
      <dgm:t>
        <a:bodyPr/>
        <a:lstStyle/>
        <a:p>
          <a:endParaRPr lang="en-US"/>
        </a:p>
      </dgm:t>
    </dgm:pt>
    <dgm:pt modelId="{D0ABB17C-4420-4448-9212-F6DAB4F4DB9D}" type="sibTrans" cxnId="{2DD74361-FAAD-43A3-950B-8988D88FD6D6}">
      <dgm:prSet/>
      <dgm:spPr/>
      <dgm:t>
        <a:bodyPr/>
        <a:lstStyle/>
        <a:p>
          <a:endParaRPr lang="en-US"/>
        </a:p>
      </dgm:t>
    </dgm:pt>
    <dgm:pt modelId="{6F9020AD-D279-4CC7-B701-A39D02FFEB68}" type="pres">
      <dgm:prSet presAssocID="{E4745F9F-A90D-4684-BC58-97926A8A5D4F}" presName="CompostProcess" presStyleCnt="0">
        <dgm:presLayoutVars>
          <dgm:dir/>
          <dgm:resizeHandles val="exact"/>
        </dgm:presLayoutVars>
      </dgm:prSet>
      <dgm:spPr/>
    </dgm:pt>
    <dgm:pt modelId="{C5BFE2DA-2259-42CA-80C9-BF21258D2B4A}" type="pres">
      <dgm:prSet presAssocID="{E4745F9F-A90D-4684-BC58-97926A8A5D4F}" presName="arrow" presStyleLbl="bgShp" presStyleIdx="0" presStyleCnt="1"/>
      <dgm:spPr/>
    </dgm:pt>
    <dgm:pt modelId="{15E39438-D9D9-4DD1-A435-C0340271B637}" type="pres">
      <dgm:prSet presAssocID="{E4745F9F-A90D-4684-BC58-97926A8A5D4F}" presName="linearProcess" presStyleCnt="0"/>
      <dgm:spPr/>
    </dgm:pt>
    <dgm:pt modelId="{9065AA16-529D-4ED4-92CE-D2260F9B1071}" type="pres">
      <dgm:prSet presAssocID="{61A268DE-6E3B-4846-BEFE-40A6869B2BF8}" presName="textNode" presStyleLbl="node1" presStyleIdx="0" presStyleCnt="1">
        <dgm:presLayoutVars>
          <dgm:bulletEnabled val="1"/>
        </dgm:presLayoutVars>
      </dgm:prSet>
      <dgm:spPr/>
    </dgm:pt>
  </dgm:ptLst>
  <dgm:cxnLst>
    <dgm:cxn modelId="{1F6EE502-5A5F-4548-9B34-FE0EBD46FE90}" type="presOf" srcId="{61A268DE-6E3B-4846-BEFE-40A6869B2BF8}" destId="{9065AA16-529D-4ED4-92CE-D2260F9B1071}" srcOrd="0" destOrd="0" presId="urn:microsoft.com/office/officeart/2005/8/layout/hProcess9"/>
    <dgm:cxn modelId="{C54B3036-2BD9-43C0-92D5-B8CAC5D73410}" type="presOf" srcId="{E4745F9F-A90D-4684-BC58-97926A8A5D4F}" destId="{6F9020AD-D279-4CC7-B701-A39D02FFEB68}" srcOrd="0" destOrd="0" presId="urn:microsoft.com/office/officeart/2005/8/layout/hProcess9"/>
    <dgm:cxn modelId="{2DD74361-FAAD-43A3-950B-8988D88FD6D6}" srcId="{E4745F9F-A90D-4684-BC58-97926A8A5D4F}" destId="{61A268DE-6E3B-4846-BEFE-40A6869B2BF8}" srcOrd="0" destOrd="0" parTransId="{0BCAC43C-80B6-428E-9C0C-85EC0F0CB8D0}" sibTransId="{D0ABB17C-4420-4448-9212-F6DAB4F4DB9D}"/>
    <dgm:cxn modelId="{186AE8CB-F783-4590-807F-B9FA9564FCCB}" type="presParOf" srcId="{6F9020AD-D279-4CC7-B701-A39D02FFEB68}" destId="{C5BFE2DA-2259-42CA-80C9-BF21258D2B4A}" srcOrd="0" destOrd="0" presId="urn:microsoft.com/office/officeart/2005/8/layout/hProcess9"/>
    <dgm:cxn modelId="{88E28FA7-29A1-423A-A3B9-B1005F804392}" type="presParOf" srcId="{6F9020AD-D279-4CC7-B701-A39D02FFEB68}" destId="{15E39438-D9D9-4DD1-A435-C0340271B637}" srcOrd="1" destOrd="0" presId="urn:microsoft.com/office/officeart/2005/8/layout/hProcess9"/>
    <dgm:cxn modelId="{9BF4EB12-7453-4C4B-A725-C3E69FAFB416}" type="presParOf" srcId="{15E39438-D9D9-4DD1-A435-C0340271B637}" destId="{9065AA16-529D-4ED4-92CE-D2260F9B1071}" srcOrd="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8.xml><?xml version="1.0" encoding="utf-8"?>
<dgm:dataModel xmlns:dgm="http://schemas.openxmlformats.org/drawingml/2006/diagram" xmlns:a="http://schemas.openxmlformats.org/drawingml/2006/main">
  <dgm:ptLst>
    <dgm:pt modelId="{3359508C-B00A-4297-8960-69A6627828DA}"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E45E5183-F806-4B97-9636-E2ADEDD89787}">
      <dgm:prSet/>
      <dgm:spPr/>
      <dgm:t>
        <a:bodyPr/>
        <a:lstStyle/>
        <a:p>
          <a:pPr algn="ctr"/>
          <a:r>
            <a:rPr lang="fr-FR" b="1"/>
            <a:t>Section 701 </a:t>
          </a:r>
          <a:endParaRPr lang="en-US"/>
        </a:p>
      </dgm:t>
    </dgm:pt>
    <dgm:pt modelId="{A1E53E1D-759B-4E40-B420-FE10815873EE}" type="parTrans" cxnId="{D2E1C89F-8ACF-4303-9D58-7AAD57FFC691}">
      <dgm:prSet/>
      <dgm:spPr/>
      <dgm:t>
        <a:bodyPr/>
        <a:lstStyle/>
        <a:p>
          <a:pPr algn="ctr"/>
          <a:endParaRPr lang="en-US"/>
        </a:p>
      </dgm:t>
    </dgm:pt>
    <dgm:pt modelId="{4BB84A68-F3F0-4D9A-86D5-12A4D5235E71}" type="sibTrans" cxnId="{D2E1C89F-8ACF-4303-9D58-7AAD57FFC691}">
      <dgm:prSet/>
      <dgm:spPr/>
      <dgm:t>
        <a:bodyPr/>
        <a:lstStyle/>
        <a:p>
          <a:pPr algn="ctr"/>
          <a:endParaRPr lang="en-US"/>
        </a:p>
      </dgm:t>
    </dgm:pt>
    <dgm:pt modelId="{67E23360-9543-4D8E-AB1C-A9A57AEB8FE1}">
      <dgm:prSet/>
      <dgm:spPr/>
      <dgm:t>
        <a:bodyPr/>
        <a:lstStyle/>
        <a:p>
          <a:pPr algn="ctr"/>
          <a:r>
            <a:rPr lang="fr-FR" b="1"/>
            <a:t>Construction Management Section Responsibilities</a:t>
          </a:r>
          <a:endParaRPr lang="en-US"/>
        </a:p>
      </dgm:t>
    </dgm:pt>
    <dgm:pt modelId="{17807471-88F4-4ECE-81EA-F4DE80BB68D3}" type="parTrans" cxnId="{6C86A711-D789-4E9B-BE04-4386EAF6FCA5}">
      <dgm:prSet/>
      <dgm:spPr/>
      <dgm:t>
        <a:bodyPr/>
        <a:lstStyle/>
        <a:p>
          <a:pPr algn="ctr"/>
          <a:endParaRPr lang="en-US"/>
        </a:p>
      </dgm:t>
    </dgm:pt>
    <dgm:pt modelId="{6FC28268-B858-4833-93CE-DB946931F9FB}" type="sibTrans" cxnId="{6C86A711-D789-4E9B-BE04-4386EAF6FCA5}">
      <dgm:prSet/>
      <dgm:spPr/>
      <dgm:t>
        <a:bodyPr/>
        <a:lstStyle/>
        <a:p>
          <a:pPr algn="ctr"/>
          <a:endParaRPr lang="en-US"/>
        </a:p>
      </dgm:t>
    </dgm:pt>
    <dgm:pt modelId="{9DD7CE92-179C-4734-AC32-796279116456}" type="pres">
      <dgm:prSet presAssocID="{3359508C-B00A-4297-8960-69A6627828DA}" presName="linear" presStyleCnt="0">
        <dgm:presLayoutVars>
          <dgm:animLvl val="lvl"/>
          <dgm:resizeHandles val="exact"/>
        </dgm:presLayoutVars>
      </dgm:prSet>
      <dgm:spPr/>
    </dgm:pt>
    <dgm:pt modelId="{95BDA54B-2D94-48AC-9411-B92BB694D4B1}" type="pres">
      <dgm:prSet presAssocID="{E45E5183-F806-4B97-9636-E2ADEDD89787}" presName="parentText" presStyleLbl="node1" presStyleIdx="0" presStyleCnt="2">
        <dgm:presLayoutVars>
          <dgm:chMax val="0"/>
          <dgm:bulletEnabled val="1"/>
        </dgm:presLayoutVars>
      </dgm:prSet>
      <dgm:spPr/>
    </dgm:pt>
    <dgm:pt modelId="{858A69D0-F3C7-48AF-9274-3207D96608BB}" type="pres">
      <dgm:prSet presAssocID="{4BB84A68-F3F0-4D9A-86D5-12A4D5235E71}" presName="spacer" presStyleCnt="0"/>
      <dgm:spPr/>
    </dgm:pt>
    <dgm:pt modelId="{02369B24-681B-48F0-86F0-E153D046E5B0}" type="pres">
      <dgm:prSet presAssocID="{67E23360-9543-4D8E-AB1C-A9A57AEB8FE1}" presName="parentText" presStyleLbl="node1" presStyleIdx="1" presStyleCnt="2">
        <dgm:presLayoutVars>
          <dgm:chMax val="0"/>
          <dgm:bulletEnabled val="1"/>
        </dgm:presLayoutVars>
      </dgm:prSet>
      <dgm:spPr/>
    </dgm:pt>
  </dgm:ptLst>
  <dgm:cxnLst>
    <dgm:cxn modelId="{6C86A711-D789-4E9B-BE04-4386EAF6FCA5}" srcId="{3359508C-B00A-4297-8960-69A6627828DA}" destId="{67E23360-9543-4D8E-AB1C-A9A57AEB8FE1}" srcOrd="1" destOrd="0" parTransId="{17807471-88F4-4ECE-81EA-F4DE80BB68D3}" sibTransId="{6FC28268-B858-4833-93CE-DB946931F9FB}"/>
    <dgm:cxn modelId="{31594C3F-35F6-401F-871F-F3C9FABDDB87}" type="presOf" srcId="{E45E5183-F806-4B97-9636-E2ADEDD89787}" destId="{95BDA54B-2D94-48AC-9411-B92BB694D4B1}" srcOrd="0" destOrd="0" presId="urn:microsoft.com/office/officeart/2005/8/layout/vList2"/>
    <dgm:cxn modelId="{11964552-5332-4504-BBFB-35EE958BE62B}" type="presOf" srcId="{67E23360-9543-4D8E-AB1C-A9A57AEB8FE1}" destId="{02369B24-681B-48F0-86F0-E153D046E5B0}" srcOrd="0" destOrd="0" presId="urn:microsoft.com/office/officeart/2005/8/layout/vList2"/>
    <dgm:cxn modelId="{D2E1C89F-8ACF-4303-9D58-7AAD57FFC691}" srcId="{3359508C-B00A-4297-8960-69A6627828DA}" destId="{E45E5183-F806-4B97-9636-E2ADEDD89787}" srcOrd="0" destOrd="0" parTransId="{A1E53E1D-759B-4E40-B420-FE10815873EE}" sibTransId="{4BB84A68-F3F0-4D9A-86D5-12A4D5235E71}"/>
    <dgm:cxn modelId="{C6767AAA-1541-42E9-B793-8A87B7505F45}" type="presOf" srcId="{3359508C-B00A-4297-8960-69A6627828DA}" destId="{9DD7CE92-179C-4734-AC32-796279116456}" srcOrd="0" destOrd="0" presId="urn:microsoft.com/office/officeart/2005/8/layout/vList2"/>
    <dgm:cxn modelId="{03F9D43F-E743-4E35-B1A9-98511CA273AC}" type="presParOf" srcId="{9DD7CE92-179C-4734-AC32-796279116456}" destId="{95BDA54B-2D94-48AC-9411-B92BB694D4B1}" srcOrd="0" destOrd="0" presId="urn:microsoft.com/office/officeart/2005/8/layout/vList2"/>
    <dgm:cxn modelId="{8F1E6F44-D8D1-4FD7-BC58-78B0640AF629}" type="presParOf" srcId="{9DD7CE92-179C-4734-AC32-796279116456}" destId="{858A69D0-F3C7-48AF-9274-3207D96608BB}" srcOrd="1" destOrd="0" presId="urn:microsoft.com/office/officeart/2005/8/layout/vList2"/>
    <dgm:cxn modelId="{97ABBF06-648D-4009-80D5-2F1963A12F6B}" type="presParOf" srcId="{9DD7CE92-179C-4734-AC32-796279116456}" destId="{02369B24-681B-48F0-86F0-E153D046E5B0}"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9.xml><?xml version="1.0" encoding="utf-8"?>
<dgm:dataModel xmlns:dgm="http://schemas.openxmlformats.org/drawingml/2006/diagram" xmlns:a="http://schemas.openxmlformats.org/drawingml/2006/main">
  <dgm:ptLst>
    <dgm:pt modelId="{881A1FF2-E0D4-4A64-955A-C34C2E2F4D15}" type="doc">
      <dgm:prSet loTypeId="urn:microsoft.com/office/officeart/2005/8/layout/target3" loCatId="relationship" qsTypeId="urn:microsoft.com/office/officeart/2005/8/quickstyle/3d1" qsCatId="3D" csTypeId="urn:microsoft.com/office/officeart/2005/8/colors/colorful2" csCatId="colorful"/>
      <dgm:spPr/>
      <dgm:t>
        <a:bodyPr/>
        <a:lstStyle/>
        <a:p>
          <a:endParaRPr lang="en-US"/>
        </a:p>
      </dgm:t>
    </dgm:pt>
    <dgm:pt modelId="{DC02694B-3BE6-443A-B0B2-04BC357C154C}">
      <dgm:prSet/>
      <dgm:spPr/>
      <dgm:t>
        <a:bodyPr/>
        <a:lstStyle/>
        <a:p>
          <a:r>
            <a:rPr lang="en-US" b="1"/>
            <a:t>Architecture and Engineering</a:t>
          </a:r>
          <a:endParaRPr lang="en-US"/>
        </a:p>
      </dgm:t>
    </dgm:pt>
    <dgm:pt modelId="{81BE9566-A440-45FB-9C71-312B09F10118}" type="parTrans" cxnId="{EB78AEDF-1FE0-4BEA-B8A0-05ED6336860F}">
      <dgm:prSet/>
      <dgm:spPr/>
      <dgm:t>
        <a:bodyPr/>
        <a:lstStyle/>
        <a:p>
          <a:endParaRPr lang="en-US"/>
        </a:p>
      </dgm:t>
    </dgm:pt>
    <dgm:pt modelId="{AF5E565E-813A-4A5F-8ED5-B366AD7C3DD8}" type="sibTrans" cxnId="{EB78AEDF-1FE0-4BEA-B8A0-05ED6336860F}">
      <dgm:prSet/>
      <dgm:spPr/>
      <dgm:t>
        <a:bodyPr/>
        <a:lstStyle/>
        <a:p>
          <a:endParaRPr lang="en-US"/>
        </a:p>
      </dgm:t>
    </dgm:pt>
    <dgm:pt modelId="{DD11999A-6EFE-4723-A7D5-886311922E39}">
      <dgm:prSet/>
      <dgm:spPr/>
      <dgm:t>
        <a:bodyPr/>
        <a:lstStyle/>
        <a:p>
          <a:r>
            <a:rPr lang="en-US"/>
            <a:t>The State Construction Office (SCO) has the responsibility to inspect and accept construction of State buildings, from an architectural, engineering, and life-safety standpoint, for all projects that fall under the jurisdiction of </a:t>
          </a:r>
          <a:r>
            <a:rPr lang="en-US">
              <a:hlinkClick xmlns:r="http://schemas.openxmlformats.org/officeDocument/2006/relationships" r:id="rId1"/>
            </a:rPr>
            <a:t>GS143-341(3)(d)</a:t>
          </a:r>
          <a:endParaRPr lang="en-US"/>
        </a:p>
      </dgm:t>
    </dgm:pt>
    <dgm:pt modelId="{07FF4118-D893-4679-82E7-73154084DC59}" type="parTrans" cxnId="{9B96714D-AB97-40AA-A058-60FE36B0DF0A}">
      <dgm:prSet/>
      <dgm:spPr/>
      <dgm:t>
        <a:bodyPr/>
        <a:lstStyle/>
        <a:p>
          <a:endParaRPr lang="en-US"/>
        </a:p>
      </dgm:t>
    </dgm:pt>
    <dgm:pt modelId="{3B52B4A8-8CCC-4190-8175-D6EF474673B8}" type="sibTrans" cxnId="{9B96714D-AB97-40AA-A058-60FE36B0DF0A}">
      <dgm:prSet/>
      <dgm:spPr/>
      <dgm:t>
        <a:bodyPr/>
        <a:lstStyle/>
        <a:p>
          <a:endParaRPr lang="en-US"/>
        </a:p>
      </dgm:t>
    </dgm:pt>
    <dgm:pt modelId="{FB5892D1-A7C7-462A-895B-174454F52B74}" type="pres">
      <dgm:prSet presAssocID="{881A1FF2-E0D4-4A64-955A-C34C2E2F4D15}" presName="Name0" presStyleCnt="0">
        <dgm:presLayoutVars>
          <dgm:chMax val="7"/>
          <dgm:dir/>
          <dgm:animLvl val="lvl"/>
          <dgm:resizeHandles val="exact"/>
        </dgm:presLayoutVars>
      </dgm:prSet>
      <dgm:spPr/>
    </dgm:pt>
    <dgm:pt modelId="{46207EBD-288F-40C1-9322-E76D09E536FA}" type="pres">
      <dgm:prSet presAssocID="{DC02694B-3BE6-443A-B0B2-04BC357C154C}" presName="circle1" presStyleLbl="node1" presStyleIdx="0" presStyleCnt="2"/>
      <dgm:spPr/>
    </dgm:pt>
    <dgm:pt modelId="{FB27DCAA-E501-4F9D-A992-78041CA35542}" type="pres">
      <dgm:prSet presAssocID="{DC02694B-3BE6-443A-B0B2-04BC357C154C}" presName="space" presStyleCnt="0"/>
      <dgm:spPr/>
    </dgm:pt>
    <dgm:pt modelId="{132B6E07-102C-4E05-B546-0520271D4FF0}" type="pres">
      <dgm:prSet presAssocID="{DC02694B-3BE6-443A-B0B2-04BC357C154C}" presName="rect1" presStyleLbl="alignAcc1" presStyleIdx="0" presStyleCnt="2"/>
      <dgm:spPr/>
    </dgm:pt>
    <dgm:pt modelId="{00CDE8C5-1800-45C0-BA79-7839521F02D8}" type="pres">
      <dgm:prSet presAssocID="{DD11999A-6EFE-4723-A7D5-886311922E39}" presName="vertSpace2" presStyleLbl="node1" presStyleIdx="0" presStyleCnt="2"/>
      <dgm:spPr/>
    </dgm:pt>
    <dgm:pt modelId="{5B84F907-3DD3-494E-A976-1AB9BD647FCC}" type="pres">
      <dgm:prSet presAssocID="{DD11999A-6EFE-4723-A7D5-886311922E39}" presName="circle2" presStyleLbl="node1" presStyleIdx="1" presStyleCnt="2"/>
      <dgm:spPr/>
    </dgm:pt>
    <dgm:pt modelId="{C8D701C6-766C-4C6D-A872-8E6D17663EF9}" type="pres">
      <dgm:prSet presAssocID="{DD11999A-6EFE-4723-A7D5-886311922E39}" presName="rect2" presStyleLbl="alignAcc1" presStyleIdx="1" presStyleCnt="2"/>
      <dgm:spPr/>
    </dgm:pt>
    <dgm:pt modelId="{F4F7523A-04F8-4691-B416-AA18ED80EEAD}" type="pres">
      <dgm:prSet presAssocID="{DC02694B-3BE6-443A-B0B2-04BC357C154C}" presName="rect1ParTxNoCh" presStyleLbl="alignAcc1" presStyleIdx="1" presStyleCnt="2">
        <dgm:presLayoutVars>
          <dgm:chMax val="1"/>
          <dgm:bulletEnabled val="1"/>
        </dgm:presLayoutVars>
      </dgm:prSet>
      <dgm:spPr/>
    </dgm:pt>
    <dgm:pt modelId="{F36F959E-9A17-4950-8A0F-C963552389EC}" type="pres">
      <dgm:prSet presAssocID="{DD11999A-6EFE-4723-A7D5-886311922E39}" presName="rect2ParTxNoCh" presStyleLbl="alignAcc1" presStyleIdx="1" presStyleCnt="2">
        <dgm:presLayoutVars>
          <dgm:chMax val="1"/>
          <dgm:bulletEnabled val="1"/>
        </dgm:presLayoutVars>
      </dgm:prSet>
      <dgm:spPr/>
    </dgm:pt>
  </dgm:ptLst>
  <dgm:cxnLst>
    <dgm:cxn modelId="{9B96714D-AB97-40AA-A058-60FE36B0DF0A}" srcId="{881A1FF2-E0D4-4A64-955A-C34C2E2F4D15}" destId="{DD11999A-6EFE-4723-A7D5-886311922E39}" srcOrd="1" destOrd="0" parTransId="{07FF4118-D893-4679-82E7-73154084DC59}" sibTransId="{3B52B4A8-8CCC-4190-8175-D6EF474673B8}"/>
    <dgm:cxn modelId="{38B6B577-2F23-4457-862C-451FC572E07F}" type="presOf" srcId="{DD11999A-6EFE-4723-A7D5-886311922E39}" destId="{C8D701C6-766C-4C6D-A872-8E6D17663EF9}" srcOrd="0" destOrd="0" presId="urn:microsoft.com/office/officeart/2005/8/layout/target3"/>
    <dgm:cxn modelId="{BABFF87D-A6A6-4958-9F98-148C04E447D3}" type="presOf" srcId="{DD11999A-6EFE-4723-A7D5-886311922E39}" destId="{F36F959E-9A17-4950-8A0F-C963552389EC}" srcOrd="1" destOrd="0" presId="urn:microsoft.com/office/officeart/2005/8/layout/target3"/>
    <dgm:cxn modelId="{74B5ABBD-EF9E-4697-8FE0-6835DDA675A2}" type="presOf" srcId="{881A1FF2-E0D4-4A64-955A-C34C2E2F4D15}" destId="{FB5892D1-A7C7-462A-895B-174454F52B74}" srcOrd="0" destOrd="0" presId="urn:microsoft.com/office/officeart/2005/8/layout/target3"/>
    <dgm:cxn modelId="{5EDF03C9-A3EC-49DD-BAC3-E2043A8C98EE}" type="presOf" srcId="{DC02694B-3BE6-443A-B0B2-04BC357C154C}" destId="{132B6E07-102C-4E05-B546-0520271D4FF0}" srcOrd="0" destOrd="0" presId="urn:microsoft.com/office/officeart/2005/8/layout/target3"/>
    <dgm:cxn modelId="{EB78AEDF-1FE0-4BEA-B8A0-05ED6336860F}" srcId="{881A1FF2-E0D4-4A64-955A-C34C2E2F4D15}" destId="{DC02694B-3BE6-443A-B0B2-04BC357C154C}" srcOrd="0" destOrd="0" parTransId="{81BE9566-A440-45FB-9C71-312B09F10118}" sibTransId="{AF5E565E-813A-4A5F-8ED5-B366AD7C3DD8}"/>
    <dgm:cxn modelId="{9D044AFE-629B-4ACB-AD8E-15F324337435}" type="presOf" srcId="{DC02694B-3BE6-443A-B0B2-04BC357C154C}" destId="{F4F7523A-04F8-4691-B416-AA18ED80EEAD}" srcOrd="1" destOrd="0" presId="urn:microsoft.com/office/officeart/2005/8/layout/target3"/>
    <dgm:cxn modelId="{2719C732-0703-4E1E-ADCF-99DDBE72673C}" type="presParOf" srcId="{FB5892D1-A7C7-462A-895B-174454F52B74}" destId="{46207EBD-288F-40C1-9322-E76D09E536FA}" srcOrd="0" destOrd="0" presId="urn:microsoft.com/office/officeart/2005/8/layout/target3"/>
    <dgm:cxn modelId="{794CA0D1-8728-4A5E-BF9B-BB61491AABD3}" type="presParOf" srcId="{FB5892D1-A7C7-462A-895B-174454F52B74}" destId="{FB27DCAA-E501-4F9D-A992-78041CA35542}" srcOrd="1" destOrd="0" presId="urn:microsoft.com/office/officeart/2005/8/layout/target3"/>
    <dgm:cxn modelId="{759007EC-6507-49EE-A467-8BC079F4CDB1}" type="presParOf" srcId="{FB5892D1-A7C7-462A-895B-174454F52B74}" destId="{132B6E07-102C-4E05-B546-0520271D4FF0}" srcOrd="2" destOrd="0" presId="urn:microsoft.com/office/officeart/2005/8/layout/target3"/>
    <dgm:cxn modelId="{F94DAA77-1FEA-496A-A656-EE19D74D1325}" type="presParOf" srcId="{FB5892D1-A7C7-462A-895B-174454F52B74}" destId="{00CDE8C5-1800-45C0-BA79-7839521F02D8}" srcOrd="3" destOrd="0" presId="urn:microsoft.com/office/officeart/2005/8/layout/target3"/>
    <dgm:cxn modelId="{0A270B5E-DD2F-4EB2-8E4A-60BE84E911A5}" type="presParOf" srcId="{FB5892D1-A7C7-462A-895B-174454F52B74}" destId="{5B84F907-3DD3-494E-A976-1AB9BD647FCC}" srcOrd="4" destOrd="0" presId="urn:microsoft.com/office/officeart/2005/8/layout/target3"/>
    <dgm:cxn modelId="{1D03FBA0-B4B0-4293-8866-28D55CAB9644}" type="presParOf" srcId="{FB5892D1-A7C7-462A-895B-174454F52B74}" destId="{C8D701C6-766C-4C6D-A872-8E6D17663EF9}" srcOrd="5" destOrd="0" presId="urn:microsoft.com/office/officeart/2005/8/layout/target3"/>
    <dgm:cxn modelId="{B388950D-DBB3-41A1-B808-D64A2372D4A7}" type="presParOf" srcId="{FB5892D1-A7C7-462A-895B-174454F52B74}" destId="{F4F7523A-04F8-4691-B416-AA18ED80EEAD}" srcOrd="6" destOrd="0" presId="urn:microsoft.com/office/officeart/2005/8/layout/target3"/>
    <dgm:cxn modelId="{D4DFCDDE-CA1E-478A-AE47-42FE9C4DD5C1}" type="presParOf" srcId="{FB5892D1-A7C7-462A-895B-174454F52B74}" destId="{F36F959E-9A17-4950-8A0F-C963552389EC}" srcOrd="7"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ACDEB937-4F57-4A24-9DAC-44476B2C8AD5}" type="doc">
      <dgm:prSet loTypeId="urn:microsoft.com/office/officeart/2005/8/layout/vList2" loCatId="list" qsTypeId="urn:microsoft.com/office/officeart/2005/8/quickstyle/3d3" qsCatId="3D" csTypeId="urn:microsoft.com/office/officeart/2005/8/colors/colorful4" csCatId="colorful"/>
      <dgm:spPr/>
      <dgm:t>
        <a:bodyPr/>
        <a:lstStyle/>
        <a:p>
          <a:endParaRPr lang="en-US"/>
        </a:p>
      </dgm:t>
    </dgm:pt>
    <dgm:pt modelId="{E7F63848-046E-45C3-AB6C-00AB8C58B024}">
      <dgm:prSet custT="1"/>
      <dgm:spPr/>
      <dgm:t>
        <a:bodyPr/>
        <a:lstStyle/>
        <a:p>
          <a:pPr algn="ctr"/>
          <a:r>
            <a:rPr lang="en-US" sz="2400" b="1" u="sng" dirty="0"/>
            <a:t>Construction Management Section</a:t>
          </a:r>
        </a:p>
      </dgm:t>
    </dgm:pt>
    <dgm:pt modelId="{E42CBC17-3788-4A30-AEC2-280B6CCBF77C}" type="parTrans" cxnId="{BD85815D-9468-4593-B7DD-86696ECA7CA2}">
      <dgm:prSet/>
      <dgm:spPr/>
      <dgm:t>
        <a:bodyPr/>
        <a:lstStyle/>
        <a:p>
          <a:pPr algn="ctr"/>
          <a:endParaRPr lang="en-US"/>
        </a:p>
      </dgm:t>
    </dgm:pt>
    <dgm:pt modelId="{204C643A-EC39-46D7-B590-3BBC70956C94}" type="sibTrans" cxnId="{BD85815D-9468-4593-B7DD-86696ECA7CA2}">
      <dgm:prSet/>
      <dgm:spPr/>
      <dgm:t>
        <a:bodyPr/>
        <a:lstStyle/>
        <a:p>
          <a:pPr algn="ctr"/>
          <a:endParaRPr lang="en-US"/>
        </a:p>
      </dgm:t>
    </dgm:pt>
    <dgm:pt modelId="{4F5AC184-33D1-4E37-9578-7B0B621BE9C5}">
      <dgm:prSet/>
      <dgm:spPr/>
      <dgm:t>
        <a:bodyPr/>
        <a:lstStyle/>
        <a:p>
          <a:pPr algn="ctr"/>
          <a:r>
            <a:rPr lang="en-US"/>
            <a:t>Supervision and inspection of all work done and materials used in construction or renovation of State buildings </a:t>
          </a:r>
        </a:p>
      </dgm:t>
    </dgm:pt>
    <dgm:pt modelId="{7FFA5AAD-39D3-454A-B0C8-F9BE6A347AFC}" type="parTrans" cxnId="{FF6F033B-EE5D-48F7-92EC-42B2A4C4A867}">
      <dgm:prSet/>
      <dgm:spPr/>
      <dgm:t>
        <a:bodyPr/>
        <a:lstStyle/>
        <a:p>
          <a:pPr algn="ctr"/>
          <a:endParaRPr lang="en-US"/>
        </a:p>
      </dgm:t>
    </dgm:pt>
    <dgm:pt modelId="{57E42025-0A91-45B1-A526-9EBFAC324E9F}" type="sibTrans" cxnId="{FF6F033B-EE5D-48F7-92EC-42B2A4C4A867}">
      <dgm:prSet/>
      <dgm:spPr/>
      <dgm:t>
        <a:bodyPr/>
        <a:lstStyle/>
        <a:p>
          <a:pPr algn="ctr"/>
          <a:endParaRPr lang="en-US"/>
        </a:p>
      </dgm:t>
    </dgm:pt>
    <dgm:pt modelId="{1C5B6001-B310-4C9D-B7C1-53FA38D448A9}">
      <dgm:prSet/>
      <dgm:spPr/>
      <dgm:t>
        <a:bodyPr/>
        <a:lstStyle/>
        <a:p>
          <a:pPr algn="ctr"/>
          <a:r>
            <a:rPr lang="en-US"/>
            <a:t>Acting as the official electrical inspector </a:t>
          </a:r>
        </a:p>
      </dgm:t>
    </dgm:pt>
    <dgm:pt modelId="{2CCC5343-2043-4E66-92B1-6F6B5115F0D9}" type="parTrans" cxnId="{23A72F46-B928-4133-A891-524964EF2100}">
      <dgm:prSet/>
      <dgm:spPr/>
      <dgm:t>
        <a:bodyPr/>
        <a:lstStyle/>
        <a:p>
          <a:pPr algn="ctr"/>
          <a:endParaRPr lang="en-US"/>
        </a:p>
      </dgm:t>
    </dgm:pt>
    <dgm:pt modelId="{D3BB6A2A-EE7F-4E06-8206-6BEE4E850B68}" type="sibTrans" cxnId="{23A72F46-B928-4133-A891-524964EF2100}">
      <dgm:prSet/>
      <dgm:spPr/>
      <dgm:t>
        <a:bodyPr/>
        <a:lstStyle/>
        <a:p>
          <a:pPr algn="ctr"/>
          <a:endParaRPr lang="en-US"/>
        </a:p>
      </dgm:t>
    </dgm:pt>
    <dgm:pt modelId="{E1CE08B7-D80F-4867-A713-D9D7A2220E08}">
      <dgm:prSet/>
      <dgm:spPr/>
      <dgm:t>
        <a:bodyPr/>
        <a:lstStyle/>
        <a:p>
          <a:pPr algn="ctr"/>
          <a:r>
            <a:rPr lang="en-US"/>
            <a:t>Acceptance of constructed buildings on behalf of the State </a:t>
          </a:r>
        </a:p>
      </dgm:t>
    </dgm:pt>
    <dgm:pt modelId="{40E11E82-DAB6-485C-A9C3-75131B46F531}" type="parTrans" cxnId="{130B15B8-9127-4504-AA03-29EE80B2288B}">
      <dgm:prSet/>
      <dgm:spPr/>
      <dgm:t>
        <a:bodyPr/>
        <a:lstStyle/>
        <a:p>
          <a:pPr algn="ctr"/>
          <a:endParaRPr lang="en-US"/>
        </a:p>
      </dgm:t>
    </dgm:pt>
    <dgm:pt modelId="{2F78F6B7-E865-40B5-9CEE-D15934781330}" type="sibTrans" cxnId="{130B15B8-9127-4504-AA03-29EE80B2288B}">
      <dgm:prSet/>
      <dgm:spPr/>
      <dgm:t>
        <a:bodyPr/>
        <a:lstStyle/>
        <a:p>
          <a:pPr algn="ctr"/>
          <a:endParaRPr lang="en-US"/>
        </a:p>
      </dgm:t>
    </dgm:pt>
    <dgm:pt modelId="{8855C3F8-FF34-4C91-9AE8-00342D50396C}">
      <dgm:prSet/>
      <dgm:spPr/>
      <dgm:t>
        <a:bodyPr/>
        <a:lstStyle/>
        <a:p>
          <a:pPr algn="ctr"/>
          <a:r>
            <a:rPr lang="en-US"/>
            <a:t>Management of State buildings in Wake County </a:t>
          </a:r>
        </a:p>
      </dgm:t>
    </dgm:pt>
    <dgm:pt modelId="{D9A07073-9869-4253-A068-852C1A70EB69}" type="parTrans" cxnId="{BA453A90-2DD3-4465-AE6A-7DE01E4F8E6C}">
      <dgm:prSet/>
      <dgm:spPr/>
      <dgm:t>
        <a:bodyPr/>
        <a:lstStyle/>
        <a:p>
          <a:pPr algn="ctr"/>
          <a:endParaRPr lang="en-US"/>
        </a:p>
      </dgm:t>
    </dgm:pt>
    <dgm:pt modelId="{6C51266D-87EC-4A82-9ED5-8BFD7B9E10FB}" type="sibTrans" cxnId="{BA453A90-2DD3-4465-AE6A-7DE01E4F8E6C}">
      <dgm:prSet/>
      <dgm:spPr/>
      <dgm:t>
        <a:bodyPr/>
        <a:lstStyle/>
        <a:p>
          <a:pPr algn="ctr"/>
          <a:endParaRPr lang="en-US"/>
        </a:p>
      </dgm:t>
    </dgm:pt>
    <dgm:pt modelId="{0FB7D9C9-3677-4B3D-8469-A09A821A7C1A}">
      <dgm:prSet/>
      <dgm:spPr/>
      <dgm:t>
        <a:bodyPr/>
        <a:lstStyle/>
        <a:p>
          <a:pPr algn="ctr"/>
          <a:r>
            <a:rPr lang="en-US"/>
            <a:t>Assessment of State and private buildings </a:t>
          </a:r>
        </a:p>
      </dgm:t>
    </dgm:pt>
    <dgm:pt modelId="{CE39F781-EB5E-4844-AA01-5C8C453BC5F9}" type="parTrans" cxnId="{09112AC5-8520-403B-AAAA-943C0F9F250A}">
      <dgm:prSet/>
      <dgm:spPr/>
      <dgm:t>
        <a:bodyPr/>
        <a:lstStyle/>
        <a:p>
          <a:pPr algn="ctr"/>
          <a:endParaRPr lang="en-US"/>
        </a:p>
      </dgm:t>
    </dgm:pt>
    <dgm:pt modelId="{8F163163-D634-44D4-B499-CFCA96505361}" type="sibTrans" cxnId="{09112AC5-8520-403B-AAAA-943C0F9F250A}">
      <dgm:prSet/>
      <dgm:spPr/>
      <dgm:t>
        <a:bodyPr/>
        <a:lstStyle/>
        <a:p>
          <a:pPr algn="ctr"/>
          <a:endParaRPr lang="en-US"/>
        </a:p>
      </dgm:t>
    </dgm:pt>
    <dgm:pt modelId="{5AE576A0-49FD-487E-B4F9-4F21E4591389}">
      <dgm:prSet/>
      <dgm:spPr/>
      <dgm:t>
        <a:bodyPr/>
        <a:lstStyle/>
        <a:p>
          <a:pPr algn="ctr"/>
          <a:r>
            <a:rPr lang="en-US"/>
            <a:t>Certification that statements of need are feasible </a:t>
          </a:r>
        </a:p>
      </dgm:t>
    </dgm:pt>
    <dgm:pt modelId="{19DCB0D8-9ECF-45E0-A2BD-FE38758F665D}" type="parTrans" cxnId="{FE6F0862-425D-4DD5-86D9-C2511EC20B46}">
      <dgm:prSet/>
      <dgm:spPr/>
      <dgm:t>
        <a:bodyPr/>
        <a:lstStyle/>
        <a:p>
          <a:pPr algn="ctr"/>
          <a:endParaRPr lang="en-US"/>
        </a:p>
      </dgm:t>
    </dgm:pt>
    <dgm:pt modelId="{CEC77C39-E1A5-46E4-BB0C-6BC2A7BD8520}" type="sibTrans" cxnId="{FE6F0862-425D-4DD5-86D9-C2511EC20B46}">
      <dgm:prSet/>
      <dgm:spPr/>
      <dgm:t>
        <a:bodyPr/>
        <a:lstStyle/>
        <a:p>
          <a:pPr algn="ctr"/>
          <a:endParaRPr lang="en-US"/>
        </a:p>
      </dgm:t>
    </dgm:pt>
    <dgm:pt modelId="{1BF8C58A-76FA-40B2-9D5B-6BE4E78BC588}" type="pres">
      <dgm:prSet presAssocID="{ACDEB937-4F57-4A24-9DAC-44476B2C8AD5}" presName="linear" presStyleCnt="0">
        <dgm:presLayoutVars>
          <dgm:animLvl val="lvl"/>
          <dgm:resizeHandles val="exact"/>
        </dgm:presLayoutVars>
      </dgm:prSet>
      <dgm:spPr/>
    </dgm:pt>
    <dgm:pt modelId="{A8C78BDE-CBFC-4691-8673-240086FCB12C}" type="pres">
      <dgm:prSet presAssocID="{E7F63848-046E-45C3-AB6C-00AB8C58B024}" presName="parentText" presStyleLbl="node1" presStyleIdx="0" presStyleCnt="7">
        <dgm:presLayoutVars>
          <dgm:chMax val="0"/>
          <dgm:bulletEnabled val="1"/>
        </dgm:presLayoutVars>
      </dgm:prSet>
      <dgm:spPr/>
    </dgm:pt>
    <dgm:pt modelId="{C12AE11D-AAB3-4C5E-A705-3F7A33E0D653}" type="pres">
      <dgm:prSet presAssocID="{204C643A-EC39-46D7-B590-3BBC70956C94}" presName="spacer" presStyleCnt="0"/>
      <dgm:spPr/>
    </dgm:pt>
    <dgm:pt modelId="{C48562C9-A2CA-4501-AD42-3F98DD6DCBB7}" type="pres">
      <dgm:prSet presAssocID="{4F5AC184-33D1-4E37-9578-7B0B621BE9C5}" presName="parentText" presStyleLbl="node1" presStyleIdx="1" presStyleCnt="7">
        <dgm:presLayoutVars>
          <dgm:chMax val="0"/>
          <dgm:bulletEnabled val="1"/>
        </dgm:presLayoutVars>
      </dgm:prSet>
      <dgm:spPr/>
    </dgm:pt>
    <dgm:pt modelId="{263ACCAA-336C-4494-9CF6-9D3A4C5F8CB6}" type="pres">
      <dgm:prSet presAssocID="{57E42025-0A91-45B1-A526-9EBFAC324E9F}" presName="spacer" presStyleCnt="0"/>
      <dgm:spPr/>
    </dgm:pt>
    <dgm:pt modelId="{F92BDA1C-95DC-401D-B3E8-4CF2F0086D62}" type="pres">
      <dgm:prSet presAssocID="{1C5B6001-B310-4C9D-B7C1-53FA38D448A9}" presName="parentText" presStyleLbl="node1" presStyleIdx="2" presStyleCnt="7">
        <dgm:presLayoutVars>
          <dgm:chMax val="0"/>
          <dgm:bulletEnabled val="1"/>
        </dgm:presLayoutVars>
      </dgm:prSet>
      <dgm:spPr/>
    </dgm:pt>
    <dgm:pt modelId="{E5C5159A-7F1E-4215-AA28-CEB0B11BC230}" type="pres">
      <dgm:prSet presAssocID="{D3BB6A2A-EE7F-4E06-8206-6BEE4E850B68}" presName="spacer" presStyleCnt="0"/>
      <dgm:spPr/>
    </dgm:pt>
    <dgm:pt modelId="{15578893-8479-441D-8A3F-23474E3B3AE5}" type="pres">
      <dgm:prSet presAssocID="{E1CE08B7-D80F-4867-A713-D9D7A2220E08}" presName="parentText" presStyleLbl="node1" presStyleIdx="3" presStyleCnt="7">
        <dgm:presLayoutVars>
          <dgm:chMax val="0"/>
          <dgm:bulletEnabled val="1"/>
        </dgm:presLayoutVars>
      </dgm:prSet>
      <dgm:spPr/>
    </dgm:pt>
    <dgm:pt modelId="{15B5FE0E-33EF-4B9D-8FCB-2BB18DC8CFDD}" type="pres">
      <dgm:prSet presAssocID="{2F78F6B7-E865-40B5-9CEE-D15934781330}" presName="spacer" presStyleCnt="0"/>
      <dgm:spPr/>
    </dgm:pt>
    <dgm:pt modelId="{B96328FA-ED15-4B32-9C0E-DF1A2FAFF588}" type="pres">
      <dgm:prSet presAssocID="{8855C3F8-FF34-4C91-9AE8-00342D50396C}" presName="parentText" presStyleLbl="node1" presStyleIdx="4" presStyleCnt="7">
        <dgm:presLayoutVars>
          <dgm:chMax val="0"/>
          <dgm:bulletEnabled val="1"/>
        </dgm:presLayoutVars>
      </dgm:prSet>
      <dgm:spPr/>
    </dgm:pt>
    <dgm:pt modelId="{FECC2757-D1D8-470D-A92C-53F3CF1356B0}" type="pres">
      <dgm:prSet presAssocID="{6C51266D-87EC-4A82-9ED5-8BFD7B9E10FB}" presName="spacer" presStyleCnt="0"/>
      <dgm:spPr/>
    </dgm:pt>
    <dgm:pt modelId="{A52A27EB-205E-4F46-BD70-EDE0CA7B83E0}" type="pres">
      <dgm:prSet presAssocID="{0FB7D9C9-3677-4B3D-8469-A09A821A7C1A}" presName="parentText" presStyleLbl="node1" presStyleIdx="5" presStyleCnt="7">
        <dgm:presLayoutVars>
          <dgm:chMax val="0"/>
          <dgm:bulletEnabled val="1"/>
        </dgm:presLayoutVars>
      </dgm:prSet>
      <dgm:spPr/>
    </dgm:pt>
    <dgm:pt modelId="{5F0BD902-578D-49C6-A4D7-0E45A1C4AE23}" type="pres">
      <dgm:prSet presAssocID="{8F163163-D634-44D4-B499-CFCA96505361}" presName="spacer" presStyleCnt="0"/>
      <dgm:spPr/>
    </dgm:pt>
    <dgm:pt modelId="{CC11F509-A1C1-4F25-B307-EF06417B1CDE}" type="pres">
      <dgm:prSet presAssocID="{5AE576A0-49FD-487E-B4F9-4F21E4591389}" presName="parentText" presStyleLbl="node1" presStyleIdx="6" presStyleCnt="7">
        <dgm:presLayoutVars>
          <dgm:chMax val="0"/>
          <dgm:bulletEnabled val="1"/>
        </dgm:presLayoutVars>
      </dgm:prSet>
      <dgm:spPr/>
    </dgm:pt>
  </dgm:ptLst>
  <dgm:cxnLst>
    <dgm:cxn modelId="{4FACD618-09FC-45A2-B466-CF6E21943994}" type="presOf" srcId="{0FB7D9C9-3677-4B3D-8469-A09A821A7C1A}" destId="{A52A27EB-205E-4F46-BD70-EDE0CA7B83E0}" srcOrd="0" destOrd="0" presId="urn:microsoft.com/office/officeart/2005/8/layout/vList2"/>
    <dgm:cxn modelId="{B1F6A419-0A77-487B-9CA4-96C9992072D7}" type="presOf" srcId="{8855C3F8-FF34-4C91-9AE8-00342D50396C}" destId="{B96328FA-ED15-4B32-9C0E-DF1A2FAFF588}" srcOrd="0" destOrd="0" presId="urn:microsoft.com/office/officeart/2005/8/layout/vList2"/>
    <dgm:cxn modelId="{5A59871C-DE4C-4141-94F3-F5B96F5870BD}" type="presOf" srcId="{E7F63848-046E-45C3-AB6C-00AB8C58B024}" destId="{A8C78BDE-CBFC-4691-8673-240086FCB12C}" srcOrd="0" destOrd="0" presId="urn:microsoft.com/office/officeart/2005/8/layout/vList2"/>
    <dgm:cxn modelId="{FF6F033B-EE5D-48F7-92EC-42B2A4C4A867}" srcId="{ACDEB937-4F57-4A24-9DAC-44476B2C8AD5}" destId="{4F5AC184-33D1-4E37-9578-7B0B621BE9C5}" srcOrd="1" destOrd="0" parTransId="{7FFA5AAD-39D3-454A-B0C8-F9BE6A347AFC}" sibTransId="{57E42025-0A91-45B1-A526-9EBFAC324E9F}"/>
    <dgm:cxn modelId="{DC1BB65C-763A-4118-BB26-AA069D7523DA}" type="presOf" srcId="{E1CE08B7-D80F-4867-A713-D9D7A2220E08}" destId="{15578893-8479-441D-8A3F-23474E3B3AE5}" srcOrd="0" destOrd="0" presId="urn:microsoft.com/office/officeart/2005/8/layout/vList2"/>
    <dgm:cxn modelId="{BD85815D-9468-4593-B7DD-86696ECA7CA2}" srcId="{ACDEB937-4F57-4A24-9DAC-44476B2C8AD5}" destId="{E7F63848-046E-45C3-AB6C-00AB8C58B024}" srcOrd="0" destOrd="0" parTransId="{E42CBC17-3788-4A30-AEC2-280B6CCBF77C}" sibTransId="{204C643A-EC39-46D7-B590-3BBC70956C94}"/>
    <dgm:cxn modelId="{FE6F0862-425D-4DD5-86D9-C2511EC20B46}" srcId="{ACDEB937-4F57-4A24-9DAC-44476B2C8AD5}" destId="{5AE576A0-49FD-487E-B4F9-4F21E4591389}" srcOrd="6" destOrd="0" parTransId="{19DCB0D8-9ECF-45E0-A2BD-FE38758F665D}" sibTransId="{CEC77C39-E1A5-46E4-BB0C-6BC2A7BD8520}"/>
    <dgm:cxn modelId="{23A72F46-B928-4133-A891-524964EF2100}" srcId="{ACDEB937-4F57-4A24-9DAC-44476B2C8AD5}" destId="{1C5B6001-B310-4C9D-B7C1-53FA38D448A9}" srcOrd="2" destOrd="0" parTransId="{2CCC5343-2043-4E66-92B1-6F6B5115F0D9}" sibTransId="{D3BB6A2A-EE7F-4E06-8206-6BEE4E850B68}"/>
    <dgm:cxn modelId="{9147324C-0A9F-4F77-A505-427166DD011D}" type="presOf" srcId="{4F5AC184-33D1-4E37-9578-7B0B621BE9C5}" destId="{C48562C9-A2CA-4501-AD42-3F98DD6DCBB7}" srcOrd="0" destOrd="0" presId="urn:microsoft.com/office/officeart/2005/8/layout/vList2"/>
    <dgm:cxn modelId="{BA453A90-2DD3-4465-AE6A-7DE01E4F8E6C}" srcId="{ACDEB937-4F57-4A24-9DAC-44476B2C8AD5}" destId="{8855C3F8-FF34-4C91-9AE8-00342D50396C}" srcOrd="4" destOrd="0" parTransId="{D9A07073-9869-4253-A068-852C1A70EB69}" sibTransId="{6C51266D-87EC-4A82-9ED5-8BFD7B9E10FB}"/>
    <dgm:cxn modelId="{28C79E94-0134-4C90-BC88-FC76872D95F4}" type="presOf" srcId="{5AE576A0-49FD-487E-B4F9-4F21E4591389}" destId="{CC11F509-A1C1-4F25-B307-EF06417B1CDE}" srcOrd="0" destOrd="0" presId="urn:microsoft.com/office/officeart/2005/8/layout/vList2"/>
    <dgm:cxn modelId="{747B159D-8607-451C-A03F-CD08CD7E24E3}" type="presOf" srcId="{1C5B6001-B310-4C9D-B7C1-53FA38D448A9}" destId="{F92BDA1C-95DC-401D-B3E8-4CF2F0086D62}" srcOrd="0" destOrd="0" presId="urn:microsoft.com/office/officeart/2005/8/layout/vList2"/>
    <dgm:cxn modelId="{130B15B8-9127-4504-AA03-29EE80B2288B}" srcId="{ACDEB937-4F57-4A24-9DAC-44476B2C8AD5}" destId="{E1CE08B7-D80F-4867-A713-D9D7A2220E08}" srcOrd="3" destOrd="0" parTransId="{40E11E82-DAB6-485C-A9C3-75131B46F531}" sibTransId="{2F78F6B7-E865-40B5-9CEE-D15934781330}"/>
    <dgm:cxn modelId="{09112AC5-8520-403B-AAAA-943C0F9F250A}" srcId="{ACDEB937-4F57-4A24-9DAC-44476B2C8AD5}" destId="{0FB7D9C9-3677-4B3D-8469-A09A821A7C1A}" srcOrd="5" destOrd="0" parTransId="{CE39F781-EB5E-4844-AA01-5C8C453BC5F9}" sibTransId="{8F163163-D634-44D4-B499-CFCA96505361}"/>
    <dgm:cxn modelId="{E14260D0-204B-4C70-B5C7-AA3DAB78CFAF}" type="presOf" srcId="{ACDEB937-4F57-4A24-9DAC-44476B2C8AD5}" destId="{1BF8C58A-76FA-40B2-9D5B-6BE4E78BC588}" srcOrd="0" destOrd="0" presId="urn:microsoft.com/office/officeart/2005/8/layout/vList2"/>
    <dgm:cxn modelId="{A68C7A26-EC6C-4451-AA58-994A562DCC75}" type="presParOf" srcId="{1BF8C58A-76FA-40B2-9D5B-6BE4E78BC588}" destId="{A8C78BDE-CBFC-4691-8673-240086FCB12C}" srcOrd="0" destOrd="0" presId="urn:microsoft.com/office/officeart/2005/8/layout/vList2"/>
    <dgm:cxn modelId="{BC76B8AF-D762-40B9-B126-FE6E6B19CEFA}" type="presParOf" srcId="{1BF8C58A-76FA-40B2-9D5B-6BE4E78BC588}" destId="{C12AE11D-AAB3-4C5E-A705-3F7A33E0D653}" srcOrd="1" destOrd="0" presId="urn:microsoft.com/office/officeart/2005/8/layout/vList2"/>
    <dgm:cxn modelId="{E6BE6670-1797-4524-8D70-434811C2E8E5}" type="presParOf" srcId="{1BF8C58A-76FA-40B2-9D5B-6BE4E78BC588}" destId="{C48562C9-A2CA-4501-AD42-3F98DD6DCBB7}" srcOrd="2" destOrd="0" presId="urn:microsoft.com/office/officeart/2005/8/layout/vList2"/>
    <dgm:cxn modelId="{E25A0E41-2CE9-4B3F-9169-B43E5829DDAE}" type="presParOf" srcId="{1BF8C58A-76FA-40B2-9D5B-6BE4E78BC588}" destId="{263ACCAA-336C-4494-9CF6-9D3A4C5F8CB6}" srcOrd="3" destOrd="0" presId="urn:microsoft.com/office/officeart/2005/8/layout/vList2"/>
    <dgm:cxn modelId="{6915CF49-33FE-4450-AE4E-89FAE50338C1}" type="presParOf" srcId="{1BF8C58A-76FA-40B2-9D5B-6BE4E78BC588}" destId="{F92BDA1C-95DC-401D-B3E8-4CF2F0086D62}" srcOrd="4" destOrd="0" presId="urn:microsoft.com/office/officeart/2005/8/layout/vList2"/>
    <dgm:cxn modelId="{EB1B9916-8E09-4C8A-B797-A11EE85446F9}" type="presParOf" srcId="{1BF8C58A-76FA-40B2-9D5B-6BE4E78BC588}" destId="{E5C5159A-7F1E-4215-AA28-CEB0B11BC230}" srcOrd="5" destOrd="0" presId="urn:microsoft.com/office/officeart/2005/8/layout/vList2"/>
    <dgm:cxn modelId="{D2F0E655-6A87-4E3E-9251-DEE410525357}" type="presParOf" srcId="{1BF8C58A-76FA-40B2-9D5B-6BE4E78BC588}" destId="{15578893-8479-441D-8A3F-23474E3B3AE5}" srcOrd="6" destOrd="0" presId="urn:microsoft.com/office/officeart/2005/8/layout/vList2"/>
    <dgm:cxn modelId="{97CBCFBA-21E3-41EC-AF53-C85A10520EE8}" type="presParOf" srcId="{1BF8C58A-76FA-40B2-9D5B-6BE4E78BC588}" destId="{15B5FE0E-33EF-4B9D-8FCB-2BB18DC8CFDD}" srcOrd="7" destOrd="0" presId="urn:microsoft.com/office/officeart/2005/8/layout/vList2"/>
    <dgm:cxn modelId="{89B75BFF-995B-471B-A7B3-925277B902AC}" type="presParOf" srcId="{1BF8C58A-76FA-40B2-9D5B-6BE4E78BC588}" destId="{B96328FA-ED15-4B32-9C0E-DF1A2FAFF588}" srcOrd="8" destOrd="0" presId="urn:microsoft.com/office/officeart/2005/8/layout/vList2"/>
    <dgm:cxn modelId="{B17AB84A-138C-4D35-97BA-FDDDC6BB2D5F}" type="presParOf" srcId="{1BF8C58A-76FA-40B2-9D5B-6BE4E78BC588}" destId="{FECC2757-D1D8-470D-A92C-53F3CF1356B0}" srcOrd="9" destOrd="0" presId="urn:microsoft.com/office/officeart/2005/8/layout/vList2"/>
    <dgm:cxn modelId="{4B04BEEE-5B9F-49EB-82F9-12503C699A66}" type="presParOf" srcId="{1BF8C58A-76FA-40B2-9D5B-6BE4E78BC588}" destId="{A52A27EB-205E-4F46-BD70-EDE0CA7B83E0}" srcOrd="10" destOrd="0" presId="urn:microsoft.com/office/officeart/2005/8/layout/vList2"/>
    <dgm:cxn modelId="{52B3ABC1-1FBA-40AA-8060-ADC8660B3BD8}" type="presParOf" srcId="{1BF8C58A-76FA-40B2-9D5B-6BE4E78BC588}" destId="{5F0BD902-578D-49C6-A4D7-0E45A1C4AE23}" srcOrd="11" destOrd="0" presId="urn:microsoft.com/office/officeart/2005/8/layout/vList2"/>
    <dgm:cxn modelId="{627B019B-8AE2-4A6E-827B-E94D91F7DB2F}" type="presParOf" srcId="{1BF8C58A-76FA-40B2-9D5B-6BE4E78BC588}" destId="{CC11F509-A1C1-4F25-B307-EF06417B1CDE}"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0.xml><?xml version="1.0" encoding="utf-8"?>
<dgm:dataModel xmlns:dgm="http://schemas.openxmlformats.org/drawingml/2006/diagram" xmlns:a="http://schemas.openxmlformats.org/drawingml/2006/main">
  <dgm:ptLst>
    <dgm:pt modelId="{4495F176-8637-411C-B54E-E309788887E6}" type="doc">
      <dgm:prSet loTypeId="urn:microsoft.com/office/officeart/2005/8/layout/hierarchy4" loCatId="list" qsTypeId="urn:microsoft.com/office/officeart/2005/8/quickstyle/3d3" qsCatId="3D" csTypeId="urn:microsoft.com/office/officeart/2005/8/colors/colorful3" csCatId="colorful"/>
      <dgm:spPr/>
      <dgm:t>
        <a:bodyPr/>
        <a:lstStyle/>
        <a:p>
          <a:endParaRPr lang="en-US"/>
        </a:p>
      </dgm:t>
    </dgm:pt>
    <dgm:pt modelId="{F28FFA44-82BC-482B-A919-4E601C30B318}">
      <dgm:prSet/>
      <dgm:spPr/>
      <dgm:t>
        <a:bodyPr/>
        <a:lstStyle/>
        <a:p>
          <a:r>
            <a:rPr lang="en-US" b="1"/>
            <a:t>Jurisdiction</a:t>
          </a:r>
          <a:endParaRPr lang="en-US"/>
        </a:p>
      </dgm:t>
    </dgm:pt>
    <dgm:pt modelId="{DEB647B1-1267-4B10-8DF4-8C344F4176BD}" type="parTrans" cxnId="{536DE4B0-2EAC-42D2-B89D-26D1B864A31C}">
      <dgm:prSet/>
      <dgm:spPr/>
      <dgm:t>
        <a:bodyPr/>
        <a:lstStyle/>
        <a:p>
          <a:endParaRPr lang="en-US"/>
        </a:p>
      </dgm:t>
    </dgm:pt>
    <dgm:pt modelId="{022B0699-2383-4B9D-AE6C-2F710373EFCA}" type="sibTrans" cxnId="{536DE4B0-2EAC-42D2-B89D-26D1B864A31C}">
      <dgm:prSet/>
      <dgm:spPr/>
      <dgm:t>
        <a:bodyPr/>
        <a:lstStyle/>
        <a:p>
          <a:endParaRPr lang="en-US"/>
        </a:p>
      </dgm:t>
    </dgm:pt>
    <dgm:pt modelId="{94D8E523-D78C-41CB-8833-D65E58F999E5}">
      <dgm:prSet/>
      <dgm:spPr/>
      <dgm:t>
        <a:bodyPr/>
        <a:lstStyle/>
        <a:p>
          <a:r>
            <a:rPr lang="en-US">
              <a:hlinkClick xmlns:r="http://schemas.openxmlformats.org/officeDocument/2006/relationships" r:id="rId1"/>
            </a:rPr>
            <a:t>GS 143-139(e) </a:t>
          </a:r>
          <a:r>
            <a:rPr lang="en-US"/>
            <a:t>gives SCO responsibility for enforcing the building code on State Buildings. SCO staff in the Construction Management Section will confirm that adequate on-site inspections have been performed for code compliance, and that Certificates of Compliance have been issued when the project is complete, including University Download Projects </a:t>
          </a:r>
          <a:r>
            <a:rPr lang="en-US">
              <a:hlinkClick xmlns:r="http://schemas.openxmlformats.org/officeDocument/2006/relationships" r:id="rId2"/>
            </a:rPr>
            <a:t>GS 116-31.11</a:t>
          </a:r>
          <a:r>
            <a:rPr lang="en-US"/>
            <a:t>, and Community College projects.</a:t>
          </a:r>
        </a:p>
      </dgm:t>
    </dgm:pt>
    <dgm:pt modelId="{BA9467D8-97EC-4372-B0E1-72D4668C7B64}" type="parTrans" cxnId="{C4761BC5-CD78-4548-B485-3107AEE6A806}">
      <dgm:prSet/>
      <dgm:spPr/>
      <dgm:t>
        <a:bodyPr/>
        <a:lstStyle/>
        <a:p>
          <a:endParaRPr lang="en-US"/>
        </a:p>
      </dgm:t>
    </dgm:pt>
    <dgm:pt modelId="{0E5F937B-1E59-4202-A552-38142A16BE70}" type="sibTrans" cxnId="{C4761BC5-CD78-4548-B485-3107AEE6A806}">
      <dgm:prSet/>
      <dgm:spPr/>
      <dgm:t>
        <a:bodyPr/>
        <a:lstStyle/>
        <a:p>
          <a:endParaRPr lang="en-US"/>
        </a:p>
      </dgm:t>
    </dgm:pt>
    <dgm:pt modelId="{BAA11930-9968-4AA4-8719-638FF2A16BBB}" type="pres">
      <dgm:prSet presAssocID="{4495F176-8637-411C-B54E-E309788887E6}" presName="Name0" presStyleCnt="0">
        <dgm:presLayoutVars>
          <dgm:chPref val="1"/>
          <dgm:dir/>
          <dgm:animOne val="branch"/>
          <dgm:animLvl val="lvl"/>
          <dgm:resizeHandles/>
        </dgm:presLayoutVars>
      </dgm:prSet>
      <dgm:spPr/>
    </dgm:pt>
    <dgm:pt modelId="{B086E6DE-E5B2-4FE5-BF92-79D623956B14}" type="pres">
      <dgm:prSet presAssocID="{F28FFA44-82BC-482B-A919-4E601C30B318}" presName="vertOne" presStyleCnt="0"/>
      <dgm:spPr/>
    </dgm:pt>
    <dgm:pt modelId="{BDD1852E-7CEB-470C-B899-30EFEA25663D}" type="pres">
      <dgm:prSet presAssocID="{F28FFA44-82BC-482B-A919-4E601C30B318}" presName="txOne" presStyleLbl="node0" presStyleIdx="0" presStyleCnt="1">
        <dgm:presLayoutVars>
          <dgm:chPref val="3"/>
        </dgm:presLayoutVars>
      </dgm:prSet>
      <dgm:spPr/>
    </dgm:pt>
    <dgm:pt modelId="{7C9E5C4A-25FA-429F-9A99-1E0F12E6E672}" type="pres">
      <dgm:prSet presAssocID="{F28FFA44-82BC-482B-A919-4E601C30B318}" presName="parTransOne" presStyleCnt="0"/>
      <dgm:spPr/>
    </dgm:pt>
    <dgm:pt modelId="{80C40136-65EC-4A02-BB10-33D6764CDC1E}" type="pres">
      <dgm:prSet presAssocID="{F28FFA44-82BC-482B-A919-4E601C30B318}" presName="horzOne" presStyleCnt="0"/>
      <dgm:spPr/>
    </dgm:pt>
    <dgm:pt modelId="{3856D763-211C-45D0-A3AD-651F00A0EB3A}" type="pres">
      <dgm:prSet presAssocID="{94D8E523-D78C-41CB-8833-D65E58F999E5}" presName="vertTwo" presStyleCnt="0"/>
      <dgm:spPr/>
    </dgm:pt>
    <dgm:pt modelId="{EE1EC06A-DA8E-4B53-961C-21050CF0A36B}" type="pres">
      <dgm:prSet presAssocID="{94D8E523-D78C-41CB-8833-D65E58F999E5}" presName="txTwo" presStyleLbl="node2" presStyleIdx="0" presStyleCnt="1">
        <dgm:presLayoutVars>
          <dgm:chPref val="3"/>
        </dgm:presLayoutVars>
      </dgm:prSet>
      <dgm:spPr/>
    </dgm:pt>
    <dgm:pt modelId="{C01330DD-13EF-4CD0-9A58-6853F47286D8}" type="pres">
      <dgm:prSet presAssocID="{94D8E523-D78C-41CB-8833-D65E58F999E5}" presName="horzTwo" presStyleCnt="0"/>
      <dgm:spPr/>
    </dgm:pt>
  </dgm:ptLst>
  <dgm:cxnLst>
    <dgm:cxn modelId="{D34C1F03-3731-4691-808A-EE14F0988855}" type="presOf" srcId="{F28FFA44-82BC-482B-A919-4E601C30B318}" destId="{BDD1852E-7CEB-470C-B899-30EFEA25663D}" srcOrd="0" destOrd="0" presId="urn:microsoft.com/office/officeart/2005/8/layout/hierarchy4"/>
    <dgm:cxn modelId="{932FC01A-C648-4691-B06B-E0D6FD3B37DD}" type="presOf" srcId="{94D8E523-D78C-41CB-8833-D65E58F999E5}" destId="{EE1EC06A-DA8E-4B53-961C-21050CF0A36B}" srcOrd="0" destOrd="0" presId="urn:microsoft.com/office/officeart/2005/8/layout/hierarchy4"/>
    <dgm:cxn modelId="{76AC0A29-2E23-4306-BD32-A430B6CCD09E}" type="presOf" srcId="{4495F176-8637-411C-B54E-E309788887E6}" destId="{BAA11930-9968-4AA4-8719-638FF2A16BBB}" srcOrd="0" destOrd="0" presId="urn:microsoft.com/office/officeart/2005/8/layout/hierarchy4"/>
    <dgm:cxn modelId="{536DE4B0-2EAC-42D2-B89D-26D1B864A31C}" srcId="{4495F176-8637-411C-B54E-E309788887E6}" destId="{F28FFA44-82BC-482B-A919-4E601C30B318}" srcOrd="0" destOrd="0" parTransId="{DEB647B1-1267-4B10-8DF4-8C344F4176BD}" sibTransId="{022B0699-2383-4B9D-AE6C-2F710373EFCA}"/>
    <dgm:cxn modelId="{C4761BC5-CD78-4548-B485-3107AEE6A806}" srcId="{F28FFA44-82BC-482B-A919-4E601C30B318}" destId="{94D8E523-D78C-41CB-8833-D65E58F999E5}" srcOrd="0" destOrd="0" parTransId="{BA9467D8-97EC-4372-B0E1-72D4668C7B64}" sibTransId="{0E5F937B-1E59-4202-A552-38142A16BE70}"/>
    <dgm:cxn modelId="{DA85224B-F47C-4F1C-866D-2085BBC1FBA5}" type="presParOf" srcId="{BAA11930-9968-4AA4-8719-638FF2A16BBB}" destId="{B086E6DE-E5B2-4FE5-BF92-79D623956B14}" srcOrd="0" destOrd="0" presId="urn:microsoft.com/office/officeart/2005/8/layout/hierarchy4"/>
    <dgm:cxn modelId="{1BAC9105-F53F-4E3C-8668-0B02B61B66E4}" type="presParOf" srcId="{B086E6DE-E5B2-4FE5-BF92-79D623956B14}" destId="{BDD1852E-7CEB-470C-B899-30EFEA25663D}" srcOrd="0" destOrd="0" presId="urn:microsoft.com/office/officeart/2005/8/layout/hierarchy4"/>
    <dgm:cxn modelId="{D8F01A8A-7D6D-4FD5-A328-45D97E36C738}" type="presParOf" srcId="{B086E6DE-E5B2-4FE5-BF92-79D623956B14}" destId="{7C9E5C4A-25FA-429F-9A99-1E0F12E6E672}" srcOrd="1" destOrd="0" presId="urn:microsoft.com/office/officeart/2005/8/layout/hierarchy4"/>
    <dgm:cxn modelId="{C42F2B1E-E03E-48F6-BA33-C3BEACBE37FA}" type="presParOf" srcId="{B086E6DE-E5B2-4FE5-BF92-79D623956B14}" destId="{80C40136-65EC-4A02-BB10-33D6764CDC1E}" srcOrd="2" destOrd="0" presId="urn:microsoft.com/office/officeart/2005/8/layout/hierarchy4"/>
    <dgm:cxn modelId="{81E27480-55AA-46C9-A743-C92BB38EF82E}" type="presParOf" srcId="{80C40136-65EC-4A02-BB10-33D6764CDC1E}" destId="{3856D763-211C-45D0-A3AD-651F00A0EB3A}" srcOrd="0" destOrd="0" presId="urn:microsoft.com/office/officeart/2005/8/layout/hierarchy4"/>
    <dgm:cxn modelId="{B5B5E3EA-C3C9-46FB-8567-05AB81AA5B89}" type="presParOf" srcId="{3856D763-211C-45D0-A3AD-651F00A0EB3A}" destId="{EE1EC06A-DA8E-4B53-961C-21050CF0A36B}" srcOrd="0" destOrd="0" presId="urn:microsoft.com/office/officeart/2005/8/layout/hierarchy4"/>
    <dgm:cxn modelId="{286A3929-2E4A-4987-8744-B5FD4B73FECE}" type="presParOf" srcId="{3856D763-211C-45D0-A3AD-651F00A0EB3A}" destId="{C01330DD-13EF-4CD0-9A58-6853F47286D8}"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1.xml><?xml version="1.0" encoding="utf-8"?>
<dgm:dataModel xmlns:dgm="http://schemas.openxmlformats.org/drawingml/2006/diagram" xmlns:a="http://schemas.openxmlformats.org/drawingml/2006/main">
  <dgm:ptLst>
    <dgm:pt modelId="{7C0BC559-4F81-4750-A1A7-0B7E82538C04}" type="doc">
      <dgm:prSet loTypeId="urn:microsoft.com/office/officeart/2005/8/layout/hList6" loCatId="list" qsTypeId="urn:microsoft.com/office/officeart/2005/8/quickstyle/3d2" qsCatId="3D" csTypeId="urn:microsoft.com/office/officeart/2005/8/colors/colorful3" csCatId="colorful"/>
      <dgm:spPr/>
      <dgm:t>
        <a:bodyPr/>
        <a:lstStyle/>
        <a:p>
          <a:endParaRPr lang="en-US"/>
        </a:p>
      </dgm:t>
    </dgm:pt>
    <dgm:pt modelId="{D0161611-6188-4F2F-A7F9-9F9DCE4EBFC0}">
      <dgm:prSet/>
      <dgm:spPr/>
      <dgm:t>
        <a:bodyPr/>
        <a:lstStyle/>
        <a:p>
          <a:r>
            <a:rPr lang="en-US">
              <a:hlinkClick xmlns:r="http://schemas.openxmlformats.org/officeDocument/2006/relationships" r:id="rId1"/>
            </a:rPr>
            <a:t>GS 143-341(d) </a:t>
          </a:r>
          <a:r>
            <a:rPr lang="en-US"/>
            <a:t>gives the Department of Administration responsibility for electrical wiring inspections described in </a:t>
          </a:r>
          <a:r>
            <a:rPr lang="en-US">
              <a:hlinkClick xmlns:r="http://schemas.openxmlformats.org/officeDocument/2006/relationships" r:id="rId2"/>
            </a:rPr>
            <a:t>GS 143-143.2</a:t>
          </a:r>
          <a:r>
            <a:rPr lang="en-US"/>
            <a:t>. </a:t>
          </a:r>
        </a:p>
      </dgm:t>
    </dgm:pt>
    <dgm:pt modelId="{8D5B5F5A-C1BE-400F-9A2C-F3CCDC8C6547}" type="parTrans" cxnId="{DB16B8D8-5B09-4904-9AC1-5FC58F4080E0}">
      <dgm:prSet/>
      <dgm:spPr/>
      <dgm:t>
        <a:bodyPr/>
        <a:lstStyle/>
        <a:p>
          <a:endParaRPr lang="en-US"/>
        </a:p>
      </dgm:t>
    </dgm:pt>
    <dgm:pt modelId="{3F8B26B1-846A-4481-A48E-54A6CC8DCD24}" type="sibTrans" cxnId="{DB16B8D8-5B09-4904-9AC1-5FC58F4080E0}">
      <dgm:prSet/>
      <dgm:spPr/>
      <dgm:t>
        <a:bodyPr/>
        <a:lstStyle/>
        <a:p>
          <a:endParaRPr lang="en-US"/>
        </a:p>
      </dgm:t>
    </dgm:pt>
    <dgm:pt modelId="{7FB0ADFC-581C-4BB7-8240-9B6ECDC1AA5E}">
      <dgm:prSet/>
      <dgm:spPr/>
      <dgm:t>
        <a:bodyPr/>
        <a:lstStyle/>
        <a:p>
          <a:r>
            <a:rPr lang="en-US"/>
            <a:t>SCO Electrical Inspectors provide these electrical inspections on all State projects where SCO is the Authority Having Jurisdiction. </a:t>
          </a:r>
        </a:p>
      </dgm:t>
    </dgm:pt>
    <dgm:pt modelId="{35EAED73-365F-4FAE-8D7D-2DEF61E41043}" type="parTrans" cxnId="{49357E4A-EFFA-47A9-8FCA-36A030808AC3}">
      <dgm:prSet/>
      <dgm:spPr/>
      <dgm:t>
        <a:bodyPr/>
        <a:lstStyle/>
        <a:p>
          <a:endParaRPr lang="en-US"/>
        </a:p>
      </dgm:t>
    </dgm:pt>
    <dgm:pt modelId="{112636D4-F8BD-4EEC-8C9A-94E3CE663EA4}" type="sibTrans" cxnId="{49357E4A-EFFA-47A9-8FCA-36A030808AC3}">
      <dgm:prSet/>
      <dgm:spPr/>
      <dgm:t>
        <a:bodyPr/>
        <a:lstStyle/>
        <a:p>
          <a:endParaRPr lang="en-US"/>
        </a:p>
      </dgm:t>
    </dgm:pt>
    <dgm:pt modelId="{005F710A-188A-40B3-A4C1-BFCA5D207A78}">
      <dgm:prSet/>
      <dgm:spPr/>
      <dgm:t>
        <a:bodyPr/>
        <a:lstStyle/>
        <a:p>
          <a:r>
            <a:rPr lang="en-US"/>
            <a:t>SCO Electrical Inspectors are assigned specific geographic areas of the State and a territory assignment map can be accessed under the “Contact US” tab of the SCO website. (</a:t>
          </a:r>
          <a:r>
            <a:rPr lang="en-US">
              <a:hlinkClick xmlns:r="http://schemas.openxmlformats.org/officeDocument/2006/relationships" r:id="rId3"/>
            </a:rPr>
            <a:t>Electrical inspector map</a:t>
          </a:r>
          <a:r>
            <a:rPr lang="en-US"/>
            <a:t>)</a:t>
          </a:r>
        </a:p>
      </dgm:t>
    </dgm:pt>
    <dgm:pt modelId="{187C57FE-5B09-44F8-83D7-5E59A7B46795}" type="parTrans" cxnId="{6C0AC655-F986-4206-BD7F-176B13D5B6F9}">
      <dgm:prSet/>
      <dgm:spPr/>
      <dgm:t>
        <a:bodyPr/>
        <a:lstStyle/>
        <a:p>
          <a:endParaRPr lang="en-US"/>
        </a:p>
      </dgm:t>
    </dgm:pt>
    <dgm:pt modelId="{7AB6E4F1-D2D2-4B58-9F0D-37CD6F068A8B}" type="sibTrans" cxnId="{6C0AC655-F986-4206-BD7F-176B13D5B6F9}">
      <dgm:prSet/>
      <dgm:spPr/>
      <dgm:t>
        <a:bodyPr/>
        <a:lstStyle/>
        <a:p>
          <a:endParaRPr lang="en-US"/>
        </a:p>
      </dgm:t>
    </dgm:pt>
    <dgm:pt modelId="{AF6B8D71-07E8-425A-93A0-50C3DD0665A9}" type="pres">
      <dgm:prSet presAssocID="{7C0BC559-4F81-4750-A1A7-0B7E82538C04}" presName="Name0" presStyleCnt="0">
        <dgm:presLayoutVars>
          <dgm:dir/>
          <dgm:resizeHandles val="exact"/>
        </dgm:presLayoutVars>
      </dgm:prSet>
      <dgm:spPr/>
    </dgm:pt>
    <dgm:pt modelId="{21C1ECC9-5218-4F15-B439-74783150D018}" type="pres">
      <dgm:prSet presAssocID="{D0161611-6188-4F2F-A7F9-9F9DCE4EBFC0}" presName="node" presStyleLbl="node1" presStyleIdx="0" presStyleCnt="3">
        <dgm:presLayoutVars>
          <dgm:bulletEnabled val="1"/>
        </dgm:presLayoutVars>
      </dgm:prSet>
      <dgm:spPr/>
    </dgm:pt>
    <dgm:pt modelId="{A0754106-2B11-4CB1-B1F2-1BF16E5D2494}" type="pres">
      <dgm:prSet presAssocID="{3F8B26B1-846A-4481-A48E-54A6CC8DCD24}" presName="sibTrans" presStyleCnt="0"/>
      <dgm:spPr/>
    </dgm:pt>
    <dgm:pt modelId="{2C11CA59-D902-412B-B36D-DB135AD302C6}" type="pres">
      <dgm:prSet presAssocID="{7FB0ADFC-581C-4BB7-8240-9B6ECDC1AA5E}" presName="node" presStyleLbl="node1" presStyleIdx="1" presStyleCnt="3">
        <dgm:presLayoutVars>
          <dgm:bulletEnabled val="1"/>
        </dgm:presLayoutVars>
      </dgm:prSet>
      <dgm:spPr/>
    </dgm:pt>
    <dgm:pt modelId="{670050EF-5073-4666-982A-520EC770B526}" type="pres">
      <dgm:prSet presAssocID="{112636D4-F8BD-4EEC-8C9A-94E3CE663EA4}" presName="sibTrans" presStyleCnt="0"/>
      <dgm:spPr/>
    </dgm:pt>
    <dgm:pt modelId="{49A37E1E-526A-4626-A078-73B43E0A1E3B}" type="pres">
      <dgm:prSet presAssocID="{005F710A-188A-40B3-A4C1-BFCA5D207A78}" presName="node" presStyleLbl="node1" presStyleIdx="2" presStyleCnt="3">
        <dgm:presLayoutVars>
          <dgm:bulletEnabled val="1"/>
        </dgm:presLayoutVars>
      </dgm:prSet>
      <dgm:spPr/>
    </dgm:pt>
  </dgm:ptLst>
  <dgm:cxnLst>
    <dgm:cxn modelId="{49357E4A-EFFA-47A9-8FCA-36A030808AC3}" srcId="{7C0BC559-4F81-4750-A1A7-0B7E82538C04}" destId="{7FB0ADFC-581C-4BB7-8240-9B6ECDC1AA5E}" srcOrd="1" destOrd="0" parTransId="{35EAED73-365F-4FAE-8D7D-2DEF61E41043}" sibTransId="{112636D4-F8BD-4EEC-8C9A-94E3CE663EA4}"/>
    <dgm:cxn modelId="{45FF756D-8665-4C7B-BF70-0F98BED4B497}" type="presOf" srcId="{7FB0ADFC-581C-4BB7-8240-9B6ECDC1AA5E}" destId="{2C11CA59-D902-412B-B36D-DB135AD302C6}" srcOrd="0" destOrd="0" presId="urn:microsoft.com/office/officeart/2005/8/layout/hList6"/>
    <dgm:cxn modelId="{56F85454-04CE-4BC9-93E6-4C3D97931C54}" type="presOf" srcId="{7C0BC559-4F81-4750-A1A7-0B7E82538C04}" destId="{AF6B8D71-07E8-425A-93A0-50C3DD0665A9}" srcOrd="0" destOrd="0" presId="urn:microsoft.com/office/officeart/2005/8/layout/hList6"/>
    <dgm:cxn modelId="{6C0AC655-F986-4206-BD7F-176B13D5B6F9}" srcId="{7C0BC559-4F81-4750-A1A7-0B7E82538C04}" destId="{005F710A-188A-40B3-A4C1-BFCA5D207A78}" srcOrd="2" destOrd="0" parTransId="{187C57FE-5B09-44F8-83D7-5E59A7B46795}" sibTransId="{7AB6E4F1-D2D2-4B58-9F0D-37CD6F068A8B}"/>
    <dgm:cxn modelId="{A1DEEBAA-868E-4EBF-921F-4CAC6D895520}" type="presOf" srcId="{005F710A-188A-40B3-A4C1-BFCA5D207A78}" destId="{49A37E1E-526A-4626-A078-73B43E0A1E3B}" srcOrd="0" destOrd="0" presId="urn:microsoft.com/office/officeart/2005/8/layout/hList6"/>
    <dgm:cxn modelId="{593351C2-9CFD-4DB9-9CEA-4871BFADC4EB}" type="presOf" srcId="{D0161611-6188-4F2F-A7F9-9F9DCE4EBFC0}" destId="{21C1ECC9-5218-4F15-B439-74783150D018}" srcOrd="0" destOrd="0" presId="urn:microsoft.com/office/officeart/2005/8/layout/hList6"/>
    <dgm:cxn modelId="{DB16B8D8-5B09-4904-9AC1-5FC58F4080E0}" srcId="{7C0BC559-4F81-4750-A1A7-0B7E82538C04}" destId="{D0161611-6188-4F2F-A7F9-9F9DCE4EBFC0}" srcOrd="0" destOrd="0" parTransId="{8D5B5F5A-C1BE-400F-9A2C-F3CCDC8C6547}" sibTransId="{3F8B26B1-846A-4481-A48E-54A6CC8DCD24}"/>
    <dgm:cxn modelId="{16858A0B-346E-45CA-A148-8186C6DEF122}" type="presParOf" srcId="{AF6B8D71-07E8-425A-93A0-50C3DD0665A9}" destId="{21C1ECC9-5218-4F15-B439-74783150D018}" srcOrd="0" destOrd="0" presId="urn:microsoft.com/office/officeart/2005/8/layout/hList6"/>
    <dgm:cxn modelId="{03D0417A-30BE-4164-9987-D5D9D4639FD4}" type="presParOf" srcId="{AF6B8D71-07E8-425A-93A0-50C3DD0665A9}" destId="{A0754106-2B11-4CB1-B1F2-1BF16E5D2494}" srcOrd="1" destOrd="0" presId="urn:microsoft.com/office/officeart/2005/8/layout/hList6"/>
    <dgm:cxn modelId="{8418F107-5540-404C-B120-F8BC6C98B12B}" type="presParOf" srcId="{AF6B8D71-07E8-425A-93A0-50C3DD0665A9}" destId="{2C11CA59-D902-412B-B36D-DB135AD302C6}" srcOrd="2" destOrd="0" presId="urn:microsoft.com/office/officeart/2005/8/layout/hList6"/>
    <dgm:cxn modelId="{70611A25-E3D6-47DB-9673-7437A2B8B49C}" type="presParOf" srcId="{AF6B8D71-07E8-425A-93A0-50C3DD0665A9}" destId="{670050EF-5073-4666-982A-520EC770B526}" srcOrd="3" destOrd="0" presId="urn:microsoft.com/office/officeart/2005/8/layout/hList6"/>
    <dgm:cxn modelId="{5353CEEC-E535-4A0C-83B9-A80B0DDC73D9}" type="presParOf" srcId="{AF6B8D71-07E8-425A-93A0-50C3DD0665A9}" destId="{49A37E1E-526A-4626-A078-73B43E0A1E3B}" srcOrd="4"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2.xml><?xml version="1.0" encoding="utf-8"?>
<dgm:dataModel xmlns:dgm="http://schemas.openxmlformats.org/drawingml/2006/diagram" xmlns:a="http://schemas.openxmlformats.org/drawingml/2006/main">
  <dgm:ptLst>
    <dgm:pt modelId="{9033429B-9EFB-486A-893A-7C1335C1BE63}"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F3FEBC2B-B707-4D44-9DEE-E5BE1F3F725D}">
      <dgm:prSet/>
      <dgm:spPr/>
      <dgm:t>
        <a:bodyPr/>
        <a:lstStyle/>
        <a:p>
          <a:pPr algn="ctr"/>
          <a:r>
            <a:rPr lang="en-US" b="1"/>
            <a:t>Section 702 </a:t>
          </a:r>
          <a:endParaRPr lang="en-US"/>
        </a:p>
      </dgm:t>
    </dgm:pt>
    <dgm:pt modelId="{3E52D901-C4C1-401B-8DE1-D6ECDB33F6A0}" type="parTrans" cxnId="{6B656DE5-A230-4A55-A0F1-6EFC943F7608}">
      <dgm:prSet/>
      <dgm:spPr/>
      <dgm:t>
        <a:bodyPr/>
        <a:lstStyle/>
        <a:p>
          <a:pPr algn="ctr"/>
          <a:endParaRPr lang="en-US"/>
        </a:p>
      </dgm:t>
    </dgm:pt>
    <dgm:pt modelId="{855C6F6C-6567-4D84-8D48-582BDDC5BF3B}" type="sibTrans" cxnId="{6B656DE5-A230-4A55-A0F1-6EFC943F7608}">
      <dgm:prSet/>
      <dgm:spPr/>
      <dgm:t>
        <a:bodyPr/>
        <a:lstStyle/>
        <a:p>
          <a:pPr algn="ctr"/>
          <a:endParaRPr lang="en-US"/>
        </a:p>
      </dgm:t>
    </dgm:pt>
    <dgm:pt modelId="{28FEF620-56D1-415B-8F1E-E91EACA3B51D}">
      <dgm:prSet/>
      <dgm:spPr/>
      <dgm:t>
        <a:bodyPr/>
        <a:lstStyle/>
        <a:p>
          <a:pPr algn="ctr"/>
          <a:r>
            <a:rPr lang="en-US" b="1"/>
            <a:t>Project Monitor Responsibilities</a:t>
          </a:r>
          <a:endParaRPr lang="en-US"/>
        </a:p>
      </dgm:t>
    </dgm:pt>
    <dgm:pt modelId="{BD0E1C03-7F40-4CE6-BA8C-0974E25C02DB}" type="parTrans" cxnId="{46458A17-4775-488C-B109-DA14309391DE}">
      <dgm:prSet/>
      <dgm:spPr/>
      <dgm:t>
        <a:bodyPr/>
        <a:lstStyle/>
        <a:p>
          <a:pPr algn="ctr"/>
          <a:endParaRPr lang="en-US"/>
        </a:p>
      </dgm:t>
    </dgm:pt>
    <dgm:pt modelId="{CCAFFE04-6FF5-449F-97E5-D3C7D591BBDC}" type="sibTrans" cxnId="{46458A17-4775-488C-B109-DA14309391DE}">
      <dgm:prSet/>
      <dgm:spPr/>
      <dgm:t>
        <a:bodyPr/>
        <a:lstStyle/>
        <a:p>
          <a:pPr algn="ctr"/>
          <a:endParaRPr lang="en-US"/>
        </a:p>
      </dgm:t>
    </dgm:pt>
    <dgm:pt modelId="{9E8D0028-86C0-4FA6-86BB-B8EFF443A8AA}" type="pres">
      <dgm:prSet presAssocID="{9033429B-9EFB-486A-893A-7C1335C1BE63}" presName="linear" presStyleCnt="0">
        <dgm:presLayoutVars>
          <dgm:animLvl val="lvl"/>
          <dgm:resizeHandles val="exact"/>
        </dgm:presLayoutVars>
      </dgm:prSet>
      <dgm:spPr/>
    </dgm:pt>
    <dgm:pt modelId="{479479F0-A690-4C9A-917A-ADCE03F74376}" type="pres">
      <dgm:prSet presAssocID="{F3FEBC2B-B707-4D44-9DEE-E5BE1F3F725D}" presName="parentText" presStyleLbl="node1" presStyleIdx="0" presStyleCnt="2">
        <dgm:presLayoutVars>
          <dgm:chMax val="0"/>
          <dgm:bulletEnabled val="1"/>
        </dgm:presLayoutVars>
      </dgm:prSet>
      <dgm:spPr/>
    </dgm:pt>
    <dgm:pt modelId="{2B198C9E-4ACB-4A31-AC7D-F7025825A774}" type="pres">
      <dgm:prSet presAssocID="{855C6F6C-6567-4D84-8D48-582BDDC5BF3B}" presName="spacer" presStyleCnt="0"/>
      <dgm:spPr/>
    </dgm:pt>
    <dgm:pt modelId="{4F55AB1F-0B84-4273-8E63-42AD8610FDE4}" type="pres">
      <dgm:prSet presAssocID="{28FEF620-56D1-415B-8F1E-E91EACA3B51D}" presName="parentText" presStyleLbl="node1" presStyleIdx="1" presStyleCnt="2">
        <dgm:presLayoutVars>
          <dgm:chMax val="0"/>
          <dgm:bulletEnabled val="1"/>
        </dgm:presLayoutVars>
      </dgm:prSet>
      <dgm:spPr/>
    </dgm:pt>
  </dgm:ptLst>
  <dgm:cxnLst>
    <dgm:cxn modelId="{99118A05-7658-43FA-A1FF-5E682B6C1DBF}" type="presOf" srcId="{28FEF620-56D1-415B-8F1E-E91EACA3B51D}" destId="{4F55AB1F-0B84-4273-8E63-42AD8610FDE4}" srcOrd="0" destOrd="0" presId="urn:microsoft.com/office/officeart/2005/8/layout/vList2"/>
    <dgm:cxn modelId="{46458A17-4775-488C-B109-DA14309391DE}" srcId="{9033429B-9EFB-486A-893A-7C1335C1BE63}" destId="{28FEF620-56D1-415B-8F1E-E91EACA3B51D}" srcOrd="1" destOrd="0" parTransId="{BD0E1C03-7F40-4CE6-BA8C-0974E25C02DB}" sibTransId="{CCAFFE04-6FF5-449F-97E5-D3C7D591BBDC}"/>
    <dgm:cxn modelId="{D384E851-A3DF-45D7-899A-7D3CBFACA10D}" type="presOf" srcId="{F3FEBC2B-B707-4D44-9DEE-E5BE1F3F725D}" destId="{479479F0-A690-4C9A-917A-ADCE03F74376}" srcOrd="0" destOrd="0" presId="urn:microsoft.com/office/officeart/2005/8/layout/vList2"/>
    <dgm:cxn modelId="{A3BC1677-4E6E-4D33-AA74-636BE7EFE425}" type="presOf" srcId="{9033429B-9EFB-486A-893A-7C1335C1BE63}" destId="{9E8D0028-86C0-4FA6-86BB-B8EFF443A8AA}" srcOrd="0" destOrd="0" presId="urn:microsoft.com/office/officeart/2005/8/layout/vList2"/>
    <dgm:cxn modelId="{6B656DE5-A230-4A55-A0F1-6EFC943F7608}" srcId="{9033429B-9EFB-486A-893A-7C1335C1BE63}" destId="{F3FEBC2B-B707-4D44-9DEE-E5BE1F3F725D}" srcOrd="0" destOrd="0" parTransId="{3E52D901-C4C1-401B-8DE1-D6ECDB33F6A0}" sibTransId="{855C6F6C-6567-4D84-8D48-582BDDC5BF3B}"/>
    <dgm:cxn modelId="{52D3FCF2-5E0A-46B6-808A-95A1CC4D10FC}" type="presParOf" srcId="{9E8D0028-86C0-4FA6-86BB-B8EFF443A8AA}" destId="{479479F0-A690-4C9A-917A-ADCE03F74376}" srcOrd="0" destOrd="0" presId="urn:microsoft.com/office/officeart/2005/8/layout/vList2"/>
    <dgm:cxn modelId="{19A567FE-7055-475C-A2F3-42744B760DC1}" type="presParOf" srcId="{9E8D0028-86C0-4FA6-86BB-B8EFF443A8AA}" destId="{2B198C9E-4ACB-4A31-AC7D-F7025825A774}" srcOrd="1" destOrd="0" presId="urn:microsoft.com/office/officeart/2005/8/layout/vList2"/>
    <dgm:cxn modelId="{CC64AAB2-26D6-4CEB-9B9F-65C2A106CEA3}" type="presParOf" srcId="{9E8D0028-86C0-4FA6-86BB-B8EFF443A8AA}" destId="{4F55AB1F-0B84-4273-8E63-42AD8610FDE4}"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3.xml><?xml version="1.0" encoding="utf-8"?>
<dgm:dataModel xmlns:dgm="http://schemas.openxmlformats.org/drawingml/2006/diagram" xmlns:a="http://schemas.openxmlformats.org/drawingml/2006/main">
  <dgm:ptLst>
    <dgm:pt modelId="{C18A3064-F2D4-4FE3-87A2-8F36974A82DB}" type="doc">
      <dgm:prSet loTypeId="urn:microsoft.com/office/officeart/2005/8/layout/hierarchy4" loCatId="list" qsTypeId="urn:microsoft.com/office/officeart/2005/8/quickstyle/3d3" qsCatId="3D" csTypeId="urn:microsoft.com/office/officeart/2005/8/colors/colorful2" csCatId="colorful"/>
      <dgm:spPr/>
      <dgm:t>
        <a:bodyPr/>
        <a:lstStyle/>
        <a:p>
          <a:endParaRPr lang="en-US"/>
        </a:p>
      </dgm:t>
    </dgm:pt>
    <dgm:pt modelId="{C19B9745-0976-4D9D-83D5-152E54D053C6}">
      <dgm:prSet/>
      <dgm:spPr/>
      <dgm:t>
        <a:bodyPr/>
        <a:lstStyle/>
        <a:p>
          <a:r>
            <a:rPr lang="en-US" b="1"/>
            <a:t>Assignment of Project Monitor</a:t>
          </a:r>
          <a:endParaRPr lang="en-US"/>
        </a:p>
      </dgm:t>
    </dgm:pt>
    <dgm:pt modelId="{DA18BEF9-C931-4238-8A99-567EEECCDFF2}" type="parTrans" cxnId="{344B26B7-E7E8-4781-A914-75AE55A8DC68}">
      <dgm:prSet/>
      <dgm:spPr/>
      <dgm:t>
        <a:bodyPr/>
        <a:lstStyle/>
        <a:p>
          <a:endParaRPr lang="en-US"/>
        </a:p>
      </dgm:t>
    </dgm:pt>
    <dgm:pt modelId="{9A75A0E9-1219-4B00-B063-8C2140267CDF}" type="sibTrans" cxnId="{344B26B7-E7E8-4781-A914-75AE55A8DC68}">
      <dgm:prSet/>
      <dgm:spPr/>
      <dgm:t>
        <a:bodyPr/>
        <a:lstStyle/>
        <a:p>
          <a:endParaRPr lang="en-US"/>
        </a:p>
      </dgm:t>
    </dgm:pt>
    <dgm:pt modelId="{06DEF004-9B6A-4FCC-89A8-31BF2D138137}">
      <dgm:prSet/>
      <dgm:spPr/>
      <dgm:t>
        <a:bodyPr/>
        <a:lstStyle/>
        <a:p>
          <a:r>
            <a:rPr lang="en-US"/>
            <a:t>Upon receiving notification of the award of the construction contract, the Construction Management Section will assign a Project Monitor to represent the State Construction Office at the project site. </a:t>
          </a:r>
        </a:p>
      </dgm:t>
    </dgm:pt>
    <dgm:pt modelId="{EB786734-A026-4D9B-B1E3-8B2C124C7698}" type="parTrans" cxnId="{621A68FF-A118-4B40-B056-3131BA289099}">
      <dgm:prSet/>
      <dgm:spPr/>
      <dgm:t>
        <a:bodyPr/>
        <a:lstStyle/>
        <a:p>
          <a:endParaRPr lang="en-US"/>
        </a:p>
      </dgm:t>
    </dgm:pt>
    <dgm:pt modelId="{A5143AED-70B8-426E-9FF6-806376FA6056}" type="sibTrans" cxnId="{621A68FF-A118-4B40-B056-3131BA289099}">
      <dgm:prSet/>
      <dgm:spPr/>
      <dgm:t>
        <a:bodyPr/>
        <a:lstStyle/>
        <a:p>
          <a:endParaRPr lang="en-US"/>
        </a:p>
      </dgm:t>
    </dgm:pt>
    <dgm:pt modelId="{F3621C67-8257-4E59-BA28-D7759787C033}">
      <dgm:prSet/>
      <dgm:spPr/>
      <dgm:t>
        <a:bodyPr/>
        <a:lstStyle/>
        <a:p>
          <a:r>
            <a:rPr lang="en-US"/>
            <a:t>Contracts within the State Government Center, in downtown Raleigh and Department of Administration projects will be administered and monitored by the Construction Management Section of the State Construction Office.</a:t>
          </a:r>
        </a:p>
      </dgm:t>
    </dgm:pt>
    <dgm:pt modelId="{BE8A0AF8-7988-410D-979A-C4F384FE8735}" type="parTrans" cxnId="{2316F942-B470-4F9F-892D-8E8AD48A5418}">
      <dgm:prSet/>
      <dgm:spPr/>
      <dgm:t>
        <a:bodyPr/>
        <a:lstStyle/>
        <a:p>
          <a:endParaRPr lang="en-US"/>
        </a:p>
      </dgm:t>
    </dgm:pt>
    <dgm:pt modelId="{631CAE4B-FB24-4C3C-8E1F-413A7142CFC7}" type="sibTrans" cxnId="{2316F942-B470-4F9F-892D-8E8AD48A5418}">
      <dgm:prSet/>
      <dgm:spPr/>
      <dgm:t>
        <a:bodyPr/>
        <a:lstStyle/>
        <a:p>
          <a:endParaRPr lang="en-US"/>
        </a:p>
      </dgm:t>
    </dgm:pt>
    <dgm:pt modelId="{2723BBB4-D56B-423D-87FB-B60AA02D9C03}" type="pres">
      <dgm:prSet presAssocID="{C18A3064-F2D4-4FE3-87A2-8F36974A82DB}" presName="Name0" presStyleCnt="0">
        <dgm:presLayoutVars>
          <dgm:chPref val="1"/>
          <dgm:dir/>
          <dgm:animOne val="branch"/>
          <dgm:animLvl val="lvl"/>
          <dgm:resizeHandles/>
        </dgm:presLayoutVars>
      </dgm:prSet>
      <dgm:spPr/>
    </dgm:pt>
    <dgm:pt modelId="{C3494A5D-AC8D-47A9-98B5-F589697243D0}" type="pres">
      <dgm:prSet presAssocID="{C19B9745-0976-4D9D-83D5-152E54D053C6}" presName="vertOne" presStyleCnt="0"/>
      <dgm:spPr/>
    </dgm:pt>
    <dgm:pt modelId="{91FC215B-A6DC-44AE-AC31-7EAF073B2A3A}" type="pres">
      <dgm:prSet presAssocID="{C19B9745-0976-4D9D-83D5-152E54D053C6}" presName="txOne" presStyleLbl="node0" presStyleIdx="0" presStyleCnt="1">
        <dgm:presLayoutVars>
          <dgm:chPref val="3"/>
        </dgm:presLayoutVars>
      </dgm:prSet>
      <dgm:spPr/>
    </dgm:pt>
    <dgm:pt modelId="{377B216D-8082-45F4-89BB-7FC282F8A6C3}" type="pres">
      <dgm:prSet presAssocID="{C19B9745-0976-4D9D-83D5-152E54D053C6}" presName="parTransOne" presStyleCnt="0"/>
      <dgm:spPr/>
    </dgm:pt>
    <dgm:pt modelId="{3E76631E-6D5E-49B0-B78E-71C2D8FED27A}" type="pres">
      <dgm:prSet presAssocID="{C19B9745-0976-4D9D-83D5-152E54D053C6}" presName="horzOne" presStyleCnt="0"/>
      <dgm:spPr/>
    </dgm:pt>
    <dgm:pt modelId="{DF8C5A30-8C24-4F4C-89F6-6EFAE5C02CBD}" type="pres">
      <dgm:prSet presAssocID="{06DEF004-9B6A-4FCC-89A8-31BF2D138137}" presName="vertTwo" presStyleCnt="0"/>
      <dgm:spPr/>
    </dgm:pt>
    <dgm:pt modelId="{B68C507A-DCF6-4194-805A-2288D9BF5BA5}" type="pres">
      <dgm:prSet presAssocID="{06DEF004-9B6A-4FCC-89A8-31BF2D138137}" presName="txTwo" presStyleLbl="node2" presStyleIdx="0" presStyleCnt="2">
        <dgm:presLayoutVars>
          <dgm:chPref val="3"/>
        </dgm:presLayoutVars>
      </dgm:prSet>
      <dgm:spPr/>
    </dgm:pt>
    <dgm:pt modelId="{C744306A-4B37-4433-8214-88DE2E061671}" type="pres">
      <dgm:prSet presAssocID="{06DEF004-9B6A-4FCC-89A8-31BF2D138137}" presName="horzTwo" presStyleCnt="0"/>
      <dgm:spPr/>
    </dgm:pt>
    <dgm:pt modelId="{1E98B1D4-A348-4DFB-90D8-F97FADDAEFB4}" type="pres">
      <dgm:prSet presAssocID="{A5143AED-70B8-426E-9FF6-806376FA6056}" presName="sibSpaceTwo" presStyleCnt="0"/>
      <dgm:spPr/>
    </dgm:pt>
    <dgm:pt modelId="{110D343C-8BBB-4674-A530-9726863AB8B3}" type="pres">
      <dgm:prSet presAssocID="{F3621C67-8257-4E59-BA28-D7759787C033}" presName="vertTwo" presStyleCnt="0"/>
      <dgm:spPr/>
    </dgm:pt>
    <dgm:pt modelId="{FEC4C48A-483C-4B43-B73D-100B8FD334C1}" type="pres">
      <dgm:prSet presAssocID="{F3621C67-8257-4E59-BA28-D7759787C033}" presName="txTwo" presStyleLbl="node2" presStyleIdx="1" presStyleCnt="2">
        <dgm:presLayoutVars>
          <dgm:chPref val="3"/>
        </dgm:presLayoutVars>
      </dgm:prSet>
      <dgm:spPr/>
    </dgm:pt>
    <dgm:pt modelId="{BC57994F-973B-4A14-BB1C-2F6BB81C0614}" type="pres">
      <dgm:prSet presAssocID="{F3621C67-8257-4E59-BA28-D7759787C033}" presName="horzTwo" presStyleCnt="0"/>
      <dgm:spPr/>
    </dgm:pt>
  </dgm:ptLst>
  <dgm:cxnLst>
    <dgm:cxn modelId="{B530680D-6BFF-4CC4-812B-A6404CB124B6}" type="presOf" srcId="{C19B9745-0976-4D9D-83D5-152E54D053C6}" destId="{91FC215B-A6DC-44AE-AC31-7EAF073B2A3A}" srcOrd="0" destOrd="0" presId="urn:microsoft.com/office/officeart/2005/8/layout/hierarchy4"/>
    <dgm:cxn modelId="{ACBE1E13-CA91-4A0A-AAB0-C5F74D1A0291}" type="presOf" srcId="{C18A3064-F2D4-4FE3-87A2-8F36974A82DB}" destId="{2723BBB4-D56B-423D-87FB-B60AA02D9C03}" srcOrd="0" destOrd="0" presId="urn:microsoft.com/office/officeart/2005/8/layout/hierarchy4"/>
    <dgm:cxn modelId="{2316F942-B470-4F9F-892D-8E8AD48A5418}" srcId="{C19B9745-0976-4D9D-83D5-152E54D053C6}" destId="{F3621C67-8257-4E59-BA28-D7759787C033}" srcOrd="1" destOrd="0" parTransId="{BE8A0AF8-7988-410D-979A-C4F384FE8735}" sibTransId="{631CAE4B-FB24-4C3C-8E1F-413A7142CFC7}"/>
    <dgm:cxn modelId="{CE114189-38D1-4320-8A9E-08DD218454A4}" type="presOf" srcId="{06DEF004-9B6A-4FCC-89A8-31BF2D138137}" destId="{B68C507A-DCF6-4194-805A-2288D9BF5BA5}" srcOrd="0" destOrd="0" presId="urn:microsoft.com/office/officeart/2005/8/layout/hierarchy4"/>
    <dgm:cxn modelId="{344B26B7-E7E8-4781-A914-75AE55A8DC68}" srcId="{C18A3064-F2D4-4FE3-87A2-8F36974A82DB}" destId="{C19B9745-0976-4D9D-83D5-152E54D053C6}" srcOrd="0" destOrd="0" parTransId="{DA18BEF9-C931-4238-8A99-567EEECCDFF2}" sibTransId="{9A75A0E9-1219-4B00-B063-8C2140267CDF}"/>
    <dgm:cxn modelId="{63B703EF-296B-4355-8829-819C3DD2520E}" type="presOf" srcId="{F3621C67-8257-4E59-BA28-D7759787C033}" destId="{FEC4C48A-483C-4B43-B73D-100B8FD334C1}" srcOrd="0" destOrd="0" presId="urn:microsoft.com/office/officeart/2005/8/layout/hierarchy4"/>
    <dgm:cxn modelId="{621A68FF-A118-4B40-B056-3131BA289099}" srcId="{C19B9745-0976-4D9D-83D5-152E54D053C6}" destId="{06DEF004-9B6A-4FCC-89A8-31BF2D138137}" srcOrd="0" destOrd="0" parTransId="{EB786734-A026-4D9B-B1E3-8B2C124C7698}" sibTransId="{A5143AED-70B8-426E-9FF6-806376FA6056}"/>
    <dgm:cxn modelId="{33B1D3AC-69A5-415D-B03C-16D0A4A2EBD5}" type="presParOf" srcId="{2723BBB4-D56B-423D-87FB-B60AA02D9C03}" destId="{C3494A5D-AC8D-47A9-98B5-F589697243D0}" srcOrd="0" destOrd="0" presId="urn:microsoft.com/office/officeart/2005/8/layout/hierarchy4"/>
    <dgm:cxn modelId="{26C52373-5F39-4105-9525-E6E4C90878B3}" type="presParOf" srcId="{C3494A5D-AC8D-47A9-98B5-F589697243D0}" destId="{91FC215B-A6DC-44AE-AC31-7EAF073B2A3A}" srcOrd="0" destOrd="0" presId="urn:microsoft.com/office/officeart/2005/8/layout/hierarchy4"/>
    <dgm:cxn modelId="{ED724D6D-989B-431D-B56A-41ACF0C07856}" type="presParOf" srcId="{C3494A5D-AC8D-47A9-98B5-F589697243D0}" destId="{377B216D-8082-45F4-89BB-7FC282F8A6C3}" srcOrd="1" destOrd="0" presId="urn:microsoft.com/office/officeart/2005/8/layout/hierarchy4"/>
    <dgm:cxn modelId="{5F838437-0E96-4946-A134-4A6BAD13A520}" type="presParOf" srcId="{C3494A5D-AC8D-47A9-98B5-F589697243D0}" destId="{3E76631E-6D5E-49B0-B78E-71C2D8FED27A}" srcOrd="2" destOrd="0" presId="urn:microsoft.com/office/officeart/2005/8/layout/hierarchy4"/>
    <dgm:cxn modelId="{3775C1DA-5457-4C77-90F7-C713BD8F4211}" type="presParOf" srcId="{3E76631E-6D5E-49B0-B78E-71C2D8FED27A}" destId="{DF8C5A30-8C24-4F4C-89F6-6EFAE5C02CBD}" srcOrd="0" destOrd="0" presId="urn:microsoft.com/office/officeart/2005/8/layout/hierarchy4"/>
    <dgm:cxn modelId="{DD56BA95-96F1-42C9-A937-C9FF872DCF21}" type="presParOf" srcId="{DF8C5A30-8C24-4F4C-89F6-6EFAE5C02CBD}" destId="{B68C507A-DCF6-4194-805A-2288D9BF5BA5}" srcOrd="0" destOrd="0" presId="urn:microsoft.com/office/officeart/2005/8/layout/hierarchy4"/>
    <dgm:cxn modelId="{890E4CDB-9B0A-4881-AF47-07424E3DBBBE}" type="presParOf" srcId="{DF8C5A30-8C24-4F4C-89F6-6EFAE5C02CBD}" destId="{C744306A-4B37-4433-8214-88DE2E061671}" srcOrd="1" destOrd="0" presId="urn:microsoft.com/office/officeart/2005/8/layout/hierarchy4"/>
    <dgm:cxn modelId="{EBB00129-44B2-460F-AB13-3715558B4A21}" type="presParOf" srcId="{3E76631E-6D5E-49B0-B78E-71C2D8FED27A}" destId="{1E98B1D4-A348-4DFB-90D8-F97FADDAEFB4}" srcOrd="1" destOrd="0" presId="urn:microsoft.com/office/officeart/2005/8/layout/hierarchy4"/>
    <dgm:cxn modelId="{00796ADF-3409-46FE-9A49-A2F73306FA8D}" type="presParOf" srcId="{3E76631E-6D5E-49B0-B78E-71C2D8FED27A}" destId="{110D343C-8BBB-4674-A530-9726863AB8B3}" srcOrd="2" destOrd="0" presId="urn:microsoft.com/office/officeart/2005/8/layout/hierarchy4"/>
    <dgm:cxn modelId="{538ECFF5-76BB-419E-9823-A1BEDE57E0F4}" type="presParOf" srcId="{110D343C-8BBB-4674-A530-9726863AB8B3}" destId="{FEC4C48A-483C-4B43-B73D-100B8FD334C1}" srcOrd="0" destOrd="0" presId="urn:microsoft.com/office/officeart/2005/8/layout/hierarchy4"/>
    <dgm:cxn modelId="{8A9A1647-E45A-4680-A2FA-00F867E523CB}" type="presParOf" srcId="{110D343C-8BBB-4674-A530-9726863AB8B3}" destId="{BC57994F-973B-4A14-BB1C-2F6BB81C0614}"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4.xml><?xml version="1.0" encoding="utf-8"?>
<dgm:dataModel xmlns:dgm="http://schemas.openxmlformats.org/drawingml/2006/diagram" xmlns:a="http://schemas.openxmlformats.org/drawingml/2006/main">
  <dgm:ptLst>
    <dgm:pt modelId="{04E49F3C-8E86-4665-9C37-970EEF26368C}" type="doc">
      <dgm:prSet loTypeId="urn:microsoft.com/office/officeart/2005/8/layout/vList2" loCatId="list" qsTypeId="urn:microsoft.com/office/officeart/2005/8/quickstyle/simple3" qsCatId="simple" csTypeId="urn:microsoft.com/office/officeart/2005/8/colors/accent0_3" csCatId="mainScheme"/>
      <dgm:spPr/>
      <dgm:t>
        <a:bodyPr/>
        <a:lstStyle/>
        <a:p>
          <a:endParaRPr lang="en-US"/>
        </a:p>
      </dgm:t>
    </dgm:pt>
    <dgm:pt modelId="{4D027469-9E53-441E-BBF0-F778E4C2002F}">
      <dgm:prSet/>
      <dgm:spPr/>
      <dgm:t>
        <a:bodyPr/>
        <a:lstStyle/>
        <a:p>
          <a:r>
            <a:rPr lang="en-US"/>
            <a:t>Project monitors are not assigned to University Download Projects as defined by </a:t>
          </a:r>
          <a:r>
            <a:rPr lang="en-US">
              <a:hlinkClick xmlns:r="http://schemas.openxmlformats.org/officeDocument/2006/relationships" r:id="rId1"/>
            </a:rPr>
            <a:t>GS 116-31.11</a:t>
          </a:r>
          <a:r>
            <a:rPr lang="en-US"/>
            <a:t>, Department of Transportation building construction projects located within a State or Federal Highway right-of-way (welcome centers, visitor centers and rest-stops), or any property owned by the North Carolina Global Transpark.</a:t>
          </a:r>
        </a:p>
      </dgm:t>
    </dgm:pt>
    <dgm:pt modelId="{CCA20823-7434-4499-A97E-ACF25A8D2904}" type="parTrans" cxnId="{8843D368-48D6-4C68-9811-E874A079241D}">
      <dgm:prSet/>
      <dgm:spPr/>
      <dgm:t>
        <a:bodyPr/>
        <a:lstStyle/>
        <a:p>
          <a:endParaRPr lang="en-US"/>
        </a:p>
      </dgm:t>
    </dgm:pt>
    <dgm:pt modelId="{56E766F5-F172-408F-B0A9-68657DD5C97F}" type="sibTrans" cxnId="{8843D368-48D6-4C68-9811-E874A079241D}">
      <dgm:prSet/>
      <dgm:spPr/>
      <dgm:t>
        <a:bodyPr/>
        <a:lstStyle/>
        <a:p>
          <a:endParaRPr lang="en-US"/>
        </a:p>
      </dgm:t>
    </dgm:pt>
    <dgm:pt modelId="{EA654914-4361-4EC9-BDF2-6F4A96943220}" type="pres">
      <dgm:prSet presAssocID="{04E49F3C-8E86-4665-9C37-970EEF26368C}" presName="linear" presStyleCnt="0">
        <dgm:presLayoutVars>
          <dgm:animLvl val="lvl"/>
          <dgm:resizeHandles val="exact"/>
        </dgm:presLayoutVars>
      </dgm:prSet>
      <dgm:spPr/>
    </dgm:pt>
    <dgm:pt modelId="{3DA9DFD0-1A4C-45E6-A24A-8F54DF1A87D5}" type="pres">
      <dgm:prSet presAssocID="{4D027469-9E53-441E-BBF0-F778E4C2002F}" presName="parentText" presStyleLbl="node1" presStyleIdx="0" presStyleCnt="1">
        <dgm:presLayoutVars>
          <dgm:chMax val="0"/>
          <dgm:bulletEnabled val="1"/>
        </dgm:presLayoutVars>
      </dgm:prSet>
      <dgm:spPr/>
    </dgm:pt>
  </dgm:ptLst>
  <dgm:cxnLst>
    <dgm:cxn modelId="{1BA0443F-3B3C-42D1-A63D-6EA1D02A63FF}" type="presOf" srcId="{04E49F3C-8E86-4665-9C37-970EEF26368C}" destId="{EA654914-4361-4EC9-BDF2-6F4A96943220}" srcOrd="0" destOrd="0" presId="urn:microsoft.com/office/officeart/2005/8/layout/vList2"/>
    <dgm:cxn modelId="{8843D368-48D6-4C68-9811-E874A079241D}" srcId="{04E49F3C-8E86-4665-9C37-970EEF26368C}" destId="{4D027469-9E53-441E-BBF0-F778E4C2002F}" srcOrd="0" destOrd="0" parTransId="{CCA20823-7434-4499-A97E-ACF25A8D2904}" sibTransId="{56E766F5-F172-408F-B0A9-68657DD5C97F}"/>
    <dgm:cxn modelId="{D1FF32C2-9858-4505-9EEB-70B2E3D28417}" type="presOf" srcId="{4D027469-9E53-441E-BBF0-F778E4C2002F}" destId="{3DA9DFD0-1A4C-45E6-A24A-8F54DF1A87D5}" srcOrd="0" destOrd="0" presId="urn:microsoft.com/office/officeart/2005/8/layout/vList2"/>
    <dgm:cxn modelId="{19FBE481-1B24-48EE-B920-E234C415C533}" type="presParOf" srcId="{EA654914-4361-4EC9-BDF2-6F4A96943220}" destId="{3DA9DFD0-1A4C-45E6-A24A-8F54DF1A87D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5.xml><?xml version="1.0" encoding="utf-8"?>
<dgm:dataModel xmlns:dgm="http://schemas.openxmlformats.org/drawingml/2006/diagram" xmlns:a="http://schemas.openxmlformats.org/drawingml/2006/main">
  <dgm:ptLst>
    <dgm:pt modelId="{BBBADAA9-254A-42E7-BC6A-C3CCF5F23A80}" type="doc">
      <dgm:prSet loTypeId="urn:microsoft.com/office/officeart/2008/layout/HorizontalMultiLevelHierarchy" loCatId="hierarchy" qsTypeId="urn:microsoft.com/office/officeart/2005/8/quickstyle/3d1" qsCatId="3D" csTypeId="urn:microsoft.com/office/officeart/2005/8/colors/colorful4" csCatId="colorful"/>
      <dgm:spPr/>
      <dgm:t>
        <a:bodyPr/>
        <a:lstStyle/>
        <a:p>
          <a:endParaRPr lang="en-US"/>
        </a:p>
      </dgm:t>
    </dgm:pt>
    <dgm:pt modelId="{DBC6CC59-17BB-495F-8391-ACC1B0C36E5F}">
      <dgm:prSet/>
      <dgm:spPr/>
      <dgm:t>
        <a:bodyPr/>
        <a:lstStyle/>
        <a:p>
          <a:r>
            <a:rPr lang="en-US" b="1"/>
            <a:t>Supervision Responsibilities</a:t>
          </a:r>
          <a:endParaRPr lang="en-US"/>
        </a:p>
      </dgm:t>
    </dgm:pt>
    <dgm:pt modelId="{B0FD855A-0D84-4D68-B079-A6AF92712908}" type="parTrans" cxnId="{782C17FB-A48A-425C-8339-FB537C241A85}">
      <dgm:prSet/>
      <dgm:spPr/>
      <dgm:t>
        <a:bodyPr/>
        <a:lstStyle/>
        <a:p>
          <a:endParaRPr lang="en-US"/>
        </a:p>
      </dgm:t>
    </dgm:pt>
    <dgm:pt modelId="{767E81F9-9A8B-41B8-B554-EF3BEDE16CA6}" type="sibTrans" cxnId="{782C17FB-A48A-425C-8339-FB537C241A85}">
      <dgm:prSet/>
      <dgm:spPr/>
      <dgm:t>
        <a:bodyPr/>
        <a:lstStyle/>
        <a:p>
          <a:endParaRPr lang="en-US"/>
        </a:p>
      </dgm:t>
    </dgm:pt>
    <dgm:pt modelId="{CFB5BBC1-D879-4A53-AE42-3B94AB9731DB}">
      <dgm:prSet/>
      <dgm:spPr/>
      <dgm:t>
        <a:bodyPr/>
        <a:lstStyle/>
        <a:p>
          <a:r>
            <a:rPr lang="en-US"/>
            <a:t>The Project Monitor must be present at the pre-construction meeting to ensure that all required documentation throughout the duration of the project is presented to the project team. </a:t>
          </a:r>
        </a:p>
      </dgm:t>
    </dgm:pt>
    <dgm:pt modelId="{2B505FC3-B542-483F-99CB-CAD3A7EC14B0}" type="parTrans" cxnId="{E5087543-85BC-4860-82BB-CC5EA8B11AE1}">
      <dgm:prSet/>
      <dgm:spPr/>
      <dgm:t>
        <a:bodyPr/>
        <a:lstStyle/>
        <a:p>
          <a:endParaRPr lang="en-US"/>
        </a:p>
      </dgm:t>
    </dgm:pt>
    <dgm:pt modelId="{EFFDFEA5-762F-4D58-95D4-CE9A40BAF426}" type="sibTrans" cxnId="{E5087543-85BC-4860-82BB-CC5EA8B11AE1}">
      <dgm:prSet/>
      <dgm:spPr/>
      <dgm:t>
        <a:bodyPr/>
        <a:lstStyle/>
        <a:p>
          <a:endParaRPr lang="en-US"/>
        </a:p>
      </dgm:t>
    </dgm:pt>
    <dgm:pt modelId="{A8276B85-744F-4C51-84BC-9A5FFDD6F08C}">
      <dgm:prSet/>
      <dgm:spPr/>
      <dgm:t>
        <a:bodyPr/>
        <a:lstStyle/>
        <a:p>
          <a:r>
            <a:rPr lang="en-US"/>
            <a:t>Any State Construction project pre-construction meeting held without the Project Monitor is not valid and must be re-held with the Monitor in attendance. </a:t>
          </a:r>
        </a:p>
      </dgm:t>
    </dgm:pt>
    <dgm:pt modelId="{6E42464C-239B-4873-8261-09A6B40ADC91}" type="parTrans" cxnId="{7F03B6BD-BB26-47A1-9D71-D699B79897DA}">
      <dgm:prSet/>
      <dgm:spPr/>
      <dgm:t>
        <a:bodyPr/>
        <a:lstStyle/>
        <a:p>
          <a:endParaRPr lang="en-US"/>
        </a:p>
      </dgm:t>
    </dgm:pt>
    <dgm:pt modelId="{E7849F89-A60C-4F14-8259-D243F515C123}" type="sibTrans" cxnId="{7F03B6BD-BB26-47A1-9D71-D699B79897DA}">
      <dgm:prSet/>
      <dgm:spPr/>
      <dgm:t>
        <a:bodyPr/>
        <a:lstStyle/>
        <a:p>
          <a:endParaRPr lang="en-US"/>
        </a:p>
      </dgm:t>
    </dgm:pt>
    <dgm:pt modelId="{0E4C626C-2AF2-45A4-979E-AFBAD7432F81}">
      <dgm:prSet/>
      <dgm:spPr/>
      <dgm:t>
        <a:bodyPr/>
        <a:lstStyle/>
        <a:p>
          <a:r>
            <a:rPr lang="en-US"/>
            <a:t>The Project Monitor will attend the monthly construction meetings at the site and other meetings as needed to facilitate progress of the project. </a:t>
          </a:r>
        </a:p>
      </dgm:t>
    </dgm:pt>
    <dgm:pt modelId="{805FFF4B-6CBB-4458-917A-F4FD0286388B}" type="parTrans" cxnId="{E646C954-6989-4C87-830B-90DA93055D84}">
      <dgm:prSet/>
      <dgm:spPr/>
      <dgm:t>
        <a:bodyPr/>
        <a:lstStyle/>
        <a:p>
          <a:endParaRPr lang="en-US"/>
        </a:p>
      </dgm:t>
    </dgm:pt>
    <dgm:pt modelId="{4D94AE98-7003-4B8E-990F-67E2969ACDF7}" type="sibTrans" cxnId="{E646C954-6989-4C87-830B-90DA93055D84}">
      <dgm:prSet/>
      <dgm:spPr/>
      <dgm:t>
        <a:bodyPr/>
        <a:lstStyle/>
        <a:p>
          <a:endParaRPr lang="en-US"/>
        </a:p>
      </dgm:t>
    </dgm:pt>
    <dgm:pt modelId="{7C27910A-B90B-4463-8C34-7739CA32CA36}">
      <dgm:prSet/>
      <dgm:spPr/>
      <dgm:t>
        <a:bodyPr/>
        <a:lstStyle/>
        <a:p>
          <a:r>
            <a:rPr lang="en-US"/>
            <a:t>The project monitor will verify that all project documentation is complete as listed on the "final inspection checklist" </a:t>
          </a:r>
        </a:p>
      </dgm:t>
    </dgm:pt>
    <dgm:pt modelId="{FFA71920-A136-4AAA-9FE9-C4B9BF42D830}" type="parTrans" cxnId="{72F1141F-B3F0-423B-A373-01C3F4D6FCBB}">
      <dgm:prSet/>
      <dgm:spPr/>
      <dgm:t>
        <a:bodyPr/>
        <a:lstStyle/>
        <a:p>
          <a:endParaRPr lang="en-US"/>
        </a:p>
      </dgm:t>
    </dgm:pt>
    <dgm:pt modelId="{A60C06CD-8433-44ED-8DEF-E403C44FBC26}" type="sibTrans" cxnId="{72F1141F-B3F0-423B-A373-01C3F4D6FCBB}">
      <dgm:prSet/>
      <dgm:spPr/>
      <dgm:t>
        <a:bodyPr/>
        <a:lstStyle/>
        <a:p>
          <a:endParaRPr lang="en-US"/>
        </a:p>
      </dgm:t>
    </dgm:pt>
    <dgm:pt modelId="{67797CE9-BF1B-43A3-AE51-43DEFC23CDB9}" type="pres">
      <dgm:prSet presAssocID="{BBBADAA9-254A-42E7-BC6A-C3CCF5F23A80}" presName="Name0" presStyleCnt="0">
        <dgm:presLayoutVars>
          <dgm:chPref val="1"/>
          <dgm:dir/>
          <dgm:animOne val="branch"/>
          <dgm:animLvl val="lvl"/>
          <dgm:resizeHandles val="exact"/>
        </dgm:presLayoutVars>
      </dgm:prSet>
      <dgm:spPr/>
    </dgm:pt>
    <dgm:pt modelId="{1B04C9EA-5300-474A-A610-233108E20F8C}" type="pres">
      <dgm:prSet presAssocID="{DBC6CC59-17BB-495F-8391-ACC1B0C36E5F}" presName="root1" presStyleCnt="0"/>
      <dgm:spPr/>
    </dgm:pt>
    <dgm:pt modelId="{AAC8FFEF-1D55-48DC-ABAD-DABD2FDD1FF7}" type="pres">
      <dgm:prSet presAssocID="{DBC6CC59-17BB-495F-8391-ACC1B0C36E5F}" presName="LevelOneTextNode" presStyleLbl="node0" presStyleIdx="0" presStyleCnt="1">
        <dgm:presLayoutVars>
          <dgm:chPref val="3"/>
        </dgm:presLayoutVars>
      </dgm:prSet>
      <dgm:spPr/>
    </dgm:pt>
    <dgm:pt modelId="{31FA73E3-66EC-4DB8-8C08-5EAFC6BDF452}" type="pres">
      <dgm:prSet presAssocID="{DBC6CC59-17BB-495F-8391-ACC1B0C36E5F}" presName="level2hierChild" presStyleCnt="0"/>
      <dgm:spPr/>
    </dgm:pt>
    <dgm:pt modelId="{E6ED812B-A81D-4900-A869-9077D66AF2E3}" type="pres">
      <dgm:prSet presAssocID="{2B505FC3-B542-483F-99CB-CAD3A7EC14B0}" presName="conn2-1" presStyleLbl="parChTrans1D2" presStyleIdx="0" presStyleCnt="3"/>
      <dgm:spPr/>
    </dgm:pt>
    <dgm:pt modelId="{6C2D43D7-482E-48A4-8955-2DECD65D9EA7}" type="pres">
      <dgm:prSet presAssocID="{2B505FC3-B542-483F-99CB-CAD3A7EC14B0}" presName="connTx" presStyleLbl="parChTrans1D2" presStyleIdx="0" presStyleCnt="3"/>
      <dgm:spPr/>
    </dgm:pt>
    <dgm:pt modelId="{43C8FA28-3735-4DB0-BFE1-AD1D9091BD6C}" type="pres">
      <dgm:prSet presAssocID="{CFB5BBC1-D879-4A53-AE42-3B94AB9731DB}" presName="root2" presStyleCnt="0"/>
      <dgm:spPr/>
    </dgm:pt>
    <dgm:pt modelId="{9EF76DF8-0443-41D7-8C1E-AFFAE1886F94}" type="pres">
      <dgm:prSet presAssocID="{CFB5BBC1-D879-4A53-AE42-3B94AB9731DB}" presName="LevelTwoTextNode" presStyleLbl="node2" presStyleIdx="0" presStyleCnt="3">
        <dgm:presLayoutVars>
          <dgm:chPref val="3"/>
        </dgm:presLayoutVars>
      </dgm:prSet>
      <dgm:spPr/>
    </dgm:pt>
    <dgm:pt modelId="{79BA0BB5-C6ED-4957-B8AD-DF0AEDB7A76F}" type="pres">
      <dgm:prSet presAssocID="{CFB5BBC1-D879-4A53-AE42-3B94AB9731DB}" presName="level3hierChild" presStyleCnt="0"/>
      <dgm:spPr/>
    </dgm:pt>
    <dgm:pt modelId="{23E7ABD1-D49C-40FE-AF31-B8B9223A4B3F}" type="pres">
      <dgm:prSet presAssocID="{6E42464C-239B-4873-8261-09A6B40ADC91}" presName="conn2-1" presStyleLbl="parChTrans1D3" presStyleIdx="0" presStyleCnt="1"/>
      <dgm:spPr/>
    </dgm:pt>
    <dgm:pt modelId="{5228D871-4A4F-44C5-98B6-299C2DCE6E68}" type="pres">
      <dgm:prSet presAssocID="{6E42464C-239B-4873-8261-09A6B40ADC91}" presName="connTx" presStyleLbl="parChTrans1D3" presStyleIdx="0" presStyleCnt="1"/>
      <dgm:spPr/>
    </dgm:pt>
    <dgm:pt modelId="{416A4DB4-DB21-4E67-B4AD-4531F5128988}" type="pres">
      <dgm:prSet presAssocID="{A8276B85-744F-4C51-84BC-9A5FFDD6F08C}" presName="root2" presStyleCnt="0"/>
      <dgm:spPr/>
    </dgm:pt>
    <dgm:pt modelId="{F725A7FA-399B-463F-9AE5-E0EB48F5028F}" type="pres">
      <dgm:prSet presAssocID="{A8276B85-744F-4C51-84BC-9A5FFDD6F08C}" presName="LevelTwoTextNode" presStyleLbl="node3" presStyleIdx="0" presStyleCnt="1">
        <dgm:presLayoutVars>
          <dgm:chPref val="3"/>
        </dgm:presLayoutVars>
      </dgm:prSet>
      <dgm:spPr/>
    </dgm:pt>
    <dgm:pt modelId="{FEE5439A-D6C3-42BA-944F-49E4357D542C}" type="pres">
      <dgm:prSet presAssocID="{A8276B85-744F-4C51-84BC-9A5FFDD6F08C}" presName="level3hierChild" presStyleCnt="0"/>
      <dgm:spPr/>
    </dgm:pt>
    <dgm:pt modelId="{FDE67CE1-5213-4689-8C09-1F63A735A489}" type="pres">
      <dgm:prSet presAssocID="{805FFF4B-6CBB-4458-917A-F4FD0286388B}" presName="conn2-1" presStyleLbl="parChTrans1D2" presStyleIdx="1" presStyleCnt="3"/>
      <dgm:spPr/>
    </dgm:pt>
    <dgm:pt modelId="{FB280F0B-E262-4E1C-80BA-D6B85D21BE37}" type="pres">
      <dgm:prSet presAssocID="{805FFF4B-6CBB-4458-917A-F4FD0286388B}" presName="connTx" presStyleLbl="parChTrans1D2" presStyleIdx="1" presStyleCnt="3"/>
      <dgm:spPr/>
    </dgm:pt>
    <dgm:pt modelId="{AA0A8536-7A0B-4E8C-A463-B7F6B74C78F8}" type="pres">
      <dgm:prSet presAssocID="{0E4C626C-2AF2-45A4-979E-AFBAD7432F81}" presName="root2" presStyleCnt="0"/>
      <dgm:spPr/>
    </dgm:pt>
    <dgm:pt modelId="{A17D8E67-7E0C-4C06-A11D-EEDE0F00BFE9}" type="pres">
      <dgm:prSet presAssocID="{0E4C626C-2AF2-45A4-979E-AFBAD7432F81}" presName="LevelTwoTextNode" presStyleLbl="node2" presStyleIdx="1" presStyleCnt="3">
        <dgm:presLayoutVars>
          <dgm:chPref val="3"/>
        </dgm:presLayoutVars>
      </dgm:prSet>
      <dgm:spPr/>
    </dgm:pt>
    <dgm:pt modelId="{C64D28E5-A76D-4005-B36E-AF8CDB935066}" type="pres">
      <dgm:prSet presAssocID="{0E4C626C-2AF2-45A4-979E-AFBAD7432F81}" presName="level3hierChild" presStyleCnt="0"/>
      <dgm:spPr/>
    </dgm:pt>
    <dgm:pt modelId="{B200A16E-A752-45CA-A3AA-34D1328E08DB}" type="pres">
      <dgm:prSet presAssocID="{FFA71920-A136-4AAA-9FE9-C4B9BF42D830}" presName="conn2-1" presStyleLbl="parChTrans1D2" presStyleIdx="2" presStyleCnt="3"/>
      <dgm:spPr/>
    </dgm:pt>
    <dgm:pt modelId="{729C9E0D-7208-4724-B8E3-43521F35B3A2}" type="pres">
      <dgm:prSet presAssocID="{FFA71920-A136-4AAA-9FE9-C4B9BF42D830}" presName="connTx" presStyleLbl="parChTrans1D2" presStyleIdx="2" presStyleCnt="3"/>
      <dgm:spPr/>
    </dgm:pt>
    <dgm:pt modelId="{50FCC948-5B3D-45CD-847B-6838A617564A}" type="pres">
      <dgm:prSet presAssocID="{7C27910A-B90B-4463-8C34-7739CA32CA36}" presName="root2" presStyleCnt="0"/>
      <dgm:spPr/>
    </dgm:pt>
    <dgm:pt modelId="{D1D97638-6724-44A6-AFAD-635CD99D4BB3}" type="pres">
      <dgm:prSet presAssocID="{7C27910A-B90B-4463-8C34-7739CA32CA36}" presName="LevelTwoTextNode" presStyleLbl="node2" presStyleIdx="2" presStyleCnt="3">
        <dgm:presLayoutVars>
          <dgm:chPref val="3"/>
        </dgm:presLayoutVars>
      </dgm:prSet>
      <dgm:spPr/>
    </dgm:pt>
    <dgm:pt modelId="{6F81FFB3-5A56-4C5A-8C27-CFD49EB06421}" type="pres">
      <dgm:prSet presAssocID="{7C27910A-B90B-4463-8C34-7739CA32CA36}" presName="level3hierChild" presStyleCnt="0"/>
      <dgm:spPr/>
    </dgm:pt>
  </dgm:ptLst>
  <dgm:cxnLst>
    <dgm:cxn modelId="{8B0D2101-843E-4FAD-AA01-DCBE1CA32420}" type="presOf" srcId="{805FFF4B-6CBB-4458-917A-F4FD0286388B}" destId="{FB280F0B-E262-4E1C-80BA-D6B85D21BE37}" srcOrd="1" destOrd="0" presId="urn:microsoft.com/office/officeart/2008/layout/HorizontalMultiLevelHierarchy"/>
    <dgm:cxn modelId="{AF578101-2FED-4028-AE3E-0A26C30EDEB2}" type="presOf" srcId="{BBBADAA9-254A-42E7-BC6A-C3CCF5F23A80}" destId="{67797CE9-BF1B-43A3-AE51-43DEFC23CDB9}" srcOrd="0" destOrd="0" presId="urn:microsoft.com/office/officeart/2008/layout/HorizontalMultiLevelHierarchy"/>
    <dgm:cxn modelId="{72F1141F-B3F0-423B-A373-01C3F4D6FCBB}" srcId="{DBC6CC59-17BB-495F-8391-ACC1B0C36E5F}" destId="{7C27910A-B90B-4463-8C34-7739CA32CA36}" srcOrd="2" destOrd="0" parTransId="{FFA71920-A136-4AAA-9FE9-C4B9BF42D830}" sibTransId="{A60C06CD-8433-44ED-8DEF-E403C44FBC26}"/>
    <dgm:cxn modelId="{696F8F35-A811-4768-9A1A-E925A59F9360}" type="presOf" srcId="{FFA71920-A136-4AAA-9FE9-C4B9BF42D830}" destId="{B200A16E-A752-45CA-A3AA-34D1328E08DB}" srcOrd="0" destOrd="0" presId="urn:microsoft.com/office/officeart/2008/layout/HorizontalMultiLevelHierarchy"/>
    <dgm:cxn modelId="{BB889D35-3B34-48FF-A2A4-1D7CF8088097}" type="presOf" srcId="{6E42464C-239B-4873-8261-09A6B40ADC91}" destId="{23E7ABD1-D49C-40FE-AF31-B8B9223A4B3F}" srcOrd="0" destOrd="0" presId="urn:microsoft.com/office/officeart/2008/layout/HorizontalMultiLevelHierarchy"/>
    <dgm:cxn modelId="{394D4C3A-EE5F-4A3F-B7F4-74CC51707BCA}" type="presOf" srcId="{DBC6CC59-17BB-495F-8391-ACC1B0C36E5F}" destId="{AAC8FFEF-1D55-48DC-ABAD-DABD2FDD1FF7}" srcOrd="0" destOrd="0" presId="urn:microsoft.com/office/officeart/2008/layout/HorizontalMultiLevelHierarchy"/>
    <dgm:cxn modelId="{707FD240-E2E4-4F5D-9E25-5C7A620364C9}" type="presOf" srcId="{7C27910A-B90B-4463-8C34-7739CA32CA36}" destId="{D1D97638-6724-44A6-AFAD-635CD99D4BB3}" srcOrd="0" destOrd="0" presId="urn:microsoft.com/office/officeart/2008/layout/HorizontalMultiLevelHierarchy"/>
    <dgm:cxn modelId="{95115F43-8835-4310-AAB5-3390E3C82233}" type="presOf" srcId="{805FFF4B-6CBB-4458-917A-F4FD0286388B}" destId="{FDE67CE1-5213-4689-8C09-1F63A735A489}" srcOrd="0" destOrd="0" presId="urn:microsoft.com/office/officeart/2008/layout/HorizontalMultiLevelHierarchy"/>
    <dgm:cxn modelId="{E5087543-85BC-4860-82BB-CC5EA8B11AE1}" srcId="{DBC6CC59-17BB-495F-8391-ACC1B0C36E5F}" destId="{CFB5BBC1-D879-4A53-AE42-3B94AB9731DB}" srcOrd="0" destOrd="0" parTransId="{2B505FC3-B542-483F-99CB-CAD3A7EC14B0}" sibTransId="{EFFDFEA5-762F-4D58-95D4-CE9A40BAF426}"/>
    <dgm:cxn modelId="{E234A246-D96E-4B7F-9B56-DF078D4B67BE}" type="presOf" srcId="{2B505FC3-B542-483F-99CB-CAD3A7EC14B0}" destId="{E6ED812B-A81D-4900-A869-9077D66AF2E3}" srcOrd="0" destOrd="0" presId="urn:microsoft.com/office/officeart/2008/layout/HorizontalMultiLevelHierarchy"/>
    <dgm:cxn modelId="{E646C954-6989-4C87-830B-90DA93055D84}" srcId="{DBC6CC59-17BB-495F-8391-ACC1B0C36E5F}" destId="{0E4C626C-2AF2-45A4-979E-AFBAD7432F81}" srcOrd="1" destOrd="0" parTransId="{805FFF4B-6CBB-4458-917A-F4FD0286388B}" sibTransId="{4D94AE98-7003-4B8E-990F-67E2969ACDF7}"/>
    <dgm:cxn modelId="{B1DF3278-A8A2-472C-9317-C77355AD0CA8}" type="presOf" srcId="{A8276B85-744F-4C51-84BC-9A5FFDD6F08C}" destId="{F725A7FA-399B-463F-9AE5-E0EB48F5028F}" srcOrd="0" destOrd="0" presId="urn:microsoft.com/office/officeart/2008/layout/HorizontalMultiLevelHierarchy"/>
    <dgm:cxn modelId="{A2C70F7A-7AF8-404C-B0FB-D8EBC3DA7D41}" type="presOf" srcId="{2B505FC3-B542-483F-99CB-CAD3A7EC14B0}" destId="{6C2D43D7-482E-48A4-8955-2DECD65D9EA7}" srcOrd="1" destOrd="0" presId="urn:microsoft.com/office/officeart/2008/layout/HorizontalMultiLevelHierarchy"/>
    <dgm:cxn modelId="{2C746481-C7F2-41C7-9CB1-93F31BBCCD06}" type="presOf" srcId="{CFB5BBC1-D879-4A53-AE42-3B94AB9731DB}" destId="{9EF76DF8-0443-41D7-8C1E-AFFAE1886F94}" srcOrd="0" destOrd="0" presId="urn:microsoft.com/office/officeart/2008/layout/HorizontalMultiLevelHierarchy"/>
    <dgm:cxn modelId="{D35E65A6-0E64-44EA-9D12-55686B6731BE}" type="presOf" srcId="{6E42464C-239B-4873-8261-09A6B40ADC91}" destId="{5228D871-4A4F-44C5-98B6-299C2DCE6E68}" srcOrd="1" destOrd="0" presId="urn:microsoft.com/office/officeart/2008/layout/HorizontalMultiLevelHierarchy"/>
    <dgm:cxn modelId="{7F03B6BD-BB26-47A1-9D71-D699B79897DA}" srcId="{CFB5BBC1-D879-4A53-AE42-3B94AB9731DB}" destId="{A8276B85-744F-4C51-84BC-9A5FFDD6F08C}" srcOrd="0" destOrd="0" parTransId="{6E42464C-239B-4873-8261-09A6B40ADC91}" sibTransId="{E7849F89-A60C-4F14-8259-D243F515C123}"/>
    <dgm:cxn modelId="{D27A7FF0-BC78-4303-A01C-0599E91371C0}" type="presOf" srcId="{FFA71920-A136-4AAA-9FE9-C4B9BF42D830}" destId="{729C9E0D-7208-4724-B8E3-43521F35B3A2}" srcOrd="1" destOrd="0" presId="urn:microsoft.com/office/officeart/2008/layout/HorizontalMultiLevelHierarchy"/>
    <dgm:cxn modelId="{782C17FB-A48A-425C-8339-FB537C241A85}" srcId="{BBBADAA9-254A-42E7-BC6A-C3CCF5F23A80}" destId="{DBC6CC59-17BB-495F-8391-ACC1B0C36E5F}" srcOrd="0" destOrd="0" parTransId="{B0FD855A-0D84-4D68-B079-A6AF92712908}" sibTransId="{767E81F9-9A8B-41B8-B554-EF3BEDE16CA6}"/>
    <dgm:cxn modelId="{8252B3FD-C510-4B30-BF40-777B3F8B5838}" type="presOf" srcId="{0E4C626C-2AF2-45A4-979E-AFBAD7432F81}" destId="{A17D8E67-7E0C-4C06-A11D-EEDE0F00BFE9}" srcOrd="0" destOrd="0" presId="urn:microsoft.com/office/officeart/2008/layout/HorizontalMultiLevelHierarchy"/>
    <dgm:cxn modelId="{0E5BB746-C643-4156-BE45-1012E7FEA95E}" type="presParOf" srcId="{67797CE9-BF1B-43A3-AE51-43DEFC23CDB9}" destId="{1B04C9EA-5300-474A-A610-233108E20F8C}" srcOrd="0" destOrd="0" presId="urn:microsoft.com/office/officeart/2008/layout/HorizontalMultiLevelHierarchy"/>
    <dgm:cxn modelId="{C79B30D3-E583-4C05-BBB6-E8B390257E63}" type="presParOf" srcId="{1B04C9EA-5300-474A-A610-233108E20F8C}" destId="{AAC8FFEF-1D55-48DC-ABAD-DABD2FDD1FF7}" srcOrd="0" destOrd="0" presId="urn:microsoft.com/office/officeart/2008/layout/HorizontalMultiLevelHierarchy"/>
    <dgm:cxn modelId="{AD6F93D8-26B7-4FE8-96C4-46F973ABF09B}" type="presParOf" srcId="{1B04C9EA-5300-474A-A610-233108E20F8C}" destId="{31FA73E3-66EC-4DB8-8C08-5EAFC6BDF452}" srcOrd="1" destOrd="0" presId="urn:microsoft.com/office/officeart/2008/layout/HorizontalMultiLevelHierarchy"/>
    <dgm:cxn modelId="{05ADABCC-CC51-4736-BA58-0F2A16B75269}" type="presParOf" srcId="{31FA73E3-66EC-4DB8-8C08-5EAFC6BDF452}" destId="{E6ED812B-A81D-4900-A869-9077D66AF2E3}" srcOrd="0" destOrd="0" presId="urn:microsoft.com/office/officeart/2008/layout/HorizontalMultiLevelHierarchy"/>
    <dgm:cxn modelId="{D2BC1BA9-FB14-491D-9FE2-FD90F6B0DC44}" type="presParOf" srcId="{E6ED812B-A81D-4900-A869-9077D66AF2E3}" destId="{6C2D43D7-482E-48A4-8955-2DECD65D9EA7}" srcOrd="0" destOrd="0" presId="urn:microsoft.com/office/officeart/2008/layout/HorizontalMultiLevelHierarchy"/>
    <dgm:cxn modelId="{CFD87C12-8700-4669-B1C7-1D7C2C419A71}" type="presParOf" srcId="{31FA73E3-66EC-4DB8-8C08-5EAFC6BDF452}" destId="{43C8FA28-3735-4DB0-BFE1-AD1D9091BD6C}" srcOrd="1" destOrd="0" presId="urn:microsoft.com/office/officeart/2008/layout/HorizontalMultiLevelHierarchy"/>
    <dgm:cxn modelId="{E300DC98-B318-4366-9F83-158EE56053F1}" type="presParOf" srcId="{43C8FA28-3735-4DB0-BFE1-AD1D9091BD6C}" destId="{9EF76DF8-0443-41D7-8C1E-AFFAE1886F94}" srcOrd="0" destOrd="0" presId="urn:microsoft.com/office/officeart/2008/layout/HorizontalMultiLevelHierarchy"/>
    <dgm:cxn modelId="{B497F176-62FE-4FFE-86B1-CF5249F07845}" type="presParOf" srcId="{43C8FA28-3735-4DB0-BFE1-AD1D9091BD6C}" destId="{79BA0BB5-C6ED-4957-B8AD-DF0AEDB7A76F}" srcOrd="1" destOrd="0" presId="urn:microsoft.com/office/officeart/2008/layout/HorizontalMultiLevelHierarchy"/>
    <dgm:cxn modelId="{A82C7640-EC55-444B-A432-DAC39156C71B}" type="presParOf" srcId="{79BA0BB5-C6ED-4957-B8AD-DF0AEDB7A76F}" destId="{23E7ABD1-D49C-40FE-AF31-B8B9223A4B3F}" srcOrd="0" destOrd="0" presId="urn:microsoft.com/office/officeart/2008/layout/HorizontalMultiLevelHierarchy"/>
    <dgm:cxn modelId="{7551D1D3-40A2-404E-B19F-599BCD0EF42C}" type="presParOf" srcId="{23E7ABD1-D49C-40FE-AF31-B8B9223A4B3F}" destId="{5228D871-4A4F-44C5-98B6-299C2DCE6E68}" srcOrd="0" destOrd="0" presId="urn:microsoft.com/office/officeart/2008/layout/HorizontalMultiLevelHierarchy"/>
    <dgm:cxn modelId="{48E3540F-2631-4AE3-9BFD-FF7B10D8EDCF}" type="presParOf" srcId="{79BA0BB5-C6ED-4957-B8AD-DF0AEDB7A76F}" destId="{416A4DB4-DB21-4E67-B4AD-4531F5128988}" srcOrd="1" destOrd="0" presId="urn:microsoft.com/office/officeart/2008/layout/HorizontalMultiLevelHierarchy"/>
    <dgm:cxn modelId="{59F71471-CB73-4D08-9483-35B492E9B89E}" type="presParOf" srcId="{416A4DB4-DB21-4E67-B4AD-4531F5128988}" destId="{F725A7FA-399B-463F-9AE5-E0EB48F5028F}" srcOrd="0" destOrd="0" presId="urn:microsoft.com/office/officeart/2008/layout/HorizontalMultiLevelHierarchy"/>
    <dgm:cxn modelId="{CFAE4210-9208-4EF4-A1B3-0E0F3D0A095D}" type="presParOf" srcId="{416A4DB4-DB21-4E67-B4AD-4531F5128988}" destId="{FEE5439A-D6C3-42BA-944F-49E4357D542C}" srcOrd="1" destOrd="0" presId="urn:microsoft.com/office/officeart/2008/layout/HorizontalMultiLevelHierarchy"/>
    <dgm:cxn modelId="{264E100E-F058-4FC8-ABC8-A5948E84B35B}" type="presParOf" srcId="{31FA73E3-66EC-4DB8-8C08-5EAFC6BDF452}" destId="{FDE67CE1-5213-4689-8C09-1F63A735A489}" srcOrd="2" destOrd="0" presId="urn:microsoft.com/office/officeart/2008/layout/HorizontalMultiLevelHierarchy"/>
    <dgm:cxn modelId="{0CAFE0C0-9CAF-4D1C-85D6-01D208C70043}" type="presParOf" srcId="{FDE67CE1-5213-4689-8C09-1F63A735A489}" destId="{FB280F0B-E262-4E1C-80BA-D6B85D21BE37}" srcOrd="0" destOrd="0" presId="urn:microsoft.com/office/officeart/2008/layout/HorizontalMultiLevelHierarchy"/>
    <dgm:cxn modelId="{F304C425-2585-46F2-A1B8-45CCE39C9C55}" type="presParOf" srcId="{31FA73E3-66EC-4DB8-8C08-5EAFC6BDF452}" destId="{AA0A8536-7A0B-4E8C-A463-B7F6B74C78F8}" srcOrd="3" destOrd="0" presId="urn:microsoft.com/office/officeart/2008/layout/HorizontalMultiLevelHierarchy"/>
    <dgm:cxn modelId="{311399BB-D471-4F25-8973-F18D5432F66D}" type="presParOf" srcId="{AA0A8536-7A0B-4E8C-A463-B7F6B74C78F8}" destId="{A17D8E67-7E0C-4C06-A11D-EEDE0F00BFE9}" srcOrd="0" destOrd="0" presId="urn:microsoft.com/office/officeart/2008/layout/HorizontalMultiLevelHierarchy"/>
    <dgm:cxn modelId="{6DF86502-F869-4D85-BE68-AABE1F4D94AC}" type="presParOf" srcId="{AA0A8536-7A0B-4E8C-A463-B7F6B74C78F8}" destId="{C64D28E5-A76D-4005-B36E-AF8CDB935066}" srcOrd="1" destOrd="0" presId="urn:microsoft.com/office/officeart/2008/layout/HorizontalMultiLevelHierarchy"/>
    <dgm:cxn modelId="{72954A5B-9068-4D6B-9F31-862F752B3E76}" type="presParOf" srcId="{31FA73E3-66EC-4DB8-8C08-5EAFC6BDF452}" destId="{B200A16E-A752-45CA-A3AA-34D1328E08DB}" srcOrd="4" destOrd="0" presId="urn:microsoft.com/office/officeart/2008/layout/HorizontalMultiLevelHierarchy"/>
    <dgm:cxn modelId="{10E8B04C-E663-470A-82B3-E04E699F82E5}" type="presParOf" srcId="{B200A16E-A752-45CA-A3AA-34D1328E08DB}" destId="{729C9E0D-7208-4724-B8E3-43521F35B3A2}" srcOrd="0" destOrd="0" presId="urn:microsoft.com/office/officeart/2008/layout/HorizontalMultiLevelHierarchy"/>
    <dgm:cxn modelId="{59910DB8-8555-4FA5-8AE4-828AC45A5015}" type="presParOf" srcId="{31FA73E3-66EC-4DB8-8C08-5EAFC6BDF452}" destId="{50FCC948-5B3D-45CD-847B-6838A617564A}" srcOrd="5" destOrd="0" presId="urn:microsoft.com/office/officeart/2008/layout/HorizontalMultiLevelHierarchy"/>
    <dgm:cxn modelId="{57F2444D-744B-46E0-B5BE-593399F56492}" type="presParOf" srcId="{50FCC948-5B3D-45CD-847B-6838A617564A}" destId="{D1D97638-6724-44A6-AFAD-635CD99D4BB3}" srcOrd="0" destOrd="0" presId="urn:microsoft.com/office/officeart/2008/layout/HorizontalMultiLevelHierarchy"/>
    <dgm:cxn modelId="{4912BB7A-20A6-4442-8562-5DEC22F9A603}" type="presParOf" srcId="{50FCC948-5B3D-45CD-847B-6838A617564A}" destId="{6F81FFB3-5A56-4C5A-8C27-CFD49EB06421}" srcOrd="1" destOrd="0" presId="urn:microsoft.com/office/officeart/2008/layout/HorizontalMultiLevel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6.xml><?xml version="1.0" encoding="utf-8"?>
<dgm:dataModel xmlns:dgm="http://schemas.openxmlformats.org/drawingml/2006/diagram" xmlns:a="http://schemas.openxmlformats.org/drawingml/2006/main">
  <dgm:ptLst>
    <dgm:pt modelId="{687B0EAA-B335-4B3D-8865-0A79B6E68922}" type="doc">
      <dgm:prSet loTypeId="urn:microsoft.com/office/officeart/2005/8/layout/architecture" loCatId="hierarchy" qsTypeId="urn:microsoft.com/office/officeart/2005/8/quickstyle/3d2" qsCatId="3D" csTypeId="urn:microsoft.com/office/officeart/2005/8/colors/colorful3" csCatId="colorful"/>
      <dgm:spPr/>
      <dgm:t>
        <a:bodyPr/>
        <a:lstStyle/>
        <a:p>
          <a:endParaRPr lang="en-US"/>
        </a:p>
      </dgm:t>
    </dgm:pt>
    <dgm:pt modelId="{DDD0AC3C-2306-4CCF-AD3B-DB123EAA72D9}">
      <dgm:prSet/>
      <dgm:spPr/>
      <dgm:t>
        <a:bodyPr/>
        <a:lstStyle/>
        <a:p>
          <a:r>
            <a:rPr lang="en-US" b="1"/>
            <a:t>Code Enforcement</a:t>
          </a:r>
          <a:endParaRPr lang="en-US"/>
        </a:p>
      </dgm:t>
    </dgm:pt>
    <dgm:pt modelId="{F9F8B5E0-562E-4B65-A60C-D278C4E956DD}" type="parTrans" cxnId="{D3896C23-AD8E-4D47-B7B7-C2923F637EAF}">
      <dgm:prSet/>
      <dgm:spPr/>
      <dgm:t>
        <a:bodyPr/>
        <a:lstStyle/>
        <a:p>
          <a:endParaRPr lang="en-US"/>
        </a:p>
      </dgm:t>
    </dgm:pt>
    <dgm:pt modelId="{6331701A-7F56-4DA7-B631-054C1525AC5B}" type="sibTrans" cxnId="{D3896C23-AD8E-4D47-B7B7-C2923F637EAF}">
      <dgm:prSet/>
      <dgm:spPr/>
      <dgm:t>
        <a:bodyPr/>
        <a:lstStyle/>
        <a:p>
          <a:endParaRPr lang="en-US"/>
        </a:p>
      </dgm:t>
    </dgm:pt>
    <dgm:pt modelId="{6ECE4C4F-4086-4540-A123-BB74D8DF4A3C}">
      <dgm:prSet/>
      <dgm:spPr/>
      <dgm:t>
        <a:bodyPr/>
        <a:lstStyle/>
        <a:p>
          <a:r>
            <a:rPr lang="en-US"/>
            <a:t>The Project Monitor will confirm that each project has been adequately inspected for code enforcement. </a:t>
          </a:r>
        </a:p>
      </dgm:t>
    </dgm:pt>
    <dgm:pt modelId="{CCF475EB-8B71-4C66-957C-0C2736C167FB}" type="parTrans" cxnId="{BD590673-C574-4DCB-8E2D-954EBE62EB7A}">
      <dgm:prSet/>
      <dgm:spPr/>
      <dgm:t>
        <a:bodyPr/>
        <a:lstStyle/>
        <a:p>
          <a:endParaRPr lang="en-US"/>
        </a:p>
      </dgm:t>
    </dgm:pt>
    <dgm:pt modelId="{6D202FB8-D2E9-45BA-9156-02E418D307B9}" type="sibTrans" cxnId="{BD590673-C574-4DCB-8E2D-954EBE62EB7A}">
      <dgm:prSet/>
      <dgm:spPr/>
      <dgm:t>
        <a:bodyPr/>
        <a:lstStyle/>
        <a:p>
          <a:endParaRPr lang="en-US"/>
        </a:p>
      </dgm:t>
    </dgm:pt>
    <dgm:pt modelId="{5790415A-7F0D-43CD-A939-99EBBDD9F49C}">
      <dgm:prSet/>
      <dgm:spPr/>
      <dgm:t>
        <a:bodyPr/>
        <a:lstStyle/>
        <a:p>
          <a:r>
            <a:rPr lang="en-US"/>
            <a:t>The Project Monitor will verify that the Certificates of Compliance have been issued by each designer on the project.</a:t>
          </a:r>
        </a:p>
      </dgm:t>
    </dgm:pt>
    <dgm:pt modelId="{D72AC7F1-4DCA-4D5E-9074-8E5BD49EB0AC}" type="parTrans" cxnId="{134F6A91-B885-4236-BFF1-F1A59F6B8F72}">
      <dgm:prSet/>
      <dgm:spPr/>
      <dgm:t>
        <a:bodyPr/>
        <a:lstStyle/>
        <a:p>
          <a:endParaRPr lang="en-US"/>
        </a:p>
      </dgm:t>
    </dgm:pt>
    <dgm:pt modelId="{2CDE2797-CF68-4E8E-A946-C371490B43A6}" type="sibTrans" cxnId="{134F6A91-B885-4236-BFF1-F1A59F6B8F72}">
      <dgm:prSet/>
      <dgm:spPr/>
      <dgm:t>
        <a:bodyPr/>
        <a:lstStyle/>
        <a:p>
          <a:endParaRPr lang="en-US"/>
        </a:p>
      </dgm:t>
    </dgm:pt>
    <dgm:pt modelId="{22619947-5C39-4689-97C7-D6609F8E6AA7}" type="pres">
      <dgm:prSet presAssocID="{687B0EAA-B335-4B3D-8865-0A79B6E68922}" presName="Name0" presStyleCnt="0">
        <dgm:presLayoutVars>
          <dgm:chPref val="1"/>
          <dgm:dir/>
          <dgm:animOne val="branch"/>
          <dgm:animLvl val="lvl"/>
          <dgm:resizeHandles/>
        </dgm:presLayoutVars>
      </dgm:prSet>
      <dgm:spPr/>
    </dgm:pt>
    <dgm:pt modelId="{3F83442E-89AF-4DAE-A22E-5EEBEB2DCDD1}" type="pres">
      <dgm:prSet presAssocID="{DDD0AC3C-2306-4CCF-AD3B-DB123EAA72D9}" presName="vertOne" presStyleCnt="0"/>
      <dgm:spPr/>
    </dgm:pt>
    <dgm:pt modelId="{883B2905-3256-4C42-A55B-84F49273599E}" type="pres">
      <dgm:prSet presAssocID="{DDD0AC3C-2306-4CCF-AD3B-DB123EAA72D9}" presName="txOne" presStyleLbl="node0" presStyleIdx="0" presStyleCnt="1">
        <dgm:presLayoutVars>
          <dgm:chPref val="3"/>
        </dgm:presLayoutVars>
      </dgm:prSet>
      <dgm:spPr/>
    </dgm:pt>
    <dgm:pt modelId="{56B573F0-70BC-408D-B9FA-E1741E9F68B7}" type="pres">
      <dgm:prSet presAssocID="{DDD0AC3C-2306-4CCF-AD3B-DB123EAA72D9}" presName="parTransOne" presStyleCnt="0"/>
      <dgm:spPr/>
    </dgm:pt>
    <dgm:pt modelId="{3C487CCD-1EB2-47E7-A5B3-B4C3FFAE04B4}" type="pres">
      <dgm:prSet presAssocID="{DDD0AC3C-2306-4CCF-AD3B-DB123EAA72D9}" presName="horzOne" presStyleCnt="0"/>
      <dgm:spPr/>
    </dgm:pt>
    <dgm:pt modelId="{BEF51F76-0107-4FE1-B6A0-0FEE1CFA19B6}" type="pres">
      <dgm:prSet presAssocID="{6ECE4C4F-4086-4540-A123-BB74D8DF4A3C}" presName="vertTwo" presStyleCnt="0"/>
      <dgm:spPr/>
    </dgm:pt>
    <dgm:pt modelId="{19FEED0B-E1AD-47DA-861C-06622719A0C6}" type="pres">
      <dgm:prSet presAssocID="{6ECE4C4F-4086-4540-A123-BB74D8DF4A3C}" presName="txTwo" presStyleLbl="node2" presStyleIdx="0" presStyleCnt="2">
        <dgm:presLayoutVars>
          <dgm:chPref val="3"/>
        </dgm:presLayoutVars>
      </dgm:prSet>
      <dgm:spPr/>
    </dgm:pt>
    <dgm:pt modelId="{05CC8896-D048-4A34-9194-5E0E418620B2}" type="pres">
      <dgm:prSet presAssocID="{6ECE4C4F-4086-4540-A123-BB74D8DF4A3C}" presName="horzTwo" presStyleCnt="0"/>
      <dgm:spPr/>
    </dgm:pt>
    <dgm:pt modelId="{BB7D9D82-FE2F-4E12-B591-C435FCB47F3A}" type="pres">
      <dgm:prSet presAssocID="{6D202FB8-D2E9-45BA-9156-02E418D307B9}" presName="sibSpaceTwo" presStyleCnt="0"/>
      <dgm:spPr/>
    </dgm:pt>
    <dgm:pt modelId="{C34C6201-C52C-4749-8C17-4033A0B105C5}" type="pres">
      <dgm:prSet presAssocID="{5790415A-7F0D-43CD-A939-99EBBDD9F49C}" presName="vertTwo" presStyleCnt="0"/>
      <dgm:spPr/>
    </dgm:pt>
    <dgm:pt modelId="{1D0BE330-2E99-448F-8411-11E2F1E56ACE}" type="pres">
      <dgm:prSet presAssocID="{5790415A-7F0D-43CD-A939-99EBBDD9F49C}" presName="txTwo" presStyleLbl="node2" presStyleIdx="1" presStyleCnt="2">
        <dgm:presLayoutVars>
          <dgm:chPref val="3"/>
        </dgm:presLayoutVars>
      </dgm:prSet>
      <dgm:spPr/>
    </dgm:pt>
    <dgm:pt modelId="{D6A7DEAA-83BC-4F52-A5C8-06B06A7AD801}" type="pres">
      <dgm:prSet presAssocID="{5790415A-7F0D-43CD-A939-99EBBDD9F49C}" presName="horzTwo" presStyleCnt="0"/>
      <dgm:spPr/>
    </dgm:pt>
  </dgm:ptLst>
  <dgm:cxnLst>
    <dgm:cxn modelId="{D3896C23-AD8E-4D47-B7B7-C2923F637EAF}" srcId="{687B0EAA-B335-4B3D-8865-0A79B6E68922}" destId="{DDD0AC3C-2306-4CCF-AD3B-DB123EAA72D9}" srcOrd="0" destOrd="0" parTransId="{F9F8B5E0-562E-4B65-A60C-D278C4E956DD}" sibTransId="{6331701A-7F56-4DA7-B631-054C1525AC5B}"/>
    <dgm:cxn modelId="{BD590673-C574-4DCB-8E2D-954EBE62EB7A}" srcId="{DDD0AC3C-2306-4CCF-AD3B-DB123EAA72D9}" destId="{6ECE4C4F-4086-4540-A123-BB74D8DF4A3C}" srcOrd="0" destOrd="0" parTransId="{CCF475EB-8B71-4C66-957C-0C2736C167FB}" sibTransId="{6D202FB8-D2E9-45BA-9156-02E418D307B9}"/>
    <dgm:cxn modelId="{134F6A91-B885-4236-BFF1-F1A59F6B8F72}" srcId="{DDD0AC3C-2306-4CCF-AD3B-DB123EAA72D9}" destId="{5790415A-7F0D-43CD-A939-99EBBDD9F49C}" srcOrd="1" destOrd="0" parTransId="{D72AC7F1-4DCA-4D5E-9074-8E5BD49EB0AC}" sibTransId="{2CDE2797-CF68-4E8E-A946-C371490B43A6}"/>
    <dgm:cxn modelId="{9E4C23C2-9DB4-4320-B750-D309CD59299F}" type="presOf" srcId="{687B0EAA-B335-4B3D-8865-0A79B6E68922}" destId="{22619947-5C39-4689-97C7-D6609F8E6AA7}" srcOrd="0" destOrd="0" presId="urn:microsoft.com/office/officeart/2005/8/layout/architecture"/>
    <dgm:cxn modelId="{10FFE3CD-A9CC-4EDB-BF48-666A834C8DE7}" type="presOf" srcId="{5790415A-7F0D-43CD-A939-99EBBDD9F49C}" destId="{1D0BE330-2E99-448F-8411-11E2F1E56ACE}" srcOrd="0" destOrd="0" presId="urn:microsoft.com/office/officeart/2005/8/layout/architecture"/>
    <dgm:cxn modelId="{AD363DDB-D248-4F25-B582-123CD08AFCA0}" type="presOf" srcId="{DDD0AC3C-2306-4CCF-AD3B-DB123EAA72D9}" destId="{883B2905-3256-4C42-A55B-84F49273599E}" srcOrd="0" destOrd="0" presId="urn:microsoft.com/office/officeart/2005/8/layout/architecture"/>
    <dgm:cxn modelId="{2EE72BE7-5772-4514-8474-CA138DDBF296}" type="presOf" srcId="{6ECE4C4F-4086-4540-A123-BB74D8DF4A3C}" destId="{19FEED0B-E1AD-47DA-861C-06622719A0C6}" srcOrd="0" destOrd="0" presId="urn:microsoft.com/office/officeart/2005/8/layout/architecture"/>
    <dgm:cxn modelId="{AB02B0E0-B912-4236-8EDD-5A46E58E6A68}" type="presParOf" srcId="{22619947-5C39-4689-97C7-D6609F8E6AA7}" destId="{3F83442E-89AF-4DAE-A22E-5EEBEB2DCDD1}" srcOrd="0" destOrd="0" presId="urn:microsoft.com/office/officeart/2005/8/layout/architecture"/>
    <dgm:cxn modelId="{016A0529-0FEF-4B6A-BFD5-2538E591AFB0}" type="presParOf" srcId="{3F83442E-89AF-4DAE-A22E-5EEBEB2DCDD1}" destId="{883B2905-3256-4C42-A55B-84F49273599E}" srcOrd="0" destOrd="0" presId="urn:microsoft.com/office/officeart/2005/8/layout/architecture"/>
    <dgm:cxn modelId="{67D1C754-61C3-4E41-BDD4-70019238691F}" type="presParOf" srcId="{3F83442E-89AF-4DAE-A22E-5EEBEB2DCDD1}" destId="{56B573F0-70BC-408D-B9FA-E1741E9F68B7}" srcOrd="1" destOrd="0" presId="urn:microsoft.com/office/officeart/2005/8/layout/architecture"/>
    <dgm:cxn modelId="{6B9FDF44-9673-47B1-916D-9E7609C38748}" type="presParOf" srcId="{3F83442E-89AF-4DAE-A22E-5EEBEB2DCDD1}" destId="{3C487CCD-1EB2-47E7-A5B3-B4C3FFAE04B4}" srcOrd="2" destOrd="0" presId="urn:microsoft.com/office/officeart/2005/8/layout/architecture"/>
    <dgm:cxn modelId="{ED7D9682-6BFE-4C1A-806D-A5117B26FD03}" type="presParOf" srcId="{3C487CCD-1EB2-47E7-A5B3-B4C3FFAE04B4}" destId="{BEF51F76-0107-4FE1-B6A0-0FEE1CFA19B6}" srcOrd="0" destOrd="0" presId="urn:microsoft.com/office/officeart/2005/8/layout/architecture"/>
    <dgm:cxn modelId="{5BEAA8E9-AB6F-4C92-B54A-840D1C0EE327}" type="presParOf" srcId="{BEF51F76-0107-4FE1-B6A0-0FEE1CFA19B6}" destId="{19FEED0B-E1AD-47DA-861C-06622719A0C6}" srcOrd="0" destOrd="0" presId="urn:microsoft.com/office/officeart/2005/8/layout/architecture"/>
    <dgm:cxn modelId="{7B3959C1-992D-4C08-99E0-D7937AB6B696}" type="presParOf" srcId="{BEF51F76-0107-4FE1-B6A0-0FEE1CFA19B6}" destId="{05CC8896-D048-4A34-9194-5E0E418620B2}" srcOrd="1" destOrd="0" presId="urn:microsoft.com/office/officeart/2005/8/layout/architecture"/>
    <dgm:cxn modelId="{4ABD40CE-A3FD-4220-AA30-BA4488D147E6}" type="presParOf" srcId="{3C487CCD-1EB2-47E7-A5B3-B4C3FFAE04B4}" destId="{BB7D9D82-FE2F-4E12-B591-C435FCB47F3A}" srcOrd="1" destOrd="0" presId="urn:microsoft.com/office/officeart/2005/8/layout/architecture"/>
    <dgm:cxn modelId="{0C141903-4150-44F9-BDEF-6085316D191D}" type="presParOf" srcId="{3C487CCD-1EB2-47E7-A5B3-B4C3FFAE04B4}" destId="{C34C6201-C52C-4749-8C17-4033A0B105C5}" srcOrd="2" destOrd="0" presId="urn:microsoft.com/office/officeart/2005/8/layout/architecture"/>
    <dgm:cxn modelId="{0825D642-1D07-40A2-9355-ACE74F8ACC5A}" type="presParOf" srcId="{C34C6201-C52C-4749-8C17-4033A0B105C5}" destId="{1D0BE330-2E99-448F-8411-11E2F1E56ACE}" srcOrd="0" destOrd="0" presId="urn:microsoft.com/office/officeart/2005/8/layout/architecture"/>
    <dgm:cxn modelId="{B31F5AB4-9393-4EA8-A6E6-F77DA0E10637}" type="presParOf" srcId="{C34C6201-C52C-4749-8C17-4033A0B105C5}" destId="{D6A7DEAA-83BC-4F52-A5C8-06B06A7AD801}" srcOrd="1" destOrd="0" presId="urn:microsoft.com/office/officeart/2005/8/layout/archite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7.xml><?xml version="1.0" encoding="utf-8"?>
<dgm:dataModel xmlns:dgm="http://schemas.openxmlformats.org/drawingml/2006/diagram" xmlns:a="http://schemas.openxmlformats.org/drawingml/2006/main">
  <dgm:ptLst>
    <dgm:pt modelId="{AC12C5E9-FA69-4AAA-BC00-DEEF39FBD753}"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E999A48A-B3C6-40D8-9206-6F09F36F8A0A}">
      <dgm:prSet/>
      <dgm:spPr/>
      <dgm:t>
        <a:bodyPr/>
        <a:lstStyle/>
        <a:p>
          <a:pPr algn="ctr"/>
          <a:r>
            <a:rPr lang="en-US" b="1"/>
            <a:t>Section 703 </a:t>
          </a:r>
          <a:endParaRPr lang="en-US"/>
        </a:p>
      </dgm:t>
    </dgm:pt>
    <dgm:pt modelId="{A50418F2-47A2-43CD-BFB2-6DEC92F35195}" type="parTrans" cxnId="{B28B318C-E1B9-4A71-BC04-46542878A140}">
      <dgm:prSet/>
      <dgm:spPr/>
      <dgm:t>
        <a:bodyPr/>
        <a:lstStyle/>
        <a:p>
          <a:pPr algn="ctr"/>
          <a:endParaRPr lang="en-US"/>
        </a:p>
      </dgm:t>
    </dgm:pt>
    <dgm:pt modelId="{9B49A3C5-182C-4FCC-8300-28CD7DC385A1}" type="sibTrans" cxnId="{B28B318C-E1B9-4A71-BC04-46542878A140}">
      <dgm:prSet/>
      <dgm:spPr/>
      <dgm:t>
        <a:bodyPr/>
        <a:lstStyle/>
        <a:p>
          <a:pPr algn="ctr"/>
          <a:endParaRPr lang="en-US"/>
        </a:p>
      </dgm:t>
    </dgm:pt>
    <dgm:pt modelId="{54535FD1-EF2A-4C2F-B687-4AC28CBC7031}">
      <dgm:prSet/>
      <dgm:spPr/>
      <dgm:t>
        <a:bodyPr/>
        <a:lstStyle/>
        <a:p>
          <a:pPr algn="ctr"/>
          <a:r>
            <a:rPr lang="en-US" b="1"/>
            <a:t>Designer Responsibilities</a:t>
          </a:r>
          <a:endParaRPr lang="en-US"/>
        </a:p>
      </dgm:t>
    </dgm:pt>
    <dgm:pt modelId="{B09B1E48-9A2E-48C5-A4AC-852DA6A4280C}" type="parTrans" cxnId="{E8C21790-5734-43C4-89DC-37F6D96EC420}">
      <dgm:prSet/>
      <dgm:spPr/>
      <dgm:t>
        <a:bodyPr/>
        <a:lstStyle/>
        <a:p>
          <a:pPr algn="ctr"/>
          <a:endParaRPr lang="en-US"/>
        </a:p>
      </dgm:t>
    </dgm:pt>
    <dgm:pt modelId="{1FE22284-A2CE-4EBF-B33F-8382304C67A4}" type="sibTrans" cxnId="{E8C21790-5734-43C4-89DC-37F6D96EC420}">
      <dgm:prSet/>
      <dgm:spPr/>
      <dgm:t>
        <a:bodyPr/>
        <a:lstStyle/>
        <a:p>
          <a:pPr algn="ctr"/>
          <a:endParaRPr lang="en-US"/>
        </a:p>
      </dgm:t>
    </dgm:pt>
    <dgm:pt modelId="{809CB351-4D73-4E0D-9CA8-EA27D087A7D0}" type="pres">
      <dgm:prSet presAssocID="{AC12C5E9-FA69-4AAA-BC00-DEEF39FBD753}" presName="linear" presStyleCnt="0">
        <dgm:presLayoutVars>
          <dgm:animLvl val="lvl"/>
          <dgm:resizeHandles val="exact"/>
        </dgm:presLayoutVars>
      </dgm:prSet>
      <dgm:spPr/>
    </dgm:pt>
    <dgm:pt modelId="{E9405F03-F80A-4D6E-B0A0-4F5D88402C6B}" type="pres">
      <dgm:prSet presAssocID="{E999A48A-B3C6-40D8-9206-6F09F36F8A0A}" presName="parentText" presStyleLbl="node1" presStyleIdx="0" presStyleCnt="2">
        <dgm:presLayoutVars>
          <dgm:chMax val="0"/>
          <dgm:bulletEnabled val="1"/>
        </dgm:presLayoutVars>
      </dgm:prSet>
      <dgm:spPr/>
    </dgm:pt>
    <dgm:pt modelId="{9DC802DA-D350-4236-A26F-A397467A8C09}" type="pres">
      <dgm:prSet presAssocID="{9B49A3C5-182C-4FCC-8300-28CD7DC385A1}" presName="spacer" presStyleCnt="0"/>
      <dgm:spPr/>
    </dgm:pt>
    <dgm:pt modelId="{B3F54478-E546-4388-9FB0-41ACFBF82EEC}" type="pres">
      <dgm:prSet presAssocID="{54535FD1-EF2A-4C2F-B687-4AC28CBC7031}" presName="parentText" presStyleLbl="node1" presStyleIdx="1" presStyleCnt="2">
        <dgm:presLayoutVars>
          <dgm:chMax val="0"/>
          <dgm:bulletEnabled val="1"/>
        </dgm:presLayoutVars>
      </dgm:prSet>
      <dgm:spPr/>
    </dgm:pt>
  </dgm:ptLst>
  <dgm:cxnLst>
    <dgm:cxn modelId="{F4F58E7D-7C82-4BF1-B56E-7AD3DAF556D2}" type="presOf" srcId="{54535FD1-EF2A-4C2F-B687-4AC28CBC7031}" destId="{B3F54478-E546-4388-9FB0-41ACFBF82EEC}" srcOrd="0" destOrd="0" presId="urn:microsoft.com/office/officeart/2005/8/layout/vList2"/>
    <dgm:cxn modelId="{B28B318C-E1B9-4A71-BC04-46542878A140}" srcId="{AC12C5E9-FA69-4AAA-BC00-DEEF39FBD753}" destId="{E999A48A-B3C6-40D8-9206-6F09F36F8A0A}" srcOrd="0" destOrd="0" parTransId="{A50418F2-47A2-43CD-BFB2-6DEC92F35195}" sibTransId="{9B49A3C5-182C-4FCC-8300-28CD7DC385A1}"/>
    <dgm:cxn modelId="{E8C21790-5734-43C4-89DC-37F6D96EC420}" srcId="{AC12C5E9-FA69-4AAA-BC00-DEEF39FBD753}" destId="{54535FD1-EF2A-4C2F-B687-4AC28CBC7031}" srcOrd="1" destOrd="0" parTransId="{B09B1E48-9A2E-48C5-A4AC-852DA6A4280C}" sibTransId="{1FE22284-A2CE-4EBF-B33F-8382304C67A4}"/>
    <dgm:cxn modelId="{A7812EB7-D68A-4C5F-BD44-6C7B068B1C34}" type="presOf" srcId="{AC12C5E9-FA69-4AAA-BC00-DEEF39FBD753}" destId="{809CB351-4D73-4E0D-9CA8-EA27D087A7D0}" srcOrd="0" destOrd="0" presId="urn:microsoft.com/office/officeart/2005/8/layout/vList2"/>
    <dgm:cxn modelId="{7548D6D0-A511-4854-9A24-9284D5B60ACE}" type="presOf" srcId="{E999A48A-B3C6-40D8-9206-6F09F36F8A0A}" destId="{E9405F03-F80A-4D6E-B0A0-4F5D88402C6B}" srcOrd="0" destOrd="0" presId="urn:microsoft.com/office/officeart/2005/8/layout/vList2"/>
    <dgm:cxn modelId="{FB26D2F2-6307-4828-8C42-6126424C6CC2}" type="presParOf" srcId="{809CB351-4D73-4E0D-9CA8-EA27D087A7D0}" destId="{E9405F03-F80A-4D6E-B0A0-4F5D88402C6B}" srcOrd="0" destOrd="0" presId="urn:microsoft.com/office/officeart/2005/8/layout/vList2"/>
    <dgm:cxn modelId="{EA91BD6C-CE8F-48E1-BC09-7DEFF9089C9B}" type="presParOf" srcId="{809CB351-4D73-4E0D-9CA8-EA27D087A7D0}" destId="{9DC802DA-D350-4236-A26F-A397467A8C09}" srcOrd="1" destOrd="0" presId="urn:microsoft.com/office/officeart/2005/8/layout/vList2"/>
    <dgm:cxn modelId="{F314B605-9BED-4FE0-B4D7-9F12D88CB706}" type="presParOf" srcId="{809CB351-4D73-4E0D-9CA8-EA27D087A7D0}" destId="{B3F54478-E546-4388-9FB0-41ACFBF82EEC}"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8.xml><?xml version="1.0" encoding="utf-8"?>
<dgm:dataModel xmlns:dgm="http://schemas.openxmlformats.org/drawingml/2006/diagram" xmlns:a="http://schemas.openxmlformats.org/drawingml/2006/main">
  <dgm:ptLst>
    <dgm:pt modelId="{EA42E3FB-5575-4DEA-8D56-3CFF7FB3CF12}" type="doc">
      <dgm:prSet loTypeId="urn:microsoft.com/office/officeart/2005/8/layout/process4" loCatId="process" qsTypeId="urn:microsoft.com/office/officeart/2005/8/quickstyle/simple1" qsCatId="simple" csTypeId="urn:microsoft.com/office/officeart/2005/8/colors/accent1_2" csCatId="accent1"/>
      <dgm:spPr/>
      <dgm:t>
        <a:bodyPr/>
        <a:lstStyle/>
        <a:p>
          <a:endParaRPr lang="en-US"/>
        </a:p>
      </dgm:t>
    </dgm:pt>
    <dgm:pt modelId="{80A03279-80C7-4324-8765-DEE086C977D3}">
      <dgm:prSet/>
      <dgm:spPr/>
      <dgm:t>
        <a:bodyPr/>
        <a:lstStyle/>
        <a:p>
          <a:r>
            <a:rPr lang="en-US"/>
            <a:t>Pre-Construction Conference</a:t>
          </a:r>
        </a:p>
      </dgm:t>
    </dgm:pt>
    <dgm:pt modelId="{95F96AAD-27F0-4D38-A806-8DBD0BDE844D}" type="parTrans" cxnId="{BB7FE76D-C4A3-4D4B-AA33-984AE70D3374}">
      <dgm:prSet/>
      <dgm:spPr/>
      <dgm:t>
        <a:bodyPr/>
        <a:lstStyle/>
        <a:p>
          <a:endParaRPr lang="en-US"/>
        </a:p>
      </dgm:t>
    </dgm:pt>
    <dgm:pt modelId="{63495DEA-F35C-48DB-955F-5DCCB8513BA6}" type="sibTrans" cxnId="{BB7FE76D-C4A3-4D4B-AA33-984AE70D3374}">
      <dgm:prSet/>
      <dgm:spPr/>
      <dgm:t>
        <a:bodyPr/>
        <a:lstStyle/>
        <a:p>
          <a:endParaRPr lang="en-US"/>
        </a:p>
      </dgm:t>
    </dgm:pt>
    <dgm:pt modelId="{C3EEFFBF-2FCD-4D09-B2B9-576B32255E49}">
      <dgm:prSet/>
      <dgm:spPr/>
      <dgm:t>
        <a:bodyPr/>
        <a:lstStyle/>
        <a:p>
          <a:r>
            <a:rPr lang="en-US"/>
            <a:t>Notice to Proceed</a:t>
          </a:r>
        </a:p>
      </dgm:t>
    </dgm:pt>
    <dgm:pt modelId="{E1525D55-0871-48D9-9C70-D7BDCD2D973B}" type="parTrans" cxnId="{70A4DE70-8938-417C-BE77-959582B787B0}">
      <dgm:prSet/>
      <dgm:spPr/>
      <dgm:t>
        <a:bodyPr/>
        <a:lstStyle/>
        <a:p>
          <a:endParaRPr lang="en-US"/>
        </a:p>
      </dgm:t>
    </dgm:pt>
    <dgm:pt modelId="{15DA0B16-AEE9-4E8D-8A51-1C588DE337DC}" type="sibTrans" cxnId="{70A4DE70-8938-417C-BE77-959582B787B0}">
      <dgm:prSet/>
      <dgm:spPr/>
      <dgm:t>
        <a:bodyPr/>
        <a:lstStyle/>
        <a:p>
          <a:endParaRPr lang="en-US"/>
        </a:p>
      </dgm:t>
    </dgm:pt>
    <dgm:pt modelId="{3F7E2536-437A-457F-8111-7615D1D6E611}">
      <dgm:prSet/>
      <dgm:spPr/>
      <dgm:t>
        <a:bodyPr/>
        <a:lstStyle/>
        <a:p>
          <a:r>
            <a:rPr lang="en-US"/>
            <a:t>Inspections</a:t>
          </a:r>
        </a:p>
      </dgm:t>
    </dgm:pt>
    <dgm:pt modelId="{F48D2974-0AAC-4EE7-8679-E07B5BCD323D}" type="parTrans" cxnId="{ABA022BF-2F14-4C94-8D3B-96F754E93A34}">
      <dgm:prSet/>
      <dgm:spPr/>
      <dgm:t>
        <a:bodyPr/>
        <a:lstStyle/>
        <a:p>
          <a:endParaRPr lang="en-US"/>
        </a:p>
      </dgm:t>
    </dgm:pt>
    <dgm:pt modelId="{3B061231-DCFE-45EC-9BD0-6C15B7AAB5C8}" type="sibTrans" cxnId="{ABA022BF-2F14-4C94-8D3B-96F754E93A34}">
      <dgm:prSet/>
      <dgm:spPr/>
      <dgm:t>
        <a:bodyPr/>
        <a:lstStyle/>
        <a:p>
          <a:endParaRPr lang="en-US"/>
        </a:p>
      </dgm:t>
    </dgm:pt>
    <dgm:pt modelId="{D93CB984-71DD-4271-AAC5-CFE9EE383542}">
      <dgm:prSet/>
      <dgm:spPr/>
      <dgm:t>
        <a:bodyPr/>
        <a:lstStyle/>
        <a:p>
          <a:r>
            <a:rPr lang="en-US"/>
            <a:t>Monthly Meetings</a:t>
          </a:r>
        </a:p>
      </dgm:t>
    </dgm:pt>
    <dgm:pt modelId="{F79472BF-06D8-4F7B-8245-AAEEACE52BA3}" type="parTrans" cxnId="{FFFD6784-B4DB-4D79-913E-391996D6A90B}">
      <dgm:prSet/>
      <dgm:spPr/>
      <dgm:t>
        <a:bodyPr/>
        <a:lstStyle/>
        <a:p>
          <a:endParaRPr lang="en-US"/>
        </a:p>
      </dgm:t>
    </dgm:pt>
    <dgm:pt modelId="{E51378C7-B162-40F9-90E1-324451079C60}" type="sibTrans" cxnId="{FFFD6784-B4DB-4D79-913E-391996D6A90B}">
      <dgm:prSet/>
      <dgm:spPr/>
      <dgm:t>
        <a:bodyPr/>
        <a:lstStyle/>
        <a:p>
          <a:endParaRPr lang="en-US"/>
        </a:p>
      </dgm:t>
    </dgm:pt>
    <dgm:pt modelId="{396D091E-B359-4D40-8F33-BD4D19E31EC5}">
      <dgm:prSet/>
      <dgm:spPr/>
      <dgm:t>
        <a:bodyPr/>
        <a:lstStyle/>
        <a:p>
          <a:r>
            <a:rPr lang="en-US"/>
            <a:t>Monthly Reports</a:t>
          </a:r>
        </a:p>
      </dgm:t>
    </dgm:pt>
    <dgm:pt modelId="{A628F5AF-6075-4ACF-870A-D00EC65D3D41}" type="parTrans" cxnId="{8C8D8E41-16BF-4F71-8021-9264B37B82DF}">
      <dgm:prSet/>
      <dgm:spPr/>
      <dgm:t>
        <a:bodyPr/>
        <a:lstStyle/>
        <a:p>
          <a:endParaRPr lang="en-US"/>
        </a:p>
      </dgm:t>
    </dgm:pt>
    <dgm:pt modelId="{8D773270-5B12-49C0-A135-B9F492C01258}" type="sibTrans" cxnId="{8C8D8E41-16BF-4F71-8021-9264B37B82DF}">
      <dgm:prSet/>
      <dgm:spPr/>
      <dgm:t>
        <a:bodyPr/>
        <a:lstStyle/>
        <a:p>
          <a:endParaRPr lang="en-US"/>
        </a:p>
      </dgm:t>
    </dgm:pt>
    <dgm:pt modelId="{EFB63666-9741-43E9-AB42-68C0242B8B98}" type="pres">
      <dgm:prSet presAssocID="{EA42E3FB-5575-4DEA-8D56-3CFF7FB3CF12}" presName="Name0" presStyleCnt="0">
        <dgm:presLayoutVars>
          <dgm:dir/>
          <dgm:animLvl val="lvl"/>
          <dgm:resizeHandles val="exact"/>
        </dgm:presLayoutVars>
      </dgm:prSet>
      <dgm:spPr/>
    </dgm:pt>
    <dgm:pt modelId="{7800C193-76DC-4AB3-86D8-336B8B199648}" type="pres">
      <dgm:prSet presAssocID="{396D091E-B359-4D40-8F33-BD4D19E31EC5}" presName="boxAndChildren" presStyleCnt="0"/>
      <dgm:spPr/>
    </dgm:pt>
    <dgm:pt modelId="{284F3592-8C90-40C1-937E-CF87AA1F33CB}" type="pres">
      <dgm:prSet presAssocID="{396D091E-B359-4D40-8F33-BD4D19E31EC5}" presName="parentTextBox" presStyleLbl="node1" presStyleIdx="0" presStyleCnt="5"/>
      <dgm:spPr/>
    </dgm:pt>
    <dgm:pt modelId="{C2F947BB-703E-418D-B964-236763BC1455}" type="pres">
      <dgm:prSet presAssocID="{E51378C7-B162-40F9-90E1-324451079C60}" presName="sp" presStyleCnt="0"/>
      <dgm:spPr/>
    </dgm:pt>
    <dgm:pt modelId="{5E6CD4F3-25F9-4937-AD90-2E2E85AE7B38}" type="pres">
      <dgm:prSet presAssocID="{D93CB984-71DD-4271-AAC5-CFE9EE383542}" presName="arrowAndChildren" presStyleCnt="0"/>
      <dgm:spPr/>
    </dgm:pt>
    <dgm:pt modelId="{EACDB2DE-5690-4E1D-BD73-B5D1D5EC34D5}" type="pres">
      <dgm:prSet presAssocID="{D93CB984-71DD-4271-AAC5-CFE9EE383542}" presName="parentTextArrow" presStyleLbl="node1" presStyleIdx="1" presStyleCnt="5"/>
      <dgm:spPr/>
    </dgm:pt>
    <dgm:pt modelId="{DBF42F73-3951-41AE-AC83-0EBA99FD26B0}" type="pres">
      <dgm:prSet presAssocID="{3B061231-DCFE-45EC-9BD0-6C15B7AAB5C8}" presName="sp" presStyleCnt="0"/>
      <dgm:spPr/>
    </dgm:pt>
    <dgm:pt modelId="{762FCABE-88F3-4B40-B51D-3ED27E95912D}" type="pres">
      <dgm:prSet presAssocID="{3F7E2536-437A-457F-8111-7615D1D6E611}" presName="arrowAndChildren" presStyleCnt="0"/>
      <dgm:spPr/>
    </dgm:pt>
    <dgm:pt modelId="{9F2FCFE4-895C-4287-8CF5-5C94C6BB01A5}" type="pres">
      <dgm:prSet presAssocID="{3F7E2536-437A-457F-8111-7615D1D6E611}" presName="parentTextArrow" presStyleLbl="node1" presStyleIdx="2" presStyleCnt="5"/>
      <dgm:spPr/>
    </dgm:pt>
    <dgm:pt modelId="{759C7936-4F61-482D-832A-67999DA3F3F0}" type="pres">
      <dgm:prSet presAssocID="{15DA0B16-AEE9-4E8D-8A51-1C588DE337DC}" presName="sp" presStyleCnt="0"/>
      <dgm:spPr/>
    </dgm:pt>
    <dgm:pt modelId="{A9BEBEB0-E212-43D5-B3EA-1A3A189F55ED}" type="pres">
      <dgm:prSet presAssocID="{C3EEFFBF-2FCD-4D09-B2B9-576B32255E49}" presName="arrowAndChildren" presStyleCnt="0"/>
      <dgm:spPr/>
    </dgm:pt>
    <dgm:pt modelId="{9609BE61-FB5C-4199-895E-A9854F37DCD9}" type="pres">
      <dgm:prSet presAssocID="{C3EEFFBF-2FCD-4D09-B2B9-576B32255E49}" presName="parentTextArrow" presStyleLbl="node1" presStyleIdx="3" presStyleCnt="5"/>
      <dgm:spPr/>
    </dgm:pt>
    <dgm:pt modelId="{E5DED384-6155-43DA-9B88-A8C82300E8C6}" type="pres">
      <dgm:prSet presAssocID="{63495DEA-F35C-48DB-955F-5DCCB8513BA6}" presName="sp" presStyleCnt="0"/>
      <dgm:spPr/>
    </dgm:pt>
    <dgm:pt modelId="{C2A58B15-37F1-4654-8793-EDF2B99F3405}" type="pres">
      <dgm:prSet presAssocID="{80A03279-80C7-4324-8765-DEE086C977D3}" presName="arrowAndChildren" presStyleCnt="0"/>
      <dgm:spPr/>
    </dgm:pt>
    <dgm:pt modelId="{4364EA03-875D-4B9B-9C25-D61F86AE479F}" type="pres">
      <dgm:prSet presAssocID="{80A03279-80C7-4324-8765-DEE086C977D3}" presName="parentTextArrow" presStyleLbl="node1" presStyleIdx="4" presStyleCnt="5"/>
      <dgm:spPr/>
    </dgm:pt>
  </dgm:ptLst>
  <dgm:cxnLst>
    <dgm:cxn modelId="{E9B2A50A-1F7D-4FA4-A1CE-808789AFBA3D}" type="presOf" srcId="{3F7E2536-437A-457F-8111-7615D1D6E611}" destId="{9F2FCFE4-895C-4287-8CF5-5C94C6BB01A5}" srcOrd="0" destOrd="0" presId="urn:microsoft.com/office/officeart/2005/8/layout/process4"/>
    <dgm:cxn modelId="{D997CD20-2C61-4C67-8F95-A5289CDF7819}" type="presOf" srcId="{C3EEFFBF-2FCD-4D09-B2B9-576B32255E49}" destId="{9609BE61-FB5C-4199-895E-A9854F37DCD9}" srcOrd="0" destOrd="0" presId="urn:microsoft.com/office/officeart/2005/8/layout/process4"/>
    <dgm:cxn modelId="{E252F660-1E93-482A-998E-5ACC6FF2A18F}" type="presOf" srcId="{D93CB984-71DD-4271-AAC5-CFE9EE383542}" destId="{EACDB2DE-5690-4E1D-BD73-B5D1D5EC34D5}" srcOrd="0" destOrd="0" presId="urn:microsoft.com/office/officeart/2005/8/layout/process4"/>
    <dgm:cxn modelId="{8C8D8E41-16BF-4F71-8021-9264B37B82DF}" srcId="{EA42E3FB-5575-4DEA-8D56-3CFF7FB3CF12}" destId="{396D091E-B359-4D40-8F33-BD4D19E31EC5}" srcOrd="4" destOrd="0" parTransId="{A628F5AF-6075-4ACF-870A-D00EC65D3D41}" sibTransId="{8D773270-5B12-49C0-A135-B9F492C01258}"/>
    <dgm:cxn modelId="{BB7FE76D-C4A3-4D4B-AA33-984AE70D3374}" srcId="{EA42E3FB-5575-4DEA-8D56-3CFF7FB3CF12}" destId="{80A03279-80C7-4324-8765-DEE086C977D3}" srcOrd="0" destOrd="0" parTransId="{95F96AAD-27F0-4D38-A806-8DBD0BDE844D}" sibTransId="{63495DEA-F35C-48DB-955F-5DCCB8513BA6}"/>
    <dgm:cxn modelId="{70A4DE70-8938-417C-BE77-959582B787B0}" srcId="{EA42E3FB-5575-4DEA-8D56-3CFF7FB3CF12}" destId="{C3EEFFBF-2FCD-4D09-B2B9-576B32255E49}" srcOrd="1" destOrd="0" parTransId="{E1525D55-0871-48D9-9C70-D7BDCD2D973B}" sibTransId="{15DA0B16-AEE9-4E8D-8A51-1C588DE337DC}"/>
    <dgm:cxn modelId="{C516DA78-4645-4291-A832-99AF72862BF1}" type="presOf" srcId="{80A03279-80C7-4324-8765-DEE086C977D3}" destId="{4364EA03-875D-4B9B-9C25-D61F86AE479F}" srcOrd="0" destOrd="0" presId="urn:microsoft.com/office/officeart/2005/8/layout/process4"/>
    <dgm:cxn modelId="{FFFD6784-B4DB-4D79-913E-391996D6A90B}" srcId="{EA42E3FB-5575-4DEA-8D56-3CFF7FB3CF12}" destId="{D93CB984-71DD-4271-AAC5-CFE9EE383542}" srcOrd="3" destOrd="0" parTransId="{F79472BF-06D8-4F7B-8245-AAEEACE52BA3}" sibTransId="{E51378C7-B162-40F9-90E1-324451079C60}"/>
    <dgm:cxn modelId="{22AA99A8-BC0A-4784-BF1B-4600951AD8BB}" type="presOf" srcId="{396D091E-B359-4D40-8F33-BD4D19E31EC5}" destId="{284F3592-8C90-40C1-937E-CF87AA1F33CB}" srcOrd="0" destOrd="0" presId="urn:microsoft.com/office/officeart/2005/8/layout/process4"/>
    <dgm:cxn modelId="{ABA022BF-2F14-4C94-8D3B-96F754E93A34}" srcId="{EA42E3FB-5575-4DEA-8D56-3CFF7FB3CF12}" destId="{3F7E2536-437A-457F-8111-7615D1D6E611}" srcOrd="2" destOrd="0" parTransId="{F48D2974-0AAC-4EE7-8679-E07B5BCD323D}" sibTransId="{3B061231-DCFE-45EC-9BD0-6C15B7AAB5C8}"/>
    <dgm:cxn modelId="{6ED227F0-AA70-4E70-885D-48A4792E3362}" type="presOf" srcId="{EA42E3FB-5575-4DEA-8D56-3CFF7FB3CF12}" destId="{EFB63666-9741-43E9-AB42-68C0242B8B98}" srcOrd="0" destOrd="0" presId="urn:microsoft.com/office/officeart/2005/8/layout/process4"/>
    <dgm:cxn modelId="{B8E213B3-510C-4607-A54A-1FD76219F349}" type="presParOf" srcId="{EFB63666-9741-43E9-AB42-68C0242B8B98}" destId="{7800C193-76DC-4AB3-86D8-336B8B199648}" srcOrd="0" destOrd="0" presId="urn:microsoft.com/office/officeart/2005/8/layout/process4"/>
    <dgm:cxn modelId="{BDC83B93-9886-49B8-98DA-32D3CD3C8340}" type="presParOf" srcId="{7800C193-76DC-4AB3-86D8-336B8B199648}" destId="{284F3592-8C90-40C1-937E-CF87AA1F33CB}" srcOrd="0" destOrd="0" presId="urn:microsoft.com/office/officeart/2005/8/layout/process4"/>
    <dgm:cxn modelId="{02565DD7-260A-45D5-8101-763987CEDCF7}" type="presParOf" srcId="{EFB63666-9741-43E9-AB42-68C0242B8B98}" destId="{C2F947BB-703E-418D-B964-236763BC1455}" srcOrd="1" destOrd="0" presId="urn:microsoft.com/office/officeart/2005/8/layout/process4"/>
    <dgm:cxn modelId="{234445B0-845C-42AC-BA4A-6D89C474CEE5}" type="presParOf" srcId="{EFB63666-9741-43E9-AB42-68C0242B8B98}" destId="{5E6CD4F3-25F9-4937-AD90-2E2E85AE7B38}" srcOrd="2" destOrd="0" presId="urn:microsoft.com/office/officeart/2005/8/layout/process4"/>
    <dgm:cxn modelId="{1D0E23AD-B9E7-4F25-8384-9FBE526B591E}" type="presParOf" srcId="{5E6CD4F3-25F9-4937-AD90-2E2E85AE7B38}" destId="{EACDB2DE-5690-4E1D-BD73-B5D1D5EC34D5}" srcOrd="0" destOrd="0" presId="urn:microsoft.com/office/officeart/2005/8/layout/process4"/>
    <dgm:cxn modelId="{84C17307-DA02-4765-92F5-D72E0ADF9DF3}" type="presParOf" srcId="{EFB63666-9741-43E9-AB42-68C0242B8B98}" destId="{DBF42F73-3951-41AE-AC83-0EBA99FD26B0}" srcOrd="3" destOrd="0" presId="urn:microsoft.com/office/officeart/2005/8/layout/process4"/>
    <dgm:cxn modelId="{72180BDF-0609-4D1C-BE9E-5D317D2538CB}" type="presParOf" srcId="{EFB63666-9741-43E9-AB42-68C0242B8B98}" destId="{762FCABE-88F3-4B40-B51D-3ED27E95912D}" srcOrd="4" destOrd="0" presId="urn:microsoft.com/office/officeart/2005/8/layout/process4"/>
    <dgm:cxn modelId="{8CCC5325-17F8-410A-AC10-A091ECA4C00A}" type="presParOf" srcId="{762FCABE-88F3-4B40-B51D-3ED27E95912D}" destId="{9F2FCFE4-895C-4287-8CF5-5C94C6BB01A5}" srcOrd="0" destOrd="0" presId="urn:microsoft.com/office/officeart/2005/8/layout/process4"/>
    <dgm:cxn modelId="{042036AE-63AC-455B-A643-351999847894}" type="presParOf" srcId="{EFB63666-9741-43E9-AB42-68C0242B8B98}" destId="{759C7936-4F61-482D-832A-67999DA3F3F0}" srcOrd="5" destOrd="0" presId="urn:microsoft.com/office/officeart/2005/8/layout/process4"/>
    <dgm:cxn modelId="{72EEE403-D460-40F1-9D65-56A0DAE8F512}" type="presParOf" srcId="{EFB63666-9741-43E9-AB42-68C0242B8B98}" destId="{A9BEBEB0-E212-43D5-B3EA-1A3A189F55ED}" srcOrd="6" destOrd="0" presId="urn:microsoft.com/office/officeart/2005/8/layout/process4"/>
    <dgm:cxn modelId="{52F6699B-19A7-45C2-82F8-0E1986198BD0}" type="presParOf" srcId="{A9BEBEB0-E212-43D5-B3EA-1A3A189F55ED}" destId="{9609BE61-FB5C-4199-895E-A9854F37DCD9}" srcOrd="0" destOrd="0" presId="urn:microsoft.com/office/officeart/2005/8/layout/process4"/>
    <dgm:cxn modelId="{7097C24B-C5C7-4928-AFEB-84E28CACF301}" type="presParOf" srcId="{EFB63666-9741-43E9-AB42-68C0242B8B98}" destId="{E5DED384-6155-43DA-9B88-A8C82300E8C6}" srcOrd="7" destOrd="0" presId="urn:microsoft.com/office/officeart/2005/8/layout/process4"/>
    <dgm:cxn modelId="{7AE9D29B-CF10-4F69-94BE-3DD9145B13EB}" type="presParOf" srcId="{EFB63666-9741-43E9-AB42-68C0242B8B98}" destId="{C2A58B15-37F1-4654-8793-EDF2B99F3405}" srcOrd="8" destOrd="0" presId="urn:microsoft.com/office/officeart/2005/8/layout/process4"/>
    <dgm:cxn modelId="{DD82BABC-5FC6-4632-9B87-AADDFF4F200D}" type="presParOf" srcId="{C2A58B15-37F1-4654-8793-EDF2B99F3405}" destId="{4364EA03-875D-4B9B-9C25-D61F86AE479F}"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9.xml><?xml version="1.0" encoding="utf-8"?>
<dgm:dataModel xmlns:dgm="http://schemas.openxmlformats.org/drawingml/2006/diagram" xmlns:a="http://schemas.openxmlformats.org/drawingml/2006/main">
  <dgm:ptLst>
    <dgm:pt modelId="{4C2F1C65-42C4-48B8-9440-BADD68244E3E}" type="doc">
      <dgm:prSet loTypeId="urn:microsoft.com/office/officeart/2005/8/layout/process4" loCatId="list" qsTypeId="urn:microsoft.com/office/officeart/2005/8/quickstyle/simple1" qsCatId="simple" csTypeId="urn:microsoft.com/office/officeart/2005/8/colors/accent1_2" csCatId="accent1"/>
      <dgm:spPr/>
      <dgm:t>
        <a:bodyPr/>
        <a:lstStyle/>
        <a:p>
          <a:endParaRPr lang="en-US"/>
        </a:p>
      </dgm:t>
    </dgm:pt>
    <dgm:pt modelId="{B380CBD1-55A7-4186-BD09-D48E953CF821}">
      <dgm:prSet/>
      <dgm:spPr/>
      <dgm:t>
        <a:bodyPr/>
        <a:lstStyle/>
        <a:p>
          <a:r>
            <a:rPr lang="en-US"/>
            <a:t>Shop Drawings</a:t>
          </a:r>
        </a:p>
      </dgm:t>
    </dgm:pt>
    <dgm:pt modelId="{C36DFE78-11F1-4995-8470-28E19E7AE0A8}" type="parTrans" cxnId="{03A66A3F-93AC-415C-BD6C-8D86F8768254}">
      <dgm:prSet/>
      <dgm:spPr/>
      <dgm:t>
        <a:bodyPr/>
        <a:lstStyle/>
        <a:p>
          <a:endParaRPr lang="en-US"/>
        </a:p>
      </dgm:t>
    </dgm:pt>
    <dgm:pt modelId="{BE2DB03F-3B38-4CA9-8EE3-737277B45FD5}" type="sibTrans" cxnId="{03A66A3F-93AC-415C-BD6C-8D86F8768254}">
      <dgm:prSet/>
      <dgm:spPr/>
      <dgm:t>
        <a:bodyPr/>
        <a:lstStyle/>
        <a:p>
          <a:endParaRPr lang="en-US"/>
        </a:p>
      </dgm:t>
    </dgm:pt>
    <dgm:pt modelId="{6A46FCFE-456F-44B3-B01E-36228213A6D1}">
      <dgm:prSet/>
      <dgm:spPr/>
      <dgm:t>
        <a:bodyPr/>
        <a:lstStyle/>
        <a:p>
          <a:r>
            <a:rPr lang="en-US"/>
            <a:t>Progress Payments</a:t>
          </a:r>
        </a:p>
      </dgm:t>
    </dgm:pt>
    <dgm:pt modelId="{DEEFDD6E-0BBC-4C84-8151-73C9CE5AD989}" type="parTrans" cxnId="{85ED2C55-C0F0-441F-B47F-47554501BB13}">
      <dgm:prSet/>
      <dgm:spPr/>
      <dgm:t>
        <a:bodyPr/>
        <a:lstStyle/>
        <a:p>
          <a:endParaRPr lang="en-US"/>
        </a:p>
      </dgm:t>
    </dgm:pt>
    <dgm:pt modelId="{B4E57651-2309-4BDC-B90D-A32CEDD0E404}" type="sibTrans" cxnId="{85ED2C55-C0F0-441F-B47F-47554501BB13}">
      <dgm:prSet/>
      <dgm:spPr/>
      <dgm:t>
        <a:bodyPr/>
        <a:lstStyle/>
        <a:p>
          <a:endParaRPr lang="en-US"/>
        </a:p>
      </dgm:t>
    </dgm:pt>
    <dgm:pt modelId="{23776BAB-5D82-46D9-8B4F-874D79993919}">
      <dgm:prSet/>
      <dgm:spPr/>
      <dgm:t>
        <a:bodyPr/>
        <a:lstStyle/>
        <a:p>
          <a:r>
            <a:rPr lang="en-US"/>
            <a:t>Field Testing and Delegated Authority Having Jurisdiction (AHJ)</a:t>
          </a:r>
        </a:p>
      </dgm:t>
    </dgm:pt>
    <dgm:pt modelId="{1D8226AC-A5AB-4DDC-8CEC-CF2DC66F430B}" type="parTrans" cxnId="{53ABD39F-E4ED-4B2D-944D-A9EB1ED15E80}">
      <dgm:prSet/>
      <dgm:spPr/>
      <dgm:t>
        <a:bodyPr/>
        <a:lstStyle/>
        <a:p>
          <a:endParaRPr lang="en-US"/>
        </a:p>
      </dgm:t>
    </dgm:pt>
    <dgm:pt modelId="{383A6256-92AB-48C2-AEEB-0B9DDF03A8FD}" type="sibTrans" cxnId="{53ABD39F-E4ED-4B2D-944D-A9EB1ED15E80}">
      <dgm:prSet/>
      <dgm:spPr/>
      <dgm:t>
        <a:bodyPr/>
        <a:lstStyle/>
        <a:p>
          <a:endParaRPr lang="en-US"/>
        </a:p>
      </dgm:t>
    </dgm:pt>
    <dgm:pt modelId="{C2E0CBA9-8E29-4411-8BFB-BC8D5EEF24CC}">
      <dgm:prSet/>
      <dgm:spPr/>
      <dgm:t>
        <a:bodyPr/>
        <a:lstStyle/>
        <a:p>
          <a:r>
            <a:rPr lang="en-US"/>
            <a:t>Change Orders and Field Orders</a:t>
          </a:r>
        </a:p>
      </dgm:t>
    </dgm:pt>
    <dgm:pt modelId="{50DA3326-37C6-4B63-B42E-28D8AF5E7789}" type="parTrans" cxnId="{51BC4E7E-3B1C-4B52-B0DA-16064F096DEF}">
      <dgm:prSet/>
      <dgm:spPr/>
      <dgm:t>
        <a:bodyPr/>
        <a:lstStyle/>
        <a:p>
          <a:endParaRPr lang="en-US"/>
        </a:p>
      </dgm:t>
    </dgm:pt>
    <dgm:pt modelId="{6B77387C-4B4A-4B77-B086-17EDFCA3714A}" type="sibTrans" cxnId="{51BC4E7E-3B1C-4B52-B0DA-16064F096DEF}">
      <dgm:prSet/>
      <dgm:spPr/>
      <dgm:t>
        <a:bodyPr/>
        <a:lstStyle/>
        <a:p>
          <a:endParaRPr lang="en-US"/>
        </a:p>
      </dgm:t>
    </dgm:pt>
    <dgm:pt modelId="{94E7ACEC-2243-4B83-91CB-4CF6F3AD66B9}" type="pres">
      <dgm:prSet presAssocID="{4C2F1C65-42C4-48B8-9440-BADD68244E3E}" presName="Name0" presStyleCnt="0">
        <dgm:presLayoutVars>
          <dgm:dir/>
          <dgm:animLvl val="lvl"/>
          <dgm:resizeHandles val="exact"/>
        </dgm:presLayoutVars>
      </dgm:prSet>
      <dgm:spPr/>
    </dgm:pt>
    <dgm:pt modelId="{3286F7E9-B76A-40AE-BC5B-AA1C29901FED}" type="pres">
      <dgm:prSet presAssocID="{C2E0CBA9-8E29-4411-8BFB-BC8D5EEF24CC}" presName="boxAndChildren" presStyleCnt="0"/>
      <dgm:spPr/>
    </dgm:pt>
    <dgm:pt modelId="{164CB7DD-8D70-4CBA-89DA-E925D8B3496E}" type="pres">
      <dgm:prSet presAssocID="{C2E0CBA9-8E29-4411-8BFB-BC8D5EEF24CC}" presName="parentTextBox" presStyleLbl="node1" presStyleIdx="0" presStyleCnt="4"/>
      <dgm:spPr/>
    </dgm:pt>
    <dgm:pt modelId="{8877CBBF-B00C-48CC-A9FE-8667D190289B}" type="pres">
      <dgm:prSet presAssocID="{383A6256-92AB-48C2-AEEB-0B9DDF03A8FD}" presName="sp" presStyleCnt="0"/>
      <dgm:spPr/>
    </dgm:pt>
    <dgm:pt modelId="{00C2B6AE-3B74-4D8A-9527-D5182CB14CB9}" type="pres">
      <dgm:prSet presAssocID="{23776BAB-5D82-46D9-8B4F-874D79993919}" presName="arrowAndChildren" presStyleCnt="0"/>
      <dgm:spPr/>
    </dgm:pt>
    <dgm:pt modelId="{AC5E9F8C-45F7-4705-A22C-ECC252D46226}" type="pres">
      <dgm:prSet presAssocID="{23776BAB-5D82-46D9-8B4F-874D79993919}" presName="parentTextArrow" presStyleLbl="node1" presStyleIdx="1" presStyleCnt="4"/>
      <dgm:spPr/>
    </dgm:pt>
    <dgm:pt modelId="{5D555C09-78AE-45E7-B00B-952DA70CC03D}" type="pres">
      <dgm:prSet presAssocID="{B4E57651-2309-4BDC-B90D-A32CEDD0E404}" presName="sp" presStyleCnt="0"/>
      <dgm:spPr/>
    </dgm:pt>
    <dgm:pt modelId="{59B46063-E844-4DFA-B57C-5B994DFF22B9}" type="pres">
      <dgm:prSet presAssocID="{6A46FCFE-456F-44B3-B01E-36228213A6D1}" presName="arrowAndChildren" presStyleCnt="0"/>
      <dgm:spPr/>
    </dgm:pt>
    <dgm:pt modelId="{9652F5D1-560C-4EEB-8F09-D1647377B15F}" type="pres">
      <dgm:prSet presAssocID="{6A46FCFE-456F-44B3-B01E-36228213A6D1}" presName="parentTextArrow" presStyleLbl="node1" presStyleIdx="2" presStyleCnt="4"/>
      <dgm:spPr/>
    </dgm:pt>
    <dgm:pt modelId="{63DEC7A3-EB1F-41A3-9F52-184CA60AF098}" type="pres">
      <dgm:prSet presAssocID="{BE2DB03F-3B38-4CA9-8EE3-737277B45FD5}" presName="sp" presStyleCnt="0"/>
      <dgm:spPr/>
    </dgm:pt>
    <dgm:pt modelId="{4CF65FE2-F453-4E6C-BC71-FD00A038C6B4}" type="pres">
      <dgm:prSet presAssocID="{B380CBD1-55A7-4186-BD09-D48E953CF821}" presName="arrowAndChildren" presStyleCnt="0"/>
      <dgm:spPr/>
    </dgm:pt>
    <dgm:pt modelId="{4264EAD1-F2AB-4E08-8C28-A8F39E6C7F50}" type="pres">
      <dgm:prSet presAssocID="{B380CBD1-55A7-4186-BD09-D48E953CF821}" presName="parentTextArrow" presStyleLbl="node1" presStyleIdx="3" presStyleCnt="4"/>
      <dgm:spPr/>
    </dgm:pt>
  </dgm:ptLst>
  <dgm:cxnLst>
    <dgm:cxn modelId="{3F333D2D-41B7-4AE6-ACE1-57ACC8E54996}" type="presOf" srcId="{4C2F1C65-42C4-48B8-9440-BADD68244E3E}" destId="{94E7ACEC-2243-4B83-91CB-4CF6F3AD66B9}" srcOrd="0" destOrd="0" presId="urn:microsoft.com/office/officeart/2005/8/layout/process4"/>
    <dgm:cxn modelId="{03A66A3F-93AC-415C-BD6C-8D86F8768254}" srcId="{4C2F1C65-42C4-48B8-9440-BADD68244E3E}" destId="{B380CBD1-55A7-4186-BD09-D48E953CF821}" srcOrd="0" destOrd="0" parTransId="{C36DFE78-11F1-4995-8470-28E19E7AE0A8}" sibTransId="{BE2DB03F-3B38-4CA9-8EE3-737277B45FD5}"/>
    <dgm:cxn modelId="{0311C64E-8998-487F-9586-D92773429F29}" type="presOf" srcId="{B380CBD1-55A7-4186-BD09-D48E953CF821}" destId="{4264EAD1-F2AB-4E08-8C28-A8F39E6C7F50}" srcOrd="0" destOrd="0" presId="urn:microsoft.com/office/officeart/2005/8/layout/process4"/>
    <dgm:cxn modelId="{85ED2C55-C0F0-441F-B47F-47554501BB13}" srcId="{4C2F1C65-42C4-48B8-9440-BADD68244E3E}" destId="{6A46FCFE-456F-44B3-B01E-36228213A6D1}" srcOrd="1" destOrd="0" parTransId="{DEEFDD6E-0BBC-4C84-8151-73C9CE5AD989}" sibTransId="{B4E57651-2309-4BDC-B90D-A32CEDD0E404}"/>
    <dgm:cxn modelId="{51BC4E7E-3B1C-4B52-B0DA-16064F096DEF}" srcId="{4C2F1C65-42C4-48B8-9440-BADD68244E3E}" destId="{C2E0CBA9-8E29-4411-8BFB-BC8D5EEF24CC}" srcOrd="3" destOrd="0" parTransId="{50DA3326-37C6-4B63-B42E-28D8AF5E7789}" sibTransId="{6B77387C-4B4A-4B77-B086-17EDFCA3714A}"/>
    <dgm:cxn modelId="{D7DC3189-12DC-4009-91BF-D09444DCB3EA}" type="presOf" srcId="{23776BAB-5D82-46D9-8B4F-874D79993919}" destId="{AC5E9F8C-45F7-4705-A22C-ECC252D46226}" srcOrd="0" destOrd="0" presId="urn:microsoft.com/office/officeart/2005/8/layout/process4"/>
    <dgm:cxn modelId="{53ABD39F-E4ED-4B2D-944D-A9EB1ED15E80}" srcId="{4C2F1C65-42C4-48B8-9440-BADD68244E3E}" destId="{23776BAB-5D82-46D9-8B4F-874D79993919}" srcOrd="2" destOrd="0" parTransId="{1D8226AC-A5AB-4DDC-8CEC-CF2DC66F430B}" sibTransId="{383A6256-92AB-48C2-AEEB-0B9DDF03A8FD}"/>
    <dgm:cxn modelId="{FFBF3FAC-9DCA-44F2-B795-0F229878B854}" type="presOf" srcId="{6A46FCFE-456F-44B3-B01E-36228213A6D1}" destId="{9652F5D1-560C-4EEB-8F09-D1647377B15F}" srcOrd="0" destOrd="0" presId="urn:microsoft.com/office/officeart/2005/8/layout/process4"/>
    <dgm:cxn modelId="{8A5F23CE-B9F3-4F8F-BE6B-9AAB6DA5992C}" type="presOf" srcId="{C2E0CBA9-8E29-4411-8BFB-BC8D5EEF24CC}" destId="{164CB7DD-8D70-4CBA-89DA-E925D8B3496E}" srcOrd="0" destOrd="0" presId="urn:microsoft.com/office/officeart/2005/8/layout/process4"/>
    <dgm:cxn modelId="{2F7C85E5-D3E0-4EE7-88CD-291D1BCF37E9}" type="presParOf" srcId="{94E7ACEC-2243-4B83-91CB-4CF6F3AD66B9}" destId="{3286F7E9-B76A-40AE-BC5B-AA1C29901FED}" srcOrd="0" destOrd="0" presId="urn:microsoft.com/office/officeart/2005/8/layout/process4"/>
    <dgm:cxn modelId="{4DD929A2-8731-4B68-B954-1E3AC186EDD9}" type="presParOf" srcId="{3286F7E9-B76A-40AE-BC5B-AA1C29901FED}" destId="{164CB7DD-8D70-4CBA-89DA-E925D8B3496E}" srcOrd="0" destOrd="0" presId="urn:microsoft.com/office/officeart/2005/8/layout/process4"/>
    <dgm:cxn modelId="{2FF5F41A-A950-44C3-A1FC-873BBE31C2F5}" type="presParOf" srcId="{94E7ACEC-2243-4B83-91CB-4CF6F3AD66B9}" destId="{8877CBBF-B00C-48CC-A9FE-8667D190289B}" srcOrd="1" destOrd="0" presId="urn:microsoft.com/office/officeart/2005/8/layout/process4"/>
    <dgm:cxn modelId="{C7D1DB66-0193-43B7-8764-3723CBF55ADE}" type="presParOf" srcId="{94E7ACEC-2243-4B83-91CB-4CF6F3AD66B9}" destId="{00C2B6AE-3B74-4D8A-9527-D5182CB14CB9}" srcOrd="2" destOrd="0" presId="urn:microsoft.com/office/officeart/2005/8/layout/process4"/>
    <dgm:cxn modelId="{FDF32CF4-73C7-429D-80ED-7A6F4D742541}" type="presParOf" srcId="{00C2B6AE-3B74-4D8A-9527-D5182CB14CB9}" destId="{AC5E9F8C-45F7-4705-A22C-ECC252D46226}" srcOrd="0" destOrd="0" presId="urn:microsoft.com/office/officeart/2005/8/layout/process4"/>
    <dgm:cxn modelId="{DAEAE758-1778-415F-A477-EDC93FCE48EB}" type="presParOf" srcId="{94E7ACEC-2243-4B83-91CB-4CF6F3AD66B9}" destId="{5D555C09-78AE-45E7-B00B-952DA70CC03D}" srcOrd="3" destOrd="0" presId="urn:microsoft.com/office/officeart/2005/8/layout/process4"/>
    <dgm:cxn modelId="{901404DA-5DCE-4183-B170-1427666621B4}" type="presParOf" srcId="{94E7ACEC-2243-4B83-91CB-4CF6F3AD66B9}" destId="{59B46063-E844-4DFA-B57C-5B994DFF22B9}" srcOrd="4" destOrd="0" presId="urn:microsoft.com/office/officeart/2005/8/layout/process4"/>
    <dgm:cxn modelId="{E3C09B5A-1C31-4F98-A7E5-F5F958D8AF6F}" type="presParOf" srcId="{59B46063-E844-4DFA-B57C-5B994DFF22B9}" destId="{9652F5D1-560C-4EEB-8F09-D1647377B15F}" srcOrd="0" destOrd="0" presId="urn:microsoft.com/office/officeart/2005/8/layout/process4"/>
    <dgm:cxn modelId="{C4DEAD35-B70B-4F67-842F-DCA9D446E085}" type="presParOf" srcId="{94E7ACEC-2243-4B83-91CB-4CF6F3AD66B9}" destId="{63DEC7A3-EB1F-41A3-9F52-184CA60AF098}" srcOrd="5" destOrd="0" presId="urn:microsoft.com/office/officeart/2005/8/layout/process4"/>
    <dgm:cxn modelId="{5F3A5907-DF7A-4BA0-B1D0-DB1D10E69CA3}" type="presParOf" srcId="{94E7ACEC-2243-4B83-91CB-4CF6F3AD66B9}" destId="{4CF65FE2-F453-4E6C-BC71-FD00A038C6B4}" srcOrd="6" destOrd="0" presId="urn:microsoft.com/office/officeart/2005/8/layout/process4"/>
    <dgm:cxn modelId="{DA30F6FD-972A-4FFA-93E7-ECF169964315}" type="presParOf" srcId="{4CF65FE2-F453-4E6C-BC71-FD00A038C6B4}" destId="{4264EAD1-F2AB-4E08-8C28-A8F39E6C7F50}"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FE5CDB74-9A0F-4489-A34C-07D1AE9078F8}" type="doc">
      <dgm:prSet loTypeId="urn:microsoft.com/office/officeart/2005/8/layout/process1" loCatId="process" qsTypeId="urn:microsoft.com/office/officeart/2005/8/quickstyle/3d2" qsCatId="3D" csTypeId="urn:microsoft.com/office/officeart/2005/8/colors/colorful4" csCatId="colorful"/>
      <dgm:spPr/>
      <dgm:t>
        <a:bodyPr/>
        <a:lstStyle/>
        <a:p>
          <a:endParaRPr lang="en-US"/>
        </a:p>
      </dgm:t>
    </dgm:pt>
    <dgm:pt modelId="{BCE3FC1E-ECC4-4DFD-85C8-277C7D1014F7}">
      <dgm:prSet/>
      <dgm:spPr/>
      <dgm:t>
        <a:bodyPr/>
        <a:lstStyle/>
        <a:p>
          <a:r>
            <a:rPr lang="en-US" dirty="0"/>
            <a:t>Examination and approval of all plans and specifications for construction or renovation of Department of Administration projects throughout the state, including building code enforcement </a:t>
          </a:r>
        </a:p>
      </dgm:t>
    </dgm:pt>
    <dgm:pt modelId="{6FAD621C-1E74-49CB-945D-CD9EFE344883}" type="parTrans" cxnId="{C2DCD37C-520B-4D89-B349-A1C8DCCDAADB}">
      <dgm:prSet/>
      <dgm:spPr/>
      <dgm:t>
        <a:bodyPr/>
        <a:lstStyle/>
        <a:p>
          <a:endParaRPr lang="en-US"/>
        </a:p>
      </dgm:t>
    </dgm:pt>
    <dgm:pt modelId="{01758C10-EE19-4601-B420-88F367589B13}" type="sibTrans" cxnId="{C2DCD37C-520B-4D89-B349-A1C8DCCDAADB}">
      <dgm:prSet/>
      <dgm:spPr/>
      <dgm:t>
        <a:bodyPr/>
        <a:lstStyle/>
        <a:p>
          <a:endParaRPr lang="en-US"/>
        </a:p>
      </dgm:t>
    </dgm:pt>
    <dgm:pt modelId="{E7DB8DB3-5C36-426A-871A-98904DC95032}">
      <dgm:prSet/>
      <dgm:spPr/>
      <dgm:t>
        <a:bodyPr/>
        <a:lstStyle/>
        <a:p>
          <a:r>
            <a:rPr lang="en-US"/>
            <a:t>Provide in-house design services for Department of Administration projects </a:t>
          </a:r>
        </a:p>
      </dgm:t>
    </dgm:pt>
    <dgm:pt modelId="{EDF97664-8A38-4D0B-B9F3-4CFD17E69CFD}" type="parTrans" cxnId="{01E6E4D1-99DD-4ED8-8B9F-BFF10DCBF5E3}">
      <dgm:prSet/>
      <dgm:spPr/>
      <dgm:t>
        <a:bodyPr/>
        <a:lstStyle/>
        <a:p>
          <a:endParaRPr lang="en-US"/>
        </a:p>
      </dgm:t>
    </dgm:pt>
    <dgm:pt modelId="{05393605-D9BC-4C23-906D-C366876AF746}" type="sibTrans" cxnId="{01E6E4D1-99DD-4ED8-8B9F-BFF10DCBF5E3}">
      <dgm:prSet/>
      <dgm:spPr/>
      <dgm:t>
        <a:bodyPr/>
        <a:lstStyle/>
        <a:p>
          <a:endParaRPr lang="en-US"/>
        </a:p>
      </dgm:t>
    </dgm:pt>
    <dgm:pt modelId="{B881D95D-FE93-4DF2-9841-9C43F2B38C6D}">
      <dgm:prSet/>
      <dgm:spPr/>
      <dgm:t>
        <a:bodyPr/>
        <a:lstStyle/>
        <a:p>
          <a:r>
            <a:rPr lang="en-US"/>
            <a:t>Monitor all project construction for the downtown government complex </a:t>
          </a:r>
        </a:p>
      </dgm:t>
    </dgm:pt>
    <dgm:pt modelId="{E7FC77F6-C69F-4FB1-A390-3A062B5E867D}" type="parTrans" cxnId="{EEF73764-5846-4621-B04E-34581F78F38C}">
      <dgm:prSet/>
      <dgm:spPr/>
      <dgm:t>
        <a:bodyPr/>
        <a:lstStyle/>
        <a:p>
          <a:endParaRPr lang="en-US"/>
        </a:p>
      </dgm:t>
    </dgm:pt>
    <dgm:pt modelId="{3CAB939A-9003-40E0-95CC-754349B01B7F}" type="sibTrans" cxnId="{EEF73764-5846-4621-B04E-34581F78F38C}">
      <dgm:prSet/>
      <dgm:spPr/>
      <dgm:t>
        <a:bodyPr/>
        <a:lstStyle/>
        <a:p>
          <a:endParaRPr lang="en-US"/>
        </a:p>
      </dgm:t>
    </dgm:pt>
    <dgm:pt modelId="{13B8BBCA-69EE-4434-B7A1-2E58387D85D0}" type="pres">
      <dgm:prSet presAssocID="{FE5CDB74-9A0F-4489-A34C-07D1AE9078F8}" presName="Name0" presStyleCnt="0">
        <dgm:presLayoutVars>
          <dgm:dir/>
          <dgm:resizeHandles val="exact"/>
        </dgm:presLayoutVars>
      </dgm:prSet>
      <dgm:spPr/>
    </dgm:pt>
    <dgm:pt modelId="{889333DC-FC93-4954-87B2-13F829B8AE0F}" type="pres">
      <dgm:prSet presAssocID="{BCE3FC1E-ECC4-4DFD-85C8-277C7D1014F7}" presName="node" presStyleLbl="node1" presStyleIdx="0" presStyleCnt="3">
        <dgm:presLayoutVars>
          <dgm:bulletEnabled val="1"/>
        </dgm:presLayoutVars>
      </dgm:prSet>
      <dgm:spPr/>
    </dgm:pt>
    <dgm:pt modelId="{F312C042-90A3-42CA-97C7-8F6FC74EFE70}" type="pres">
      <dgm:prSet presAssocID="{01758C10-EE19-4601-B420-88F367589B13}" presName="sibTrans" presStyleLbl="sibTrans2D1" presStyleIdx="0" presStyleCnt="2"/>
      <dgm:spPr/>
    </dgm:pt>
    <dgm:pt modelId="{1281F717-A8DA-4215-8B8F-1CF6C1989000}" type="pres">
      <dgm:prSet presAssocID="{01758C10-EE19-4601-B420-88F367589B13}" presName="connectorText" presStyleLbl="sibTrans2D1" presStyleIdx="0" presStyleCnt="2"/>
      <dgm:spPr/>
    </dgm:pt>
    <dgm:pt modelId="{5AEE0ACA-DF25-4A3F-AC36-76B0E2EE0321}" type="pres">
      <dgm:prSet presAssocID="{E7DB8DB3-5C36-426A-871A-98904DC95032}" presName="node" presStyleLbl="node1" presStyleIdx="1" presStyleCnt="3">
        <dgm:presLayoutVars>
          <dgm:bulletEnabled val="1"/>
        </dgm:presLayoutVars>
      </dgm:prSet>
      <dgm:spPr/>
    </dgm:pt>
    <dgm:pt modelId="{359B7B51-62BB-48F1-A37E-72731A68B7C0}" type="pres">
      <dgm:prSet presAssocID="{05393605-D9BC-4C23-906D-C366876AF746}" presName="sibTrans" presStyleLbl="sibTrans2D1" presStyleIdx="1" presStyleCnt="2"/>
      <dgm:spPr/>
    </dgm:pt>
    <dgm:pt modelId="{F85D31E9-D052-4A68-A9E5-DCE14A60F102}" type="pres">
      <dgm:prSet presAssocID="{05393605-D9BC-4C23-906D-C366876AF746}" presName="connectorText" presStyleLbl="sibTrans2D1" presStyleIdx="1" presStyleCnt="2"/>
      <dgm:spPr/>
    </dgm:pt>
    <dgm:pt modelId="{370E7749-1857-4B97-8872-A9B8D48EA02A}" type="pres">
      <dgm:prSet presAssocID="{B881D95D-FE93-4DF2-9841-9C43F2B38C6D}" presName="node" presStyleLbl="node1" presStyleIdx="2" presStyleCnt="3">
        <dgm:presLayoutVars>
          <dgm:bulletEnabled val="1"/>
        </dgm:presLayoutVars>
      </dgm:prSet>
      <dgm:spPr/>
    </dgm:pt>
  </dgm:ptLst>
  <dgm:cxnLst>
    <dgm:cxn modelId="{F8600B00-F8EF-4B95-879F-E06A391BABCD}" type="presOf" srcId="{05393605-D9BC-4C23-906D-C366876AF746}" destId="{359B7B51-62BB-48F1-A37E-72731A68B7C0}" srcOrd="0" destOrd="0" presId="urn:microsoft.com/office/officeart/2005/8/layout/process1"/>
    <dgm:cxn modelId="{A220531C-1733-4C25-A849-1EBE9FBC954D}" type="presOf" srcId="{01758C10-EE19-4601-B420-88F367589B13}" destId="{1281F717-A8DA-4215-8B8F-1CF6C1989000}" srcOrd="1" destOrd="0" presId="urn:microsoft.com/office/officeart/2005/8/layout/process1"/>
    <dgm:cxn modelId="{C46F1B20-D121-4493-9230-CFD8D464CA7A}" type="presOf" srcId="{05393605-D9BC-4C23-906D-C366876AF746}" destId="{F85D31E9-D052-4A68-A9E5-DCE14A60F102}" srcOrd="1" destOrd="0" presId="urn:microsoft.com/office/officeart/2005/8/layout/process1"/>
    <dgm:cxn modelId="{EEF73764-5846-4621-B04E-34581F78F38C}" srcId="{FE5CDB74-9A0F-4489-A34C-07D1AE9078F8}" destId="{B881D95D-FE93-4DF2-9841-9C43F2B38C6D}" srcOrd="2" destOrd="0" parTransId="{E7FC77F6-C69F-4FB1-A390-3A062B5E867D}" sibTransId="{3CAB939A-9003-40E0-95CC-754349B01B7F}"/>
    <dgm:cxn modelId="{0DCFA86A-607C-46E7-B2B6-44CC18189CC1}" type="presOf" srcId="{BCE3FC1E-ECC4-4DFD-85C8-277C7D1014F7}" destId="{889333DC-FC93-4954-87B2-13F829B8AE0F}" srcOrd="0" destOrd="0" presId="urn:microsoft.com/office/officeart/2005/8/layout/process1"/>
    <dgm:cxn modelId="{C2DCD37C-520B-4D89-B349-A1C8DCCDAADB}" srcId="{FE5CDB74-9A0F-4489-A34C-07D1AE9078F8}" destId="{BCE3FC1E-ECC4-4DFD-85C8-277C7D1014F7}" srcOrd="0" destOrd="0" parTransId="{6FAD621C-1E74-49CB-945D-CD9EFE344883}" sibTransId="{01758C10-EE19-4601-B420-88F367589B13}"/>
    <dgm:cxn modelId="{1745C0A4-A37D-41B0-B7D0-9255204F418C}" type="presOf" srcId="{01758C10-EE19-4601-B420-88F367589B13}" destId="{F312C042-90A3-42CA-97C7-8F6FC74EFE70}" srcOrd="0" destOrd="0" presId="urn:microsoft.com/office/officeart/2005/8/layout/process1"/>
    <dgm:cxn modelId="{090669A6-4D38-4561-BC25-8A514D95383B}" type="presOf" srcId="{E7DB8DB3-5C36-426A-871A-98904DC95032}" destId="{5AEE0ACA-DF25-4A3F-AC36-76B0E2EE0321}" srcOrd="0" destOrd="0" presId="urn:microsoft.com/office/officeart/2005/8/layout/process1"/>
    <dgm:cxn modelId="{E0FED7B2-D50A-41BE-9AC7-7A6F65380B6F}" type="presOf" srcId="{B881D95D-FE93-4DF2-9841-9C43F2B38C6D}" destId="{370E7749-1857-4B97-8872-A9B8D48EA02A}" srcOrd="0" destOrd="0" presId="urn:microsoft.com/office/officeart/2005/8/layout/process1"/>
    <dgm:cxn modelId="{01E6E4D1-99DD-4ED8-8B9F-BFF10DCBF5E3}" srcId="{FE5CDB74-9A0F-4489-A34C-07D1AE9078F8}" destId="{E7DB8DB3-5C36-426A-871A-98904DC95032}" srcOrd="1" destOrd="0" parTransId="{EDF97664-8A38-4D0B-B9F3-4CFD17E69CFD}" sibTransId="{05393605-D9BC-4C23-906D-C366876AF746}"/>
    <dgm:cxn modelId="{0030C2F1-FE95-48A5-88A5-6B667806D246}" type="presOf" srcId="{FE5CDB74-9A0F-4489-A34C-07D1AE9078F8}" destId="{13B8BBCA-69EE-4434-B7A1-2E58387D85D0}" srcOrd="0" destOrd="0" presId="urn:microsoft.com/office/officeart/2005/8/layout/process1"/>
    <dgm:cxn modelId="{5FAD6F36-CCB6-48DA-B482-34CE24343A0A}" type="presParOf" srcId="{13B8BBCA-69EE-4434-B7A1-2E58387D85D0}" destId="{889333DC-FC93-4954-87B2-13F829B8AE0F}" srcOrd="0" destOrd="0" presId="urn:microsoft.com/office/officeart/2005/8/layout/process1"/>
    <dgm:cxn modelId="{FEFA204D-86B5-4D4D-A97F-1BE8D34ACAB7}" type="presParOf" srcId="{13B8BBCA-69EE-4434-B7A1-2E58387D85D0}" destId="{F312C042-90A3-42CA-97C7-8F6FC74EFE70}" srcOrd="1" destOrd="0" presId="urn:microsoft.com/office/officeart/2005/8/layout/process1"/>
    <dgm:cxn modelId="{9BB61846-292B-42AA-B265-D60FAABAF6DC}" type="presParOf" srcId="{F312C042-90A3-42CA-97C7-8F6FC74EFE70}" destId="{1281F717-A8DA-4215-8B8F-1CF6C1989000}" srcOrd="0" destOrd="0" presId="urn:microsoft.com/office/officeart/2005/8/layout/process1"/>
    <dgm:cxn modelId="{90BCD922-4A14-4DE9-BC83-CD3A6BFBA536}" type="presParOf" srcId="{13B8BBCA-69EE-4434-B7A1-2E58387D85D0}" destId="{5AEE0ACA-DF25-4A3F-AC36-76B0E2EE0321}" srcOrd="2" destOrd="0" presId="urn:microsoft.com/office/officeart/2005/8/layout/process1"/>
    <dgm:cxn modelId="{B02F1DAE-D339-4E2E-80EA-2BE8EEA051A0}" type="presParOf" srcId="{13B8BBCA-69EE-4434-B7A1-2E58387D85D0}" destId="{359B7B51-62BB-48F1-A37E-72731A68B7C0}" srcOrd="3" destOrd="0" presId="urn:microsoft.com/office/officeart/2005/8/layout/process1"/>
    <dgm:cxn modelId="{B752FE83-57C2-47D8-B81F-7DD30BCF7CFF}" type="presParOf" srcId="{359B7B51-62BB-48F1-A37E-72731A68B7C0}" destId="{F85D31E9-D052-4A68-A9E5-DCE14A60F102}" srcOrd="0" destOrd="0" presId="urn:microsoft.com/office/officeart/2005/8/layout/process1"/>
    <dgm:cxn modelId="{21F3A5E6-AF8A-412C-A33A-5AF091B4F6F8}" type="presParOf" srcId="{13B8BBCA-69EE-4434-B7A1-2E58387D85D0}" destId="{370E7749-1857-4B97-8872-A9B8D48EA02A}"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0.xml><?xml version="1.0" encoding="utf-8"?>
<dgm:dataModel xmlns:dgm="http://schemas.openxmlformats.org/drawingml/2006/diagram" xmlns:a="http://schemas.openxmlformats.org/drawingml/2006/main">
  <dgm:ptLst>
    <dgm:pt modelId="{9B2F98C3-2CFF-4ECE-B56B-5B96D1B49334}"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81EE1F40-227E-4DB2-B1FD-1E5026BD79FC}">
      <dgm:prSet/>
      <dgm:spPr/>
      <dgm:t>
        <a:bodyPr/>
        <a:lstStyle/>
        <a:p>
          <a:pPr algn="ctr"/>
          <a:r>
            <a:rPr lang="en-US" b="1"/>
            <a:t>Section 704 </a:t>
          </a:r>
          <a:endParaRPr lang="en-US"/>
        </a:p>
      </dgm:t>
    </dgm:pt>
    <dgm:pt modelId="{8958778D-91FF-4C9B-B7CB-0307200F94CF}" type="parTrans" cxnId="{4A3D780F-CDE3-4527-9227-468E4BC8F8C9}">
      <dgm:prSet/>
      <dgm:spPr/>
      <dgm:t>
        <a:bodyPr/>
        <a:lstStyle/>
        <a:p>
          <a:pPr algn="ctr"/>
          <a:endParaRPr lang="en-US"/>
        </a:p>
      </dgm:t>
    </dgm:pt>
    <dgm:pt modelId="{57FECA94-8162-4387-9827-3B282DF2B69F}" type="sibTrans" cxnId="{4A3D780F-CDE3-4527-9227-468E4BC8F8C9}">
      <dgm:prSet/>
      <dgm:spPr/>
      <dgm:t>
        <a:bodyPr/>
        <a:lstStyle/>
        <a:p>
          <a:pPr algn="ctr"/>
          <a:endParaRPr lang="en-US"/>
        </a:p>
      </dgm:t>
    </dgm:pt>
    <dgm:pt modelId="{1A9AB259-9B65-4A3D-AB5D-1D63DE312C0A}">
      <dgm:prSet/>
      <dgm:spPr/>
      <dgm:t>
        <a:bodyPr/>
        <a:lstStyle/>
        <a:p>
          <a:pPr algn="ctr"/>
          <a:r>
            <a:rPr lang="en-US" b="1"/>
            <a:t>Commissioning Authority</a:t>
          </a:r>
          <a:endParaRPr lang="en-US"/>
        </a:p>
      </dgm:t>
    </dgm:pt>
    <dgm:pt modelId="{0263805C-EDF0-455F-9EE7-36F32A825E9A}" type="parTrans" cxnId="{A4A5B96F-17E8-42AB-833C-D2EBD92A83FF}">
      <dgm:prSet/>
      <dgm:spPr/>
      <dgm:t>
        <a:bodyPr/>
        <a:lstStyle/>
        <a:p>
          <a:pPr algn="ctr"/>
          <a:endParaRPr lang="en-US"/>
        </a:p>
      </dgm:t>
    </dgm:pt>
    <dgm:pt modelId="{6BE71864-B280-4DE7-A463-33CDC2CCF77F}" type="sibTrans" cxnId="{A4A5B96F-17E8-42AB-833C-D2EBD92A83FF}">
      <dgm:prSet/>
      <dgm:spPr/>
      <dgm:t>
        <a:bodyPr/>
        <a:lstStyle/>
        <a:p>
          <a:pPr algn="ctr"/>
          <a:endParaRPr lang="en-US"/>
        </a:p>
      </dgm:t>
    </dgm:pt>
    <dgm:pt modelId="{56F5D5F3-031B-41ED-9190-A61C04B2FD80}" type="pres">
      <dgm:prSet presAssocID="{9B2F98C3-2CFF-4ECE-B56B-5B96D1B49334}" presName="linear" presStyleCnt="0">
        <dgm:presLayoutVars>
          <dgm:animLvl val="lvl"/>
          <dgm:resizeHandles val="exact"/>
        </dgm:presLayoutVars>
      </dgm:prSet>
      <dgm:spPr/>
    </dgm:pt>
    <dgm:pt modelId="{6BCAB158-B65D-406E-A6AA-D74B1DD63F09}" type="pres">
      <dgm:prSet presAssocID="{81EE1F40-227E-4DB2-B1FD-1E5026BD79FC}" presName="parentText" presStyleLbl="node1" presStyleIdx="0" presStyleCnt="2">
        <dgm:presLayoutVars>
          <dgm:chMax val="0"/>
          <dgm:bulletEnabled val="1"/>
        </dgm:presLayoutVars>
      </dgm:prSet>
      <dgm:spPr/>
    </dgm:pt>
    <dgm:pt modelId="{20FE40D3-C87B-41C3-86E3-0204AD0094B0}" type="pres">
      <dgm:prSet presAssocID="{57FECA94-8162-4387-9827-3B282DF2B69F}" presName="spacer" presStyleCnt="0"/>
      <dgm:spPr/>
    </dgm:pt>
    <dgm:pt modelId="{5F74CB4F-CBA1-435A-AEF8-B8B4A613082C}" type="pres">
      <dgm:prSet presAssocID="{1A9AB259-9B65-4A3D-AB5D-1D63DE312C0A}" presName="parentText" presStyleLbl="node1" presStyleIdx="1" presStyleCnt="2">
        <dgm:presLayoutVars>
          <dgm:chMax val="0"/>
          <dgm:bulletEnabled val="1"/>
        </dgm:presLayoutVars>
      </dgm:prSet>
      <dgm:spPr/>
    </dgm:pt>
  </dgm:ptLst>
  <dgm:cxnLst>
    <dgm:cxn modelId="{4A3D780F-CDE3-4527-9227-468E4BC8F8C9}" srcId="{9B2F98C3-2CFF-4ECE-B56B-5B96D1B49334}" destId="{81EE1F40-227E-4DB2-B1FD-1E5026BD79FC}" srcOrd="0" destOrd="0" parTransId="{8958778D-91FF-4C9B-B7CB-0307200F94CF}" sibTransId="{57FECA94-8162-4387-9827-3B282DF2B69F}"/>
    <dgm:cxn modelId="{783C806A-56EF-4013-89E6-21465F7F897F}" type="presOf" srcId="{9B2F98C3-2CFF-4ECE-B56B-5B96D1B49334}" destId="{56F5D5F3-031B-41ED-9190-A61C04B2FD80}" srcOrd="0" destOrd="0" presId="urn:microsoft.com/office/officeart/2005/8/layout/vList2"/>
    <dgm:cxn modelId="{A4A5B96F-17E8-42AB-833C-D2EBD92A83FF}" srcId="{9B2F98C3-2CFF-4ECE-B56B-5B96D1B49334}" destId="{1A9AB259-9B65-4A3D-AB5D-1D63DE312C0A}" srcOrd="1" destOrd="0" parTransId="{0263805C-EDF0-455F-9EE7-36F32A825E9A}" sibTransId="{6BE71864-B280-4DE7-A463-33CDC2CCF77F}"/>
    <dgm:cxn modelId="{40D12498-3593-4CEE-BF56-FAF576CEE0DB}" type="presOf" srcId="{1A9AB259-9B65-4A3D-AB5D-1D63DE312C0A}" destId="{5F74CB4F-CBA1-435A-AEF8-B8B4A613082C}" srcOrd="0" destOrd="0" presId="urn:microsoft.com/office/officeart/2005/8/layout/vList2"/>
    <dgm:cxn modelId="{F9805AAE-D992-4204-AF8D-0E2319C08F3D}" type="presOf" srcId="{81EE1F40-227E-4DB2-B1FD-1E5026BD79FC}" destId="{6BCAB158-B65D-406E-A6AA-D74B1DD63F09}" srcOrd="0" destOrd="0" presId="urn:microsoft.com/office/officeart/2005/8/layout/vList2"/>
    <dgm:cxn modelId="{55BE12B4-1600-4536-ABC2-6A9E571D6195}" type="presParOf" srcId="{56F5D5F3-031B-41ED-9190-A61C04B2FD80}" destId="{6BCAB158-B65D-406E-A6AA-D74B1DD63F09}" srcOrd="0" destOrd="0" presId="urn:microsoft.com/office/officeart/2005/8/layout/vList2"/>
    <dgm:cxn modelId="{C58425AD-D29F-4711-B015-053B9BD1C608}" type="presParOf" srcId="{56F5D5F3-031B-41ED-9190-A61C04B2FD80}" destId="{20FE40D3-C87B-41C3-86E3-0204AD0094B0}" srcOrd="1" destOrd="0" presId="urn:microsoft.com/office/officeart/2005/8/layout/vList2"/>
    <dgm:cxn modelId="{8F1A20AD-32E3-4F43-A6D2-A470859109B4}" type="presParOf" srcId="{56F5D5F3-031B-41ED-9190-A61C04B2FD80}" destId="{5F74CB4F-CBA1-435A-AEF8-B8B4A613082C}"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1.xml><?xml version="1.0" encoding="utf-8"?>
<dgm:dataModel xmlns:dgm="http://schemas.openxmlformats.org/drawingml/2006/diagram" xmlns:a="http://schemas.openxmlformats.org/drawingml/2006/main">
  <dgm:ptLst>
    <dgm:pt modelId="{A55FF57F-9691-44FB-8611-E8D435E825C6}" type="doc">
      <dgm:prSet loTypeId="urn:microsoft.com/office/officeart/2005/8/layout/pyramid2" loCatId="pyramid" qsTypeId="urn:microsoft.com/office/officeart/2005/8/quickstyle/simple1" qsCatId="simple" csTypeId="urn:microsoft.com/office/officeart/2005/8/colors/colorful4" csCatId="colorful"/>
      <dgm:spPr/>
      <dgm:t>
        <a:bodyPr/>
        <a:lstStyle/>
        <a:p>
          <a:endParaRPr lang="en-US"/>
        </a:p>
      </dgm:t>
    </dgm:pt>
    <dgm:pt modelId="{969AF794-DAA6-40FB-B137-67A6D20478E8}">
      <dgm:prSet/>
      <dgm:spPr/>
      <dgm:t>
        <a:bodyPr/>
        <a:lstStyle/>
        <a:p>
          <a:r>
            <a:rPr lang="en-US"/>
            <a:t>Requirement for Commissioning</a:t>
          </a:r>
        </a:p>
      </dgm:t>
    </dgm:pt>
    <dgm:pt modelId="{7928C51E-AB02-4C90-B2A9-950123FE62A3}" type="parTrans" cxnId="{03FA2B7C-5128-4743-BD77-AEEFAB5C3380}">
      <dgm:prSet/>
      <dgm:spPr/>
      <dgm:t>
        <a:bodyPr/>
        <a:lstStyle/>
        <a:p>
          <a:endParaRPr lang="en-US"/>
        </a:p>
      </dgm:t>
    </dgm:pt>
    <dgm:pt modelId="{88AF4887-968C-4C62-8BCD-4FB105653EF9}" type="sibTrans" cxnId="{03FA2B7C-5128-4743-BD77-AEEFAB5C3380}">
      <dgm:prSet/>
      <dgm:spPr/>
      <dgm:t>
        <a:bodyPr/>
        <a:lstStyle/>
        <a:p>
          <a:endParaRPr lang="en-US"/>
        </a:p>
      </dgm:t>
    </dgm:pt>
    <dgm:pt modelId="{4F11452E-6098-485D-8569-CD23002B78B3}">
      <dgm:prSet/>
      <dgm:spPr/>
      <dgm:t>
        <a:bodyPr/>
        <a:lstStyle/>
        <a:p>
          <a:r>
            <a:rPr lang="en-US"/>
            <a:t>Responsibilities of Commissioning Authority</a:t>
          </a:r>
        </a:p>
      </dgm:t>
    </dgm:pt>
    <dgm:pt modelId="{4F72B99F-62E2-4E11-9559-10A56185B314}" type="parTrans" cxnId="{F6222644-4A49-4244-A15D-6C535E73815E}">
      <dgm:prSet/>
      <dgm:spPr/>
      <dgm:t>
        <a:bodyPr/>
        <a:lstStyle/>
        <a:p>
          <a:endParaRPr lang="en-US"/>
        </a:p>
      </dgm:t>
    </dgm:pt>
    <dgm:pt modelId="{127CDE55-9F50-4223-9118-9A720AAF7210}" type="sibTrans" cxnId="{F6222644-4A49-4244-A15D-6C535E73815E}">
      <dgm:prSet/>
      <dgm:spPr/>
      <dgm:t>
        <a:bodyPr/>
        <a:lstStyle/>
        <a:p>
          <a:endParaRPr lang="en-US"/>
        </a:p>
      </dgm:t>
    </dgm:pt>
    <dgm:pt modelId="{5DBE6AFE-75C1-4E6B-9E76-2EC84E7DAE1D}">
      <dgm:prSet/>
      <dgm:spPr/>
      <dgm:t>
        <a:bodyPr/>
        <a:lstStyle/>
        <a:p>
          <a:r>
            <a:rPr lang="en-US"/>
            <a:t>Commissioning Reporting</a:t>
          </a:r>
        </a:p>
      </dgm:t>
    </dgm:pt>
    <dgm:pt modelId="{B96A0751-843D-4B7A-BC82-C7E382D45378}" type="parTrans" cxnId="{56572797-8BEB-4E75-AA7C-708A384DAEC7}">
      <dgm:prSet/>
      <dgm:spPr/>
      <dgm:t>
        <a:bodyPr/>
        <a:lstStyle/>
        <a:p>
          <a:endParaRPr lang="en-US"/>
        </a:p>
      </dgm:t>
    </dgm:pt>
    <dgm:pt modelId="{0D6558DF-A3DE-4454-9CBC-0C3D4CA5CE1E}" type="sibTrans" cxnId="{56572797-8BEB-4E75-AA7C-708A384DAEC7}">
      <dgm:prSet/>
      <dgm:spPr/>
      <dgm:t>
        <a:bodyPr/>
        <a:lstStyle/>
        <a:p>
          <a:endParaRPr lang="en-US"/>
        </a:p>
      </dgm:t>
    </dgm:pt>
    <dgm:pt modelId="{C1AC2B1D-9CBD-453B-81A8-5D93DF7766F8}" type="pres">
      <dgm:prSet presAssocID="{A55FF57F-9691-44FB-8611-E8D435E825C6}" presName="compositeShape" presStyleCnt="0">
        <dgm:presLayoutVars>
          <dgm:dir/>
          <dgm:resizeHandles/>
        </dgm:presLayoutVars>
      </dgm:prSet>
      <dgm:spPr/>
    </dgm:pt>
    <dgm:pt modelId="{DE34F776-6EBD-44E3-AB1E-39A4048EC45F}" type="pres">
      <dgm:prSet presAssocID="{A55FF57F-9691-44FB-8611-E8D435E825C6}" presName="pyramid" presStyleLbl="node1" presStyleIdx="0" presStyleCnt="1"/>
      <dgm:spPr/>
    </dgm:pt>
    <dgm:pt modelId="{EE573166-DFA2-46EC-A203-4FA212141D82}" type="pres">
      <dgm:prSet presAssocID="{A55FF57F-9691-44FB-8611-E8D435E825C6}" presName="theList" presStyleCnt="0"/>
      <dgm:spPr/>
    </dgm:pt>
    <dgm:pt modelId="{0326EB16-4781-4404-BFBC-3E3A32E5715D}" type="pres">
      <dgm:prSet presAssocID="{969AF794-DAA6-40FB-B137-67A6D20478E8}" presName="aNode" presStyleLbl="fgAcc1" presStyleIdx="0" presStyleCnt="3">
        <dgm:presLayoutVars>
          <dgm:bulletEnabled val="1"/>
        </dgm:presLayoutVars>
      </dgm:prSet>
      <dgm:spPr/>
    </dgm:pt>
    <dgm:pt modelId="{9B6DB140-C71C-4DAA-A1C8-6A25D309B3F1}" type="pres">
      <dgm:prSet presAssocID="{969AF794-DAA6-40FB-B137-67A6D20478E8}" presName="aSpace" presStyleCnt="0"/>
      <dgm:spPr/>
    </dgm:pt>
    <dgm:pt modelId="{CE0E5912-0702-4FF5-9B8D-28BAC88F0981}" type="pres">
      <dgm:prSet presAssocID="{4F11452E-6098-485D-8569-CD23002B78B3}" presName="aNode" presStyleLbl="fgAcc1" presStyleIdx="1" presStyleCnt="3">
        <dgm:presLayoutVars>
          <dgm:bulletEnabled val="1"/>
        </dgm:presLayoutVars>
      </dgm:prSet>
      <dgm:spPr/>
    </dgm:pt>
    <dgm:pt modelId="{4C834DDC-3A74-4AB0-BE99-44E319ADADE1}" type="pres">
      <dgm:prSet presAssocID="{4F11452E-6098-485D-8569-CD23002B78B3}" presName="aSpace" presStyleCnt="0"/>
      <dgm:spPr/>
    </dgm:pt>
    <dgm:pt modelId="{5FF3F6D2-CD8F-4260-BD8E-7EAE6C2765EF}" type="pres">
      <dgm:prSet presAssocID="{5DBE6AFE-75C1-4E6B-9E76-2EC84E7DAE1D}" presName="aNode" presStyleLbl="fgAcc1" presStyleIdx="2" presStyleCnt="3">
        <dgm:presLayoutVars>
          <dgm:bulletEnabled val="1"/>
        </dgm:presLayoutVars>
      </dgm:prSet>
      <dgm:spPr/>
    </dgm:pt>
    <dgm:pt modelId="{310ACDA5-424E-4CD2-9737-CC73E8B79E68}" type="pres">
      <dgm:prSet presAssocID="{5DBE6AFE-75C1-4E6B-9E76-2EC84E7DAE1D}" presName="aSpace" presStyleCnt="0"/>
      <dgm:spPr/>
    </dgm:pt>
  </dgm:ptLst>
  <dgm:cxnLst>
    <dgm:cxn modelId="{F6222644-4A49-4244-A15D-6C535E73815E}" srcId="{A55FF57F-9691-44FB-8611-E8D435E825C6}" destId="{4F11452E-6098-485D-8569-CD23002B78B3}" srcOrd="1" destOrd="0" parTransId="{4F72B99F-62E2-4E11-9559-10A56185B314}" sibTransId="{127CDE55-9F50-4223-9118-9A720AAF7210}"/>
    <dgm:cxn modelId="{8056846F-90D1-4E70-915C-607E930868B9}" type="presOf" srcId="{5DBE6AFE-75C1-4E6B-9E76-2EC84E7DAE1D}" destId="{5FF3F6D2-CD8F-4260-BD8E-7EAE6C2765EF}" srcOrd="0" destOrd="0" presId="urn:microsoft.com/office/officeart/2005/8/layout/pyramid2"/>
    <dgm:cxn modelId="{03FA2B7C-5128-4743-BD77-AEEFAB5C3380}" srcId="{A55FF57F-9691-44FB-8611-E8D435E825C6}" destId="{969AF794-DAA6-40FB-B137-67A6D20478E8}" srcOrd="0" destOrd="0" parTransId="{7928C51E-AB02-4C90-B2A9-950123FE62A3}" sibTransId="{88AF4887-968C-4C62-8BCD-4FB105653EF9}"/>
    <dgm:cxn modelId="{56572797-8BEB-4E75-AA7C-708A384DAEC7}" srcId="{A55FF57F-9691-44FB-8611-E8D435E825C6}" destId="{5DBE6AFE-75C1-4E6B-9E76-2EC84E7DAE1D}" srcOrd="2" destOrd="0" parTransId="{B96A0751-843D-4B7A-BC82-C7E382D45378}" sibTransId="{0D6558DF-A3DE-4454-9CBC-0C3D4CA5CE1E}"/>
    <dgm:cxn modelId="{0FEAD69F-C4CD-41BF-A091-72C0ACB6629D}" type="presOf" srcId="{4F11452E-6098-485D-8569-CD23002B78B3}" destId="{CE0E5912-0702-4FF5-9B8D-28BAC88F0981}" srcOrd="0" destOrd="0" presId="urn:microsoft.com/office/officeart/2005/8/layout/pyramid2"/>
    <dgm:cxn modelId="{CF22A0BD-9531-434A-BBAF-A6D76F13CABF}" type="presOf" srcId="{969AF794-DAA6-40FB-B137-67A6D20478E8}" destId="{0326EB16-4781-4404-BFBC-3E3A32E5715D}" srcOrd="0" destOrd="0" presId="urn:microsoft.com/office/officeart/2005/8/layout/pyramid2"/>
    <dgm:cxn modelId="{B63002CE-FEC9-4422-AC15-68B5AFEDE025}" type="presOf" srcId="{A55FF57F-9691-44FB-8611-E8D435E825C6}" destId="{C1AC2B1D-9CBD-453B-81A8-5D93DF7766F8}" srcOrd="0" destOrd="0" presId="urn:microsoft.com/office/officeart/2005/8/layout/pyramid2"/>
    <dgm:cxn modelId="{012F4DE4-9FA3-4440-80C4-74E35CAF2F9A}" type="presParOf" srcId="{C1AC2B1D-9CBD-453B-81A8-5D93DF7766F8}" destId="{DE34F776-6EBD-44E3-AB1E-39A4048EC45F}" srcOrd="0" destOrd="0" presId="urn:microsoft.com/office/officeart/2005/8/layout/pyramid2"/>
    <dgm:cxn modelId="{02695606-101D-40E5-85B1-0FCAEAC4C95C}" type="presParOf" srcId="{C1AC2B1D-9CBD-453B-81A8-5D93DF7766F8}" destId="{EE573166-DFA2-46EC-A203-4FA212141D82}" srcOrd="1" destOrd="0" presId="urn:microsoft.com/office/officeart/2005/8/layout/pyramid2"/>
    <dgm:cxn modelId="{D2334F78-F311-4AFD-94BD-31A37FF59E20}" type="presParOf" srcId="{EE573166-DFA2-46EC-A203-4FA212141D82}" destId="{0326EB16-4781-4404-BFBC-3E3A32E5715D}" srcOrd="0" destOrd="0" presId="urn:microsoft.com/office/officeart/2005/8/layout/pyramid2"/>
    <dgm:cxn modelId="{402B562C-AACB-4FBB-9C81-E19419E1AD0D}" type="presParOf" srcId="{EE573166-DFA2-46EC-A203-4FA212141D82}" destId="{9B6DB140-C71C-4DAA-A1C8-6A25D309B3F1}" srcOrd="1" destOrd="0" presId="urn:microsoft.com/office/officeart/2005/8/layout/pyramid2"/>
    <dgm:cxn modelId="{B53E2536-6CC7-4B77-A76E-5DF6C76A351F}" type="presParOf" srcId="{EE573166-DFA2-46EC-A203-4FA212141D82}" destId="{CE0E5912-0702-4FF5-9B8D-28BAC88F0981}" srcOrd="2" destOrd="0" presId="urn:microsoft.com/office/officeart/2005/8/layout/pyramid2"/>
    <dgm:cxn modelId="{012D6642-DAB2-41C8-8127-7B8CE0DD10AA}" type="presParOf" srcId="{EE573166-DFA2-46EC-A203-4FA212141D82}" destId="{4C834DDC-3A74-4AB0-BE99-44E319ADADE1}" srcOrd="3" destOrd="0" presId="urn:microsoft.com/office/officeart/2005/8/layout/pyramid2"/>
    <dgm:cxn modelId="{5BA4961C-D4A2-45CD-9A5F-D143A2906E57}" type="presParOf" srcId="{EE573166-DFA2-46EC-A203-4FA212141D82}" destId="{5FF3F6D2-CD8F-4260-BD8E-7EAE6C2765EF}" srcOrd="4" destOrd="0" presId="urn:microsoft.com/office/officeart/2005/8/layout/pyramid2"/>
    <dgm:cxn modelId="{7E521953-2A7F-45AA-9C27-5BE19D046089}" type="presParOf" srcId="{EE573166-DFA2-46EC-A203-4FA212141D82}" destId="{310ACDA5-424E-4CD2-9737-CC73E8B79E68}" srcOrd="5"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2.xml><?xml version="1.0" encoding="utf-8"?>
<dgm:dataModel xmlns:dgm="http://schemas.openxmlformats.org/drawingml/2006/diagram" xmlns:a="http://schemas.openxmlformats.org/drawingml/2006/main">
  <dgm:ptLst>
    <dgm:pt modelId="{B48624EB-CA52-496E-892B-01ED55C91102}"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5A8B7781-AECE-4C94-A89B-49C5FCFB0531}">
      <dgm:prSet/>
      <dgm:spPr/>
      <dgm:t>
        <a:bodyPr/>
        <a:lstStyle/>
        <a:p>
          <a:pPr algn="ctr"/>
          <a:r>
            <a:rPr lang="en-US" b="1"/>
            <a:t>Section 705 </a:t>
          </a:r>
          <a:endParaRPr lang="en-US"/>
        </a:p>
      </dgm:t>
    </dgm:pt>
    <dgm:pt modelId="{F1ECBA7A-3E0D-4EA6-B10D-B0CB5CC18944}" type="parTrans" cxnId="{50D795F8-271C-48FB-A400-BC4755101FFA}">
      <dgm:prSet/>
      <dgm:spPr/>
      <dgm:t>
        <a:bodyPr/>
        <a:lstStyle/>
        <a:p>
          <a:pPr algn="ctr"/>
          <a:endParaRPr lang="en-US"/>
        </a:p>
      </dgm:t>
    </dgm:pt>
    <dgm:pt modelId="{DBFF1876-53B2-4034-8F8A-9A03F7C292FB}" type="sibTrans" cxnId="{50D795F8-271C-48FB-A400-BC4755101FFA}">
      <dgm:prSet/>
      <dgm:spPr/>
      <dgm:t>
        <a:bodyPr/>
        <a:lstStyle/>
        <a:p>
          <a:pPr algn="ctr"/>
          <a:endParaRPr lang="en-US"/>
        </a:p>
      </dgm:t>
    </dgm:pt>
    <dgm:pt modelId="{66EA9853-6A9D-43FE-8C73-89C255D65FED}">
      <dgm:prSet/>
      <dgm:spPr/>
      <dgm:t>
        <a:bodyPr/>
        <a:lstStyle/>
        <a:p>
          <a:pPr algn="ctr"/>
          <a:r>
            <a:rPr lang="en-US" b="1"/>
            <a:t>Electrical Inspection</a:t>
          </a:r>
          <a:endParaRPr lang="en-US"/>
        </a:p>
      </dgm:t>
    </dgm:pt>
    <dgm:pt modelId="{47022E62-A1BA-4B25-BBC8-8DB7642BFF24}" type="parTrans" cxnId="{3CAD5494-F527-47B1-9854-29B54B46908D}">
      <dgm:prSet/>
      <dgm:spPr/>
      <dgm:t>
        <a:bodyPr/>
        <a:lstStyle/>
        <a:p>
          <a:pPr algn="ctr"/>
          <a:endParaRPr lang="en-US"/>
        </a:p>
      </dgm:t>
    </dgm:pt>
    <dgm:pt modelId="{B67D47FB-A617-4696-9208-9A4F5260B658}" type="sibTrans" cxnId="{3CAD5494-F527-47B1-9854-29B54B46908D}">
      <dgm:prSet/>
      <dgm:spPr/>
      <dgm:t>
        <a:bodyPr/>
        <a:lstStyle/>
        <a:p>
          <a:pPr algn="ctr"/>
          <a:endParaRPr lang="en-US"/>
        </a:p>
      </dgm:t>
    </dgm:pt>
    <dgm:pt modelId="{7EA9EBB0-0D45-41CF-BE5F-43F5E5A87747}" type="pres">
      <dgm:prSet presAssocID="{B48624EB-CA52-496E-892B-01ED55C91102}" presName="linear" presStyleCnt="0">
        <dgm:presLayoutVars>
          <dgm:animLvl val="lvl"/>
          <dgm:resizeHandles val="exact"/>
        </dgm:presLayoutVars>
      </dgm:prSet>
      <dgm:spPr/>
    </dgm:pt>
    <dgm:pt modelId="{6D300778-0A54-4439-A8CC-1D3729E7491A}" type="pres">
      <dgm:prSet presAssocID="{5A8B7781-AECE-4C94-A89B-49C5FCFB0531}" presName="parentText" presStyleLbl="node1" presStyleIdx="0" presStyleCnt="2">
        <dgm:presLayoutVars>
          <dgm:chMax val="0"/>
          <dgm:bulletEnabled val="1"/>
        </dgm:presLayoutVars>
      </dgm:prSet>
      <dgm:spPr/>
    </dgm:pt>
    <dgm:pt modelId="{1E754F7D-E9C6-43A1-A8E0-1B8A5DA4582A}" type="pres">
      <dgm:prSet presAssocID="{DBFF1876-53B2-4034-8F8A-9A03F7C292FB}" presName="spacer" presStyleCnt="0"/>
      <dgm:spPr/>
    </dgm:pt>
    <dgm:pt modelId="{BD9C2E4C-90F9-4DFF-AA43-9DCA5F5B3E5E}" type="pres">
      <dgm:prSet presAssocID="{66EA9853-6A9D-43FE-8C73-89C255D65FED}" presName="parentText" presStyleLbl="node1" presStyleIdx="1" presStyleCnt="2">
        <dgm:presLayoutVars>
          <dgm:chMax val="0"/>
          <dgm:bulletEnabled val="1"/>
        </dgm:presLayoutVars>
      </dgm:prSet>
      <dgm:spPr/>
    </dgm:pt>
  </dgm:ptLst>
  <dgm:cxnLst>
    <dgm:cxn modelId="{7DF00F0F-A771-4069-8CB8-461A1226AA1C}" type="presOf" srcId="{66EA9853-6A9D-43FE-8C73-89C255D65FED}" destId="{BD9C2E4C-90F9-4DFF-AA43-9DCA5F5B3E5E}" srcOrd="0" destOrd="0" presId="urn:microsoft.com/office/officeart/2005/8/layout/vList2"/>
    <dgm:cxn modelId="{51693775-F91B-457C-AFE3-A8F005D1961A}" type="presOf" srcId="{5A8B7781-AECE-4C94-A89B-49C5FCFB0531}" destId="{6D300778-0A54-4439-A8CC-1D3729E7491A}" srcOrd="0" destOrd="0" presId="urn:microsoft.com/office/officeart/2005/8/layout/vList2"/>
    <dgm:cxn modelId="{3CAD5494-F527-47B1-9854-29B54B46908D}" srcId="{B48624EB-CA52-496E-892B-01ED55C91102}" destId="{66EA9853-6A9D-43FE-8C73-89C255D65FED}" srcOrd="1" destOrd="0" parTransId="{47022E62-A1BA-4B25-BBC8-8DB7642BFF24}" sibTransId="{B67D47FB-A617-4696-9208-9A4F5260B658}"/>
    <dgm:cxn modelId="{080007A6-829E-4E60-8D65-2F2A74687714}" type="presOf" srcId="{B48624EB-CA52-496E-892B-01ED55C91102}" destId="{7EA9EBB0-0D45-41CF-BE5F-43F5E5A87747}" srcOrd="0" destOrd="0" presId="urn:microsoft.com/office/officeart/2005/8/layout/vList2"/>
    <dgm:cxn modelId="{50D795F8-271C-48FB-A400-BC4755101FFA}" srcId="{B48624EB-CA52-496E-892B-01ED55C91102}" destId="{5A8B7781-AECE-4C94-A89B-49C5FCFB0531}" srcOrd="0" destOrd="0" parTransId="{F1ECBA7A-3E0D-4EA6-B10D-B0CB5CC18944}" sibTransId="{DBFF1876-53B2-4034-8F8A-9A03F7C292FB}"/>
    <dgm:cxn modelId="{17CA3072-740E-41A9-A42A-EE8415F382A6}" type="presParOf" srcId="{7EA9EBB0-0D45-41CF-BE5F-43F5E5A87747}" destId="{6D300778-0A54-4439-A8CC-1D3729E7491A}" srcOrd="0" destOrd="0" presId="urn:microsoft.com/office/officeart/2005/8/layout/vList2"/>
    <dgm:cxn modelId="{33FF04D5-A133-4393-822C-AC1A2492020E}" type="presParOf" srcId="{7EA9EBB0-0D45-41CF-BE5F-43F5E5A87747}" destId="{1E754F7D-E9C6-43A1-A8E0-1B8A5DA4582A}" srcOrd="1" destOrd="0" presId="urn:microsoft.com/office/officeart/2005/8/layout/vList2"/>
    <dgm:cxn modelId="{230524BD-FCA8-4D5E-B257-9FB8D67205AE}" type="presParOf" srcId="{7EA9EBB0-0D45-41CF-BE5F-43F5E5A87747}" destId="{BD9C2E4C-90F9-4DFF-AA43-9DCA5F5B3E5E}"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3.xml><?xml version="1.0" encoding="utf-8"?>
<dgm:dataModel xmlns:dgm="http://schemas.openxmlformats.org/drawingml/2006/diagram" xmlns:a="http://schemas.openxmlformats.org/drawingml/2006/main">
  <dgm:ptLst>
    <dgm:pt modelId="{4420289B-E044-4AC8-A633-37A840DBF4DE}" type="doc">
      <dgm:prSet loTypeId="urn:microsoft.com/office/officeart/2005/8/layout/hierarchy4" loCatId="hierarchy" qsTypeId="urn:microsoft.com/office/officeart/2005/8/quickstyle/3d1" qsCatId="3D" csTypeId="urn:microsoft.com/office/officeart/2005/8/colors/colorful5" csCatId="colorful"/>
      <dgm:spPr/>
      <dgm:t>
        <a:bodyPr/>
        <a:lstStyle/>
        <a:p>
          <a:endParaRPr lang="en-US"/>
        </a:p>
      </dgm:t>
    </dgm:pt>
    <dgm:pt modelId="{908416AD-B907-45D1-946E-5E1D53A5AD47}">
      <dgm:prSet/>
      <dgm:spPr/>
      <dgm:t>
        <a:bodyPr/>
        <a:lstStyle/>
        <a:p>
          <a:r>
            <a:rPr lang="en-US" b="1"/>
            <a:t>General</a:t>
          </a:r>
          <a:endParaRPr lang="en-US"/>
        </a:p>
      </dgm:t>
    </dgm:pt>
    <dgm:pt modelId="{10BD9AC5-16E7-4AFF-A8F4-D4B86CCB553A}" type="parTrans" cxnId="{4CA15C28-63BE-4461-B424-6D4B1EAF0967}">
      <dgm:prSet/>
      <dgm:spPr/>
      <dgm:t>
        <a:bodyPr/>
        <a:lstStyle/>
        <a:p>
          <a:endParaRPr lang="en-US"/>
        </a:p>
      </dgm:t>
    </dgm:pt>
    <dgm:pt modelId="{86B776EE-7EA7-454B-AC61-654EFAD68C22}" type="sibTrans" cxnId="{4CA15C28-63BE-4461-B424-6D4B1EAF0967}">
      <dgm:prSet/>
      <dgm:spPr/>
      <dgm:t>
        <a:bodyPr/>
        <a:lstStyle/>
        <a:p>
          <a:endParaRPr lang="en-US"/>
        </a:p>
      </dgm:t>
    </dgm:pt>
    <dgm:pt modelId="{8EA28ACF-7D62-4161-B1C8-77699C3AEBB4}">
      <dgm:prSet/>
      <dgm:spPr/>
      <dgm:t>
        <a:bodyPr/>
        <a:lstStyle/>
        <a:p>
          <a:r>
            <a:rPr lang="en-US"/>
            <a:t>Electrical wiring inspections are required in </a:t>
          </a:r>
          <a:r>
            <a:rPr lang="en-US">
              <a:hlinkClick xmlns:r="http://schemas.openxmlformats.org/officeDocument/2006/relationships" r:id="rId1"/>
            </a:rPr>
            <a:t>GS 143-143.2</a:t>
          </a:r>
          <a:r>
            <a:rPr lang="en-US"/>
            <a:t>, by the appropriate official electrical inspector or inspection department. </a:t>
          </a:r>
        </a:p>
      </dgm:t>
    </dgm:pt>
    <dgm:pt modelId="{74823636-F4BF-445A-A42A-573086845BA9}" type="parTrans" cxnId="{302C8A0B-A496-44A3-A4B5-9CA945709E91}">
      <dgm:prSet/>
      <dgm:spPr/>
      <dgm:t>
        <a:bodyPr/>
        <a:lstStyle/>
        <a:p>
          <a:endParaRPr lang="en-US"/>
        </a:p>
      </dgm:t>
    </dgm:pt>
    <dgm:pt modelId="{42513B32-9F04-4D78-AAFA-C94C98A2C49A}" type="sibTrans" cxnId="{302C8A0B-A496-44A3-A4B5-9CA945709E91}">
      <dgm:prSet/>
      <dgm:spPr/>
      <dgm:t>
        <a:bodyPr/>
        <a:lstStyle/>
        <a:p>
          <a:endParaRPr lang="en-US"/>
        </a:p>
      </dgm:t>
    </dgm:pt>
    <dgm:pt modelId="{7F5196BC-8EFA-44AD-8AAA-A4F0FC12A345}">
      <dgm:prSet/>
      <dgm:spPr/>
      <dgm:t>
        <a:bodyPr/>
        <a:lstStyle/>
        <a:p>
          <a:r>
            <a:rPr lang="en-US"/>
            <a:t>For State buildings, the State Construction Office has that inspection responsibility for ALL projects as noted in </a:t>
          </a:r>
          <a:r>
            <a:rPr lang="en-US">
              <a:hlinkClick xmlns:r="http://schemas.openxmlformats.org/officeDocument/2006/relationships" r:id="rId2"/>
            </a:rPr>
            <a:t>GS 143-341(3)(d).</a:t>
          </a:r>
          <a:endParaRPr lang="en-US"/>
        </a:p>
      </dgm:t>
    </dgm:pt>
    <dgm:pt modelId="{76D64525-589D-41FB-86F6-DE4DDE4B7EA5}" type="parTrans" cxnId="{F37622FA-E317-486D-A78D-3848F749CBBB}">
      <dgm:prSet/>
      <dgm:spPr/>
      <dgm:t>
        <a:bodyPr/>
        <a:lstStyle/>
        <a:p>
          <a:endParaRPr lang="en-US"/>
        </a:p>
      </dgm:t>
    </dgm:pt>
    <dgm:pt modelId="{A8863DD3-E76E-4A30-9B0D-D049BEFEFA3E}" type="sibTrans" cxnId="{F37622FA-E317-486D-A78D-3848F749CBBB}">
      <dgm:prSet/>
      <dgm:spPr/>
      <dgm:t>
        <a:bodyPr/>
        <a:lstStyle/>
        <a:p>
          <a:endParaRPr lang="en-US"/>
        </a:p>
      </dgm:t>
    </dgm:pt>
    <dgm:pt modelId="{8CD4A23F-29DB-4872-B416-E63C766ED1DB}" type="pres">
      <dgm:prSet presAssocID="{4420289B-E044-4AC8-A633-37A840DBF4DE}" presName="Name0" presStyleCnt="0">
        <dgm:presLayoutVars>
          <dgm:chPref val="1"/>
          <dgm:dir/>
          <dgm:animOne val="branch"/>
          <dgm:animLvl val="lvl"/>
          <dgm:resizeHandles/>
        </dgm:presLayoutVars>
      </dgm:prSet>
      <dgm:spPr/>
    </dgm:pt>
    <dgm:pt modelId="{BB0A314B-D881-4B28-B915-293743CD74F6}" type="pres">
      <dgm:prSet presAssocID="{908416AD-B907-45D1-946E-5E1D53A5AD47}" presName="vertOne" presStyleCnt="0"/>
      <dgm:spPr/>
    </dgm:pt>
    <dgm:pt modelId="{0E2F6A88-7AD6-4764-8BB2-08F27E9D20F3}" type="pres">
      <dgm:prSet presAssocID="{908416AD-B907-45D1-946E-5E1D53A5AD47}" presName="txOne" presStyleLbl="node0" presStyleIdx="0" presStyleCnt="1">
        <dgm:presLayoutVars>
          <dgm:chPref val="3"/>
        </dgm:presLayoutVars>
      </dgm:prSet>
      <dgm:spPr/>
    </dgm:pt>
    <dgm:pt modelId="{1CFFD37F-AF9B-4234-8391-7DF974328298}" type="pres">
      <dgm:prSet presAssocID="{908416AD-B907-45D1-946E-5E1D53A5AD47}" presName="parTransOne" presStyleCnt="0"/>
      <dgm:spPr/>
    </dgm:pt>
    <dgm:pt modelId="{5B0ACD6C-769A-4DAC-87B8-8DBFB7B0E213}" type="pres">
      <dgm:prSet presAssocID="{908416AD-B907-45D1-946E-5E1D53A5AD47}" presName="horzOne" presStyleCnt="0"/>
      <dgm:spPr/>
    </dgm:pt>
    <dgm:pt modelId="{6528A847-7A89-43D2-8EE7-3BAA3CE7A38A}" type="pres">
      <dgm:prSet presAssocID="{8EA28ACF-7D62-4161-B1C8-77699C3AEBB4}" presName="vertTwo" presStyleCnt="0"/>
      <dgm:spPr/>
    </dgm:pt>
    <dgm:pt modelId="{728716ED-B3A0-49E9-8A3E-A3044FC658BE}" type="pres">
      <dgm:prSet presAssocID="{8EA28ACF-7D62-4161-B1C8-77699C3AEBB4}" presName="txTwo" presStyleLbl="node2" presStyleIdx="0" presStyleCnt="2">
        <dgm:presLayoutVars>
          <dgm:chPref val="3"/>
        </dgm:presLayoutVars>
      </dgm:prSet>
      <dgm:spPr/>
    </dgm:pt>
    <dgm:pt modelId="{D67A2933-0EDC-4DC9-81E4-69E3F08421A2}" type="pres">
      <dgm:prSet presAssocID="{8EA28ACF-7D62-4161-B1C8-77699C3AEBB4}" presName="horzTwo" presStyleCnt="0"/>
      <dgm:spPr/>
    </dgm:pt>
    <dgm:pt modelId="{0BC895E6-3135-4857-BA08-E94901E7C283}" type="pres">
      <dgm:prSet presAssocID="{42513B32-9F04-4D78-AAFA-C94C98A2C49A}" presName="sibSpaceTwo" presStyleCnt="0"/>
      <dgm:spPr/>
    </dgm:pt>
    <dgm:pt modelId="{5D443906-1576-4912-A323-6BC1A7116B80}" type="pres">
      <dgm:prSet presAssocID="{7F5196BC-8EFA-44AD-8AAA-A4F0FC12A345}" presName="vertTwo" presStyleCnt="0"/>
      <dgm:spPr/>
    </dgm:pt>
    <dgm:pt modelId="{71EE3B9F-12D9-46E9-B5AC-367CE697185C}" type="pres">
      <dgm:prSet presAssocID="{7F5196BC-8EFA-44AD-8AAA-A4F0FC12A345}" presName="txTwo" presStyleLbl="node2" presStyleIdx="1" presStyleCnt="2">
        <dgm:presLayoutVars>
          <dgm:chPref val="3"/>
        </dgm:presLayoutVars>
      </dgm:prSet>
      <dgm:spPr/>
    </dgm:pt>
    <dgm:pt modelId="{4E363C84-3093-4A7E-B54E-AD23C1922842}" type="pres">
      <dgm:prSet presAssocID="{7F5196BC-8EFA-44AD-8AAA-A4F0FC12A345}" presName="horzTwo" presStyleCnt="0"/>
      <dgm:spPr/>
    </dgm:pt>
  </dgm:ptLst>
  <dgm:cxnLst>
    <dgm:cxn modelId="{302C8A0B-A496-44A3-A4B5-9CA945709E91}" srcId="{908416AD-B907-45D1-946E-5E1D53A5AD47}" destId="{8EA28ACF-7D62-4161-B1C8-77699C3AEBB4}" srcOrd="0" destOrd="0" parTransId="{74823636-F4BF-445A-A42A-573086845BA9}" sibTransId="{42513B32-9F04-4D78-AAFA-C94C98A2C49A}"/>
    <dgm:cxn modelId="{1B206B15-6B7C-4D2C-8813-519653E6D4DA}" type="presOf" srcId="{4420289B-E044-4AC8-A633-37A840DBF4DE}" destId="{8CD4A23F-29DB-4872-B416-E63C766ED1DB}" srcOrd="0" destOrd="0" presId="urn:microsoft.com/office/officeart/2005/8/layout/hierarchy4"/>
    <dgm:cxn modelId="{4CA15C28-63BE-4461-B424-6D4B1EAF0967}" srcId="{4420289B-E044-4AC8-A633-37A840DBF4DE}" destId="{908416AD-B907-45D1-946E-5E1D53A5AD47}" srcOrd="0" destOrd="0" parTransId="{10BD9AC5-16E7-4AFF-A8F4-D4B86CCB553A}" sibTransId="{86B776EE-7EA7-454B-AC61-654EFAD68C22}"/>
    <dgm:cxn modelId="{BF7087A9-4734-4EC2-9BE2-C3E4523DBF94}" type="presOf" srcId="{8EA28ACF-7D62-4161-B1C8-77699C3AEBB4}" destId="{728716ED-B3A0-49E9-8A3E-A3044FC658BE}" srcOrd="0" destOrd="0" presId="urn:microsoft.com/office/officeart/2005/8/layout/hierarchy4"/>
    <dgm:cxn modelId="{1B8374EB-9D5B-47CF-9AF9-FF018E290EFE}" type="presOf" srcId="{7F5196BC-8EFA-44AD-8AAA-A4F0FC12A345}" destId="{71EE3B9F-12D9-46E9-B5AC-367CE697185C}" srcOrd="0" destOrd="0" presId="urn:microsoft.com/office/officeart/2005/8/layout/hierarchy4"/>
    <dgm:cxn modelId="{2E5A0AF3-97F0-42C7-911F-40CC5CC65FDF}" type="presOf" srcId="{908416AD-B907-45D1-946E-5E1D53A5AD47}" destId="{0E2F6A88-7AD6-4764-8BB2-08F27E9D20F3}" srcOrd="0" destOrd="0" presId="urn:microsoft.com/office/officeart/2005/8/layout/hierarchy4"/>
    <dgm:cxn modelId="{F37622FA-E317-486D-A78D-3848F749CBBB}" srcId="{908416AD-B907-45D1-946E-5E1D53A5AD47}" destId="{7F5196BC-8EFA-44AD-8AAA-A4F0FC12A345}" srcOrd="1" destOrd="0" parTransId="{76D64525-589D-41FB-86F6-DE4DDE4B7EA5}" sibTransId="{A8863DD3-E76E-4A30-9B0D-D049BEFEFA3E}"/>
    <dgm:cxn modelId="{AF54C5E5-ACCD-44BD-A153-4ACB92667D71}" type="presParOf" srcId="{8CD4A23F-29DB-4872-B416-E63C766ED1DB}" destId="{BB0A314B-D881-4B28-B915-293743CD74F6}" srcOrd="0" destOrd="0" presId="urn:microsoft.com/office/officeart/2005/8/layout/hierarchy4"/>
    <dgm:cxn modelId="{E17C2D48-2C00-4481-B6F4-115634FE1DB5}" type="presParOf" srcId="{BB0A314B-D881-4B28-B915-293743CD74F6}" destId="{0E2F6A88-7AD6-4764-8BB2-08F27E9D20F3}" srcOrd="0" destOrd="0" presId="urn:microsoft.com/office/officeart/2005/8/layout/hierarchy4"/>
    <dgm:cxn modelId="{8F694448-8284-4978-BB0D-FA630A4DBA82}" type="presParOf" srcId="{BB0A314B-D881-4B28-B915-293743CD74F6}" destId="{1CFFD37F-AF9B-4234-8391-7DF974328298}" srcOrd="1" destOrd="0" presId="urn:microsoft.com/office/officeart/2005/8/layout/hierarchy4"/>
    <dgm:cxn modelId="{942A0D82-1694-4F4D-BF25-529E7AB74287}" type="presParOf" srcId="{BB0A314B-D881-4B28-B915-293743CD74F6}" destId="{5B0ACD6C-769A-4DAC-87B8-8DBFB7B0E213}" srcOrd="2" destOrd="0" presId="urn:microsoft.com/office/officeart/2005/8/layout/hierarchy4"/>
    <dgm:cxn modelId="{EDC72190-2169-4914-8E13-F2F78B084A94}" type="presParOf" srcId="{5B0ACD6C-769A-4DAC-87B8-8DBFB7B0E213}" destId="{6528A847-7A89-43D2-8EE7-3BAA3CE7A38A}" srcOrd="0" destOrd="0" presId="urn:microsoft.com/office/officeart/2005/8/layout/hierarchy4"/>
    <dgm:cxn modelId="{507A7003-75C0-42B7-B319-03DBB2311210}" type="presParOf" srcId="{6528A847-7A89-43D2-8EE7-3BAA3CE7A38A}" destId="{728716ED-B3A0-49E9-8A3E-A3044FC658BE}" srcOrd="0" destOrd="0" presId="urn:microsoft.com/office/officeart/2005/8/layout/hierarchy4"/>
    <dgm:cxn modelId="{74FE104C-7F66-4F05-B844-250EB100B03F}" type="presParOf" srcId="{6528A847-7A89-43D2-8EE7-3BAA3CE7A38A}" destId="{D67A2933-0EDC-4DC9-81E4-69E3F08421A2}" srcOrd="1" destOrd="0" presId="urn:microsoft.com/office/officeart/2005/8/layout/hierarchy4"/>
    <dgm:cxn modelId="{D10BC9E8-52F9-4A14-B91B-0C16B3F0C64E}" type="presParOf" srcId="{5B0ACD6C-769A-4DAC-87B8-8DBFB7B0E213}" destId="{0BC895E6-3135-4857-BA08-E94901E7C283}" srcOrd="1" destOrd="0" presId="urn:microsoft.com/office/officeart/2005/8/layout/hierarchy4"/>
    <dgm:cxn modelId="{C196DEBF-0860-404D-8A6F-6F5D061747BE}" type="presParOf" srcId="{5B0ACD6C-769A-4DAC-87B8-8DBFB7B0E213}" destId="{5D443906-1576-4912-A323-6BC1A7116B80}" srcOrd="2" destOrd="0" presId="urn:microsoft.com/office/officeart/2005/8/layout/hierarchy4"/>
    <dgm:cxn modelId="{C1BA03CE-ADB8-4D5F-80AC-C53415410DCA}" type="presParOf" srcId="{5D443906-1576-4912-A323-6BC1A7116B80}" destId="{71EE3B9F-12D9-46E9-B5AC-367CE697185C}" srcOrd="0" destOrd="0" presId="urn:microsoft.com/office/officeart/2005/8/layout/hierarchy4"/>
    <dgm:cxn modelId="{6B8592D0-0144-4B0B-AC0E-18BD2B762E4D}" type="presParOf" srcId="{5D443906-1576-4912-A323-6BC1A7116B80}" destId="{4E363C84-3093-4A7E-B54E-AD23C1922842}"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4.xml><?xml version="1.0" encoding="utf-8"?>
<dgm:dataModel xmlns:dgm="http://schemas.openxmlformats.org/drawingml/2006/diagram" xmlns:a="http://schemas.openxmlformats.org/drawingml/2006/main">
  <dgm:ptLst>
    <dgm:pt modelId="{51ECA983-A2FE-4354-8A8C-5EECD9961E70}" type="doc">
      <dgm:prSet loTypeId="urn:microsoft.com/office/officeart/2008/layout/VerticalCurvedList" loCatId="list" qsTypeId="urn:microsoft.com/office/officeart/2005/8/quickstyle/3d3" qsCatId="3D" csTypeId="urn:microsoft.com/office/officeart/2005/8/colors/colorful4" csCatId="colorful"/>
      <dgm:spPr/>
      <dgm:t>
        <a:bodyPr/>
        <a:lstStyle/>
        <a:p>
          <a:endParaRPr lang="en-US"/>
        </a:p>
      </dgm:t>
    </dgm:pt>
    <dgm:pt modelId="{67BDAE93-7E3F-460F-A58D-8FFB15473E77}">
      <dgm:prSet/>
      <dgm:spPr/>
      <dgm:t>
        <a:bodyPr/>
        <a:lstStyle/>
        <a:p>
          <a:r>
            <a:rPr lang="en-US" b="1"/>
            <a:t>Inspectors Assigned Territory</a:t>
          </a:r>
          <a:endParaRPr lang="en-US"/>
        </a:p>
      </dgm:t>
    </dgm:pt>
    <dgm:pt modelId="{83202ABA-D4DE-46E5-BBC8-C560FC6864AB}" type="parTrans" cxnId="{CF2B5523-D403-4ABF-89F3-DC49C05B3AF6}">
      <dgm:prSet/>
      <dgm:spPr/>
      <dgm:t>
        <a:bodyPr/>
        <a:lstStyle/>
        <a:p>
          <a:endParaRPr lang="en-US"/>
        </a:p>
      </dgm:t>
    </dgm:pt>
    <dgm:pt modelId="{B326C8BB-F4BE-4735-AE84-FE286C36DB48}" type="sibTrans" cxnId="{CF2B5523-D403-4ABF-89F3-DC49C05B3AF6}">
      <dgm:prSet/>
      <dgm:spPr/>
      <dgm:t>
        <a:bodyPr/>
        <a:lstStyle/>
        <a:p>
          <a:endParaRPr lang="en-US"/>
        </a:p>
      </dgm:t>
    </dgm:pt>
    <dgm:pt modelId="{A29F72BC-6EE7-462F-9184-3458C6BF2BB4}">
      <dgm:prSet/>
      <dgm:spPr/>
      <dgm:t>
        <a:bodyPr/>
        <a:lstStyle/>
        <a:p>
          <a:r>
            <a:rPr lang="en-US"/>
            <a:t>Electrical inspectors, as staff in the State Construction Office, are assigned to specific regions of the State (</a:t>
          </a:r>
          <a:r>
            <a:rPr lang="en-US">
              <a:hlinkClick xmlns:r="http://schemas.openxmlformats.org/officeDocument/2006/relationships" r:id="rId1"/>
            </a:rPr>
            <a:t>electrical inspector map</a:t>
          </a:r>
          <a:r>
            <a:rPr lang="en-US"/>
            <a:t>).</a:t>
          </a:r>
        </a:p>
      </dgm:t>
    </dgm:pt>
    <dgm:pt modelId="{02753DF6-199F-4570-A20A-711D76FBF24D}" type="parTrans" cxnId="{C61F171E-EE3E-445C-8D4E-F04959C85A1E}">
      <dgm:prSet/>
      <dgm:spPr/>
      <dgm:t>
        <a:bodyPr/>
        <a:lstStyle/>
        <a:p>
          <a:endParaRPr lang="en-US"/>
        </a:p>
      </dgm:t>
    </dgm:pt>
    <dgm:pt modelId="{6E1B354A-2830-46DA-A808-FE143737F52E}" type="sibTrans" cxnId="{C61F171E-EE3E-445C-8D4E-F04959C85A1E}">
      <dgm:prSet/>
      <dgm:spPr/>
      <dgm:t>
        <a:bodyPr/>
        <a:lstStyle/>
        <a:p>
          <a:endParaRPr lang="en-US"/>
        </a:p>
      </dgm:t>
    </dgm:pt>
    <dgm:pt modelId="{7DFD5057-623F-432F-9F66-279017AA786A}">
      <dgm:prSet/>
      <dgm:spPr/>
      <dgm:t>
        <a:bodyPr/>
        <a:lstStyle/>
        <a:p>
          <a:r>
            <a:rPr lang="en-US"/>
            <a:t>Electrical contractors shall contact inspectors directly to schedule inspections, and the electrical contractor must be present on-site at the time of inspection. </a:t>
          </a:r>
        </a:p>
      </dgm:t>
    </dgm:pt>
    <dgm:pt modelId="{AB0F26A4-9CE1-41B9-9114-D6206931388E}" type="parTrans" cxnId="{4831A144-6F95-45C2-B723-3CC75294F9EF}">
      <dgm:prSet/>
      <dgm:spPr/>
      <dgm:t>
        <a:bodyPr/>
        <a:lstStyle/>
        <a:p>
          <a:endParaRPr lang="en-US"/>
        </a:p>
      </dgm:t>
    </dgm:pt>
    <dgm:pt modelId="{7B790242-2B6C-4843-A5AC-ADDB4334351C}" type="sibTrans" cxnId="{4831A144-6F95-45C2-B723-3CC75294F9EF}">
      <dgm:prSet/>
      <dgm:spPr/>
      <dgm:t>
        <a:bodyPr/>
        <a:lstStyle/>
        <a:p>
          <a:endParaRPr lang="en-US"/>
        </a:p>
      </dgm:t>
    </dgm:pt>
    <dgm:pt modelId="{0B785FA5-35BB-41F0-9884-F3EC13458283}">
      <dgm:prSet/>
      <dgm:spPr/>
      <dgm:t>
        <a:bodyPr/>
        <a:lstStyle/>
        <a:p>
          <a:r>
            <a:rPr lang="en-US"/>
            <a:t>There are many counties in North Carolina for which the SCO Electrical Inspector can only visit that area one day per week. </a:t>
          </a:r>
        </a:p>
      </dgm:t>
    </dgm:pt>
    <dgm:pt modelId="{339B077B-A88A-4F00-B722-26258813FA0F}" type="parTrans" cxnId="{6C7B8D1E-5A91-4415-B4C7-304B21498988}">
      <dgm:prSet/>
      <dgm:spPr/>
      <dgm:t>
        <a:bodyPr/>
        <a:lstStyle/>
        <a:p>
          <a:endParaRPr lang="en-US"/>
        </a:p>
      </dgm:t>
    </dgm:pt>
    <dgm:pt modelId="{37E71839-0754-4C09-80B6-304B039245A7}" type="sibTrans" cxnId="{6C7B8D1E-5A91-4415-B4C7-304B21498988}">
      <dgm:prSet/>
      <dgm:spPr/>
      <dgm:t>
        <a:bodyPr/>
        <a:lstStyle/>
        <a:p>
          <a:endParaRPr lang="en-US"/>
        </a:p>
      </dgm:t>
    </dgm:pt>
    <dgm:pt modelId="{552F8560-68B0-4283-ADB9-0565CD185066}">
      <dgm:prSet/>
      <dgm:spPr/>
      <dgm:t>
        <a:bodyPr/>
        <a:lstStyle/>
        <a:p>
          <a:r>
            <a:rPr lang="en-US"/>
            <a:t>The Electrical Contractor must plan ahead to coordinate the project around the inspector’s schedule.</a:t>
          </a:r>
        </a:p>
      </dgm:t>
    </dgm:pt>
    <dgm:pt modelId="{250B0F44-C31B-478A-A0EC-D315C7E0D0C6}" type="parTrans" cxnId="{2C827B50-2F57-43F7-8554-2D3873B55F28}">
      <dgm:prSet/>
      <dgm:spPr/>
      <dgm:t>
        <a:bodyPr/>
        <a:lstStyle/>
        <a:p>
          <a:endParaRPr lang="en-US"/>
        </a:p>
      </dgm:t>
    </dgm:pt>
    <dgm:pt modelId="{C4B34A02-4613-472E-A1D1-7D2727208912}" type="sibTrans" cxnId="{2C827B50-2F57-43F7-8554-2D3873B55F28}">
      <dgm:prSet/>
      <dgm:spPr/>
      <dgm:t>
        <a:bodyPr/>
        <a:lstStyle/>
        <a:p>
          <a:endParaRPr lang="en-US"/>
        </a:p>
      </dgm:t>
    </dgm:pt>
    <dgm:pt modelId="{55ABFDD2-53A8-45E1-B49B-D192661079EE}" type="pres">
      <dgm:prSet presAssocID="{51ECA983-A2FE-4354-8A8C-5EECD9961E70}" presName="Name0" presStyleCnt="0">
        <dgm:presLayoutVars>
          <dgm:chMax val="7"/>
          <dgm:chPref val="7"/>
          <dgm:dir/>
        </dgm:presLayoutVars>
      </dgm:prSet>
      <dgm:spPr/>
    </dgm:pt>
    <dgm:pt modelId="{82E7601C-9C41-4AEE-AE28-4EF8BCF92FC5}" type="pres">
      <dgm:prSet presAssocID="{51ECA983-A2FE-4354-8A8C-5EECD9961E70}" presName="Name1" presStyleCnt="0"/>
      <dgm:spPr/>
    </dgm:pt>
    <dgm:pt modelId="{A75F5948-D04C-4089-848B-DBC3211A0E56}" type="pres">
      <dgm:prSet presAssocID="{51ECA983-A2FE-4354-8A8C-5EECD9961E70}" presName="cycle" presStyleCnt="0"/>
      <dgm:spPr/>
    </dgm:pt>
    <dgm:pt modelId="{55470B35-99A4-4549-92B8-DBEF0FF64D87}" type="pres">
      <dgm:prSet presAssocID="{51ECA983-A2FE-4354-8A8C-5EECD9961E70}" presName="srcNode" presStyleLbl="node1" presStyleIdx="0" presStyleCnt="5"/>
      <dgm:spPr/>
    </dgm:pt>
    <dgm:pt modelId="{78A818B8-0C9C-412B-85AE-D1CE1DAC1FD7}" type="pres">
      <dgm:prSet presAssocID="{51ECA983-A2FE-4354-8A8C-5EECD9961E70}" presName="conn" presStyleLbl="parChTrans1D2" presStyleIdx="0" presStyleCnt="1"/>
      <dgm:spPr/>
    </dgm:pt>
    <dgm:pt modelId="{43D0CCDE-DCA0-4FDB-8C1F-DCDF4E91D318}" type="pres">
      <dgm:prSet presAssocID="{51ECA983-A2FE-4354-8A8C-5EECD9961E70}" presName="extraNode" presStyleLbl="node1" presStyleIdx="0" presStyleCnt="5"/>
      <dgm:spPr/>
    </dgm:pt>
    <dgm:pt modelId="{954842DE-8A30-4602-9CA7-B2F5EC08BA45}" type="pres">
      <dgm:prSet presAssocID="{51ECA983-A2FE-4354-8A8C-5EECD9961E70}" presName="dstNode" presStyleLbl="node1" presStyleIdx="0" presStyleCnt="5"/>
      <dgm:spPr/>
    </dgm:pt>
    <dgm:pt modelId="{8DD02000-FD7A-4C81-9F47-3E6D691309DB}" type="pres">
      <dgm:prSet presAssocID="{67BDAE93-7E3F-460F-A58D-8FFB15473E77}" presName="text_1" presStyleLbl="node1" presStyleIdx="0" presStyleCnt="5">
        <dgm:presLayoutVars>
          <dgm:bulletEnabled val="1"/>
        </dgm:presLayoutVars>
      </dgm:prSet>
      <dgm:spPr/>
    </dgm:pt>
    <dgm:pt modelId="{8B624264-EEE5-4B97-9177-466A57BD65BD}" type="pres">
      <dgm:prSet presAssocID="{67BDAE93-7E3F-460F-A58D-8FFB15473E77}" presName="accent_1" presStyleCnt="0"/>
      <dgm:spPr/>
    </dgm:pt>
    <dgm:pt modelId="{3A0EDB7F-F058-4B6C-B885-CE54C77EC11B}" type="pres">
      <dgm:prSet presAssocID="{67BDAE93-7E3F-460F-A58D-8FFB15473E77}" presName="accentRepeatNode" presStyleLbl="solidFgAcc1" presStyleIdx="0" presStyleCnt="5"/>
      <dgm:spPr/>
    </dgm:pt>
    <dgm:pt modelId="{142D691B-638E-43DE-BF66-054B1126D0EB}" type="pres">
      <dgm:prSet presAssocID="{A29F72BC-6EE7-462F-9184-3458C6BF2BB4}" presName="text_2" presStyleLbl="node1" presStyleIdx="1" presStyleCnt="5">
        <dgm:presLayoutVars>
          <dgm:bulletEnabled val="1"/>
        </dgm:presLayoutVars>
      </dgm:prSet>
      <dgm:spPr/>
    </dgm:pt>
    <dgm:pt modelId="{D5690EB5-2274-45B5-B5FA-642F41ABA9DB}" type="pres">
      <dgm:prSet presAssocID="{A29F72BC-6EE7-462F-9184-3458C6BF2BB4}" presName="accent_2" presStyleCnt="0"/>
      <dgm:spPr/>
    </dgm:pt>
    <dgm:pt modelId="{371B3705-9FBB-4AAA-B81A-D941F3B95045}" type="pres">
      <dgm:prSet presAssocID="{A29F72BC-6EE7-462F-9184-3458C6BF2BB4}" presName="accentRepeatNode" presStyleLbl="solidFgAcc1" presStyleIdx="1" presStyleCnt="5"/>
      <dgm:spPr/>
    </dgm:pt>
    <dgm:pt modelId="{E4214431-05FF-474A-B135-4312C47D6F26}" type="pres">
      <dgm:prSet presAssocID="{7DFD5057-623F-432F-9F66-279017AA786A}" presName="text_3" presStyleLbl="node1" presStyleIdx="2" presStyleCnt="5">
        <dgm:presLayoutVars>
          <dgm:bulletEnabled val="1"/>
        </dgm:presLayoutVars>
      </dgm:prSet>
      <dgm:spPr/>
    </dgm:pt>
    <dgm:pt modelId="{735B5693-4C9D-4107-91A0-475E8532A729}" type="pres">
      <dgm:prSet presAssocID="{7DFD5057-623F-432F-9F66-279017AA786A}" presName="accent_3" presStyleCnt="0"/>
      <dgm:spPr/>
    </dgm:pt>
    <dgm:pt modelId="{D5A7AE70-361F-4F76-AFD2-A7734C78D4F8}" type="pres">
      <dgm:prSet presAssocID="{7DFD5057-623F-432F-9F66-279017AA786A}" presName="accentRepeatNode" presStyleLbl="solidFgAcc1" presStyleIdx="2" presStyleCnt="5"/>
      <dgm:spPr/>
    </dgm:pt>
    <dgm:pt modelId="{87BD179E-30E0-48E4-A75F-377879E398D4}" type="pres">
      <dgm:prSet presAssocID="{0B785FA5-35BB-41F0-9884-F3EC13458283}" presName="text_4" presStyleLbl="node1" presStyleIdx="3" presStyleCnt="5">
        <dgm:presLayoutVars>
          <dgm:bulletEnabled val="1"/>
        </dgm:presLayoutVars>
      </dgm:prSet>
      <dgm:spPr/>
    </dgm:pt>
    <dgm:pt modelId="{DECCC554-46CF-4422-B206-90AD62FA7E98}" type="pres">
      <dgm:prSet presAssocID="{0B785FA5-35BB-41F0-9884-F3EC13458283}" presName="accent_4" presStyleCnt="0"/>
      <dgm:spPr/>
    </dgm:pt>
    <dgm:pt modelId="{412CF25B-015B-4DA7-911F-E3C6D0653948}" type="pres">
      <dgm:prSet presAssocID="{0B785FA5-35BB-41F0-9884-F3EC13458283}" presName="accentRepeatNode" presStyleLbl="solidFgAcc1" presStyleIdx="3" presStyleCnt="5"/>
      <dgm:spPr/>
    </dgm:pt>
    <dgm:pt modelId="{135F0DCC-AE8A-4F74-8B27-645108680748}" type="pres">
      <dgm:prSet presAssocID="{552F8560-68B0-4283-ADB9-0565CD185066}" presName="text_5" presStyleLbl="node1" presStyleIdx="4" presStyleCnt="5">
        <dgm:presLayoutVars>
          <dgm:bulletEnabled val="1"/>
        </dgm:presLayoutVars>
      </dgm:prSet>
      <dgm:spPr/>
    </dgm:pt>
    <dgm:pt modelId="{734AA95F-F4FA-4991-98FC-7FA9C9A63DBE}" type="pres">
      <dgm:prSet presAssocID="{552F8560-68B0-4283-ADB9-0565CD185066}" presName="accent_5" presStyleCnt="0"/>
      <dgm:spPr/>
    </dgm:pt>
    <dgm:pt modelId="{4E6715C4-39FF-4169-885B-93644E86B3B1}" type="pres">
      <dgm:prSet presAssocID="{552F8560-68B0-4283-ADB9-0565CD185066}" presName="accentRepeatNode" presStyleLbl="solidFgAcc1" presStyleIdx="4" presStyleCnt="5"/>
      <dgm:spPr/>
    </dgm:pt>
  </dgm:ptLst>
  <dgm:cxnLst>
    <dgm:cxn modelId="{3E858203-C512-463B-9FE1-0EE118FA34FB}" type="presOf" srcId="{552F8560-68B0-4283-ADB9-0565CD185066}" destId="{135F0DCC-AE8A-4F74-8B27-645108680748}" srcOrd="0" destOrd="0" presId="urn:microsoft.com/office/officeart/2008/layout/VerticalCurvedList"/>
    <dgm:cxn modelId="{C61F171E-EE3E-445C-8D4E-F04959C85A1E}" srcId="{51ECA983-A2FE-4354-8A8C-5EECD9961E70}" destId="{A29F72BC-6EE7-462F-9184-3458C6BF2BB4}" srcOrd="1" destOrd="0" parTransId="{02753DF6-199F-4570-A20A-711D76FBF24D}" sibTransId="{6E1B354A-2830-46DA-A808-FE143737F52E}"/>
    <dgm:cxn modelId="{6C7B8D1E-5A91-4415-B4C7-304B21498988}" srcId="{51ECA983-A2FE-4354-8A8C-5EECD9961E70}" destId="{0B785FA5-35BB-41F0-9884-F3EC13458283}" srcOrd="3" destOrd="0" parTransId="{339B077B-A88A-4F00-B722-26258813FA0F}" sibTransId="{37E71839-0754-4C09-80B6-304B039245A7}"/>
    <dgm:cxn modelId="{CF2B5523-D403-4ABF-89F3-DC49C05B3AF6}" srcId="{51ECA983-A2FE-4354-8A8C-5EECD9961E70}" destId="{67BDAE93-7E3F-460F-A58D-8FFB15473E77}" srcOrd="0" destOrd="0" parTransId="{83202ABA-D4DE-46E5-BBC8-C560FC6864AB}" sibTransId="{B326C8BB-F4BE-4735-AE84-FE286C36DB48}"/>
    <dgm:cxn modelId="{C9FC263A-D56E-424E-A95A-2DE5266DE523}" type="presOf" srcId="{7DFD5057-623F-432F-9F66-279017AA786A}" destId="{E4214431-05FF-474A-B135-4312C47D6F26}" srcOrd="0" destOrd="0" presId="urn:microsoft.com/office/officeart/2008/layout/VerticalCurvedList"/>
    <dgm:cxn modelId="{428F9D62-273C-4BD6-AE4F-1427F36B8C09}" type="presOf" srcId="{B326C8BB-F4BE-4735-AE84-FE286C36DB48}" destId="{78A818B8-0C9C-412B-85AE-D1CE1DAC1FD7}" srcOrd="0" destOrd="0" presId="urn:microsoft.com/office/officeart/2008/layout/VerticalCurvedList"/>
    <dgm:cxn modelId="{0B6A5843-063E-446A-A0A5-D39A4DB2C948}" type="presOf" srcId="{67BDAE93-7E3F-460F-A58D-8FFB15473E77}" destId="{8DD02000-FD7A-4C81-9F47-3E6D691309DB}" srcOrd="0" destOrd="0" presId="urn:microsoft.com/office/officeart/2008/layout/VerticalCurvedList"/>
    <dgm:cxn modelId="{4831A144-6F95-45C2-B723-3CC75294F9EF}" srcId="{51ECA983-A2FE-4354-8A8C-5EECD9961E70}" destId="{7DFD5057-623F-432F-9F66-279017AA786A}" srcOrd="2" destOrd="0" parTransId="{AB0F26A4-9CE1-41B9-9114-D6206931388E}" sibTransId="{7B790242-2B6C-4843-A5AC-ADDB4334351C}"/>
    <dgm:cxn modelId="{2C827B50-2F57-43F7-8554-2D3873B55F28}" srcId="{51ECA983-A2FE-4354-8A8C-5EECD9961E70}" destId="{552F8560-68B0-4283-ADB9-0565CD185066}" srcOrd="4" destOrd="0" parTransId="{250B0F44-C31B-478A-A0EC-D315C7E0D0C6}" sibTransId="{C4B34A02-4613-472E-A1D1-7D2727208912}"/>
    <dgm:cxn modelId="{A781ECC8-B7DE-42AC-B797-BBE6FCB62565}" type="presOf" srcId="{0B785FA5-35BB-41F0-9884-F3EC13458283}" destId="{87BD179E-30E0-48E4-A75F-377879E398D4}" srcOrd="0" destOrd="0" presId="urn:microsoft.com/office/officeart/2008/layout/VerticalCurvedList"/>
    <dgm:cxn modelId="{22025EF4-8A6A-4C4E-A51E-D238303BD1EC}" type="presOf" srcId="{A29F72BC-6EE7-462F-9184-3458C6BF2BB4}" destId="{142D691B-638E-43DE-BF66-054B1126D0EB}" srcOrd="0" destOrd="0" presId="urn:microsoft.com/office/officeart/2008/layout/VerticalCurvedList"/>
    <dgm:cxn modelId="{45340FFA-4FC5-4497-8E20-0CC6568FA5C8}" type="presOf" srcId="{51ECA983-A2FE-4354-8A8C-5EECD9961E70}" destId="{55ABFDD2-53A8-45E1-B49B-D192661079EE}" srcOrd="0" destOrd="0" presId="urn:microsoft.com/office/officeart/2008/layout/VerticalCurvedList"/>
    <dgm:cxn modelId="{05BB5EEE-F3C1-4926-9B9F-D77F251091A4}" type="presParOf" srcId="{55ABFDD2-53A8-45E1-B49B-D192661079EE}" destId="{82E7601C-9C41-4AEE-AE28-4EF8BCF92FC5}" srcOrd="0" destOrd="0" presId="urn:microsoft.com/office/officeart/2008/layout/VerticalCurvedList"/>
    <dgm:cxn modelId="{4039E134-8059-45DE-AC94-75C79B1C1199}" type="presParOf" srcId="{82E7601C-9C41-4AEE-AE28-4EF8BCF92FC5}" destId="{A75F5948-D04C-4089-848B-DBC3211A0E56}" srcOrd="0" destOrd="0" presId="urn:microsoft.com/office/officeart/2008/layout/VerticalCurvedList"/>
    <dgm:cxn modelId="{233C9975-2D9F-4D45-8115-63934AADFBBF}" type="presParOf" srcId="{A75F5948-D04C-4089-848B-DBC3211A0E56}" destId="{55470B35-99A4-4549-92B8-DBEF0FF64D87}" srcOrd="0" destOrd="0" presId="urn:microsoft.com/office/officeart/2008/layout/VerticalCurvedList"/>
    <dgm:cxn modelId="{0CD58166-1B91-4098-95D3-11B9D784FAD7}" type="presParOf" srcId="{A75F5948-D04C-4089-848B-DBC3211A0E56}" destId="{78A818B8-0C9C-412B-85AE-D1CE1DAC1FD7}" srcOrd="1" destOrd="0" presId="urn:microsoft.com/office/officeart/2008/layout/VerticalCurvedList"/>
    <dgm:cxn modelId="{D611CBE4-9397-418E-BCEC-66C44AFE4461}" type="presParOf" srcId="{A75F5948-D04C-4089-848B-DBC3211A0E56}" destId="{43D0CCDE-DCA0-4FDB-8C1F-DCDF4E91D318}" srcOrd="2" destOrd="0" presId="urn:microsoft.com/office/officeart/2008/layout/VerticalCurvedList"/>
    <dgm:cxn modelId="{CEDF46B0-936E-4B79-BDF1-604C7425DB10}" type="presParOf" srcId="{A75F5948-D04C-4089-848B-DBC3211A0E56}" destId="{954842DE-8A30-4602-9CA7-B2F5EC08BA45}" srcOrd="3" destOrd="0" presId="urn:microsoft.com/office/officeart/2008/layout/VerticalCurvedList"/>
    <dgm:cxn modelId="{D599AAA2-E784-4C10-905B-73036793D0CB}" type="presParOf" srcId="{82E7601C-9C41-4AEE-AE28-4EF8BCF92FC5}" destId="{8DD02000-FD7A-4C81-9F47-3E6D691309DB}" srcOrd="1" destOrd="0" presId="urn:microsoft.com/office/officeart/2008/layout/VerticalCurvedList"/>
    <dgm:cxn modelId="{4D33F652-90E7-4FDF-A4FB-374C7B6F035C}" type="presParOf" srcId="{82E7601C-9C41-4AEE-AE28-4EF8BCF92FC5}" destId="{8B624264-EEE5-4B97-9177-466A57BD65BD}" srcOrd="2" destOrd="0" presId="urn:microsoft.com/office/officeart/2008/layout/VerticalCurvedList"/>
    <dgm:cxn modelId="{0FF1FBA3-92D7-4646-8B3D-E08082D90A17}" type="presParOf" srcId="{8B624264-EEE5-4B97-9177-466A57BD65BD}" destId="{3A0EDB7F-F058-4B6C-B885-CE54C77EC11B}" srcOrd="0" destOrd="0" presId="urn:microsoft.com/office/officeart/2008/layout/VerticalCurvedList"/>
    <dgm:cxn modelId="{B0843AA2-448F-4593-AF9B-608DBF579890}" type="presParOf" srcId="{82E7601C-9C41-4AEE-AE28-4EF8BCF92FC5}" destId="{142D691B-638E-43DE-BF66-054B1126D0EB}" srcOrd="3" destOrd="0" presId="urn:microsoft.com/office/officeart/2008/layout/VerticalCurvedList"/>
    <dgm:cxn modelId="{0DFB27C9-C526-4A90-9DD3-E79D2B951C69}" type="presParOf" srcId="{82E7601C-9C41-4AEE-AE28-4EF8BCF92FC5}" destId="{D5690EB5-2274-45B5-B5FA-642F41ABA9DB}" srcOrd="4" destOrd="0" presId="urn:microsoft.com/office/officeart/2008/layout/VerticalCurvedList"/>
    <dgm:cxn modelId="{EF0D776F-F533-4736-B863-197499E8BE65}" type="presParOf" srcId="{D5690EB5-2274-45B5-B5FA-642F41ABA9DB}" destId="{371B3705-9FBB-4AAA-B81A-D941F3B95045}" srcOrd="0" destOrd="0" presId="urn:microsoft.com/office/officeart/2008/layout/VerticalCurvedList"/>
    <dgm:cxn modelId="{FF6926CA-3518-4445-B5B5-550DD766D103}" type="presParOf" srcId="{82E7601C-9C41-4AEE-AE28-4EF8BCF92FC5}" destId="{E4214431-05FF-474A-B135-4312C47D6F26}" srcOrd="5" destOrd="0" presId="urn:microsoft.com/office/officeart/2008/layout/VerticalCurvedList"/>
    <dgm:cxn modelId="{1763AEC8-9FE5-48B2-BC04-BDDF461114BB}" type="presParOf" srcId="{82E7601C-9C41-4AEE-AE28-4EF8BCF92FC5}" destId="{735B5693-4C9D-4107-91A0-475E8532A729}" srcOrd="6" destOrd="0" presId="urn:microsoft.com/office/officeart/2008/layout/VerticalCurvedList"/>
    <dgm:cxn modelId="{3EB260AE-05F9-4782-82BF-819CBB862620}" type="presParOf" srcId="{735B5693-4C9D-4107-91A0-475E8532A729}" destId="{D5A7AE70-361F-4F76-AFD2-A7734C78D4F8}" srcOrd="0" destOrd="0" presId="urn:microsoft.com/office/officeart/2008/layout/VerticalCurvedList"/>
    <dgm:cxn modelId="{E1151AA7-2369-453A-B2A0-0BA92AC739C1}" type="presParOf" srcId="{82E7601C-9C41-4AEE-AE28-4EF8BCF92FC5}" destId="{87BD179E-30E0-48E4-A75F-377879E398D4}" srcOrd="7" destOrd="0" presId="urn:microsoft.com/office/officeart/2008/layout/VerticalCurvedList"/>
    <dgm:cxn modelId="{32C7B565-2922-4CEE-BBD0-FE864566C75D}" type="presParOf" srcId="{82E7601C-9C41-4AEE-AE28-4EF8BCF92FC5}" destId="{DECCC554-46CF-4422-B206-90AD62FA7E98}" srcOrd="8" destOrd="0" presId="urn:microsoft.com/office/officeart/2008/layout/VerticalCurvedList"/>
    <dgm:cxn modelId="{E02133E0-B58B-478A-B2F1-CC67864775AA}" type="presParOf" srcId="{DECCC554-46CF-4422-B206-90AD62FA7E98}" destId="{412CF25B-015B-4DA7-911F-E3C6D0653948}" srcOrd="0" destOrd="0" presId="urn:microsoft.com/office/officeart/2008/layout/VerticalCurvedList"/>
    <dgm:cxn modelId="{584B803F-6EB3-45A2-BE64-B99E8AEEB796}" type="presParOf" srcId="{82E7601C-9C41-4AEE-AE28-4EF8BCF92FC5}" destId="{135F0DCC-AE8A-4F74-8B27-645108680748}" srcOrd="9" destOrd="0" presId="urn:microsoft.com/office/officeart/2008/layout/VerticalCurvedList"/>
    <dgm:cxn modelId="{03D60120-A72D-4DF2-B7E5-A56B5440A96D}" type="presParOf" srcId="{82E7601C-9C41-4AEE-AE28-4EF8BCF92FC5}" destId="{734AA95F-F4FA-4991-98FC-7FA9C9A63DBE}" srcOrd="10" destOrd="0" presId="urn:microsoft.com/office/officeart/2008/layout/VerticalCurvedList"/>
    <dgm:cxn modelId="{6B4D6DB2-5C41-40EA-B733-173FD5A36782}" type="presParOf" srcId="{734AA95F-F4FA-4991-98FC-7FA9C9A63DBE}" destId="{4E6715C4-39FF-4169-885B-93644E86B3B1}"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5.xml><?xml version="1.0" encoding="utf-8"?>
<dgm:dataModel xmlns:dgm="http://schemas.openxmlformats.org/drawingml/2006/diagram" xmlns:a="http://schemas.openxmlformats.org/drawingml/2006/main">
  <dgm:ptLst>
    <dgm:pt modelId="{11C0BE08-CC7F-479C-B6FD-4789A9CAA0E8}" type="doc">
      <dgm:prSet loTypeId="urn:microsoft.com/office/officeart/2005/8/layout/hList1" loCatId="list" qsTypeId="urn:microsoft.com/office/officeart/2005/8/quickstyle/3d2" qsCatId="3D" csTypeId="urn:microsoft.com/office/officeart/2005/8/colors/accent6_2" csCatId="accent6"/>
      <dgm:spPr/>
      <dgm:t>
        <a:bodyPr/>
        <a:lstStyle/>
        <a:p>
          <a:endParaRPr lang="en-US"/>
        </a:p>
      </dgm:t>
    </dgm:pt>
    <dgm:pt modelId="{72A22E67-8051-44BA-9B46-541FBA551CC5}">
      <dgm:prSet/>
      <dgm:spPr/>
      <dgm:t>
        <a:bodyPr/>
        <a:lstStyle/>
        <a:p>
          <a:r>
            <a:rPr lang="en-US" b="1"/>
            <a:t>Scope of Electrical Inspection</a:t>
          </a:r>
          <a:endParaRPr lang="en-US"/>
        </a:p>
      </dgm:t>
    </dgm:pt>
    <dgm:pt modelId="{C7BA8B99-4CF3-4E62-857E-173C9100B990}" type="parTrans" cxnId="{B0D52E98-287E-46C4-8BCE-7DCFFCF365AC}">
      <dgm:prSet/>
      <dgm:spPr/>
      <dgm:t>
        <a:bodyPr/>
        <a:lstStyle/>
        <a:p>
          <a:endParaRPr lang="en-US"/>
        </a:p>
      </dgm:t>
    </dgm:pt>
    <dgm:pt modelId="{1784DEB7-A1ED-4C2E-991A-03B5CE7A8A36}" type="sibTrans" cxnId="{B0D52E98-287E-46C4-8BCE-7DCFFCF365AC}">
      <dgm:prSet/>
      <dgm:spPr/>
      <dgm:t>
        <a:bodyPr/>
        <a:lstStyle/>
        <a:p>
          <a:endParaRPr lang="en-US"/>
        </a:p>
      </dgm:t>
    </dgm:pt>
    <dgm:pt modelId="{0FE6A025-8B92-4BC1-971E-900CE7407477}">
      <dgm:prSet/>
      <dgm:spPr/>
      <dgm:t>
        <a:bodyPr/>
        <a:lstStyle/>
        <a:p>
          <a:r>
            <a:rPr lang="en-US"/>
            <a:t>Electrical inspectors will perform periodic electrical inspections for ALL State projects, regardless of dollar value. </a:t>
          </a:r>
        </a:p>
      </dgm:t>
    </dgm:pt>
    <dgm:pt modelId="{EC3205E0-E5EC-4DC5-99B3-9A2947DF7924}" type="parTrans" cxnId="{92410CBA-8C56-4F8C-B0A8-FA24DFD625D6}">
      <dgm:prSet/>
      <dgm:spPr/>
      <dgm:t>
        <a:bodyPr/>
        <a:lstStyle/>
        <a:p>
          <a:endParaRPr lang="en-US"/>
        </a:p>
      </dgm:t>
    </dgm:pt>
    <dgm:pt modelId="{2B4411CF-870F-408A-8639-2728AF975527}" type="sibTrans" cxnId="{92410CBA-8C56-4F8C-B0A8-FA24DFD625D6}">
      <dgm:prSet/>
      <dgm:spPr/>
      <dgm:t>
        <a:bodyPr/>
        <a:lstStyle/>
        <a:p>
          <a:endParaRPr lang="en-US"/>
        </a:p>
      </dgm:t>
    </dgm:pt>
    <dgm:pt modelId="{A4F7732C-2827-449A-9D00-20CB932ABBC8}" type="pres">
      <dgm:prSet presAssocID="{11C0BE08-CC7F-479C-B6FD-4789A9CAA0E8}" presName="Name0" presStyleCnt="0">
        <dgm:presLayoutVars>
          <dgm:dir/>
          <dgm:animLvl val="lvl"/>
          <dgm:resizeHandles val="exact"/>
        </dgm:presLayoutVars>
      </dgm:prSet>
      <dgm:spPr/>
    </dgm:pt>
    <dgm:pt modelId="{963D5C9B-A6CE-4333-8C8F-BF0203936FF1}" type="pres">
      <dgm:prSet presAssocID="{72A22E67-8051-44BA-9B46-541FBA551CC5}" presName="composite" presStyleCnt="0"/>
      <dgm:spPr/>
    </dgm:pt>
    <dgm:pt modelId="{D3736A0F-F41D-445C-AAE2-7BEF7E51F2A7}" type="pres">
      <dgm:prSet presAssocID="{72A22E67-8051-44BA-9B46-541FBA551CC5}" presName="parTx" presStyleLbl="alignNode1" presStyleIdx="0" presStyleCnt="1">
        <dgm:presLayoutVars>
          <dgm:chMax val="0"/>
          <dgm:chPref val="0"/>
          <dgm:bulletEnabled val="1"/>
        </dgm:presLayoutVars>
      </dgm:prSet>
      <dgm:spPr/>
    </dgm:pt>
    <dgm:pt modelId="{B9BA41EC-7E10-4A2B-913B-1C08A3822CA7}" type="pres">
      <dgm:prSet presAssocID="{72A22E67-8051-44BA-9B46-541FBA551CC5}" presName="desTx" presStyleLbl="alignAccFollowNode1" presStyleIdx="0" presStyleCnt="1">
        <dgm:presLayoutVars>
          <dgm:bulletEnabled val="1"/>
        </dgm:presLayoutVars>
      </dgm:prSet>
      <dgm:spPr/>
    </dgm:pt>
  </dgm:ptLst>
  <dgm:cxnLst>
    <dgm:cxn modelId="{878E6702-F712-4D3B-BF40-5EC836217E99}" type="presOf" srcId="{11C0BE08-CC7F-479C-B6FD-4789A9CAA0E8}" destId="{A4F7732C-2827-449A-9D00-20CB932ABBC8}" srcOrd="0" destOrd="0" presId="urn:microsoft.com/office/officeart/2005/8/layout/hList1"/>
    <dgm:cxn modelId="{A0A38D21-009E-4ABD-B1A2-68608527CA37}" type="presOf" srcId="{72A22E67-8051-44BA-9B46-541FBA551CC5}" destId="{D3736A0F-F41D-445C-AAE2-7BEF7E51F2A7}" srcOrd="0" destOrd="0" presId="urn:microsoft.com/office/officeart/2005/8/layout/hList1"/>
    <dgm:cxn modelId="{75BFDF65-676C-47AB-8805-CC705EB73D8B}" type="presOf" srcId="{0FE6A025-8B92-4BC1-971E-900CE7407477}" destId="{B9BA41EC-7E10-4A2B-913B-1C08A3822CA7}" srcOrd="0" destOrd="0" presId="urn:microsoft.com/office/officeart/2005/8/layout/hList1"/>
    <dgm:cxn modelId="{B0D52E98-287E-46C4-8BCE-7DCFFCF365AC}" srcId="{11C0BE08-CC7F-479C-B6FD-4789A9CAA0E8}" destId="{72A22E67-8051-44BA-9B46-541FBA551CC5}" srcOrd="0" destOrd="0" parTransId="{C7BA8B99-4CF3-4E62-857E-173C9100B990}" sibTransId="{1784DEB7-A1ED-4C2E-991A-03B5CE7A8A36}"/>
    <dgm:cxn modelId="{92410CBA-8C56-4F8C-B0A8-FA24DFD625D6}" srcId="{72A22E67-8051-44BA-9B46-541FBA551CC5}" destId="{0FE6A025-8B92-4BC1-971E-900CE7407477}" srcOrd="0" destOrd="0" parTransId="{EC3205E0-E5EC-4DC5-99B3-9A2947DF7924}" sibTransId="{2B4411CF-870F-408A-8639-2728AF975527}"/>
    <dgm:cxn modelId="{1F766F42-E9BB-4B4A-9C88-FB41726F940D}" type="presParOf" srcId="{A4F7732C-2827-449A-9D00-20CB932ABBC8}" destId="{963D5C9B-A6CE-4333-8C8F-BF0203936FF1}" srcOrd="0" destOrd="0" presId="urn:microsoft.com/office/officeart/2005/8/layout/hList1"/>
    <dgm:cxn modelId="{33F4C384-E99A-4B37-B814-FE8EB99B1947}" type="presParOf" srcId="{963D5C9B-A6CE-4333-8C8F-BF0203936FF1}" destId="{D3736A0F-F41D-445C-AAE2-7BEF7E51F2A7}" srcOrd="0" destOrd="0" presId="urn:microsoft.com/office/officeart/2005/8/layout/hList1"/>
    <dgm:cxn modelId="{8F149904-84C1-40FA-A7CC-1479937E90A2}" type="presParOf" srcId="{963D5C9B-A6CE-4333-8C8F-BF0203936FF1}" destId="{B9BA41EC-7E10-4A2B-913B-1C08A3822CA7}"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6.xml><?xml version="1.0" encoding="utf-8"?>
<dgm:dataModel xmlns:dgm="http://schemas.openxmlformats.org/drawingml/2006/diagram" xmlns:a="http://schemas.openxmlformats.org/drawingml/2006/main">
  <dgm:ptLst>
    <dgm:pt modelId="{2EF48132-537D-499D-A3C2-A76C243F228E}" type="doc">
      <dgm:prSet loTypeId="urn:microsoft.com/office/officeart/2005/8/layout/process4" loCatId="list" qsTypeId="urn:microsoft.com/office/officeart/2005/8/quickstyle/3d3" qsCatId="3D" csTypeId="urn:microsoft.com/office/officeart/2005/8/colors/colorful3" csCatId="colorful"/>
      <dgm:spPr/>
      <dgm:t>
        <a:bodyPr/>
        <a:lstStyle/>
        <a:p>
          <a:endParaRPr lang="en-US"/>
        </a:p>
      </dgm:t>
    </dgm:pt>
    <dgm:pt modelId="{5961CAD5-6B91-48BD-B73B-3130062C2699}">
      <dgm:prSet/>
      <dgm:spPr/>
      <dgm:t>
        <a:bodyPr/>
        <a:lstStyle/>
        <a:p>
          <a:r>
            <a:rPr lang="en-US"/>
            <a:t>Periodic electrical inspections coincide with the following construction phases: </a:t>
          </a:r>
        </a:p>
      </dgm:t>
    </dgm:pt>
    <dgm:pt modelId="{E8960975-E0E3-40FA-9E42-BA6CD609E424}" type="parTrans" cxnId="{AFF8DDC0-EA12-4EB4-8A1B-36DD1162C687}">
      <dgm:prSet/>
      <dgm:spPr/>
      <dgm:t>
        <a:bodyPr/>
        <a:lstStyle/>
        <a:p>
          <a:endParaRPr lang="en-US"/>
        </a:p>
      </dgm:t>
    </dgm:pt>
    <dgm:pt modelId="{683C20EA-3AEE-4525-8541-59559817DE24}" type="sibTrans" cxnId="{AFF8DDC0-EA12-4EB4-8A1B-36DD1162C687}">
      <dgm:prSet/>
      <dgm:spPr/>
      <dgm:t>
        <a:bodyPr/>
        <a:lstStyle/>
        <a:p>
          <a:endParaRPr lang="en-US"/>
        </a:p>
      </dgm:t>
    </dgm:pt>
    <dgm:pt modelId="{95403798-931B-4462-BCF0-C51261FCBC5B}">
      <dgm:prSet/>
      <dgm:spPr/>
      <dgm:t>
        <a:bodyPr/>
        <a:lstStyle/>
        <a:p>
          <a:r>
            <a:rPr lang="en-US"/>
            <a:t>Construction site power system </a:t>
          </a:r>
        </a:p>
      </dgm:t>
    </dgm:pt>
    <dgm:pt modelId="{10543C29-035B-4512-9908-797B915B5FB2}" type="parTrans" cxnId="{49DE944C-7547-46EA-8921-5CAA46A6C485}">
      <dgm:prSet/>
      <dgm:spPr/>
      <dgm:t>
        <a:bodyPr/>
        <a:lstStyle/>
        <a:p>
          <a:endParaRPr lang="en-US"/>
        </a:p>
      </dgm:t>
    </dgm:pt>
    <dgm:pt modelId="{F0D5A025-AF27-4E75-BEA1-D6525BC65B93}" type="sibTrans" cxnId="{49DE944C-7547-46EA-8921-5CAA46A6C485}">
      <dgm:prSet/>
      <dgm:spPr/>
      <dgm:t>
        <a:bodyPr/>
        <a:lstStyle/>
        <a:p>
          <a:endParaRPr lang="en-US"/>
        </a:p>
      </dgm:t>
    </dgm:pt>
    <dgm:pt modelId="{C5279185-B44F-4C68-B94A-0D1DC78B4419}">
      <dgm:prSet/>
      <dgm:spPr/>
      <dgm:t>
        <a:bodyPr/>
        <a:lstStyle/>
        <a:p>
          <a:r>
            <a:rPr lang="en-US"/>
            <a:t>Trench and duct bank rough-ins </a:t>
          </a:r>
        </a:p>
      </dgm:t>
    </dgm:pt>
    <dgm:pt modelId="{D0F54B0E-FBB8-41DE-9685-EA8B0544441E}" type="parTrans" cxnId="{E44709DB-B78E-453B-8BB0-CAF7A888BC4F}">
      <dgm:prSet/>
      <dgm:spPr/>
      <dgm:t>
        <a:bodyPr/>
        <a:lstStyle/>
        <a:p>
          <a:endParaRPr lang="en-US"/>
        </a:p>
      </dgm:t>
    </dgm:pt>
    <dgm:pt modelId="{BC52CA76-B68F-4712-966C-6ACDC4C72639}" type="sibTrans" cxnId="{E44709DB-B78E-453B-8BB0-CAF7A888BC4F}">
      <dgm:prSet/>
      <dgm:spPr/>
      <dgm:t>
        <a:bodyPr/>
        <a:lstStyle/>
        <a:p>
          <a:endParaRPr lang="en-US"/>
        </a:p>
      </dgm:t>
    </dgm:pt>
    <dgm:pt modelId="{46244A9F-0666-4C01-AB66-9051C7BBD0E2}">
      <dgm:prSet/>
      <dgm:spPr/>
      <dgm:t>
        <a:bodyPr/>
        <a:lstStyle/>
        <a:p>
          <a:r>
            <a:rPr lang="en-US"/>
            <a:t>Under slab and in slab rough-ins </a:t>
          </a:r>
        </a:p>
      </dgm:t>
    </dgm:pt>
    <dgm:pt modelId="{63543F3B-E490-411E-8AA3-10855D779C67}" type="parTrans" cxnId="{760850D7-D925-48C2-A440-7F6D0DF94410}">
      <dgm:prSet/>
      <dgm:spPr/>
      <dgm:t>
        <a:bodyPr/>
        <a:lstStyle/>
        <a:p>
          <a:endParaRPr lang="en-US"/>
        </a:p>
      </dgm:t>
    </dgm:pt>
    <dgm:pt modelId="{7AE55CEB-D089-4AFD-ADC0-064770DDDB07}" type="sibTrans" cxnId="{760850D7-D925-48C2-A440-7F6D0DF94410}">
      <dgm:prSet/>
      <dgm:spPr/>
      <dgm:t>
        <a:bodyPr/>
        <a:lstStyle/>
        <a:p>
          <a:endParaRPr lang="en-US"/>
        </a:p>
      </dgm:t>
    </dgm:pt>
    <dgm:pt modelId="{0E707A19-C33E-40C8-8A20-D35840429E99}">
      <dgm:prSet/>
      <dgm:spPr/>
      <dgm:t>
        <a:bodyPr/>
        <a:lstStyle/>
        <a:p>
          <a:r>
            <a:rPr lang="en-US"/>
            <a:t>Wall rough-ins </a:t>
          </a:r>
        </a:p>
      </dgm:t>
    </dgm:pt>
    <dgm:pt modelId="{16A496AF-E832-4570-BDAE-AE7179E1D626}" type="parTrans" cxnId="{8F328676-27FC-4FBB-92E7-F2CD47DE0723}">
      <dgm:prSet/>
      <dgm:spPr/>
      <dgm:t>
        <a:bodyPr/>
        <a:lstStyle/>
        <a:p>
          <a:endParaRPr lang="en-US"/>
        </a:p>
      </dgm:t>
    </dgm:pt>
    <dgm:pt modelId="{70ECEC64-2712-4E09-B723-4FADF9F5A174}" type="sibTrans" cxnId="{8F328676-27FC-4FBB-92E7-F2CD47DE0723}">
      <dgm:prSet/>
      <dgm:spPr/>
      <dgm:t>
        <a:bodyPr/>
        <a:lstStyle/>
        <a:p>
          <a:endParaRPr lang="en-US"/>
        </a:p>
      </dgm:t>
    </dgm:pt>
    <dgm:pt modelId="{71F4E6C5-9FCD-4907-8E93-4983315610F1}">
      <dgm:prSet/>
      <dgm:spPr/>
      <dgm:t>
        <a:bodyPr/>
        <a:lstStyle/>
        <a:p>
          <a:r>
            <a:rPr lang="en-US"/>
            <a:t>Above ceiling </a:t>
          </a:r>
        </a:p>
      </dgm:t>
    </dgm:pt>
    <dgm:pt modelId="{D7E2EE00-261A-49A4-8871-FFCB743D68E9}" type="parTrans" cxnId="{488D012D-F521-4D0C-90AD-BCE3CEDEA06F}">
      <dgm:prSet/>
      <dgm:spPr/>
      <dgm:t>
        <a:bodyPr/>
        <a:lstStyle/>
        <a:p>
          <a:endParaRPr lang="en-US"/>
        </a:p>
      </dgm:t>
    </dgm:pt>
    <dgm:pt modelId="{5C82917A-3E4D-4B89-92B1-D9DA2C8C2BBC}" type="sibTrans" cxnId="{488D012D-F521-4D0C-90AD-BCE3CEDEA06F}">
      <dgm:prSet/>
      <dgm:spPr/>
      <dgm:t>
        <a:bodyPr/>
        <a:lstStyle/>
        <a:p>
          <a:endParaRPr lang="en-US"/>
        </a:p>
      </dgm:t>
    </dgm:pt>
    <dgm:pt modelId="{0FD633C1-F437-411A-87BE-19DBFB96745D}">
      <dgm:prSet/>
      <dgm:spPr/>
      <dgm:t>
        <a:bodyPr/>
        <a:lstStyle/>
        <a:p>
          <a:r>
            <a:rPr lang="en-US"/>
            <a:t>Conditional premises power </a:t>
          </a:r>
        </a:p>
      </dgm:t>
    </dgm:pt>
    <dgm:pt modelId="{49368C3E-BD0C-4139-88F6-64C80B0031D2}" type="parTrans" cxnId="{57BEDABE-0088-4B38-8FD2-F1C276A4927A}">
      <dgm:prSet/>
      <dgm:spPr/>
      <dgm:t>
        <a:bodyPr/>
        <a:lstStyle/>
        <a:p>
          <a:endParaRPr lang="en-US"/>
        </a:p>
      </dgm:t>
    </dgm:pt>
    <dgm:pt modelId="{FA3EBC0A-9AEF-4F9F-9F84-14D7CB28BC93}" type="sibTrans" cxnId="{57BEDABE-0088-4B38-8FD2-F1C276A4927A}">
      <dgm:prSet/>
      <dgm:spPr/>
      <dgm:t>
        <a:bodyPr/>
        <a:lstStyle/>
        <a:p>
          <a:endParaRPr lang="en-US"/>
        </a:p>
      </dgm:t>
    </dgm:pt>
    <dgm:pt modelId="{6125BEC5-439E-4892-8B45-3AA10A0A7E44}">
      <dgm:prSet/>
      <dgm:spPr/>
      <dgm:t>
        <a:bodyPr/>
        <a:lstStyle/>
        <a:p>
          <a:r>
            <a:rPr lang="en-US"/>
            <a:t>Final inspection (after a final inspection, an electrical certificate will be issued to describe permission for electrical power to be supplied to the building.)</a:t>
          </a:r>
        </a:p>
      </dgm:t>
    </dgm:pt>
    <dgm:pt modelId="{0AD9DF3A-B4C2-4669-8A1E-D83FB9936CDE}" type="parTrans" cxnId="{15006379-E2B2-4315-A5D6-1E3AB32B04AE}">
      <dgm:prSet/>
      <dgm:spPr/>
      <dgm:t>
        <a:bodyPr/>
        <a:lstStyle/>
        <a:p>
          <a:endParaRPr lang="en-US"/>
        </a:p>
      </dgm:t>
    </dgm:pt>
    <dgm:pt modelId="{50081E68-04E1-4DCD-980B-40F388B77957}" type="sibTrans" cxnId="{15006379-E2B2-4315-A5D6-1E3AB32B04AE}">
      <dgm:prSet/>
      <dgm:spPr/>
      <dgm:t>
        <a:bodyPr/>
        <a:lstStyle/>
        <a:p>
          <a:endParaRPr lang="en-US"/>
        </a:p>
      </dgm:t>
    </dgm:pt>
    <dgm:pt modelId="{8E071E9F-6B6B-424F-9F29-A02A24392850}" type="pres">
      <dgm:prSet presAssocID="{2EF48132-537D-499D-A3C2-A76C243F228E}" presName="Name0" presStyleCnt="0">
        <dgm:presLayoutVars>
          <dgm:dir/>
          <dgm:animLvl val="lvl"/>
          <dgm:resizeHandles val="exact"/>
        </dgm:presLayoutVars>
      </dgm:prSet>
      <dgm:spPr/>
    </dgm:pt>
    <dgm:pt modelId="{884276AF-A541-442C-AE76-02D634AC96C4}" type="pres">
      <dgm:prSet presAssocID="{5961CAD5-6B91-48BD-B73B-3130062C2699}" presName="boxAndChildren" presStyleCnt="0"/>
      <dgm:spPr/>
    </dgm:pt>
    <dgm:pt modelId="{F8D9B36D-8249-4CAB-BD6B-D303A705B772}" type="pres">
      <dgm:prSet presAssocID="{5961CAD5-6B91-48BD-B73B-3130062C2699}" presName="parentTextBox" presStyleLbl="node1" presStyleIdx="0" presStyleCnt="1"/>
      <dgm:spPr/>
    </dgm:pt>
    <dgm:pt modelId="{068DAE83-4C7D-48CB-AB92-E5ADA144AFAE}" type="pres">
      <dgm:prSet presAssocID="{5961CAD5-6B91-48BD-B73B-3130062C2699}" presName="entireBox" presStyleLbl="node1" presStyleIdx="0" presStyleCnt="1"/>
      <dgm:spPr/>
    </dgm:pt>
    <dgm:pt modelId="{8B7197A1-5AD8-473F-BA15-1E36C4DB63D0}" type="pres">
      <dgm:prSet presAssocID="{5961CAD5-6B91-48BD-B73B-3130062C2699}" presName="descendantBox" presStyleCnt="0"/>
      <dgm:spPr/>
    </dgm:pt>
    <dgm:pt modelId="{5DC0AE5B-DBE4-4E72-AD0F-8B6A537007B6}" type="pres">
      <dgm:prSet presAssocID="{95403798-931B-4462-BCF0-C51261FCBC5B}" presName="childTextBox" presStyleLbl="fgAccFollowNode1" presStyleIdx="0" presStyleCnt="7">
        <dgm:presLayoutVars>
          <dgm:bulletEnabled val="1"/>
        </dgm:presLayoutVars>
      </dgm:prSet>
      <dgm:spPr/>
    </dgm:pt>
    <dgm:pt modelId="{1DE178A8-403D-4659-A298-86CCC614B8B3}" type="pres">
      <dgm:prSet presAssocID="{C5279185-B44F-4C68-B94A-0D1DC78B4419}" presName="childTextBox" presStyleLbl="fgAccFollowNode1" presStyleIdx="1" presStyleCnt="7">
        <dgm:presLayoutVars>
          <dgm:bulletEnabled val="1"/>
        </dgm:presLayoutVars>
      </dgm:prSet>
      <dgm:spPr/>
    </dgm:pt>
    <dgm:pt modelId="{F12E4189-9067-4F00-8718-0E23516DBA85}" type="pres">
      <dgm:prSet presAssocID="{46244A9F-0666-4C01-AB66-9051C7BBD0E2}" presName="childTextBox" presStyleLbl="fgAccFollowNode1" presStyleIdx="2" presStyleCnt="7">
        <dgm:presLayoutVars>
          <dgm:bulletEnabled val="1"/>
        </dgm:presLayoutVars>
      </dgm:prSet>
      <dgm:spPr/>
    </dgm:pt>
    <dgm:pt modelId="{855D7DE3-39A5-4FCD-BE71-92550D707E52}" type="pres">
      <dgm:prSet presAssocID="{0E707A19-C33E-40C8-8A20-D35840429E99}" presName="childTextBox" presStyleLbl="fgAccFollowNode1" presStyleIdx="3" presStyleCnt="7">
        <dgm:presLayoutVars>
          <dgm:bulletEnabled val="1"/>
        </dgm:presLayoutVars>
      </dgm:prSet>
      <dgm:spPr/>
    </dgm:pt>
    <dgm:pt modelId="{BDEB254D-2589-47F6-BA5A-5343E66BB358}" type="pres">
      <dgm:prSet presAssocID="{71F4E6C5-9FCD-4907-8E93-4983315610F1}" presName="childTextBox" presStyleLbl="fgAccFollowNode1" presStyleIdx="4" presStyleCnt="7">
        <dgm:presLayoutVars>
          <dgm:bulletEnabled val="1"/>
        </dgm:presLayoutVars>
      </dgm:prSet>
      <dgm:spPr/>
    </dgm:pt>
    <dgm:pt modelId="{E5FE9DD3-0273-482F-B442-531315DFA1A2}" type="pres">
      <dgm:prSet presAssocID="{0FD633C1-F437-411A-87BE-19DBFB96745D}" presName="childTextBox" presStyleLbl="fgAccFollowNode1" presStyleIdx="5" presStyleCnt="7">
        <dgm:presLayoutVars>
          <dgm:bulletEnabled val="1"/>
        </dgm:presLayoutVars>
      </dgm:prSet>
      <dgm:spPr/>
    </dgm:pt>
    <dgm:pt modelId="{B5180265-C1E9-46E6-8134-F3AE4879067F}" type="pres">
      <dgm:prSet presAssocID="{6125BEC5-439E-4892-8B45-3AA10A0A7E44}" presName="childTextBox" presStyleLbl="fgAccFollowNode1" presStyleIdx="6" presStyleCnt="7">
        <dgm:presLayoutVars>
          <dgm:bulletEnabled val="1"/>
        </dgm:presLayoutVars>
      </dgm:prSet>
      <dgm:spPr/>
    </dgm:pt>
  </dgm:ptLst>
  <dgm:cxnLst>
    <dgm:cxn modelId="{488D012D-F521-4D0C-90AD-BCE3CEDEA06F}" srcId="{5961CAD5-6B91-48BD-B73B-3130062C2699}" destId="{71F4E6C5-9FCD-4907-8E93-4983315610F1}" srcOrd="4" destOrd="0" parTransId="{D7E2EE00-261A-49A4-8871-FFCB743D68E9}" sibTransId="{5C82917A-3E4D-4B89-92B1-D9DA2C8C2BBC}"/>
    <dgm:cxn modelId="{93352C2F-981D-4CB5-ADB2-655804069CE7}" type="presOf" srcId="{5961CAD5-6B91-48BD-B73B-3130062C2699}" destId="{F8D9B36D-8249-4CAB-BD6B-D303A705B772}" srcOrd="0" destOrd="0" presId="urn:microsoft.com/office/officeart/2005/8/layout/process4"/>
    <dgm:cxn modelId="{CA031339-9FD4-437C-B598-D35E7F48F73D}" type="presOf" srcId="{0FD633C1-F437-411A-87BE-19DBFB96745D}" destId="{E5FE9DD3-0273-482F-B442-531315DFA1A2}" srcOrd="0" destOrd="0" presId="urn:microsoft.com/office/officeart/2005/8/layout/process4"/>
    <dgm:cxn modelId="{22C9E53B-2A3A-4FF3-BB9F-7B194A77D535}" type="presOf" srcId="{46244A9F-0666-4C01-AB66-9051C7BBD0E2}" destId="{F12E4189-9067-4F00-8718-0E23516DBA85}" srcOrd="0" destOrd="0" presId="urn:microsoft.com/office/officeart/2005/8/layout/process4"/>
    <dgm:cxn modelId="{49DE944C-7547-46EA-8921-5CAA46A6C485}" srcId="{5961CAD5-6B91-48BD-B73B-3130062C2699}" destId="{95403798-931B-4462-BCF0-C51261FCBC5B}" srcOrd="0" destOrd="0" parTransId="{10543C29-035B-4512-9908-797B915B5FB2}" sibTransId="{F0D5A025-AF27-4E75-BEA1-D6525BC65B93}"/>
    <dgm:cxn modelId="{8F328676-27FC-4FBB-92E7-F2CD47DE0723}" srcId="{5961CAD5-6B91-48BD-B73B-3130062C2699}" destId="{0E707A19-C33E-40C8-8A20-D35840429E99}" srcOrd="3" destOrd="0" parTransId="{16A496AF-E832-4570-BDAE-AE7179E1D626}" sibTransId="{70ECEC64-2712-4E09-B723-4FADF9F5A174}"/>
    <dgm:cxn modelId="{15006379-E2B2-4315-A5D6-1E3AB32B04AE}" srcId="{5961CAD5-6B91-48BD-B73B-3130062C2699}" destId="{6125BEC5-439E-4892-8B45-3AA10A0A7E44}" srcOrd="6" destOrd="0" parTransId="{0AD9DF3A-B4C2-4669-8A1E-D83FB9936CDE}" sibTransId="{50081E68-04E1-4DCD-980B-40F388B77957}"/>
    <dgm:cxn modelId="{9435B481-0A4E-4C25-A762-E1EF1E534F8B}" type="presOf" srcId="{C5279185-B44F-4C68-B94A-0D1DC78B4419}" destId="{1DE178A8-403D-4659-A298-86CCC614B8B3}" srcOrd="0" destOrd="0" presId="urn:microsoft.com/office/officeart/2005/8/layout/process4"/>
    <dgm:cxn modelId="{F96E3AAD-42EE-4573-803C-8CD42FDA4D5D}" type="presOf" srcId="{6125BEC5-439E-4892-8B45-3AA10A0A7E44}" destId="{B5180265-C1E9-46E6-8134-F3AE4879067F}" srcOrd="0" destOrd="0" presId="urn:microsoft.com/office/officeart/2005/8/layout/process4"/>
    <dgm:cxn modelId="{AAA348B3-5416-4D79-B498-C134D28FF84B}" type="presOf" srcId="{0E707A19-C33E-40C8-8A20-D35840429E99}" destId="{855D7DE3-39A5-4FCD-BE71-92550D707E52}" srcOrd="0" destOrd="0" presId="urn:microsoft.com/office/officeart/2005/8/layout/process4"/>
    <dgm:cxn modelId="{57BEDABE-0088-4B38-8FD2-F1C276A4927A}" srcId="{5961CAD5-6B91-48BD-B73B-3130062C2699}" destId="{0FD633C1-F437-411A-87BE-19DBFB96745D}" srcOrd="5" destOrd="0" parTransId="{49368C3E-BD0C-4139-88F6-64C80B0031D2}" sibTransId="{FA3EBC0A-9AEF-4F9F-9F84-14D7CB28BC93}"/>
    <dgm:cxn modelId="{AFF8DDC0-EA12-4EB4-8A1B-36DD1162C687}" srcId="{2EF48132-537D-499D-A3C2-A76C243F228E}" destId="{5961CAD5-6B91-48BD-B73B-3130062C2699}" srcOrd="0" destOrd="0" parTransId="{E8960975-E0E3-40FA-9E42-BA6CD609E424}" sibTransId="{683C20EA-3AEE-4525-8541-59559817DE24}"/>
    <dgm:cxn modelId="{6740D6C2-6B56-45AD-99AC-D2EC44917785}" type="presOf" srcId="{95403798-931B-4462-BCF0-C51261FCBC5B}" destId="{5DC0AE5B-DBE4-4E72-AD0F-8B6A537007B6}" srcOrd="0" destOrd="0" presId="urn:microsoft.com/office/officeart/2005/8/layout/process4"/>
    <dgm:cxn modelId="{1DCB1AC7-C2D1-48BA-8203-88ABF7B965BC}" type="presOf" srcId="{71F4E6C5-9FCD-4907-8E93-4983315610F1}" destId="{BDEB254D-2589-47F6-BA5A-5343E66BB358}" srcOrd="0" destOrd="0" presId="urn:microsoft.com/office/officeart/2005/8/layout/process4"/>
    <dgm:cxn modelId="{BBD255CD-56C5-4EE5-BE57-3838E7E3961B}" type="presOf" srcId="{5961CAD5-6B91-48BD-B73B-3130062C2699}" destId="{068DAE83-4C7D-48CB-AB92-E5ADA144AFAE}" srcOrd="1" destOrd="0" presId="urn:microsoft.com/office/officeart/2005/8/layout/process4"/>
    <dgm:cxn modelId="{760850D7-D925-48C2-A440-7F6D0DF94410}" srcId="{5961CAD5-6B91-48BD-B73B-3130062C2699}" destId="{46244A9F-0666-4C01-AB66-9051C7BBD0E2}" srcOrd="2" destOrd="0" parTransId="{63543F3B-E490-411E-8AA3-10855D779C67}" sibTransId="{7AE55CEB-D089-4AFD-ADC0-064770DDDB07}"/>
    <dgm:cxn modelId="{E44709DB-B78E-453B-8BB0-CAF7A888BC4F}" srcId="{5961CAD5-6B91-48BD-B73B-3130062C2699}" destId="{C5279185-B44F-4C68-B94A-0D1DC78B4419}" srcOrd="1" destOrd="0" parTransId="{D0F54B0E-FBB8-41DE-9685-EA8B0544441E}" sibTransId="{BC52CA76-B68F-4712-966C-6ACDC4C72639}"/>
    <dgm:cxn modelId="{B258D6E3-3C17-4261-B397-E1B9E8358703}" type="presOf" srcId="{2EF48132-537D-499D-A3C2-A76C243F228E}" destId="{8E071E9F-6B6B-424F-9F29-A02A24392850}" srcOrd="0" destOrd="0" presId="urn:microsoft.com/office/officeart/2005/8/layout/process4"/>
    <dgm:cxn modelId="{BB615482-A00E-4109-8053-E0844207719C}" type="presParOf" srcId="{8E071E9F-6B6B-424F-9F29-A02A24392850}" destId="{884276AF-A541-442C-AE76-02D634AC96C4}" srcOrd="0" destOrd="0" presId="urn:microsoft.com/office/officeart/2005/8/layout/process4"/>
    <dgm:cxn modelId="{BE2FCD0E-7510-4C8A-97FC-3449D44730C8}" type="presParOf" srcId="{884276AF-A541-442C-AE76-02D634AC96C4}" destId="{F8D9B36D-8249-4CAB-BD6B-D303A705B772}" srcOrd="0" destOrd="0" presId="urn:microsoft.com/office/officeart/2005/8/layout/process4"/>
    <dgm:cxn modelId="{05B7C99E-D811-4C8E-8BDD-D48D4FBD594C}" type="presParOf" srcId="{884276AF-A541-442C-AE76-02D634AC96C4}" destId="{068DAE83-4C7D-48CB-AB92-E5ADA144AFAE}" srcOrd="1" destOrd="0" presId="urn:microsoft.com/office/officeart/2005/8/layout/process4"/>
    <dgm:cxn modelId="{351ED50A-AFC2-460C-B5DB-550E0F7055EB}" type="presParOf" srcId="{884276AF-A541-442C-AE76-02D634AC96C4}" destId="{8B7197A1-5AD8-473F-BA15-1E36C4DB63D0}" srcOrd="2" destOrd="0" presId="urn:microsoft.com/office/officeart/2005/8/layout/process4"/>
    <dgm:cxn modelId="{6E321B4A-60E6-41BF-A0D6-1D4220083111}" type="presParOf" srcId="{8B7197A1-5AD8-473F-BA15-1E36C4DB63D0}" destId="{5DC0AE5B-DBE4-4E72-AD0F-8B6A537007B6}" srcOrd="0" destOrd="0" presId="urn:microsoft.com/office/officeart/2005/8/layout/process4"/>
    <dgm:cxn modelId="{B2637085-677A-4C5D-8FA2-AD859F263453}" type="presParOf" srcId="{8B7197A1-5AD8-473F-BA15-1E36C4DB63D0}" destId="{1DE178A8-403D-4659-A298-86CCC614B8B3}" srcOrd="1" destOrd="0" presId="urn:microsoft.com/office/officeart/2005/8/layout/process4"/>
    <dgm:cxn modelId="{4D48E554-3F35-461D-879A-56B6C38BE9DE}" type="presParOf" srcId="{8B7197A1-5AD8-473F-BA15-1E36C4DB63D0}" destId="{F12E4189-9067-4F00-8718-0E23516DBA85}" srcOrd="2" destOrd="0" presId="urn:microsoft.com/office/officeart/2005/8/layout/process4"/>
    <dgm:cxn modelId="{30665A6E-681D-4A66-91C5-BF7F5A8278AA}" type="presParOf" srcId="{8B7197A1-5AD8-473F-BA15-1E36C4DB63D0}" destId="{855D7DE3-39A5-4FCD-BE71-92550D707E52}" srcOrd="3" destOrd="0" presId="urn:microsoft.com/office/officeart/2005/8/layout/process4"/>
    <dgm:cxn modelId="{504342FC-DA8D-4494-B21D-981AD5167EEF}" type="presParOf" srcId="{8B7197A1-5AD8-473F-BA15-1E36C4DB63D0}" destId="{BDEB254D-2589-47F6-BA5A-5343E66BB358}" srcOrd="4" destOrd="0" presId="urn:microsoft.com/office/officeart/2005/8/layout/process4"/>
    <dgm:cxn modelId="{63091961-248F-4616-9646-E996E9449E8A}" type="presParOf" srcId="{8B7197A1-5AD8-473F-BA15-1E36C4DB63D0}" destId="{E5FE9DD3-0273-482F-B442-531315DFA1A2}" srcOrd="5" destOrd="0" presId="urn:microsoft.com/office/officeart/2005/8/layout/process4"/>
    <dgm:cxn modelId="{7A76D8D8-43F6-401E-8803-F151E2F16BA0}" type="presParOf" srcId="{8B7197A1-5AD8-473F-BA15-1E36C4DB63D0}" destId="{B5180265-C1E9-46E6-8134-F3AE4879067F}" srcOrd="6"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7.xml><?xml version="1.0" encoding="utf-8"?>
<dgm:dataModel xmlns:dgm="http://schemas.openxmlformats.org/drawingml/2006/diagram" xmlns:a="http://schemas.openxmlformats.org/drawingml/2006/main">
  <dgm:ptLst>
    <dgm:pt modelId="{9A61077A-4A99-4765-9FB5-3351F7F68A80}"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FA84EAF6-FD23-4B05-A16C-E612AFDF3320}">
      <dgm:prSet/>
      <dgm:spPr/>
      <dgm:t>
        <a:bodyPr/>
        <a:lstStyle/>
        <a:p>
          <a:pPr algn="ctr"/>
          <a:r>
            <a:rPr lang="en-US" b="1"/>
            <a:t>Section 706 </a:t>
          </a:r>
          <a:endParaRPr lang="en-US"/>
        </a:p>
      </dgm:t>
    </dgm:pt>
    <dgm:pt modelId="{73D6DA7A-1D17-4599-963C-147966116446}" type="parTrans" cxnId="{1C60AE64-77FD-435D-B99D-58F234F26684}">
      <dgm:prSet/>
      <dgm:spPr/>
      <dgm:t>
        <a:bodyPr/>
        <a:lstStyle/>
        <a:p>
          <a:pPr algn="ctr"/>
          <a:endParaRPr lang="en-US"/>
        </a:p>
      </dgm:t>
    </dgm:pt>
    <dgm:pt modelId="{C0B42030-8D67-4F3C-AE4A-CD7532C03EFC}" type="sibTrans" cxnId="{1C60AE64-77FD-435D-B99D-58F234F26684}">
      <dgm:prSet/>
      <dgm:spPr/>
      <dgm:t>
        <a:bodyPr/>
        <a:lstStyle/>
        <a:p>
          <a:pPr algn="ctr"/>
          <a:endParaRPr lang="en-US"/>
        </a:p>
      </dgm:t>
    </dgm:pt>
    <dgm:pt modelId="{C0BF7812-06A6-47AE-9A5D-050AFF5E81F9}">
      <dgm:prSet/>
      <dgm:spPr/>
      <dgm:t>
        <a:bodyPr/>
        <a:lstStyle/>
        <a:p>
          <a:pPr algn="ctr"/>
          <a:r>
            <a:rPr lang="en-US" b="1"/>
            <a:t>Special Inspection</a:t>
          </a:r>
          <a:endParaRPr lang="en-US"/>
        </a:p>
      </dgm:t>
    </dgm:pt>
    <dgm:pt modelId="{6452722D-D4E4-467A-92A8-0AC3F964517E}" type="parTrans" cxnId="{3CF21BC8-A8AF-4678-92BE-3A70EA6D05AE}">
      <dgm:prSet/>
      <dgm:spPr/>
      <dgm:t>
        <a:bodyPr/>
        <a:lstStyle/>
        <a:p>
          <a:pPr algn="ctr"/>
          <a:endParaRPr lang="en-US"/>
        </a:p>
      </dgm:t>
    </dgm:pt>
    <dgm:pt modelId="{214FDCC9-4EDE-4EA7-A0C0-F8678CB7D9E4}" type="sibTrans" cxnId="{3CF21BC8-A8AF-4678-92BE-3A70EA6D05AE}">
      <dgm:prSet/>
      <dgm:spPr/>
      <dgm:t>
        <a:bodyPr/>
        <a:lstStyle/>
        <a:p>
          <a:pPr algn="ctr"/>
          <a:endParaRPr lang="en-US"/>
        </a:p>
      </dgm:t>
    </dgm:pt>
    <dgm:pt modelId="{F189CD11-0C78-4EAC-81A0-3AF32569FE78}" type="pres">
      <dgm:prSet presAssocID="{9A61077A-4A99-4765-9FB5-3351F7F68A80}" presName="linear" presStyleCnt="0">
        <dgm:presLayoutVars>
          <dgm:animLvl val="lvl"/>
          <dgm:resizeHandles val="exact"/>
        </dgm:presLayoutVars>
      </dgm:prSet>
      <dgm:spPr/>
    </dgm:pt>
    <dgm:pt modelId="{AE76EF5C-6997-4689-88C4-9F28F3B65E19}" type="pres">
      <dgm:prSet presAssocID="{FA84EAF6-FD23-4B05-A16C-E612AFDF3320}" presName="parentText" presStyleLbl="node1" presStyleIdx="0" presStyleCnt="2">
        <dgm:presLayoutVars>
          <dgm:chMax val="0"/>
          <dgm:bulletEnabled val="1"/>
        </dgm:presLayoutVars>
      </dgm:prSet>
      <dgm:spPr/>
    </dgm:pt>
    <dgm:pt modelId="{0AFF3057-B797-49ED-B4A2-CF55C47C4465}" type="pres">
      <dgm:prSet presAssocID="{C0B42030-8D67-4F3C-AE4A-CD7532C03EFC}" presName="spacer" presStyleCnt="0"/>
      <dgm:spPr/>
    </dgm:pt>
    <dgm:pt modelId="{C13E8692-4B98-4E41-990C-6B2014B4BCDE}" type="pres">
      <dgm:prSet presAssocID="{C0BF7812-06A6-47AE-9A5D-050AFF5E81F9}" presName="parentText" presStyleLbl="node1" presStyleIdx="1" presStyleCnt="2">
        <dgm:presLayoutVars>
          <dgm:chMax val="0"/>
          <dgm:bulletEnabled val="1"/>
        </dgm:presLayoutVars>
      </dgm:prSet>
      <dgm:spPr/>
    </dgm:pt>
  </dgm:ptLst>
  <dgm:cxnLst>
    <dgm:cxn modelId="{52586144-4163-454A-99E6-3152534509EB}" type="presOf" srcId="{C0BF7812-06A6-47AE-9A5D-050AFF5E81F9}" destId="{C13E8692-4B98-4E41-990C-6B2014B4BCDE}" srcOrd="0" destOrd="0" presId="urn:microsoft.com/office/officeart/2005/8/layout/vList2"/>
    <dgm:cxn modelId="{1C60AE64-77FD-435D-B99D-58F234F26684}" srcId="{9A61077A-4A99-4765-9FB5-3351F7F68A80}" destId="{FA84EAF6-FD23-4B05-A16C-E612AFDF3320}" srcOrd="0" destOrd="0" parTransId="{73D6DA7A-1D17-4599-963C-147966116446}" sibTransId="{C0B42030-8D67-4F3C-AE4A-CD7532C03EFC}"/>
    <dgm:cxn modelId="{F72E9D7A-B5DC-42F9-85B8-EC24EE2C5B55}" type="presOf" srcId="{9A61077A-4A99-4765-9FB5-3351F7F68A80}" destId="{F189CD11-0C78-4EAC-81A0-3AF32569FE78}" srcOrd="0" destOrd="0" presId="urn:microsoft.com/office/officeart/2005/8/layout/vList2"/>
    <dgm:cxn modelId="{3CF21BC8-A8AF-4678-92BE-3A70EA6D05AE}" srcId="{9A61077A-4A99-4765-9FB5-3351F7F68A80}" destId="{C0BF7812-06A6-47AE-9A5D-050AFF5E81F9}" srcOrd="1" destOrd="0" parTransId="{6452722D-D4E4-467A-92A8-0AC3F964517E}" sibTransId="{214FDCC9-4EDE-4EA7-A0C0-F8678CB7D9E4}"/>
    <dgm:cxn modelId="{229C14EF-7DB5-4CB7-A0C2-4855B128CEF7}" type="presOf" srcId="{FA84EAF6-FD23-4B05-A16C-E612AFDF3320}" destId="{AE76EF5C-6997-4689-88C4-9F28F3B65E19}" srcOrd="0" destOrd="0" presId="urn:microsoft.com/office/officeart/2005/8/layout/vList2"/>
    <dgm:cxn modelId="{ED88573F-8930-4C39-A1F1-D430B475B40E}" type="presParOf" srcId="{F189CD11-0C78-4EAC-81A0-3AF32569FE78}" destId="{AE76EF5C-6997-4689-88C4-9F28F3B65E19}" srcOrd="0" destOrd="0" presId="urn:microsoft.com/office/officeart/2005/8/layout/vList2"/>
    <dgm:cxn modelId="{B1A3DA8C-B4E0-4183-8BEF-2091C31EB13C}" type="presParOf" srcId="{F189CD11-0C78-4EAC-81A0-3AF32569FE78}" destId="{0AFF3057-B797-49ED-B4A2-CF55C47C4465}" srcOrd="1" destOrd="0" presId="urn:microsoft.com/office/officeart/2005/8/layout/vList2"/>
    <dgm:cxn modelId="{2D5A6853-BF2B-4B20-AF2A-455B4CDBCD00}" type="presParOf" srcId="{F189CD11-0C78-4EAC-81A0-3AF32569FE78}" destId="{C13E8692-4B98-4E41-990C-6B2014B4BCDE}"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8.xml><?xml version="1.0" encoding="utf-8"?>
<dgm:dataModel xmlns:dgm="http://schemas.openxmlformats.org/drawingml/2006/diagram" xmlns:a="http://schemas.openxmlformats.org/drawingml/2006/main">
  <dgm:ptLst>
    <dgm:pt modelId="{0227AF50-E8F1-4F98-878E-3B54C51804EA}" type="doc">
      <dgm:prSet loTypeId="urn:diagrams.loki3.com/TabbedArc+Icon" loCatId="relationship" qsTypeId="urn:microsoft.com/office/officeart/2005/8/quickstyle/3d3" qsCatId="3D" csTypeId="urn:microsoft.com/office/officeart/2005/8/colors/accent5_2" csCatId="accent5"/>
      <dgm:spPr/>
      <dgm:t>
        <a:bodyPr/>
        <a:lstStyle/>
        <a:p>
          <a:endParaRPr lang="en-US"/>
        </a:p>
      </dgm:t>
    </dgm:pt>
    <dgm:pt modelId="{16F634D0-CB39-41D1-906E-19282E9320EF}">
      <dgm:prSet/>
      <dgm:spPr/>
      <dgm:t>
        <a:bodyPr/>
        <a:lstStyle/>
        <a:p>
          <a:r>
            <a:rPr lang="en-US"/>
            <a:t>Since 2009, the NC Building Code has required mandatory special inspections based upon specific building categories and components.</a:t>
          </a:r>
        </a:p>
      </dgm:t>
    </dgm:pt>
    <dgm:pt modelId="{ADDA8E63-1FB1-4D55-9111-5546422A587C}" type="parTrans" cxnId="{04C54D8F-3422-4F7D-9F13-969FDCBC082E}">
      <dgm:prSet/>
      <dgm:spPr/>
      <dgm:t>
        <a:bodyPr/>
        <a:lstStyle/>
        <a:p>
          <a:endParaRPr lang="en-US"/>
        </a:p>
      </dgm:t>
    </dgm:pt>
    <dgm:pt modelId="{5BDB4792-BE53-481F-999F-A9330BE99EF2}" type="sibTrans" cxnId="{04C54D8F-3422-4F7D-9F13-969FDCBC082E}">
      <dgm:prSet/>
      <dgm:spPr/>
      <dgm:t>
        <a:bodyPr/>
        <a:lstStyle/>
        <a:p>
          <a:endParaRPr lang="en-US"/>
        </a:p>
      </dgm:t>
    </dgm:pt>
    <dgm:pt modelId="{78851875-8ECB-4BE4-B559-4A30B20E0526}">
      <dgm:prSet/>
      <dgm:spPr/>
      <dgm:t>
        <a:bodyPr/>
        <a:lstStyle/>
        <a:p>
          <a:r>
            <a:rPr lang="en-US"/>
            <a:t>Special inspections are no longer conducted at the discretion of the Building Code Official. </a:t>
          </a:r>
        </a:p>
      </dgm:t>
    </dgm:pt>
    <dgm:pt modelId="{C2BF7224-50B8-47F4-A6C2-0C159781F4D5}" type="parTrans" cxnId="{1DB89F70-C77D-4CEE-BF71-176E4D83692A}">
      <dgm:prSet/>
      <dgm:spPr/>
      <dgm:t>
        <a:bodyPr/>
        <a:lstStyle/>
        <a:p>
          <a:endParaRPr lang="en-US"/>
        </a:p>
      </dgm:t>
    </dgm:pt>
    <dgm:pt modelId="{CB50D480-D87C-47C3-85A2-0C5A52A6CA21}" type="sibTrans" cxnId="{1DB89F70-C77D-4CEE-BF71-176E4D83692A}">
      <dgm:prSet/>
      <dgm:spPr/>
      <dgm:t>
        <a:bodyPr/>
        <a:lstStyle/>
        <a:p>
          <a:endParaRPr lang="en-US"/>
        </a:p>
      </dgm:t>
    </dgm:pt>
    <dgm:pt modelId="{D5C1F4CE-FEE1-46EF-8F08-46C25A35EA9A}">
      <dgm:prSet/>
      <dgm:spPr/>
      <dgm:t>
        <a:bodyPr/>
        <a:lstStyle/>
        <a:p>
          <a:r>
            <a:rPr lang="en-US"/>
            <a:t>The State Construction Office has published thorough Special Inspections Requirements and Guidelines which must be adhered to in the construction process.</a:t>
          </a:r>
        </a:p>
      </dgm:t>
    </dgm:pt>
    <dgm:pt modelId="{F38A6702-8268-468E-B048-022AA452E264}" type="parTrans" cxnId="{327BA452-3E0D-442A-8A79-7A2F63C73738}">
      <dgm:prSet/>
      <dgm:spPr/>
      <dgm:t>
        <a:bodyPr/>
        <a:lstStyle/>
        <a:p>
          <a:endParaRPr lang="en-US"/>
        </a:p>
      </dgm:t>
    </dgm:pt>
    <dgm:pt modelId="{2305370B-9E07-4A5D-944E-7C4E8685E869}" type="sibTrans" cxnId="{327BA452-3E0D-442A-8A79-7A2F63C73738}">
      <dgm:prSet/>
      <dgm:spPr/>
      <dgm:t>
        <a:bodyPr/>
        <a:lstStyle/>
        <a:p>
          <a:endParaRPr lang="en-US"/>
        </a:p>
      </dgm:t>
    </dgm:pt>
    <dgm:pt modelId="{0F1F5B5D-5276-4A19-AB8D-A89F6B21AD93}" type="pres">
      <dgm:prSet presAssocID="{0227AF50-E8F1-4F98-878E-3B54C51804EA}" presName="Name0" presStyleCnt="0">
        <dgm:presLayoutVars>
          <dgm:dir/>
          <dgm:resizeHandles val="exact"/>
        </dgm:presLayoutVars>
      </dgm:prSet>
      <dgm:spPr/>
    </dgm:pt>
    <dgm:pt modelId="{AE651B54-5E3B-48CD-AC4D-97FC577FE640}" type="pres">
      <dgm:prSet presAssocID="{16F634D0-CB39-41D1-906E-19282E9320EF}" presName="twoplus" presStyleLbl="node1" presStyleIdx="0" presStyleCnt="3">
        <dgm:presLayoutVars>
          <dgm:bulletEnabled val="1"/>
        </dgm:presLayoutVars>
      </dgm:prSet>
      <dgm:spPr/>
    </dgm:pt>
    <dgm:pt modelId="{32CC528C-7BDA-49BB-835F-01652F9E8045}" type="pres">
      <dgm:prSet presAssocID="{78851875-8ECB-4BE4-B559-4A30B20E0526}" presName="twoplus" presStyleLbl="node1" presStyleIdx="1" presStyleCnt="3">
        <dgm:presLayoutVars>
          <dgm:bulletEnabled val="1"/>
        </dgm:presLayoutVars>
      </dgm:prSet>
      <dgm:spPr/>
    </dgm:pt>
    <dgm:pt modelId="{3A249366-C446-4616-9EFB-3FFB0F0DFCFB}" type="pres">
      <dgm:prSet presAssocID="{D5C1F4CE-FEE1-46EF-8F08-46C25A35EA9A}" presName="twoplus" presStyleLbl="node1" presStyleIdx="2" presStyleCnt="3">
        <dgm:presLayoutVars>
          <dgm:bulletEnabled val="1"/>
        </dgm:presLayoutVars>
      </dgm:prSet>
      <dgm:spPr/>
    </dgm:pt>
  </dgm:ptLst>
  <dgm:cxnLst>
    <dgm:cxn modelId="{53220D1A-708D-469F-9205-EED14572EC16}" type="presOf" srcId="{78851875-8ECB-4BE4-B559-4A30B20E0526}" destId="{32CC528C-7BDA-49BB-835F-01652F9E8045}" srcOrd="0" destOrd="0" presId="urn:diagrams.loki3.com/TabbedArc+Icon"/>
    <dgm:cxn modelId="{FC87D24C-66AB-4FC1-8A18-4EDA7719B2BC}" type="presOf" srcId="{0227AF50-E8F1-4F98-878E-3B54C51804EA}" destId="{0F1F5B5D-5276-4A19-AB8D-A89F6B21AD93}" srcOrd="0" destOrd="0" presId="urn:diagrams.loki3.com/TabbedArc+Icon"/>
    <dgm:cxn modelId="{1DB89F70-C77D-4CEE-BF71-176E4D83692A}" srcId="{0227AF50-E8F1-4F98-878E-3B54C51804EA}" destId="{78851875-8ECB-4BE4-B559-4A30B20E0526}" srcOrd="1" destOrd="0" parTransId="{C2BF7224-50B8-47F4-A6C2-0C159781F4D5}" sibTransId="{CB50D480-D87C-47C3-85A2-0C5A52A6CA21}"/>
    <dgm:cxn modelId="{327BA452-3E0D-442A-8A79-7A2F63C73738}" srcId="{0227AF50-E8F1-4F98-878E-3B54C51804EA}" destId="{D5C1F4CE-FEE1-46EF-8F08-46C25A35EA9A}" srcOrd="2" destOrd="0" parTransId="{F38A6702-8268-468E-B048-022AA452E264}" sibTransId="{2305370B-9E07-4A5D-944E-7C4E8685E869}"/>
    <dgm:cxn modelId="{77559C80-630B-4B8D-B192-920F969D4F1E}" type="presOf" srcId="{16F634D0-CB39-41D1-906E-19282E9320EF}" destId="{AE651B54-5E3B-48CD-AC4D-97FC577FE640}" srcOrd="0" destOrd="0" presId="urn:diagrams.loki3.com/TabbedArc+Icon"/>
    <dgm:cxn modelId="{4665A383-3F5E-4C09-A075-0E93E7CF8539}" type="presOf" srcId="{D5C1F4CE-FEE1-46EF-8F08-46C25A35EA9A}" destId="{3A249366-C446-4616-9EFB-3FFB0F0DFCFB}" srcOrd="0" destOrd="0" presId="urn:diagrams.loki3.com/TabbedArc+Icon"/>
    <dgm:cxn modelId="{04C54D8F-3422-4F7D-9F13-969FDCBC082E}" srcId="{0227AF50-E8F1-4F98-878E-3B54C51804EA}" destId="{16F634D0-CB39-41D1-906E-19282E9320EF}" srcOrd="0" destOrd="0" parTransId="{ADDA8E63-1FB1-4D55-9111-5546422A587C}" sibTransId="{5BDB4792-BE53-481F-999F-A9330BE99EF2}"/>
    <dgm:cxn modelId="{0512CA95-4650-46DD-8111-B356D55CF801}" type="presParOf" srcId="{0F1F5B5D-5276-4A19-AB8D-A89F6B21AD93}" destId="{AE651B54-5E3B-48CD-AC4D-97FC577FE640}" srcOrd="0" destOrd="0" presId="urn:diagrams.loki3.com/TabbedArc+Icon"/>
    <dgm:cxn modelId="{552B994A-7928-48F4-B3EE-C6256655F9F3}" type="presParOf" srcId="{0F1F5B5D-5276-4A19-AB8D-A89F6B21AD93}" destId="{32CC528C-7BDA-49BB-835F-01652F9E8045}" srcOrd="1" destOrd="0" presId="urn:diagrams.loki3.com/TabbedArc+Icon"/>
    <dgm:cxn modelId="{470F6273-EC27-4820-9171-F27FF618198B}" type="presParOf" srcId="{0F1F5B5D-5276-4A19-AB8D-A89F6B21AD93}" destId="{3A249366-C446-4616-9EFB-3FFB0F0DFCFB}" srcOrd="2" destOrd="0" presId="urn:diagrams.loki3.com/TabbedArc+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9.xml><?xml version="1.0" encoding="utf-8"?>
<dgm:dataModel xmlns:dgm="http://schemas.openxmlformats.org/drawingml/2006/diagram" xmlns:a="http://schemas.openxmlformats.org/drawingml/2006/main">
  <dgm:ptLst>
    <dgm:pt modelId="{9421C216-C8D4-4982-BAB5-42B9A259C9A0}"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E6342C8F-34D3-4FBA-B74C-B3B73E7032A8}">
      <dgm:prSet/>
      <dgm:spPr/>
      <dgm:t>
        <a:bodyPr/>
        <a:lstStyle/>
        <a:p>
          <a:pPr algn="ctr"/>
          <a:r>
            <a:rPr lang="en-US" b="1"/>
            <a:t>Section 707 </a:t>
          </a:r>
          <a:endParaRPr lang="en-US"/>
        </a:p>
      </dgm:t>
    </dgm:pt>
    <dgm:pt modelId="{C4AA076C-D254-48F0-874C-93116CF89D47}" type="parTrans" cxnId="{0F8CA6C3-E0FE-4537-9330-E69B7261A3A8}">
      <dgm:prSet/>
      <dgm:spPr/>
      <dgm:t>
        <a:bodyPr/>
        <a:lstStyle/>
        <a:p>
          <a:pPr algn="ctr"/>
          <a:endParaRPr lang="en-US"/>
        </a:p>
      </dgm:t>
    </dgm:pt>
    <dgm:pt modelId="{66C1C03A-5802-4465-8E7C-98734961A7D9}" type="sibTrans" cxnId="{0F8CA6C3-E0FE-4537-9330-E69B7261A3A8}">
      <dgm:prSet/>
      <dgm:spPr/>
      <dgm:t>
        <a:bodyPr/>
        <a:lstStyle/>
        <a:p>
          <a:pPr algn="ctr"/>
          <a:endParaRPr lang="en-US"/>
        </a:p>
      </dgm:t>
    </dgm:pt>
    <dgm:pt modelId="{96E1AFC0-428A-4F49-B8D5-6BFDE28486F1}">
      <dgm:prSet/>
      <dgm:spPr/>
      <dgm:t>
        <a:bodyPr/>
        <a:lstStyle/>
        <a:p>
          <a:pPr algn="ctr"/>
          <a:r>
            <a:rPr lang="en-US" b="1"/>
            <a:t>Surety</a:t>
          </a:r>
          <a:endParaRPr lang="en-US"/>
        </a:p>
      </dgm:t>
    </dgm:pt>
    <dgm:pt modelId="{91B68D88-7944-4DE9-A51F-8E3FCF6C3074}" type="parTrans" cxnId="{E9BA1132-1374-41F2-9A22-B3B74212D7FF}">
      <dgm:prSet/>
      <dgm:spPr/>
      <dgm:t>
        <a:bodyPr/>
        <a:lstStyle/>
        <a:p>
          <a:pPr algn="ctr"/>
          <a:endParaRPr lang="en-US"/>
        </a:p>
      </dgm:t>
    </dgm:pt>
    <dgm:pt modelId="{D235BCE2-395A-49D4-B4F2-C54B57C29056}" type="sibTrans" cxnId="{E9BA1132-1374-41F2-9A22-B3B74212D7FF}">
      <dgm:prSet/>
      <dgm:spPr/>
      <dgm:t>
        <a:bodyPr/>
        <a:lstStyle/>
        <a:p>
          <a:pPr algn="ctr"/>
          <a:endParaRPr lang="en-US"/>
        </a:p>
      </dgm:t>
    </dgm:pt>
    <dgm:pt modelId="{44273842-8A8B-4F49-A43D-B623CD8437F4}" type="pres">
      <dgm:prSet presAssocID="{9421C216-C8D4-4982-BAB5-42B9A259C9A0}" presName="linear" presStyleCnt="0">
        <dgm:presLayoutVars>
          <dgm:animLvl val="lvl"/>
          <dgm:resizeHandles val="exact"/>
        </dgm:presLayoutVars>
      </dgm:prSet>
      <dgm:spPr/>
    </dgm:pt>
    <dgm:pt modelId="{EEC9A150-6FE2-48A4-B085-158C2D5C7F4C}" type="pres">
      <dgm:prSet presAssocID="{E6342C8F-34D3-4FBA-B74C-B3B73E7032A8}" presName="parentText" presStyleLbl="node1" presStyleIdx="0" presStyleCnt="2">
        <dgm:presLayoutVars>
          <dgm:chMax val="0"/>
          <dgm:bulletEnabled val="1"/>
        </dgm:presLayoutVars>
      </dgm:prSet>
      <dgm:spPr/>
    </dgm:pt>
    <dgm:pt modelId="{F2620482-BE99-4386-87AB-015C8831A8DB}" type="pres">
      <dgm:prSet presAssocID="{66C1C03A-5802-4465-8E7C-98734961A7D9}" presName="spacer" presStyleCnt="0"/>
      <dgm:spPr/>
    </dgm:pt>
    <dgm:pt modelId="{7384C9C5-8CC3-450F-AB7E-4725DC2B1846}" type="pres">
      <dgm:prSet presAssocID="{96E1AFC0-428A-4F49-B8D5-6BFDE28486F1}" presName="parentText" presStyleLbl="node1" presStyleIdx="1" presStyleCnt="2">
        <dgm:presLayoutVars>
          <dgm:chMax val="0"/>
          <dgm:bulletEnabled val="1"/>
        </dgm:presLayoutVars>
      </dgm:prSet>
      <dgm:spPr/>
    </dgm:pt>
  </dgm:ptLst>
  <dgm:cxnLst>
    <dgm:cxn modelId="{443F7E2C-3050-49D9-99D3-C0252D4D0B91}" type="presOf" srcId="{96E1AFC0-428A-4F49-B8D5-6BFDE28486F1}" destId="{7384C9C5-8CC3-450F-AB7E-4725DC2B1846}" srcOrd="0" destOrd="0" presId="urn:microsoft.com/office/officeart/2005/8/layout/vList2"/>
    <dgm:cxn modelId="{E9BA1132-1374-41F2-9A22-B3B74212D7FF}" srcId="{9421C216-C8D4-4982-BAB5-42B9A259C9A0}" destId="{96E1AFC0-428A-4F49-B8D5-6BFDE28486F1}" srcOrd="1" destOrd="0" parTransId="{91B68D88-7944-4DE9-A51F-8E3FCF6C3074}" sibTransId="{D235BCE2-395A-49D4-B4F2-C54B57C29056}"/>
    <dgm:cxn modelId="{5F408E5E-B829-487C-AB44-56428C616E07}" type="presOf" srcId="{E6342C8F-34D3-4FBA-B74C-B3B73E7032A8}" destId="{EEC9A150-6FE2-48A4-B085-158C2D5C7F4C}" srcOrd="0" destOrd="0" presId="urn:microsoft.com/office/officeart/2005/8/layout/vList2"/>
    <dgm:cxn modelId="{F74F9B51-26BF-4B89-AA84-99629698DCFA}" type="presOf" srcId="{9421C216-C8D4-4982-BAB5-42B9A259C9A0}" destId="{44273842-8A8B-4F49-A43D-B623CD8437F4}" srcOrd="0" destOrd="0" presId="urn:microsoft.com/office/officeart/2005/8/layout/vList2"/>
    <dgm:cxn modelId="{0F8CA6C3-E0FE-4537-9330-E69B7261A3A8}" srcId="{9421C216-C8D4-4982-BAB5-42B9A259C9A0}" destId="{E6342C8F-34D3-4FBA-B74C-B3B73E7032A8}" srcOrd="0" destOrd="0" parTransId="{C4AA076C-D254-48F0-874C-93116CF89D47}" sibTransId="{66C1C03A-5802-4465-8E7C-98734961A7D9}"/>
    <dgm:cxn modelId="{CDDE256D-64A1-4827-BBE9-137187CDC104}" type="presParOf" srcId="{44273842-8A8B-4F49-A43D-B623CD8437F4}" destId="{EEC9A150-6FE2-48A4-B085-158C2D5C7F4C}" srcOrd="0" destOrd="0" presId="urn:microsoft.com/office/officeart/2005/8/layout/vList2"/>
    <dgm:cxn modelId="{2C433A64-22FE-4A4D-A842-E5D54CF67D9F}" type="presParOf" srcId="{44273842-8A8B-4F49-A43D-B623CD8437F4}" destId="{F2620482-BE99-4386-87AB-015C8831A8DB}" srcOrd="1" destOrd="0" presId="urn:microsoft.com/office/officeart/2005/8/layout/vList2"/>
    <dgm:cxn modelId="{329EEA26-5A52-4B5B-B719-B4DD9916A8C8}" type="presParOf" srcId="{44273842-8A8B-4F49-A43D-B623CD8437F4}" destId="{7384C9C5-8CC3-450F-AB7E-4725DC2B184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D760414B-964C-4614-A3D3-DED85D0BFEE8}"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en-US"/>
        </a:p>
      </dgm:t>
    </dgm:pt>
    <dgm:pt modelId="{E02774A7-D3D2-4E05-85BD-BE9FD9D4DC31}">
      <dgm:prSet custT="1"/>
      <dgm:spPr/>
      <dgm:t>
        <a:bodyPr/>
        <a:lstStyle/>
        <a:p>
          <a:endParaRPr lang="en-US" sz="2800" b="1" dirty="0">
            <a:latin typeface="+mj-lt"/>
          </a:endParaRPr>
        </a:p>
        <a:p>
          <a:r>
            <a:rPr lang="en-US" sz="2800" b="1" dirty="0">
              <a:latin typeface="+mj-lt"/>
            </a:rPr>
            <a:t>Design and Construction Services Section</a:t>
          </a:r>
          <a:br>
            <a:rPr lang="en-US" sz="2800" b="1" dirty="0">
              <a:latin typeface="+mj-lt"/>
            </a:rPr>
          </a:br>
          <a:endParaRPr lang="en-US" sz="2800" b="1" dirty="0">
            <a:latin typeface="+mj-lt"/>
          </a:endParaRPr>
        </a:p>
      </dgm:t>
    </dgm:pt>
    <dgm:pt modelId="{4A06A604-E1E7-438C-93DD-8159AA386701}" type="parTrans" cxnId="{C6656924-6883-41BA-8426-EE3E0B1C106B}">
      <dgm:prSet/>
      <dgm:spPr/>
      <dgm:t>
        <a:bodyPr/>
        <a:lstStyle/>
        <a:p>
          <a:endParaRPr lang="en-US"/>
        </a:p>
      </dgm:t>
    </dgm:pt>
    <dgm:pt modelId="{9E3B335A-E848-4F86-9C5C-C9319F1A1E81}" type="sibTrans" cxnId="{C6656924-6883-41BA-8426-EE3E0B1C106B}">
      <dgm:prSet/>
      <dgm:spPr/>
      <dgm:t>
        <a:bodyPr/>
        <a:lstStyle/>
        <a:p>
          <a:endParaRPr lang="en-US"/>
        </a:p>
      </dgm:t>
    </dgm:pt>
    <dgm:pt modelId="{565416FA-BDA6-4F18-8D24-F3EA2F32D1D2}" type="pres">
      <dgm:prSet presAssocID="{D760414B-964C-4614-A3D3-DED85D0BFEE8}" presName="Name0" presStyleCnt="0">
        <dgm:presLayoutVars>
          <dgm:dir/>
          <dgm:resizeHandles val="exact"/>
        </dgm:presLayoutVars>
      </dgm:prSet>
      <dgm:spPr/>
    </dgm:pt>
    <dgm:pt modelId="{3EAFE4BA-DA50-4A77-8F46-279ED261BBC8}" type="pres">
      <dgm:prSet presAssocID="{E02774A7-D3D2-4E05-85BD-BE9FD9D4DC31}" presName="node" presStyleLbl="node1" presStyleIdx="0" presStyleCnt="1">
        <dgm:presLayoutVars>
          <dgm:bulletEnabled val="1"/>
        </dgm:presLayoutVars>
      </dgm:prSet>
      <dgm:spPr/>
    </dgm:pt>
  </dgm:ptLst>
  <dgm:cxnLst>
    <dgm:cxn modelId="{182E8201-C0FD-4AF4-8C20-D0CB083AADB2}" type="presOf" srcId="{D760414B-964C-4614-A3D3-DED85D0BFEE8}" destId="{565416FA-BDA6-4F18-8D24-F3EA2F32D1D2}" srcOrd="0" destOrd="0" presId="urn:microsoft.com/office/officeart/2005/8/layout/process1"/>
    <dgm:cxn modelId="{C6656924-6883-41BA-8426-EE3E0B1C106B}" srcId="{D760414B-964C-4614-A3D3-DED85D0BFEE8}" destId="{E02774A7-D3D2-4E05-85BD-BE9FD9D4DC31}" srcOrd="0" destOrd="0" parTransId="{4A06A604-E1E7-438C-93DD-8159AA386701}" sibTransId="{9E3B335A-E848-4F86-9C5C-C9319F1A1E81}"/>
    <dgm:cxn modelId="{13004CE5-EE99-49DA-9C5D-C725AA580356}" type="presOf" srcId="{E02774A7-D3D2-4E05-85BD-BE9FD9D4DC31}" destId="{3EAFE4BA-DA50-4A77-8F46-279ED261BBC8}" srcOrd="0" destOrd="0" presId="urn:microsoft.com/office/officeart/2005/8/layout/process1"/>
    <dgm:cxn modelId="{F683A3F7-CB60-4560-B2C6-A98B37FE8AA0}" type="presParOf" srcId="{565416FA-BDA6-4F18-8D24-F3EA2F32D1D2}" destId="{3EAFE4BA-DA50-4A77-8F46-279ED261BBC8}" srcOrd="0" destOrd="0" presId="urn:microsoft.com/office/officeart/2005/8/layout/process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70.xml><?xml version="1.0" encoding="utf-8"?>
<dgm:dataModel xmlns:dgm="http://schemas.openxmlformats.org/drawingml/2006/diagram" xmlns:a="http://schemas.openxmlformats.org/drawingml/2006/main">
  <dgm:ptLst>
    <dgm:pt modelId="{55FEA2F2-5D92-4DA4-BEAA-8EAEA7DF51BB}" type="doc">
      <dgm:prSet loTypeId="urn:microsoft.com/office/officeart/2005/8/layout/matrix2" loCatId="matrix" qsTypeId="urn:microsoft.com/office/officeart/2005/8/quickstyle/3d2" qsCatId="3D" csTypeId="urn:microsoft.com/office/officeart/2005/8/colors/accent2_2" csCatId="accent2"/>
      <dgm:spPr/>
      <dgm:t>
        <a:bodyPr/>
        <a:lstStyle/>
        <a:p>
          <a:endParaRPr lang="en-US"/>
        </a:p>
      </dgm:t>
    </dgm:pt>
    <dgm:pt modelId="{9DA1266D-6337-4B56-90A6-5D2E3E3709CB}">
      <dgm:prSet/>
      <dgm:spPr/>
      <dgm:t>
        <a:bodyPr/>
        <a:lstStyle/>
        <a:p>
          <a:r>
            <a:rPr lang="en-US"/>
            <a:t>It shall be incumbent upon the Designer during the construction process to advise the surety company of any indication of failure on the part of a contractor to perform under the terms of his contract.</a:t>
          </a:r>
        </a:p>
      </dgm:t>
    </dgm:pt>
    <dgm:pt modelId="{3EC148E7-428B-4560-866D-E96A37631D04}" type="parTrans" cxnId="{3F88B578-A0D7-46FC-91A1-C85B9E5FE943}">
      <dgm:prSet/>
      <dgm:spPr/>
      <dgm:t>
        <a:bodyPr/>
        <a:lstStyle/>
        <a:p>
          <a:endParaRPr lang="en-US"/>
        </a:p>
      </dgm:t>
    </dgm:pt>
    <dgm:pt modelId="{6EB52877-9AED-47EE-B6CA-8DBD708F3BCF}" type="sibTrans" cxnId="{3F88B578-A0D7-46FC-91A1-C85B9E5FE943}">
      <dgm:prSet/>
      <dgm:spPr/>
      <dgm:t>
        <a:bodyPr/>
        <a:lstStyle/>
        <a:p>
          <a:endParaRPr lang="en-US"/>
        </a:p>
      </dgm:t>
    </dgm:pt>
    <dgm:pt modelId="{09DC3089-343F-4D7F-A4F7-AC3AF60C1FC0}">
      <dgm:prSet/>
      <dgm:spPr/>
      <dgm:t>
        <a:bodyPr/>
        <a:lstStyle/>
        <a:p>
          <a:r>
            <a:rPr lang="en-US"/>
            <a:t>Timely notification to the surety company of any such failure on the part of the contractor is essential. </a:t>
          </a:r>
        </a:p>
      </dgm:t>
    </dgm:pt>
    <dgm:pt modelId="{72917A76-3033-4CEB-ACF5-43BB487105B9}" type="parTrans" cxnId="{23E1CCBC-C009-437A-BFDD-1A27E328E9DD}">
      <dgm:prSet/>
      <dgm:spPr/>
      <dgm:t>
        <a:bodyPr/>
        <a:lstStyle/>
        <a:p>
          <a:endParaRPr lang="en-US"/>
        </a:p>
      </dgm:t>
    </dgm:pt>
    <dgm:pt modelId="{302835A7-D87E-4019-97AF-20C0DE3B6C05}" type="sibTrans" cxnId="{23E1CCBC-C009-437A-BFDD-1A27E328E9DD}">
      <dgm:prSet/>
      <dgm:spPr/>
      <dgm:t>
        <a:bodyPr/>
        <a:lstStyle/>
        <a:p>
          <a:endParaRPr lang="en-US"/>
        </a:p>
      </dgm:t>
    </dgm:pt>
    <dgm:pt modelId="{2959C6F3-29D4-4111-A2D4-54F80BC1AC6A}">
      <dgm:prSet/>
      <dgm:spPr/>
      <dgm:t>
        <a:bodyPr/>
        <a:lstStyle/>
        <a:p>
          <a:r>
            <a:rPr lang="en-US"/>
            <a:t>GS 143-129 provides that a bond written on a surety company against which the State of North Carolina has pending an unsettled claim or complaint for a period of more than 180 days, may be rejected by the Owner. </a:t>
          </a:r>
        </a:p>
      </dgm:t>
    </dgm:pt>
    <dgm:pt modelId="{469F54F8-9156-489D-B011-C6F635C31B01}" type="parTrans" cxnId="{3F9C1AE5-7A0C-497D-BC71-FB4B0525B837}">
      <dgm:prSet/>
      <dgm:spPr/>
      <dgm:t>
        <a:bodyPr/>
        <a:lstStyle/>
        <a:p>
          <a:endParaRPr lang="en-US"/>
        </a:p>
      </dgm:t>
    </dgm:pt>
    <dgm:pt modelId="{ADFA7FB9-92A0-4684-96DB-05AE5B9EE71D}" type="sibTrans" cxnId="{3F9C1AE5-7A0C-497D-BC71-FB4B0525B837}">
      <dgm:prSet/>
      <dgm:spPr/>
      <dgm:t>
        <a:bodyPr/>
        <a:lstStyle/>
        <a:p>
          <a:endParaRPr lang="en-US"/>
        </a:p>
      </dgm:t>
    </dgm:pt>
    <dgm:pt modelId="{3A9814B8-A745-44CE-8934-A5ED87C72E94}">
      <dgm:prSet/>
      <dgm:spPr/>
      <dgm:t>
        <a:bodyPr/>
        <a:lstStyle/>
        <a:p>
          <a:r>
            <a:rPr lang="en-US"/>
            <a:t>Such rejection shall not be subject to protest by the contractor; however, the contractor shall be given a reasonable time to furnish a bond written by an acceptable surety company.</a:t>
          </a:r>
        </a:p>
      </dgm:t>
    </dgm:pt>
    <dgm:pt modelId="{008ED464-E138-4836-BE2F-8B9665EA1D63}" type="parTrans" cxnId="{C190CEE8-8351-4C27-8358-A9ED4361C85E}">
      <dgm:prSet/>
      <dgm:spPr/>
      <dgm:t>
        <a:bodyPr/>
        <a:lstStyle/>
        <a:p>
          <a:endParaRPr lang="en-US"/>
        </a:p>
      </dgm:t>
    </dgm:pt>
    <dgm:pt modelId="{38B43484-1E90-415B-AC22-3CDE1714688A}" type="sibTrans" cxnId="{C190CEE8-8351-4C27-8358-A9ED4361C85E}">
      <dgm:prSet/>
      <dgm:spPr/>
      <dgm:t>
        <a:bodyPr/>
        <a:lstStyle/>
        <a:p>
          <a:endParaRPr lang="en-US"/>
        </a:p>
      </dgm:t>
    </dgm:pt>
    <dgm:pt modelId="{89C190D0-79FC-4869-96EB-23FA8301C013}" type="pres">
      <dgm:prSet presAssocID="{55FEA2F2-5D92-4DA4-BEAA-8EAEA7DF51BB}" presName="matrix" presStyleCnt="0">
        <dgm:presLayoutVars>
          <dgm:chMax val="1"/>
          <dgm:dir/>
          <dgm:resizeHandles val="exact"/>
        </dgm:presLayoutVars>
      </dgm:prSet>
      <dgm:spPr/>
    </dgm:pt>
    <dgm:pt modelId="{254536EA-8BB2-4889-9106-41C8A78B9351}" type="pres">
      <dgm:prSet presAssocID="{55FEA2F2-5D92-4DA4-BEAA-8EAEA7DF51BB}" presName="axisShape" presStyleLbl="bgShp" presStyleIdx="0" presStyleCnt="1"/>
      <dgm:spPr/>
    </dgm:pt>
    <dgm:pt modelId="{E78AB826-B721-4939-B0AC-57DD936BF3AA}" type="pres">
      <dgm:prSet presAssocID="{55FEA2F2-5D92-4DA4-BEAA-8EAEA7DF51BB}" presName="rect1" presStyleLbl="node1" presStyleIdx="0" presStyleCnt="4">
        <dgm:presLayoutVars>
          <dgm:chMax val="0"/>
          <dgm:chPref val="0"/>
          <dgm:bulletEnabled val="1"/>
        </dgm:presLayoutVars>
      </dgm:prSet>
      <dgm:spPr/>
    </dgm:pt>
    <dgm:pt modelId="{FB6469FC-659F-4918-A6A8-8938456B1F5E}" type="pres">
      <dgm:prSet presAssocID="{55FEA2F2-5D92-4DA4-BEAA-8EAEA7DF51BB}" presName="rect2" presStyleLbl="node1" presStyleIdx="1" presStyleCnt="4">
        <dgm:presLayoutVars>
          <dgm:chMax val="0"/>
          <dgm:chPref val="0"/>
          <dgm:bulletEnabled val="1"/>
        </dgm:presLayoutVars>
      </dgm:prSet>
      <dgm:spPr/>
    </dgm:pt>
    <dgm:pt modelId="{FEAA47BD-76DD-4F8D-B935-F4F3159374CF}" type="pres">
      <dgm:prSet presAssocID="{55FEA2F2-5D92-4DA4-BEAA-8EAEA7DF51BB}" presName="rect3" presStyleLbl="node1" presStyleIdx="2" presStyleCnt="4">
        <dgm:presLayoutVars>
          <dgm:chMax val="0"/>
          <dgm:chPref val="0"/>
          <dgm:bulletEnabled val="1"/>
        </dgm:presLayoutVars>
      </dgm:prSet>
      <dgm:spPr/>
    </dgm:pt>
    <dgm:pt modelId="{C171C091-26E4-40D2-8E86-48C489050EA4}" type="pres">
      <dgm:prSet presAssocID="{55FEA2F2-5D92-4DA4-BEAA-8EAEA7DF51BB}" presName="rect4" presStyleLbl="node1" presStyleIdx="3" presStyleCnt="4">
        <dgm:presLayoutVars>
          <dgm:chMax val="0"/>
          <dgm:chPref val="0"/>
          <dgm:bulletEnabled val="1"/>
        </dgm:presLayoutVars>
      </dgm:prSet>
      <dgm:spPr/>
    </dgm:pt>
  </dgm:ptLst>
  <dgm:cxnLst>
    <dgm:cxn modelId="{6D88D212-F23B-4AAE-9DC1-6228B339BFE7}" type="presOf" srcId="{2959C6F3-29D4-4111-A2D4-54F80BC1AC6A}" destId="{FEAA47BD-76DD-4F8D-B935-F4F3159374CF}" srcOrd="0" destOrd="0" presId="urn:microsoft.com/office/officeart/2005/8/layout/matrix2"/>
    <dgm:cxn modelId="{E9FD2477-EBF9-4D75-8A00-0B6B97D76500}" type="presOf" srcId="{09DC3089-343F-4D7F-A4F7-AC3AF60C1FC0}" destId="{FB6469FC-659F-4918-A6A8-8938456B1F5E}" srcOrd="0" destOrd="0" presId="urn:microsoft.com/office/officeart/2005/8/layout/matrix2"/>
    <dgm:cxn modelId="{3F88B578-A0D7-46FC-91A1-C85B9E5FE943}" srcId="{55FEA2F2-5D92-4DA4-BEAA-8EAEA7DF51BB}" destId="{9DA1266D-6337-4B56-90A6-5D2E3E3709CB}" srcOrd="0" destOrd="0" parTransId="{3EC148E7-428B-4560-866D-E96A37631D04}" sibTransId="{6EB52877-9AED-47EE-B6CA-8DBD708F3BCF}"/>
    <dgm:cxn modelId="{71A1A792-4E60-4BAA-B373-480CED870F9E}" type="presOf" srcId="{9DA1266D-6337-4B56-90A6-5D2E3E3709CB}" destId="{E78AB826-B721-4939-B0AC-57DD936BF3AA}" srcOrd="0" destOrd="0" presId="urn:microsoft.com/office/officeart/2005/8/layout/matrix2"/>
    <dgm:cxn modelId="{8BA33EAC-61AF-4831-B3DB-BE3CD973022F}" type="presOf" srcId="{3A9814B8-A745-44CE-8934-A5ED87C72E94}" destId="{C171C091-26E4-40D2-8E86-48C489050EA4}" srcOrd="0" destOrd="0" presId="urn:microsoft.com/office/officeart/2005/8/layout/matrix2"/>
    <dgm:cxn modelId="{23E1CCBC-C009-437A-BFDD-1A27E328E9DD}" srcId="{55FEA2F2-5D92-4DA4-BEAA-8EAEA7DF51BB}" destId="{09DC3089-343F-4D7F-A4F7-AC3AF60C1FC0}" srcOrd="1" destOrd="0" parTransId="{72917A76-3033-4CEB-ACF5-43BB487105B9}" sibTransId="{302835A7-D87E-4019-97AF-20C0DE3B6C05}"/>
    <dgm:cxn modelId="{1AF536C4-B353-41ED-955C-2A696AEA49C3}" type="presOf" srcId="{55FEA2F2-5D92-4DA4-BEAA-8EAEA7DF51BB}" destId="{89C190D0-79FC-4869-96EB-23FA8301C013}" srcOrd="0" destOrd="0" presId="urn:microsoft.com/office/officeart/2005/8/layout/matrix2"/>
    <dgm:cxn modelId="{3F9C1AE5-7A0C-497D-BC71-FB4B0525B837}" srcId="{55FEA2F2-5D92-4DA4-BEAA-8EAEA7DF51BB}" destId="{2959C6F3-29D4-4111-A2D4-54F80BC1AC6A}" srcOrd="2" destOrd="0" parTransId="{469F54F8-9156-489D-B011-C6F635C31B01}" sibTransId="{ADFA7FB9-92A0-4684-96DB-05AE5B9EE71D}"/>
    <dgm:cxn modelId="{C190CEE8-8351-4C27-8358-A9ED4361C85E}" srcId="{55FEA2F2-5D92-4DA4-BEAA-8EAEA7DF51BB}" destId="{3A9814B8-A745-44CE-8934-A5ED87C72E94}" srcOrd="3" destOrd="0" parTransId="{008ED464-E138-4836-BE2F-8B9665EA1D63}" sibTransId="{38B43484-1E90-415B-AC22-3CDE1714688A}"/>
    <dgm:cxn modelId="{4942474F-9C07-4AFE-8826-C0F5A0A2A9F7}" type="presParOf" srcId="{89C190D0-79FC-4869-96EB-23FA8301C013}" destId="{254536EA-8BB2-4889-9106-41C8A78B9351}" srcOrd="0" destOrd="0" presId="urn:microsoft.com/office/officeart/2005/8/layout/matrix2"/>
    <dgm:cxn modelId="{6BA52C18-FA7B-415F-A17D-E8B09E97E189}" type="presParOf" srcId="{89C190D0-79FC-4869-96EB-23FA8301C013}" destId="{E78AB826-B721-4939-B0AC-57DD936BF3AA}" srcOrd="1" destOrd="0" presId="urn:microsoft.com/office/officeart/2005/8/layout/matrix2"/>
    <dgm:cxn modelId="{984484F9-A79C-4236-BE65-69CFEF56743A}" type="presParOf" srcId="{89C190D0-79FC-4869-96EB-23FA8301C013}" destId="{FB6469FC-659F-4918-A6A8-8938456B1F5E}" srcOrd="2" destOrd="0" presId="urn:microsoft.com/office/officeart/2005/8/layout/matrix2"/>
    <dgm:cxn modelId="{37EF573E-5495-4A9F-ADAD-A898B99D4306}" type="presParOf" srcId="{89C190D0-79FC-4869-96EB-23FA8301C013}" destId="{FEAA47BD-76DD-4F8D-B935-F4F3159374CF}" srcOrd="3" destOrd="0" presId="urn:microsoft.com/office/officeart/2005/8/layout/matrix2"/>
    <dgm:cxn modelId="{6193BB1A-2A1A-449E-B6C2-656853FBE88A}" type="presParOf" srcId="{89C190D0-79FC-4869-96EB-23FA8301C013}" destId="{C171C091-26E4-40D2-8E86-48C489050EA4}"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1.xml><?xml version="1.0" encoding="utf-8"?>
<dgm:dataModel xmlns:dgm="http://schemas.openxmlformats.org/drawingml/2006/diagram" xmlns:a="http://schemas.openxmlformats.org/drawingml/2006/main">
  <dgm:ptLst>
    <dgm:pt modelId="{71DE554B-71A4-491C-85F7-DFE537A9B236}"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45AB9381-0A48-4DBC-95E0-76F8AEF5AC05}">
      <dgm:prSet/>
      <dgm:spPr/>
      <dgm:t>
        <a:bodyPr/>
        <a:lstStyle/>
        <a:p>
          <a:pPr algn="ctr"/>
          <a:r>
            <a:rPr lang="en-US" b="1"/>
            <a:t>Section 708 </a:t>
          </a:r>
          <a:endParaRPr lang="en-US"/>
        </a:p>
      </dgm:t>
    </dgm:pt>
    <dgm:pt modelId="{DA569C3A-A937-41DB-B004-990E05ACDEA2}" type="parTrans" cxnId="{0778108D-37FE-4229-ABFC-A32E7D65B4FC}">
      <dgm:prSet/>
      <dgm:spPr/>
      <dgm:t>
        <a:bodyPr/>
        <a:lstStyle/>
        <a:p>
          <a:pPr algn="ctr"/>
          <a:endParaRPr lang="en-US"/>
        </a:p>
      </dgm:t>
    </dgm:pt>
    <dgm:pt modelId="{D44EA684-3397-4586-91F9-54C4C131E7EC}" type="sibTrans" cxnId="{0778108D-37FE-4229-ABFC-A32E7D65B4FC}">
      <dgm:prSet/>
      <dgm:spPr/>
      <dgm:t>
        <a:bodyPr/>
        <a:lstStyle/>
        <a:p>
          <a:pPr algn="ctr"/>
          <a:endParaRPr lang="en-US"/>
        </a:p>
      </dgm:t>
    </dgm:pt>
    <dgm:pt modelId="{30A11C13-C81B-4029-85D0-95AE820E01D8}">
      <dgm:prSet/>
      <dgm:spPr/>
      <dgm:t>
        <a:bodyPr/>
        <a:lstStyle/>
        <a:p>
          <a:pPr algn="ctr"/>
          <a:r>
            <a:rPr lang="en-US" b="1"/>
            <a:t>Beneficial Occupancy</a:t>
          </a:r>
          <a:endParaRPr lang="en-US"/>
        </a:p>
      </dgm:t>
    </dgm:pt>
    <dgm:pt modelId="{5BF474D1-923E-4E38-B10B-5C2442A023E1}" type="parTrans" cxnId="{C104DAB0-6038-43D2-81E3-E99BEAD1F40D}">
      <dgm:prSet/>
      <dgm:spPr/>
      <dgm:t>
        <a:bodyPr/>
        <a:lstStyle/>
        <a:p>
          <a:pPr algn="ctr"/>
          <a:endParaRPr lang="en-US"/>
        </a:p>
      </dgm:t>
    </dgm:pt>
    <dgm:pt modelId="{B172B159-F488-4081-BE49-B956170DDD4A}" type="sibTrans" cxnId="{C104DAB0-6038-43D2-81E3-E99BEAD1F40D}">
      <dgm:prSet/>
      <dgm:spPr/>
      <dgm:t>
        <a:bodyPr/>
        <a:lstStyle/>
        <a:p>
          <a:pPr algn="ctr"/>
          <a:endParaRPr lang="en-US"/>
        </a:p>
      </dgm:t>
    </dgm:pt>
    <dgm:pt modelId="{132B9881-4E6C-436B-A567-E7AE77D22456}" type="pres">
      <dgm:prSet presAssocID="{71DE554B-71A4-491C-85F7-DFE537A9B236}" presName="linear" presStyleCnt="0">
        <dgm:presLayoutVars>
          <dgm:animLvl val="lvl"/>
          <dgm:resizeHandles val="exact"/>
        </dgm:presLayoutVars>
      </dgm:prSet>
      <dgm:spPr/>
    </dgm:pt>
    <dgm:pt modelId="{1780D2F8-83F4-4749-9748-6B4B7BB91AE1}" type="pres">
      <dgm:prSet presAssocID="{45AB9381-0A48-4DBC-95E0-76F8AEF5AC05}" presName="parentText" presStyleLbl="node1" presStyleIdx="0" presStyleCnt="2">
        <dgm:presLayoutVars>
          <dgm:chMax val="0"/>
          <dgm:bulletEnabled val="1"/>
        </dgm:presLayoutVars>
      </dgm:prSet>
      <dgm:spPr/>
    </dgm:pt>
    <dgm:pt modelId="{5BEDC720-0072-4BA6-AC56-398B823FDB9C}" type="pres">
      <dgm:prSet presAssocID="{D44EA684-3397-4586-91F9-54C4C131E7EC}" presName="spacer" presStyleCnt="0"/>
      <dgm:spPr/>
    </dgm:pt>
    <dgm:pt modelId="{623B03DD-227C-485C-A6E5-769DD509908F}" type="pres">
      <dgm:prSet presAssocID="{30A11C13-C81B-4029-85D0-95AE820E01D8}" presName="parentText" presStyleLbl="node1" presStyleIdx="1" presStyleCnt="2">
        <dgm:presLayoutVars>
          <dgm:chMax val="0"/>
          <dgm:bulletEnabled val="1"/>
        </dgm:presLayoutVars>
      </dgm:prSet>
      <dgm:spPr/>
    </dgm:pt>
  </dgm:ptLst>
  <dgm:cxnLst>
    <dgm:cxn modelId="{17FDCE00-2672-424D-AF78-03476857190F}" type="presOf" srcId="{45AB9381-0A48-4DBC-95E0-76F8AEF5AC05}" destId="{1780D2F8-83F4-4749-9748-6B4B7BB91AE1}" srcOrd="0" destOrd="0" presId="urn:microsoft.com/office/officeart/2005/8/layout/vList2"/>
    <dgm:cxn modelId="{EF735574-CA96-43EE-819E-04D93A4FFD6D}" type="presOf" srcId="{71DE554B-71A4-491C-85F7-DFE537A9B236}" destId="{132B9881-4E6C-436B-A567-E7AE77D22456}" srcOrd="0" destOrd="0" presId="urn:microsoft.com/office/officeart/2005/8/layout/vList2"/>
    <dgm:cxn modelId="{0778108D-37FE-4229-ABFC-A32E7D65B4FC}" srcId="{71DE554B-71A4-491C-85F7-DFE537A9B236}" destId="{45AB9381-0A48-4DBC-95E0-76F8AEF5AC05}" srcOrd="0" destOrd="0" parTransId="{DA569C3A-A937-41DB-B004-990E05ACDEA2}" sibTransId="{D44EA684-3397-4586-91F9-54C4C131E7EC}"/>
    <dgm:cxn modelId="{C104DAB0-6038-43D2-81E3-E99BEAD1F40D}" srcId="{71DE554B-71A4-491C-85F7-DFE537A9B236}" destId="{30A11C13-C81B-4029-85D0-95AE820E01D8}" srcOrd="1" destOrd="0" parTransId="{5BF474D1-923E-4E38-B10B-5C2442A023E1}" sibTransId="{B172B159-F488-4081-BE49-B956170DDD4A}"/>
    <dgm:cxn modelId="{D1D1E2BD-21E6-4DF0-A649-4FCD60207040}" type="presOf" srcId="{30A11C13-C81B-4029-85D0-95AE820E01D8}" destId="{623B03DD-227C-485C-A6E5-769DD509908F}" srcOrd="0" destOrd="0" presId="urn:microsoft.com/office/officeart/2005/8/layout/vList2"/>
    <dgm:cxn modelId="{C392BAA8-900E-4A29-A695-F48FD06AE99A}" type="presParOf" srcId="{132B9881-4E6C-436B-A567-E7AE77D22456}" destId="{1780D2F8-83F4-4749-9748-6B4B7BB91AE1}" srcOrd="0" destOrd="0" presId="urn:microsoft.com/office/officeart/2005/8/layout/vList2"/>
    <dgm:cxn modelId="{8AA62F73-A69A-40A2-9455-455ACA1B3317}" type="presParOf" srcId="{132B9881-4E6C-436B-A567-E7AE77D22456}" destId="{5BEDC720-0072-4BA6-AC56-398B823FDB9C}" srcOrd="1" destOrd="0" presId="urn:microsoft.com/office/officeart/2005/8/layout/vList2"/>
    <dgm:cxn modelId="{B5B53F56-FE67-4536-BE96-8D84B4BCA9DE}" type="presParOf" srcId="{132B9881-4E6C-436B-A567-E7AE77D22456}" destId="{623B03DD-227C-485C-A6E5-769DD509908F}"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2.xml><?xml version="1.0" encoding="utf-8"?>
<dgm:dataModel xmlns:dgm="http://schemas.openxmlformats.org/drawingml/2006/diagram" xmlns:a="http://schemas.openxmlformats.org/drawingml/2006/main">
  <dgm:ptLst>
    <dgm:pt modelId="{F3DAD081-812F-40D1-A4B0-50539AB278FE}" type="doc">
      <dgm:prSet loTypeId="urn:microsoft.com/office/officeart/2005/8/layout/hList6" loCatId="list" qsTypeId="urn:microsoft.com/office/officeart/2005/8/quickstyle/3d4" qsCatId="3D" csTypeId="urn:microsoft.com/office/officeart/2005/8/colors/accent1_2" csCatId="accent1"/>
      <dgm:spPr/>
      <dgm:t>
        <a:bodyPr/>
        <a:lstStyle/>
        <a:p>
          <a:endParaRPr lang="en-US"/>
        </a:p>
      </dgm:t>
    </dgm:pt>
    <dgm:pt modelId="{CA349BD4-0B9E-4C00-A6C3-89204372B930}">
      <dgm:prSet/>
      <dgm:spPr/>
      <dgm:t>
        <a:bodyPr/>
        <a:lstStyle/>
        <a:p>
          <a:r>
            <a:rPr lang="en-US"/>
            <a:t>The Owner, with the approval of State Construction Office, may use a specified part of the project without significant interference with construction of the other parts of the project. </a:t>
          </a:r>
        </a:p>
      </dgm:t>
    </dgm:pt>
    <dgm:pt modelId="{8324AC45-0408-4579-BDA5-2C46078DB0AA}" type="parTrans" cxnId="{9F9C002E-65E3-4E36-9612-98B8B1A17A7A}">
      <dgm:prSet/>
      <dgm:spPr/>
      <dgm:t>
        <a:bodyPr/>
        <a:lstStyle/>
        <a:p>
          <a:endParaRPr lang="en-US"/>
        </a:p>
      </dgm:t>
    </dgm:pt>
    <dgm:pt modelId="{DCEBA1A9-DB48-48D1-B5AB-7258C12B9B4A}" type="sibTrans" cxnId="{9F9C002E-65E3-4E36-9612-98B8B1A17A7A}">
      <dgm:prSet/>
      <dgm:spPr/>
      <dgm:t>
        <a:bodyPr/>
        <a:lstStyle/>
        <a:p>
          <a:endParaRPr lang="en-US"/>
        </a:p>
      </dgm:t>
    </dgm:pt>
    <dgm:pt modelId="{EADB5CAC-EEB1-4F3A-AD5B-E121848F2697}">
      <dgm:prSet/>
      <dgm:spPr/>
      <dgm:t>
        <a:bodyPr/>
        <a:lstStyle/>
        <a:p>
          <a:r>
            <a:rPr lang="en-US"/>
            <a:t>Permission to use part of the project by the Owner shall be obtained from the prime contractors. </a:t>
          </a:r>
        </a:p>
      </dgm:t>
    </dgm:pt>
    <dgm:pt modelId="{ED933B42-115B-4CE6-841A-4339B9312FE6}" type="parTrans" cxnId="{0C6E0713-CBBF-46DD-BCAD-436ECC4C5300}">
      <dgm:prSet/>
      <dgm:spPr/>
      <dgm:t>
        <a:bodyPr/>
        <a:lstStyle/>
        <a:p>
          <a:endParaRPr lang="en-US"/>
        </a:p>
      </dgm:t>
    </dgm:pt>
    <dgm:pt modelId="{6BD47E11-2A98-44E4-998D-EEE583646C71}" type="sibTrans" cxnId="{0C6E0713-CBBF-46DD-BCAD-436ECC4C5300}">
      <dgm:prSet/>
      <dgm:spPr/>
      <dgm:t>
        <a:bodyPr/>
        <a:lstStyle/>
        <a:p>
          <a:endParaRPr lang="en-US"/>
        </a:p>
      </dgm:t>
    </dgm:pt>
    <dgm:pt modelId="{6F643221-FFD5-4C64-8C72-342238A9E09B}">
      <dgm:prSet/>
      <dgm:spPr/>
      <dgm:t>
        <a:bodyPr/>
        <a:lstStyle/>
        <a:p>
          <a:r>
            <a:rPr lang="en-US"/>
            <a:t>The Designer shall schedule and conduct a beneficial occupancy inspection, with the approval of State Construction Office. </a:t>
          </a:r>
        </a:p>
      </dgm:t>
    </dgm:pt>
    <dgm:pt modelId="{9D46C67C-9B04-49A0-9032-53ABF59EB80B}" type="parTrans" cxnId="{6C4DB9BD-52A5-4820-9177-DADB5781BFDC}">
      <dgm:prSet/>
      <dgm:spPr/>
      <dgm:t>
        <a:bodyPr/>
        <a:lstStyle/>
        <a:p>
          <a:endParaRPr lang="en-US"/>
        </a:p>
      </dgm:t>
    </dgm:pt>
    <dgm:pt modelId="{5FD4B945-B0A0-430A-BF4C-995286FFEFEA}" type="sibTrans" cxnId="{6C4DB9BD-52A5-4820-9177-DADB5781BFDC}">
      <dgm:prSet/>
      <dgm:spPr/>
      <dgm:t>
        <a:bodyPr/>
        <a:lstStyle/>
        <a:p>
          <a:endParaRPr lang="en-US"/>
        </a:p>
      </dgm:t>
    </dgm:pt>
    <dgm:pt modelId="{DE240432-6E28-4A3B-8660-C445DCF05434}">
      <dgm:prSet/>
      <dgm:spPr/>
      <dgm:t>
        <a:bodyPr/>
        <a:lstStyle/>
        <a:p>
          <a:r>
            <a:rPr lang="en-US"/>
            <a:t>Beneficial occupancy or partial utilization of the project shall not be permitted until all life safety is satisfactorily inspected by the Designers, and supporting documentation provided including National Fire Protection Association forms. </a:t>
          </a:r>
        </a:p>
      </dgm:t>
    </dgm:pt>
    <dgm:pt modelId="{FB100E66-ECBB-4121-ACC3-6326023E5AFB}" type="parTrans" cxnId="{31052A5C-8483-4A0B-B1AB-FADF6C794D9A}">
      <dgm:prSet/>
      <dgm:spPr/>
      <dgm:t>
        <a:bodyPr/>
        <a:lstStyle/>
        <a:p>
          <a:endParaRPr lang="en-US"/>
        </a:p>
      </dgm:t>
    </dgm:pt>
    <dgm:pt modelId="{5EAC4F87-F6BF-4944-A6B1-1427C813D26D}" type="sibTrans" cxnId="{31052A5C-8483-4A0B-B1AB-FADF6C794D9A}">
      <dgm:prSet/>
      <dgm:spPr/>
      <dgm:t>
        <a:bodyPr/>
        <a:lstStyle/>
        <a:p>
          <a:endParaRPr lang="en-US"/>
        </a:p>
      </dgm:t>
    </dgm:pt>
    <dgm:pt modelId="{D47ECA10-07CC-45A7-917C-F7ED2F3A2BE5}">
      <dgm:prSet/>
      <dgm:spPr/>
      <dgm:t>
        <a:bodyPr/>
        <a:lstStyle/>
        <a:p>
          <a:r>
            <a:rPr lang="en-US"/>
            <a:t>The Designer must complete the State Construction Office “Project Approval Authorization: Partial Utilization (Beneficial Occupancy)” form. Refer to General Conditions, Article 24, for more information.</a:t>
          </a:r>
        </a:p>
      </dgm:t>
    </dgm:pt>
    <dgm:pt modelId="{02C1CE3B-A443-4E96-8AD4-B320D86F39D2}" type="parTrans" cxnId="{8F395254-5323-4C04-96DF-DE4AE82C7AFC}">
      <dgm:prSet/>
      <dgm:spPr/>
      <dgm:t>
        <a:bodyPr/>
        <a:lstStyle/>
        <a:p>
          <a:endParaRPr lang="en-US"/>
        </a:p>
      </dgm:t>
    </dgm:pt>
    <dgm:pt modelId="{4831A4BF-538A-461A-B62A-7E589DA2DD78}" type="sibTrans" cxnId="{8F395254-5323-4C04-96DF-DE4AE82C7AFC}">
      <dgm:prSet/>
      <dgm:spPr/>
      <dgm:t>
        <a:bodyPr/>
        <a:lstStyle/>
        <a:p>
          <a:endParaRPr lang="en-US"/>
        </a:p>
      </dgm:t>
    </dgm:pt>
    <dgm:pt modelId="{ED2FB9C7-4265-4DD2-B7D1-FE7520A30634}" type="pres">
      <dgm:prSet presAssocID="{F3DAD081-812F-40D1-A4B0-50539AB278FE}" presName="Name0" presStyleCnt="0">
        <dgm:presLayoutVars>
          <dgm:dir/>
          <dgm:resizeHandles val="exact"/>
        </dgm:presLayoutVars>
      </dgm:prSet>
      <dgm:spPr/>
    </dgm:pt>
    <dgm:pt modelId="{12BA28D5-28AF-4CAB-B38D-E2969FF15F79}" type="pres">
      <dgm:prSet presAssocID="{CA349BD4-0B9E-4C00-A6C3-89204372B930}" presName="node" presStyleLbl="node1" presStyleIdx="0" presStyleCnt="5">
        <dgm:presLayoutVars>
          <dgm:bulletEnabled val="1"/>
        </dgm:presLayoutVars>
      </dgm:prSet>
      <dgm:spPr/>
    </dgm:pt>
    <dgm:pt modelId="{F0F6CACB-2E0B-496D-8A8C-0A1A9F04FA77}" type="pres">
      <dgm:prSet presAssocID="{DCEBA1A9-DB48-48D1-B5AB-7258C12B9B4A}" presName="sibTrans" presStyleCnt="0"/>
      <dgm:spPr/>
    </dgm:pt>
    <dgm:pt modelId="{9595C951-3AEC-4BFB-889A-B3F4E3771130}" type="pres">
      <dgm:prSet presAssocID="{EADB5CAC-EEB1-4F3A-AD5B-E121848F2697}" presName="node" presStyleLbl="node1" presStyleIdx="1" presStyleCnt="5">
        <dgm:presLayoutVars>
          <dgm:bulletEnabled val="1"/>
        </dgm:presLayoutVars>
      </dgm:prSet>
      <dgm:spPr/>
    </dgm:pt>
    <dgm:pt modelId="{4ECAD702-62AA-4420-B306-65B24202AE3E}" type="pres">
      <dgm:prSet presAssocID="{6BD47E11-2A98-44E4-998D-EEE583646C71}" presName="sibTrans" presStyleCnt="0"/>
      <dgm:spPr/>
    </dgm:pt>
    <dgm:pt modelId="{2FA38C15-8199-47B0-B04E-2489E58160DC}" type="pres">
      <dgm:prSet presAssocID="{6F643221-FFD5-4C64-8C72-342238A9E09B}" presName="node" presStyleLbl="node1" presStyleIdx="2" presStyleCnt="5">
        <dgm:presLayoutVars>
          <dgm:bulletEnabled val="1"/>
        </dgm:presLayoutVars>
      </dgm:prSet>
      <dgm:spPr/>
    </dgm:pt>
    <dgm:pt modelId="{A2AF56C7-8EF1-46A3-8DF1-F6FBAAAACFB2}" type="pres">
      <dgm:prSet presAssocID="{5FD4B945-B0A0-430A-BF4C-995286FFEFEA}" presName="sibTrans" presStyleCnt="0"/>
      <dgm:spPr/>
    </dgm:pt>
    <dgm:pt modelId="{4683A061-2E94-46F2-A216-A0DE3DC2B77C}" type="pres">
      <dgm:prSet presAssocID="{DE240432-6E28-4A3B-8660-C445DCF05434}" presName="node" presStyleLbl="node1" presStyleIdx="3" presStyleCnt="5">
        <dgm:presLayoutVars>
          <dgm:bulletEnabled val="1"/>
        </dgm:presLayoutVars>
      </dgm:prSet>
      <dgm:spPr/>
    </dgm:pt>
    <dgm:pt modelId="{8C3294ED-E874-4F25-8BCD-336D6FD488C3}" type="pres">
      <dgm:prSet presAssocID="{5EAC4F87-F6BF-4944-A6B1-1427C813D26D}" presName="sibTrans" presStyleCnt="0"/>
      <dgm:spPr/>
    </dgm:pt>
    <dgm:pt modelId="{A1D33952-2B42-4E11-9FD9-673A0C9563BD}" type="pres">
      <dgm:prSet presAssocID="{D47ECA10-07CC-45A7-917C-F7ED2F3A2BE5}" presName="node" presStyleLbl="node1" presStyleIdx="4" presStyleCnt="5">
        <dgm:presLayoutVars>
          <dgm:bulletEnabled val="1"/>
        </dgm:presLayoutVars>
      </dgm:prSet>
      <dgm:spPr/>
    </dgm:pt>
  </dgm:ptLst>
  <dgm:cxnLst>
    <dgm:cxn modelId="{0C6E0713-CBBF-46DD-BCAD-436ECC4C5300}" srcId="{F3DAD081-812F-40D1-A4B0-50539AB278FE}" destId="{EADB5CAC-EEB1-4F3A-AD5B-E121848F2697}" srcOrd="1" destOrd="0" parTransId="{ED933B42-115B-4CE6-841A-4339B9312FE6}" sibTransId="{6BD47E11-2A98-44E4-998D-EEE583646C71}"/>
    <dgm:cxn modelId="{D45FA41B-455E-4261-8A8E-421056F7119E}" type="presOf" srcId="{EADB5CAC-EEB1-4F3A-AD5B-E121848F2697}" destId="{9595C951-3AEC-4BFB-889A-B3F4E3771130}" srcOrd="0" destOrd="0" presId="urn:microsoft.com/office/officeart/2005/8/layout/hList6"/>
    <dgm:cxn modelId="{9F9C002E-65E3-4E36-9612-98B8B1A17A7A}" srcId="{F3DAD081-812F-40D1-A4B0-50539AB278FE}" destId="{CA349BD4-0B9E-4C00-A6C3-89204372B930}" srcOrd="0" destOrd="0" parTransId="{8324AC45-0408-4579-BDA5-2C46078DB0AA}" sibTransId="{DCEBA1A9-DB48-48D1-B5AB-7258C12B9B4A}"/>
    <dgm:cxn modelId="{31052A5C-8483-4A0B-B1AB-FADF6C794D9A}" srcId="{F3DAD081-812F-40D1-A4B0-50539AB278FE}" destId="{DE240432-6E28-4A3B-8660-C445DCF05434}" srcOrd="3" destOrd="0" parTransId="{FB100E66-ECBB-4121-ACC3-6326023E5AFB}" sibTransId="{5EAC4F87-F6BF-4944-A6B1-1427C813D26D}"/>
    <dgm:cxn modelId="{8F395254-5323-4C04-96DF-DE4AE82C7AFC}" srcId="{F3DAD081-812F-40D1-A4B0-50539AB278FE}" destId="{D47ECA10-07CC-45A7-917C-F7ED2F3A2BE5}" srcOrd="4" destOrd="0" parTransId="{02C1CE3B-A443-4E96-8AD4-B320D86F39D2}" sibTransId="{4831A4BF-538A-461A-B62A-7E589DA2DD78}"/>
    <dgm:cxn modelId="{B7151B57-7E44-4CC9-9C87-6A612A9BE677}" type="presOf" srcId="{6F643221-FFD5-4C64-8C72-342238A9E09B}" destId="{2FA38C15-8199-47B0-B04E-2489E58160DC}" srcOrd="0" destOrd="0" presId="urn:microsoft.com/office/officeart/2005/8/layout/hList6"/>
    <dgm:cxn modelId="{A503C177-4756-4581-AACF-F3CF6478D450}" type="presOf" srcId="{D47ECA10-07CC-45A7-917C-F7ED2F3A2BE5}" destId="{A1D33952-2B42-4E11-9FD9-673A0C9563BD}" srcOrd="0" destOrd="0" presId="urn:microsoft.com/office/officeart/2005/8/layout/hList6"/>
    <dgm:cxn modelId="{ABB5AE9F-5396-4BB4-9C62-9AF6663CA097}" type="presOf" srcId="{CA349BD4-0B9E-4C00-A6C3-89204372B930}" destId="{12BA28D5-28AF-4CAB-B38D-E2969FF15F79}" srcOrd="0" destOrd="0" presId="urn:microsoft.com/office/officeart/2005/8/layout/hList6"/>
    <dgm:cxn modelId="{06FFBEBC-7E5B-4670-BBA5-0C66435501A2}" type="presOf" srcId="{F3DAD081-812F-40D1-A4B0-50539AB278FE}" destId="{ED2FB9C7-4265-4DD2-B7D1-FE7520A30634}" srcOrd="0" destOrd="0" presId="urn:microsoft.com/office/officeart/2005/8/layout/hList6"/>
    <dgm:cxn modelId="{6C4DB9BD-52A5-4820-9177-DADB5781BFDC}" srcId="{F3DAD081-812F-40D1-A4B0-50539AB278FE}" destId="{6F643221-FFD5-4C64-8C72-342238A9E09B}" srcOrd="2" destOrd="0" parTransId="{9D46C67C-9B04-49A0-9032-53ABF59EB80B}" sibTransId="{5FD4B945-B0A0-430A-BF4C-995286FFEFEA}"/>
    <dgm:cxn modelId="{C2A72DCC-8FDC-424F-99D6-74B818C3072D}" type="presOf" srcId="{DE240432-6E28-4A3B-8660-C445DCF05434}" destId="{4683A061-2E94-46F2-A216-A0DE3DC2B77C}" srcOrd="0" destOrd="0" presId="urn:microsoft.com/office/officeart/2005/8/layout/hList6"/>
    <dgm:cxn modelId="{0DF15C8B-47C0-4938-922B-22FC8B652FE1}" type="presParOf" srcId="{ED2FB9C7-4265-4DD2-B7D1-FE7520A30634}" destId="{12BA28D5-28AF-4CAB-B38D-E2969FF15F79}" srcOrd="0" destOrd="0" presId="urn:microsoft.com/office/officeart/2005/8/layout/hList6"/>
    <dgm:cxn modelId="{C2B26789-2128-4A2E-AEF1-53E1DF1C27F9}" type="presParOf" srcId="{ED2FB9C7-4265-4DD2-B7D1-FE7520A30634}" destId="{F0F6CACB-2E0B-496D-8A8C-0A1A9F04FA77}" srcOrd="1" destOrd="0" presId="urn:microsoft.com/office/officeart/2005/8/layout/hList6"/>
    <dgm:cxn modelId="{F28FB920-6529-453E-ADAC-04540740CB61}" type="presParOf" srcId="{ED2FB9C7-4265-4DD2-B7D1-FE7520A30634}" destId="{9595C951-3AEC-4BFB-889A-B3F4E3771130}" srcOrd="2" destOrd="0" presId="urn:microsoft.com/office/officeart/2005/8/layout/hList6"/>
    <dgm:cxn modelId="{7464F1A0-A792-46BA-B2DA-5D33C2567493}" type="presParOf" srcId="{ED2FB9C7-4265-4DD2-B7D1-FE7520A30634}" destId="{4ECAD702-62AA-4420-B306-65B24202AE3E}" srcOrd="3" destOrd="0" presId="urn:microsoft.com/office/officeart/2005/8/layout/hList6"/>
    <dgm:cxn modelId="{FAF0794D-58E8-4344-A7B4-395FA9F4C533}" type="presParOf" srcId="{ED2FB9C7-4265-4DD2-B7D1-FE7520A30634}" destId="{2FA38C15-8199-47B0-B04E-2489E58160DC}" srcOrd="4" destOrd="0" presId="urn:microsoft.com/office/officeart/2005/8/layout/hList6"/>
    <dgm:cxn modelId="{48374443-318D-4B89-A022-6DDF16E6D1CD}" type="presParOf" srcId="{ED2FB9C7-4265-4DD2-B7D1-FE7520A30634}" destId="{A2AF56C7-8EF1-46A3-8DF1-F6FBAAAACFB2}" srcOrd="5" destOrd="0" presId="urn:microsoft.com/office/officeart/2005/8/layout/hList6"/>
    <dgm:cxn modelId="{2F613C40-2B9F-443E-BE22-2E4E5F3ACA06}" type="presParOf" srcId="{ED2FB9C7-4265-4DD2-B7D1-FE7520A30634}" destId="{4683A061-2E94-46F2-A216-A0DE3DC2B77C}" srcOrd="6" destOrd="0" presId="urn:microsoft.com/office/officeart/2005/8/layout/hList6"/>
    <dgm:cxn modelId="{B503181A-CA3E-41A3-AEFD-66AA70C1CE2D}" type="presParOf" srcId="{ED2FB9C7-4265-4DD2-B7D1-FE7520A30634}" destId="{8C3294ED-E874-4F25-8BCD-336D6FD488C3}" srcOrd="7" destOrd="0" presId="urn:microsoft.com/office/officeart/2005/8/layout/hList6"/>
    <dgm:cxn modelId="{D5CD1E18-0B2E-481A-BF25-94D2A86DE8E6}" type="presParOf" srcId="{ED2FB9C7-4265-4DD2-B7D1-FE7520A30634}" destId="{A1D33952-2B42-4E11-9FD9-673A0C9563BD}" srcOrd="8"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3.xml><?xml version="1.0" encoding="utf-8"?>
<dgm:dataModel xmlns:dgm="http://schemas.openxmlformats.org/drawingml/2006/diagram" xmlns:a="http://schemas.openxmlformats.org/drawingml/2006/main">
  <dgm:ptLst>
    <dgm:pt modelId="{9C2643A0-D786-46FA-981A-D62EF7E01709}"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902A40EE-221C-4E11-893C-95A328DCA9AD}">
      <dgm:prSet/>
      <dgm:spPr/>
      <dgm:t>
        <a:bodyPr/>
        <a:lstStyle/>
        <a:p>
          <a:pPr algn="ctr"/>
          <a:r>
            <a:rPr lang="en-US" b="1"/>
            <a:t>Section 709 </a:t>
          </a:r>
          <a:endParaRPr lang="en-US"/>
        </a:p>
      </dgm:t>
    </dgm:pt>
    <dgm:pt modelId="{9DA33475-8E78-4666-9874-35CA1E98C1A6}" type="parTrans" cxnId="{1DFD2096-C537-4939-82EB-C5E83E8EC00E}">
      <dgm:prSet/>
      <dgm:spPr/>
      <dgm:t>
        <a:bodyPr/>
        <a:lstStyle/>
        <a:p>
          <a:endParaRPr lang="en-US"/>
        </a:p>
      </dgm:t>
    </dgm:pt>
    <dgm:pt modelId="{B341AE61-30D5-425A-B399-F5EF45E6CCB3}" type="sibTrans" cxnId="{1DFD2096-C537-4939-82EB-C5E83E8EC00E}">
      <dgm:prSet/>
      <dgm:spPr/>
      <dgm:t>
        <a:bodyPr/>
        <a:lstStyle/>
        <a:p>
          <a:endParaRPr lang="en-US"/>
        </a:p>
      </dgm:t>
    </dgm:pt>
    <dgm:pt modelId="{843CB977-002F-475D-AF6B-32156A5A443F}">
      <dgm:prSet/>
      <dgm:spPr/>
      <dgm:t>
        <a:bodyPr/>
        <a:lstStyle/>
        <a:p>
          <a:pPr algn="ctr"/>
          <a:r>
            <a:rPr lang="en-US" b="1"/>
            <a:t>Final Inspection</a:t>
          </a:r>
          <a:endParaRPr lang="en-US"/>
        </a:p>
      </dgm:t>
    </dgm:pt>
    <dgm:pt modelId="{8CF112D4-E299-4C18-B52B-CC27502152B9}" type="parTrans" cxnId="{F2792187-ED84-4E1A-9FAC-8D7AE358170B}">
      <dgm:prSet/>
      <dgm:spPr/>
      <dgm:t>
        <a:bodyPr/>
        <a:lstStyle/>
        <a:p>
          <a:endParaRPr lang="en-US"/>
        </a:p>
      </dgm:t>
    </dgm:pt>
    <dgm:pt modelId="{936EAA42-6ADF-49FD-BA23-3FC54CD5FEC5}" type="sibTrans" cxnId="{F2792187-ED84-4E1A-9FAC-8D7AE358170B}">
      <dgm:prSet/>
      <dgm:spPr/>
      <dgm:t>
        <a:bodyPr/>
        <a:lstStyle/>
        <a:p>
          <a:endParaRPr lang="en-US"/>
        </a:p>
      </dgm:t>
    </dgm:pt>
    <dgm:pt modelId="{24AC989D-BDAD-4BDE-A3A1-4BBE8B9D10A9}" type="pres">
      <dgm:prSet presAssocID="{9C2643A0-D786-46FA-981A-D62EF7E01709}" presName="linear" presStyleCnt="0">
        <dgm:presLayoutVars>
          <dgm:animLvl val="lvl"/>
          <dgm:resizeHandles val="exact"/>
        </dgm:presLayoutVars>
      </dgm:prSet>
      <dgm:spPr/>
    </dgm:pt>
    <dgm:pt modelId="{1C0E4F8D-1F5F-46F0-B3ED-5AAE90502F47}" type="pres">
      <dgm:prSet presAssocID="{902A40EE-221C-4E11-893C-95A328DCA9AD}" presName="parentText" presStyleLbl="node1" presStyleIdx="0" presStyleCnt="2">
        <dgm:presLayoutVars>
          <dgm:chMax val="0"/>
          <dgm:bulletEnabled val="1"/>
        </dgm:presLayoutVars>
      </dgm:prSet>
      <dgm:spPr/>
    </dgm:pt>
    <dgm:pt modelId="{27E9213E-1D5E-4D1D-9838-E9A4CF63A420}" type="pres">
      <dgm:prSet presAssocID="{B341AE61-30D5-425A-B399-F5EF45E6CCB3}" presName="spacer" presStyleCnt="0"/>
      <dgm:spPr/>
    </dgm:pt>
    <dgm:pt modelId="{5C881954-0E42-4AC6-A425-CA4BD6396FAF}" type="pres">
      <dgm:prSet presAssocID="{843CB977-002F-475D-AF6B-32156A5A443F}" presName="parentText" presStyleLbl="node1" presStyleIdx="1" presStyleCnt="2">
        <dgm:presLayoutVars>
          <dgm:chMax val="0"/>
          <dgm:bulletEnabled val="1"/>
        </dgm:presLayoutVars>
      </dgm:prSet>
      <dgm:spPr/>
    </dgm:pt>
  </dgm:ptLst>
  <dgm:cxnLst>
    <dgm:cxn modelId="{F2792187-ED84-4E1A-9FAC-8D7AE358170B}" srcId="{9C2643A0-D786-46FA-981A-D62EF7E01709}" destId="{843CB977-002F-475D-AF6B-32156A5A443F}" srcOrd="1" destOrd="0" parTransId="{8CF112D4-E299-4C18-B52B-CC27502152B9}" sibTransId="{936EAA42-6ADF-49FD-BA23-3FC54CD5FEC5}"/>
    <dgm:cxn modelId="{D3BC718D-2AB3-46FC-9641-10253417E187}" type="presOf" srcId="{902A40EE-221C-4E11-893C-95A328DCA9AD}" destId="{1C0E4F8D-1F5F-46F0-B3ED-5AAE90502F47}" srcOrd="0" destOrd="0" presId="urn:microsoft.com/office/officeart/2005/8/layout/vList2"/>
    <dgm:cxn modelId="{1DFD2096-C537-4939-82EB-C5E83E8EC00E}" srcId="{9C2643A0-D786-46FA-981A-D62EF7E01709}" destId="{902A40EE-221C-4E11-893C-95A328DCA9AD}" srcOrd="0" destOrd="0" parTransId="{9DA33475-8E78-4666-9874-35CA1E98C1A6}" sibTransId="{B341AE61-30D5-425A-B399-F5EF45E6CCB3}"/>
    <dgm:cxn modelId="{F45A8B9A-D82D-4F58-BE7E-7FC3EFA768A1}" type="presOf" srcId="{843CB977-002F-475D-AF6B-32156A5A443F}" destId="{5C881954-0E42-4AC6-A425-CA4BD6396FAF}" srcOrd="0" destOrd="0" presId="urn:microsoft.com/office/officeart/2005/8/layout/vList2"/>
    <dgm:cxn modelId="{CB53F4FE-4DB0-42C0-ADF3-0307B92D2A51}" type="presOf" srcId="{9C2643A0-D786-46FA-981A-D62EF7E01709}" destId="{24AC989D-BDAD-4BDE-A3A1-4BBE8B9D10A9}" srcOrd="0" destOrd="0" presId="urn:microsoft.com/office/officeart/2005/8/layout/vList2"/>
    <dgm:cxn modelId="{3F8114AA-65ED-4AA5-B796-A992704011C0}" type="presParOf" srcId="{24AC989D-BDAD-4BDE-A3A1-4BBE8B9D10A9}" destId="{1C0E4F8D-1F5F-46F0-B3ED-5AAE90502F47}" srcOrd="0" destOrd="0" presId="urn:microsoft.com/office/officeart/2005/8/layout/vList2"/>
    <dgm:cxn modelId="{E28A258F-5487-44D8-9A15-205EDF133163}" type="presParOf" srcId="{24AC989D-BDAD-4BDE-A3A1-4BBE8B9D10A9}" destId="{27E9213E-1D5E-4D1D-9838-E9A4CF63A420}" srcOrd="1" destOrd="0" presId="urn:microsoft.com/office/officeart/2005/8/layout/vList2"/>
    <dgm:cxn modelId="{5F9B226D-7FF8-4236-A3F5-CA5111848829}" type="presParOf" srcId="{24AC989D-BDAD-4BDE-A3A1-4BBE8B9D10A9}" destId="{5C881954-0E42-4AC6-A425-CA4BD6396FAF}"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4.xml><?xml version="1.0" encoding="utf-8"?>
<dgm:dataModel xmlns:dgm="http://schemas.openxmlformats.org/drawingml/2006/diagram" xmlns:a="http://schemas.openxmlformats.org/drawingml/2006/main">
  <dgm:ptLst>
    <dgm:pt modelId="{52CE75A1-BFBF-4A79-9D05-4BFE88C95115}" type="doc">
      <dgm:prSet loTypeId="urn:microsoft.com/office/officeart/2005/8/layout/vList2" loCatId="list" qsTypeId="urn:microsoft.com/office/officeart/2005/8/quickstyle/simple1" qsCatId="simple" csTypeId="urn:microsoft.com/office/officeart/2005/8/colors/colorful4" csCatId="colorful"/>
      <dgm:spPr/>
      <dgm:t>
        <a:bodyPr/>
        <a:lstStyle/>
        <a:p>
          <a:endParaRPr lang="en-US"/>
        </a:p>
      </dgm:t>
    </dgm:pt>
    <dgm:pt modelId="{C827C794-7C4F-4984-9F1A-5E31496B3FFD}">
      <dgm:prSet/>
      <dgm:spPr/>
      <dgm:t>
        <a:bodyPr/>
        <a:lstStyle/>
        <a:p>
          <a:r>
            <a:rPr lang="en-US"/>
            <a:t>Notification</a:t>
          </a:r>
        </a:p>
      </dgm:t>
    </dgm:pt>
    <dgm:pt modelId="{C5600676-4BB5-452D-9791-40C8E429BDCA}" type="parTrans" cxnId="{D9322446-28D9-4C01-AE96-D8EC2F15D5BF}">
      <dgm:prSet/>
      <dgm:spPr/>
      <dgm:t>
        <a:bodyPr/>
        <a:lstStyle/>
        <a:p>
          <a:endParaRPr lang="en-US"/>
        </a:p>
      </dgm:t>
    </dgm:pt>
    <dgm:pt modelId="{63620125-A01F-4406-AF59-105D5FC5F6A2}" type="sibTrans" cxnId="{D9322446-28D9-4C01-AE96-D8EC2F15D5BF}">
      <dgm:prSet/>
      <dgm:spPr/>
      <dgm:t>
        <a:bodyPr/>
        <a:lstStyle/>
        <a:p>
          <a:endParaRPr lang="en-US"/>
        </a:p>
      </dgm:t>
    </dgm:pt>
    <dgm:pt modelId="{F62D2943-BEAD-416B-A36E-D3841977785F}">
      <dgm:prSet/>
      <dgm:spPr/>
      <dgm:t>
        <a:bodyPr/>
        <a:lstStyle/>
        <a:p>
          <a:r>
            <a:rPr lang="en-US"/>
            <a:t>Inspection Scheduling and Attendance</a:t>
          </a:r>
        </a:p>
      </dgm:t>
    </dgm:pt>
    <dgm:pt modelId="{5027A815-7899-4474-BF05-55FE84571250}" type="parTrans" cxnId="{4945FAC4-1E44-48B0-95E7-0EE9D502AEFE}">
      <dgm:prSet/>
      <dgm:spPr/>
      <dgm:t>
        <a:bodyPr/>
        <a:lstStyle/>
        <a:p>
          <a:endParaRPr lang="en-US"/>
        </a:p>
      </dgm:t>
    </dgm:pt>
    <dgm:pt modelId="{9EF7E6FA-8F96-4B41-A9C2-C2D8DE60432C}" type="sibTrans" cxnId="{4945FAC4-1E44-48B0-95E7-0EE9D502AEFE}">
      <dgm:prSet/>
      <dgm:spPr/>
      <dgm:t>
        <a:bodyPr/>
        <a:lstStyle/>
        <a:p>
          <a:endParaRPr lang="en-US"/>
        </a:p>
      </dgm:t>
    </dgm:pt>
    <dgm:pt modelId="{E60F2F8A-F6BF-4480-ADAB-8DEFB67EDE7C}">
      <dgm:prSet/>
      <dgm:spPr/>
      <dgm:t>
        <a:bodyPr/>
        <a:lstStyle/>
        <a:p>
          <a:r>
            <a:rPr lang="en-US"/>
            <a:t>Designer Certification</a:t>
          </a:r>
        </a:p>
      </dgm:t>
    </dgm:pt>
    <dgm:pt modelId="{49A439A6-397E-41CF-9377-53AF9A81C138}" type="parTrans" cxnId="{EDAC4C88-FDE8-4DC8-82C3-3F922DE97E35}">
      <dgm:prSet/>
      <dgm:spPr/>
      <dgm:t>
        <a:bodyPr/>
        <a:lstStyle/>
        <a:p>
          <a:endParaRPr lang="en-US"/>
        </a:p>
      </dgm:t>
    </dgm:pt>
    <dgm:pt modelId="{000E106B-4C8E-46F5-B4B0-8DC2F41DD638}" type="sibTrans" cxnId="{EDAC4C88-FDE8-4DC8-82C3-3F922DE97E35}">
      <dgm:prSet/>
      <dgm:spPr/>
      <dgm:t>
        <a:bodyPr/>
        <a:lstStyle/>
        <a:p>
          <a:endParaRPr lang="en-US"/>
        </a:p>
      </dgm:t>
    </dgm:pt>
    <dgm:pt modelId="{B2375A58-13BA-44E7-8A30-1E8E81C57384}">
      <dgm:prSet/>
      <dgm:spPr/>
      <dgm:t>
        <a:bodyPr/>
        <a:lstStyle/>
        <a:p>
          <a:r>
            <a:rPr lang="en-US"/>
            <a:t>Punch-list</a:t>
          </a:r>
        </a:p>
      </dgm:t>
    </dgm:pt>
    <dgm:pt modelId="{80437CCB-51B3-4BE8-9D22-814DFE618042}" type="parTrans" cxnId="{D08FE119-FA9B-4FEF-B32C-2B520672868D}">
      <dgm:prSet/>
      <dgm:spPr/>
      <dgm:t>
        <a:bodyPr/>
        <a:lstStyle/>
        <a:p>
          <a:endParaRPr lang="en-US"/>
        </a:p>
      </dgm:t>
    </dgm:pt>
    <dgm:pt modelId="{B6F89730-97F0-440F-BFA8-DF2823E797FB}" type="sibTrans" cxnId="{D08FE119-FA9B-4FEF-B32C-2B520672868D}">
      <dgm:prSet/>
      <dgm:spPr/>
      <dgm:t>
        <a:bodyPr/>
        <a:lstStyle/>
        <a:p>
          <a:endParaRPr lang="en-US"/>
        </a:p>
      </dgm:t>
    </dgm:pt>
    <dgm:pt modelId="{D69D72B2-E168-4A96-9A28-2644668C6185}">
      <dgm:prSet/>
      <dgm:spPr/>
      <dgm:t>
        <a:bodyPr/>
        <a:lstStyle/>
        <a:p>
          <a:r>
            <a:rPr lang="en-US"/>
            <a:t>Punch-list Completion Document</a:t>
          </a:r>
        </a:p>
      </dgm:t>
    </dgm:pt>
    <dgm:pt modelId="{324883D2-AE5E-4F89-AFE3-9A0E652D9024}" type="parTrans" cxnId="{1103D0C0-EA1F-4CCC-A35B-E93CC9E8CBCF}">
      <dgm:prSet/>
      <dgm:spPr/>
      <dgm:t>
        <a:bodyPr/>
        <a:lstStyle/>
        <a:p>
          <a:endParaRPr lang="en-US"/>
        </a:p>
      </dgm:t>
    </dgm:pt>
    <dgm:pt modelId="{74393624-14A5-4EDC-9F0C-FBA57C031C7F}" type="sibTrans" cxnId="{1103D0C0-EA1F-4CCC-A35B-E93CC9E8CBCF}">
      <dgm:prSet/>
      <dgm:spPr/>
      <dgm:t>
        <a:bodyPr/>
        <a:lstStyle/>
        <a:p>
          <a:endParaRPr lang="en-US"/>
        </a:p>
      </dgm:t>
    </dgm:pt>
    <dgm:pt modelId="{23F7DBD7-8B78-49DA-B274-2F2C289D9E1B}">
      <dgm:prSet/>
      <dgm:spPr/>
      <dgm:t>
        <a:bodyPr/>
        <a:lstStyle/>
        <a:p>
          <a:r>
            <a:rPr lang="en-US"/>
            <a:t>Completion Date and Liquidated Damages</a:t>
          </a:r>
        </a:p>
      </dgm:t>
    </dgm:pt>
    <dgm:pt modelId="{660B88A3-F212-4B21-A221-6BE126F5E2DD}" type="parTrans" cxnId="{FFD63BD5-6390-4410-9BC4-52D18EA6FACF}">
      <dgm:prSet/>
      <dgm:spPr/>
      <dgm:t>
        <a:bodyPr/>
        <a:lstStyle/>
        <a:p>
          <a:endParaRPr lang="en-US"/>
        </a:p>
      </dgm:t>
    </dgm:pt>
    <dgm:pt modelId="{4F79FD83-3352-4444-88F4-A47A6DCEB5E0}" type="sibTrans" cxnId="{FFD63BD5-6390-4410-9BC4-52D18EA6FACF}">
      <dgm:prSet/>
      <dgm:spPr/>
      <dgm:t>
        <a:bodyPr/>
        <a:lstStyle/>
        <a:p>
          <a:endParaRPr lang="en-US"/>
        </a:p>
      </dgm:t>
    </dgm:pt>
    <dgm:pt modelId="{C6C3339B-3D24-43A9-A496-B61C272A6E0D}">
      <dgm:prSet/>
      <dgm:spPr/>
      <dgm:t>
        <a:bodyPr/>
        <a:lstStyle/>
        <a:p>
          <a:r>
            <a:rPr lang="en-US"/>
            <a:t>Maintain Builders Risk Insurance</a:t>
          </a:r>
        </a:p>
      </dgm:t>
    </dgm:pt>
    <dgm:pt modelId="{85C4A052-5BFE-4634-BBEA-F150556E52C9}" type="parTrans" cxnId="{217A9252-2BDD-48B5-8C11-E999685E2B7C}">
      <dgm:prSet/>
      <dgm:spPr/>
      <dgm:t>
        <a:bodyPr/>
        <a:lstStyle/>
        <a:p>
          <a:endParaRPr lang="en-US"/>
        </a:p>
      </dgm:t>
    </dgm:pt>
    <dgm:pt modelId="{974D209E-FEBD-4575-A0EE-7300C27090E7}" type="sibTrans" cxnId="{217A9252-2BDD-48B5-8C11-E999685E2B7C}">
      <dgm:prSet/>
      <dgm:spPr/>
      <dgm:t>
        <a:bodyPr/>
        <a:lstStyle/>
        <a:p>
          <a:endParaRPr lang="en-US"/>
        </a:p>
      </dgm:t>
    </dgm:pt>
    <dgm:pt modelId="{C704BA19-3AC0-486D-BB75-4AB90BB0D0CD}">
      <dgm:prSet/>
      <dgm:spPr/>
      <dgm:t>
        <a:bodyPr/>
        <a:lstStyle/>
        <a:p>
          <a:r>
            <a:rPr lang="en-US"/>
            <a:t>Contractor and Affidavits </a:t>
          </a:r>
        </a:p>
      </dgm:t>
    </dgm:pt>
    <dgm:pt modelId="{17D18FC4-5104-4F8B-AE4D-61011A36914D}" type="parTrans" cxnId="{DA85D6BB-2E5B-4ED1-BFC4-902259D7BC37}">
      <dgm:prSet/>
      <dgm:spPr/>
      <dgm:t>
        <a:bodyPr/>
        <a:lstStyle/>
        <a:p>
          <a:endParaRPr lang="en-US"/>
        </a:p>
      </dgm:t>
    </dgm:pt>
    <dgm:pt modelId="{2E5E551E-1103-4CE3-BD9A-8BAAAF5759D5}" type="sibTrans" cxnId="{DA85D6BB-2E5B-4ED1-BFC4-902259D7BC37}">
      <dgm:prSet/>
      <dgm:spPr/>
      <dgm:t>
        <a:bodyPr/>
        <a:lstStyle/>
        <a:p>
          <a:endParaRPr lang="en-US"/>
        </a:p>
      </dgm:t>
    </dgm:pt>
    <dgm:pt modelId="{CD358E14-83F5-44E8-BDEE-BD0387361968}">
      <dgm:prSet/>
      <dgm:spPr/>
      <dgm:t>
        <a:bodyPr/>
        <a:lstStyle/>
        <a:p>
          <a:r>
            <a:rPr lang="en-US"/>
            <a:t>Certificates of Compliance</a:t>
          </a:r>
        </a:p>
      </dgm:t>
    </dgm:pt>
    <dgm:pt modelId="{AAC756E2-8357-4A61-B87B-40D2F87C7B26}" type="parTrans" cxnId="{2237FBF4-A996-4465-BAD8-33F16BFD332E}">
      <dgm:prSet/>
      <dgm:spPr/>
      <dgm:t>
        <a:bodyPr/>
        <a:lstStyle/>
        <a:p>
          <a:endParaRPr lang="en-US"/>
        </a:p>
      </dgm:t>
    </dgm:pt>
    <dgm:pt modelId="{0E68CC15-001C-4FD8-96E5-D16D0DA862A4}" type="sibTrans" cxnId="{2237FBF4-A996-4465-BAD8-33F16BFD332E}">
      <dgm:prSet/>
      <dgm:spPr/>
      <dgm:t>
        <a:bodyPr/>
        <a:lstStyle/>
        <a:p>
          <a:endParaRPr lang="en-US"/>
        </a:p>
      </dgm:t>
    </dgm:pt>
    <dgm:pt modelId="{748112B5-4544-4FA1-9F31-800AB07591B9}" type="pres">
      <dgm:prSet presAssocID="{52CE75A1-BFBF-4A79-9D05-4BFE88C95115}" presName="linear" presStyleCnt="0">
        <dgm:presLayoutVars>
          <dgm:animLvl val="lvl"/>
          <dgm:resizeHandles val="exact"/>
        </dgm:presLayoutVars>
      </dgm:prSet>
      <dgm:spPr/>
    </dgm:pt>
    <dgm:pt modelId="{EF9F6D8C-70AC-4DB4-864F-02CE47CBBB2A}" type="pres">
      <dgm:prSet presAssocID="{C827C794-7C4F-4984-9F1A-5E31496B3FFD}" presName="parentText" presStyleLbl="node1" presStyleIdx="0" presStyleCnt="9">
        <dgm:presLayoutVars>
          <dgm:chMax val="0"/>
          <dgm:bulletEnabled val="1"/>
        </dgm:presLayoutVars>
      </dgm:prSet>
      <dgm:spPr/>
    </dgm:pt>
    <dgm:pt modelId="{27F64100-E4E1-475D-9274-FB387BDF3375}" type="pres">
      <dgm:prSet presAssocID="{63620125-A01F-4406-AF59-105D5FC5F6A2}" presName="spacer" presStyleCnt="0"/>
      <dgm:spPr/>
    </dgm:pt>
    <dgm:pt modelId="{A7A65076-4BBA-4E0C-B3DE-E99C317BD6FD}" type="pres">
      <dgm:prSet presAssocID="{F62D2943-BEAD-416B-A36E-D3841977785F}" presName="parentText" presStyleLbl="node1" presStyleIdx="1" presStyleCnt="9">
        <dgm:presLayoutVars>
          <dgm:chMax val="0"/>
          <dgm:bulletEnabled val="1"/>
        </dgm:presLayoutVars>
      </dgm:prSet>
      <dgm:spPr/>
    </dgm:pt>
    <dgm:pt modelId="{45955EDA-51EC-4143-BB15-1FFE601D75B3}" type="pres">
      <dgm:prSet presAssocID="{9EF7E6FA-8F96-4B41-A9C2-C2D8DE60432C}" presName="spacer" presStyleCnt="0"/>
      <dgm:spPr/>
    </dgm:pt>
    <dgm:pt modelId="{584D5C30-6E3E-4055-85F6-DD4250E69340}" type="pres">
      <dgm:prSet presAssocID="{E60F2F8A-F6BF-4480-ADAB-8DEFB67EDE7C}" presName="parentText" presStyleLbl="node1" presStyleIdx="2" presStyleCnt="9">
        <dgm:presLayoutVars>
          <dgm:chMax val="0"/>
          <dgm:bulletEnabled val="1"/>
        </dgm:presLayoutVars>
      </dgm:prSet>
      <dgm:spPr/>
    </dgm:pt>
    <dgm:pt modelId="{BF5BE451-5F2E-4E7F-9B48-938E4B34591E}" type="pres">
      <dgm:prSet presAssocID="{000E106B-4C8E-46F5-B4B0-8DC2F41DD638}" presName="spacer" presStyleCnt="0"/>
      <dgm:spPr/>
    </dgm:pt>
    <dgm:pt modelId="{AD2F078A-CAB8-4D28-B475-A046458CAB4B}" type="pres">
      <dgm:prSet presAssocID="{B2375A58-13BA-44E7-8A30-1E8E81C57384}" presName="parentText" presStyleLbl="node1" presStyleIdx="3" presStyleCnt="9">
        <dgm:presLayoutVars>
          <dgm:chMax val="0"/>
          <dgm:bulletEnabled val="1"/>
        </dgm:presLayoutVars>
      </dgm:prSet>
      <dgm:spPr/>
    </dgm:pt>
    <dgm:pt modelId="{3787CFF1-A57A-4D93-A07E-B3C87C6D9E41}" type="pres">
      <dgm:prSet presAssocID="{B6F89730-97F0-440F-BFA8-DF2823E797FB}" presName="spacer" presStyleCnt="0"/>
      <dgm:spPr/>
    </dgm:pt>
    <dgm:pt modelId="{26704B9F-A6B0-4D04-B40F-75C14A083618}" type="pres">
      <dgm:prSet presAssocID="{D69D72B2-E168-4A96-9A28-2644668C6185}" presName="parentText" presStyleLbl="node1" presStyleIdx="4" presStyleCnt="9">
        <dgm:presLayoutVars>
          <dgm:chMax val="0"/>
          <dgm:bulletEnabled val="1"/>
        </dgm:presLayoutVars>
      </dgm:prSet>
      <dgm:spPr/>
    </dgm:pt>
    <dgm:pt modelId="{175FCE8E-12C5-4E6E-8A04-BA6CE622B2C4}" type="pres">
      <dgm:prSet presAssocID="{74393624-14A5-4EDC-9F0C-FBA57C031C7F}" presName="spacer" presStyleCnt="0"/>
      <dgm:spPr/>
    </dgm:pt>
    <dgm:pt modelId="{5361A719-DFE3-43A6-B33D-A17C0FB485E8}" type="pres">
      <dgm:prSet presAssocID="{23F7DBD7-8B78-49DA-B274-2F2C289D9E1B}" presName="parentText" presStyleLbl="node1" presStyleIdx="5" presStyleCnt="9">
        <dgm:presLayoutVars>
          <dgm:chMax val="0"/>
          <dgm:bulletEnabled val="1"/>
        </dgm:presLayoutVars>
      </dgm:prSet>
      <dgm:spPr/>
    </dgm:pt>
    <dgm:pt modelId="{3DE565D5-F1CB-4123-B195-6518AAADAC32}" type="pres">
      <dgm:prSet presAssocID="{4F79FD83-3352-4444-88F4-A47A6DCEB5E0}" presName="spacer" presStyleCnt="0"/>
      <dgm:spPr/>
    </dgm:pt>
    <dgm:pt modelId="{33BB9FD4-969D-4335-852A-5F9BEE01CD5E}" type="pres">
      <dgm:prSet presAssocID="{C6C3339B-3D24-43A9-A496-B61C272A6E0D}" presName="parentText" presStyleLbl="node1" presStyleIdx="6" presStyleCnt="9">
        <dgm:presLayoutVars>
          <dgm:chMax val="0"/>
          <dgm:bulletEnabled val="1"/>
        </dgm:presLayoutVars>
      </dgm:prSet>
      <dgm:spPr/>
    </dgm:pt>
    <dgm:pt modelId="{FB2AB96D-4A0B-4C75-A28B-D4AB8E1B974D}" type="pres">
      <dgm:prSet presAssocID="{974D209E-FEBD-4575-A0EE-7300C27090E7}" presName="spacer" presStyleCnt="0"/>
      <dgm:spPr/>
    </dgm:pt>
    <dgm:pt modelId="{59A826E0-49F3-4D8C-8F0E-ED8328643066}" type="pres">
      <dgm:prSet presAssocID="{C704BA19-3AC0-486D-BB75-4AB90BB0D0CD}" presName="parentText" presStyleLbl="node1" presStyleIdx="7" presStyleCnt="9">
        <dgm:presLayoutVars>
          <dgm:chMax val="0"/>
          <dgm:bulletEnabled val="1"/>
        </dgm:presLayoutVars>
      </dgm:prSet>
      <dgm:spPr/>
    </dgm:pt>
    <dgm:pt modelId="{A11A1B18-5AFD-4510-ADAA-DEE656064C1D}" type="pres">
      <dgm:prSet presAssocID="{2E5E551E-1103-4CE3-BD9A-8BAAAF5759D5}" presName="spacer" presStyleCnt="0"/>
      <dgm:spPr/>
    </dgm:pt>
    <dgm:pt modelId="{ED9664E3-48A4-464A-B119-BCDDC06ABC0A}" type="pres">
      <dgm:prSet presAssocID="{CD358E14-83F5-44E8-BDEE-BD0387361968}" presName="parentText" presStyleLbl="node1" presStyleIdx="8" presStyleCnt="9">
        <dgm:presLayoutVars>
          <dgm:chMax val="0"/>
          <dgm:bulletEnabled val="1"/>
        </dgm:presLayoutVars>
      </dgm:prSet>
      <dgm:spPr/>
    </dgm:pt>
  </dgm:ptLst>
  <dgm:cxnLst>
    <dgm:cxn modelId="{AA75AF01-83EA-4806-979C-2EF363BC39E7}" type="presOf" srcId="{C827C794-7C4F-4984-9F1A-5E31496B3FFD}" destId="{EF9F6D8C-70AC-4DB4-864F-02CE47CBBB2A}" srcOrd="0" destOrd="0" presId="urn:microsoft.com/office/officeart/2005/8/layout/vList2"/>
    <dgm:cxn modelId="{D08FE119-FA9B-4FEF-B32C-2B520672868D}" srcId="{52CE75A1-BFBF-4A79-9D05-4BFE88C95115}" destId="{B2375A58-13BA-44E7-8A30-1E8E81C57384}" srcOrd="3" destOrd="0" parTransId="{80437CCB-51B3-4BE8-9D22-814DFE618042}" sibTransId="{B6F89730-97F0-440F-BFA8-DF2823E797FB}"/>
    <dgm:cxn modelId="{B334D128-A15A-4C55-AF89-D10B79FCB1FD}" type="presOf" srcId="{E60F2F8A-F6BF-4480-ADAB-8DEFB67EDE7C}" destId="{584D5C30-6E3E-4055-85F6-DD4250E69340}" srcOrd="0" destOrd="0" presId="urn:microsoft.com/office/officeart/2005/8/layout/vList2"/>
    <dgm:cxn modelId="{1FF7AD60-12B8-429E-805D-C6F27E97408C}" type="presOf" srcId="{CD358E14-83F5-44E8-BDEE-BD0387361968}" destId="{ED9664E3-48A4-464A-B119-BCDDC06ABC0A}" srcOrd="0" destOrd="0" presId="urn:microsoft.com/office/officeart/2005/8/layout/vList2"/>
    <dgm:cxn modelId="{D9322446-28D9-4C01-AE96-D8EC2F15D5BF}" srcId="{52CE75A1-BFBF-4A79-9D05-4BFE88C95115}" destId="{C827C794-7C4F-4984-9F1A-5E31496B3FFD}" srcOrd="0" destOrd="0" parTransId="{C5600676-4BB5-452D-9791-40C8E429BDCA}" sibTransId="{63620125-A01F-4406-AF59-105D5FC5F6A2}"/>
    <dgm:cxn modelId="{7D0E8F68-0E0C-4D26-A59B-CD7F06FE0384}" type="presOf" srcId="{C704BA19-3AC0-486D-BB75-4AB90BB0D0CD}" destId="{59A826E0-49F3-4D8C-8F0E-ED8328643066}" srcOrd="0" destOrd="0" presId="urn:microsoft.com/office/officeart/2005/8/layout/vList2"/>
    <dgm:cxn modelId="{217A9252-2BDD-48B5-8C11-E999685E2B7C}" srcId="{52CE75A1-BFBF-4A79-9D05-4BFE88C95115}" destId="{C6C3339B-3D24-43A9-A496-B61C272A6E0D}" srcOrd="6" destOrd="0" parTransId="{85C4A052-5BFE-4634-BBEA-F150556E52C9}" sibTransId="{974D209E-FEBD-4575-A0EE-7300C27090E7}"/>
    <dgm:cxn modelId="{E535A073-CD42-4368-B600-E81973566441}" type="presOf" srcId="{D69D72B2-E168-4A96-9A28-2644668C6185}" destId="{26704B9F-A6B0-4D04-B40F-75C14A083618}" srcOrd="0" destOrd="0" presId="urn:microsoft.com/office/officeart/2005/8/layout/vList2"/>
    <dgm:cxn modelId="{4F097C56-B302-494C-A3ED-1A6BDF4397D0}" type="presOf" srcId="{C6C3339B-3D24-43A9-A496-B61C272A6E0D}" destId="{33BB9FD4-969D-4335-852A-5F9BEE01CD5E}" srcOrd="0" destOrd="0" presId="urn:microsoft.com/office/officeart/2005/8/layout/vList2"/>
    <dgm:cxn modelId="{EDAC4C88-FDE8-4DC8-82C3-3F922DE97E35}" srcId="{52CE75A1-BFBF-4A79-9D05-4BFE88C95115}" destId="{E60F2F8A-F6BF-4480-ADAB-8DEFB67EDE7C}" srcOrd="2" destOrd="0" parTransId="{49A439A6-397E-41CF-9377-53AF9A81C138}" sibTransId="{000E106B-4C8E-46F5-B4B0-8DC2F41DD638}"/>
    <dgm:cxn modelId="{12491F97-2A3C-4348-90CC-01135AF47F3E}" type="presOf" srcId="{F62D2943-BEAD-416B-A36E-D3841977785F}" destId="{A7A65076-4BBA-4E0C-B3DE-E99C317BD6FD}" srcOrd="0" destOrd="0" presId="urn:microsoft.com/office/officeart/2005/8/layout/vList2"/>
    <dgm:cxn modelId="{DA85D6BB-2E5B-4ED1-BFC4-902259D7BC37}" srcId="{52CE75A1-BFBF-4A79-9D05-4BFE88C95115}" destId="{C704BA19-3AC0-486D-BB75-4AB90BB0D0CD}" srcOrd="7" destOrd="0" parTransId="{17D18FC4-5104-4F8B-AE4D-61011A36914D}" sibTransId="{2E5E551E-1103-4CE3-BD9A-8BAAAF5759D5}"/>
    <dgm:cxn modelId="{1103D0C0-EA1F-4CCC-A35B-E93CC9E8CBCF}" srcId="{52CE75A1-BFBF-4A79-9D05-4BFE88C95115}" destId="{D69D72B2-E168-4A96-9A28-2644668C6185}" srcOrd="4" destOrd="0" parTransId="{324883D2-AE5E-4F89-AFE3-9A0E652D9024}" sibTransId="{74393624-14A5-4EDC-9F0C-FBA57C031C7F}"/>
    <dgm:cxn modelId="{63A4E8C2-CDA8-4A9C-9388-838DC1E5E890}" type="presOf" srcId="{23F7DBD7-8B78-49DA-B274-2F2C289D9E1B}" destId="{5361A719-DFE3-43A6-B33D-A17C0FB485E8}" srcOrd="0" destOrd="0" presId="urn:microsoft.com/office/officeart/2005/8/layout/vList2"/>
    <dgm:cxn modelId="{4945FAC4-1E44-48B0-95E7-0EE9D502AEFE}" srcId="{52CE75A1-BFBF-4A79-9D05-4BFE88C95115}" destId="{F62D2943-BEAD-416B-A36E-D3841977785F}" srcOrd="1" destOrd="0" parTransId="{5027A815-7899-4474-BF05-55FE84571250}" sibTransId="{9EF7E6FA-8F96-4B41-A9C2-C2D8DE60432C}"/>
    <dgm:cxn modelId="{FFD63BD5-6390-4410-9BC4-52D18EA6FACF}" srcId="{52CE75A1-BFBF-4A79-9D05-4BFE88C95115}" destId="{23F7DBD7-8B78-49DA-B274-2F2C289D9E1B}" srcOrd="5" destOrd="0" parTransId="{660B88A3-F212-4B21-A221-6BE126F5E2DD}" sibTransId="{4F79FD83-3352-4444-88F4-A47A6DCEB5E0}"/>
    <dgm:cxn modelId="{C14070E9-36C6-4079-A263-B15CC6A12B5F}" type="presOf" srcId="{B2375A58-13BA-44E7-8A30-1E8E81C57384}" destId="{AD2F078A-CAB8-4D28-B475-A046458CAB4B}" srcOrd="0" destOrd="0" presId="urn:microsoft.com/office/officeart/2005/8/layout/vList2"/>
    <dgm:cxn modelId="{E71793EE-DB4B-405E-9808-09FFCA6167F2}" type="presOf" srcId="{52CE75A1-BFBF-4A79-9D05-4BFE88C95115}" destId="{748112B5-4544-4FA1-9F31-800AB07591B9}" srcOrd="0" destOrd="0" presId="urn:microsoft.com/office/officeart/2005/8/layout/vList2"/>
    <dgm:cxn modelId="{2237FBF4-A996-4465-BAD8-33F16BFD332E}" srcId="{52CE75A1-BFBF-4A79-9D05-4BFE88C95115}" destId="{CD358E14-83F5-44E8-BDEE-BD0387361968}" srcOrd="8" destOrd="0" parTransId="{AAC756E2-8357-4A61-B87B-40D2F87C7B26}" sibTransId="{0E68CC15-001C-4FD8-96E5-D16D0DA862A4}"/>
    <dgm:cxn modelId="{695716F1-A627-4374-A3AE-207451FE3854}" type="presParOf" srcId="{748112B5-4544-4FA1-9F31-800AB07591B9}" destId="{EF9F6D8C-70AC-4DB4-864F-02CE47CBBB2A}" srcOrd="0" destOrd="0" presId="urn:microsoft.com/office/officeart/2005/8/layout/vList2"/>
    <dgm:cxn modelId="{B67D9A5E-0DA5-444C-9F56-34A7AE7DFBA7}" type="presParOf" srcId="{748112B5-4544-4FA1-9F31-800AB07591B9}" destId="{27F64100-E4E1-475D-9274-FB387BDF3375}" srcOrd="1" destOrd="0" presId="urn:microsoft.com/office/officeart/2005/8/layout/vList2"/>
    <dgm:cxn modelId="{A601D3A7-68F1-411B-8734-57327B17E184}" type="presParOf" srcId="{748112B5-4544-4FA1-9F31-800AB07591B9}" destId="{A7A65076-4BBA-4E0C-B3DE-E99C317BD6FD}" srcOrd="2" destOrd="0" presId="urn:microsoft.com/office/officeart/2005/8/layout/vList2"/>
    <dgm:cxn modelId="{E82BD0C3-16CF-4AC5-B305-4474C376A4C2}" type="presParOf" srcId="{748112B5-4544-4FA1-9F31-800AB07591B9}" destId="{45955EDA-51EC-4143-BB15-1FFE601D75B3}" srcOrd="3" destOrd="0" presId="urn:microsoft.com/office/officeart/2005/8/layout/vList2"/>
    <dgm:cxn modelId="{67B4EC36-1EF0-4460-8BA1-DF13DDD3FB6F}" type="presParOf" srcId="{748112B5-4544-4FA1-9F31-800AB07591B9}" destId="{584D5C30-6E3E-4055-85F6-DD4250E69340}" srcOrd="4" destOrd="0" presId="urn:microsoft.com/office/officeart/2005/8/layout/vList2"/>
    <dgm:cxn modelId="{21FB8A90-7DB3-4C29-9205-5D61E04385C6}" type="presParOf" srcId="{748112B5-4544-4FA1-9F31-800AB07591B9}" destId="{BF5BE451-5F2E-4E7F-9B48-938E4B34591E}" srcOrd="5" destOrd="0" presId="urn:microsoft.com/office/officeart/2005/8/layout/vList2"/>
    <dgm:cxn modelId="{3E0AD977-CA0D-4024-9099-0F64C26121ED}" type="presParOf" srcId="{748112B5-4544-4FA1-9F31-800AB07591B9}" destId="{AD2F078A-CAB8-4D28-B475-A046458CAB4B}" srcOrd="6" destOrd="0" presId="urn:microsoft.com/office/officeart/2005/8/layout/vList2"/>
    <dgm:cxn modelId="{160EF7E0-87F5-46FF-B65B-A78D1D1E6FB6}" type="presParOf" srcId="{748112B5-4544-4FA1-9F31-800AB07591B9}" destId="{3787CFF1-A57A-4D93-A07E-B3C87C6D9E41}" srcOrd="7" destOrd="0" presId="urn:microsoft.com/office/officeart/2005/8/layout/vList2"/>
    <dgm:cxn modelId="{98C0F598-E1DB-440A-8B71-48CED9FD8DCC}" type="presParOf" srcId="{748112B5-4544-4FA1-9F31-800AB07591B9}" destId="{26704B9F-A6B0-4D04-B40F-75C14A083618}" srcOrd="8" destOrd="0" presId="urn:microsoft.com/office/officeart/2005/8/layout/vList2"/>
    <dgm:cxn modelId="{DD2B6D23-3C1E-46E8-AD63-78578A5D243D}" type="presParOf" srcId="{748112B5-4544-4FA1-9F31-800AB07591B9}" destId="{175FCE8E-12C5-4E6E-8A04-BA6CE622B2C4}" srcOrd="9" destOrd="0" presId="urn:microsoft.com/office/officeart/2005/8/layout/vList2"/>
    <dgm:cxn modelId="{DEC870C5-1861-4A41-B823-E7E1CE332BD7}" type="presParOf" srcId="{748112B5-4544-4FA1-9F31-800AB07591B9}" destId="{5361A719-DFE3-43A6-B33D-A17C0FB485E8}" srcOrd="10" destOrd="0" presId="urn:microsoft.com/office/officeart/2005/8/layout/vList2"/>
    <dgm:cxn modelId="{DBA272CA-C647-4E78-A56E-310FD2FE7622}" type="presParOf" srcId="{748112B5-4544-4FA1-9F31-800AB07591B9}" destId="{3DE565D5-F1CB-4123-B195-6518AAADAC32}" srcOrd="11" destOrd="0" presId="urn:microsoft.com/office/officeart/2005/8/layout/vList2"/>
    <dgm:cxn modelId="{2D8E94CC-E514-4A63-AEC0-9ADB4A8029AB}" type="presParOf" srcId="{748112B5-4544-4FA1-9F31-800AB07591B9}" destId="{33BB9FD4-969D-4335-852A-5F9BEE01CD5E}" srcOrd="12" destOrd="0" presId="urn:microsoft.com/office/officeart/2005/8/layout/vList2"/>
    <dgm:cxn modelId="{61F1072A-C973-425F-8D86-0F0410BD1F96}" type="presParOf" srcId="{748112B5-4544-4FA1-9F31-800AB07591B9}" destId="{FB2AB96D-4A0B-4C75-A28B-D4AB8E1B974D}" srcOrd="13" destOrd="0" presId="urn:microsoft.com/office/officeart/2005/8/layout/vList2"/>
    <dgm:cxn modelId="{EF0C1DFC-7953-4B1B-8507-C2B6B93531A9}" type="presParOf" srcId="{748112B5-4544-4FA1-9F31-800AB07591B9}" destId="{59A826E0-49F3-4D8C-8F0E-ED8328643066}" srcOrd="14" destOrd="0" presId="urn:microsoft.com/office/officeart/2005/8/layout/vList2"/>
    <dgm:cxn modelId="{2D7A1F04-94A3-48A0-AABB-86AFCD6108D4}" type="presParOf" srcId="{748112B5-4544-4FA1-9F31-800AB07591B9}" destId="{A11A1B18-5AFD-4510-ADAA-DEE656064C1D}" srcOrd="15" destOrd="0" presId="urn:microsoft.com/office/officeart/2005/8/layout/vList2"/>
    <dgm:cxn modelId="{38B7A222-F1BF-4B05-84EA-130F35E45810}" type="presParOf" srcId="{748112B5-4544-4FA1-9F31-800AB07591B9}" destId="{ED9664E3-48A4-464A-B119-BCDDC06ABC0A}" srcOrd="1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5.xml><?xml version="1.0" encoding="utf-8"?>
<dgm:dataModel xmlns:dgm="http://schemas.openxmlformats.org/drawingml/2006/diagram" xmlns:a="http://schemas.openxmlformats.org/drawingml/2006/main">
  <dgm:ptLst>
    <dgm:pt modelId="{A0155066-8272-4BD0-B1D3-411057E37C35}"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7A2520EE-A61A-4F47-A4EF-006AE826CAC9}">
      <dgm:prSet/>
      <dgm:spPr/>
      <dgm:t>
        <a:bodyPr/>
        <a:lstStyle/>
        <a:p>
          <a:pPr algn="ctr"/>
          <a:r>
            <a:rPr lang="en-US" b="1"/>
            <a:t>Section 710 </a:t>
          </a:r>
          <a:endParaRPr lang="en-US"/>
        </a:p>
      </dgm:t>
    </dgm:pt>
    <dgm:pt modelId="{E69F946A-D083-48DA-B9FD-090E73140539}" type="parTrans" cxnId="{2F3253AC-5784-40BB-86B4-A1F748EB39A6}">
      <dgm:prSet/>
      <dgm:spPr/>
      <dgm:t>
        <a:bodyPr/>
        <a:lstStyle/>
        <a:p>
          <a:pPr algn="ctr"/>
          <a:endParaRPr lang="en-US"/>
        </a:p>
      </dgm:t>
    </dgm:pt>
    <dgm:pt modelId="{286F7F5B-3613-47D5-8707-2526AF741BF1}" type="sibTrans" cxnId="{2F3253AC-5784-40BB-86B4-A1F748EB39A6}">
      <dgm:prSet/>
      <dgm:spPr/>
      <dgm:t>
        <a:bodyPr/>
        <a:lstStyle/>
        <a:p>
          <a:pPr algn="ctr"/>
          <a:endParaRPr lang="en-US"/>
        </a:p>
      </dgm:t>
    </dgm:pt>
    <dgm:pt modelId="{9651CC54-9F3E-45BA-8F43-22B607B044EE}">
      <dgm:prSet/>
      <dgm:spPr/>
      <dgm:t>
        <a:bodyPr/>
        <a:lstStyle/>
        <a:p>
          <a:pPr algn="ctr"/>
          <a:r>
            <a:rPr lang="en-US" b="1"/>
            <a:t>Owner Insurance Coverage</a:t>
          </a:r>
          <a:endParaRPr lang="en-US"/>
        </a:p>
      </dgm:t>
    </dgm:pt>
    <dgm:pt modelId="{89747A96-368E-4054-BBD6-94D10C6654DB}" type="parTrans" cxnId="{9742A129-03ED-40D8-BE84-85FE33A61A14}">
      <dgm:prSet/>
      <dgm:spPr/>
      <dgm:t>
        <a:bodyPr/>
        <a:lstStyle/>
        <a:p>
          <a:pPr algn="ctr"/>
          <a:endParaRPr lang="en-US"/>
        </a:p>
      </dgm:t>
    </dgm:pt>
    <dgm:pt modelId="{C4924C8D-0C73-41A3-865C-BF7FC34128D4}" type="sibTrans" cxnId="{9742A129-03ED-40D8-BE84-85FE33A61A14}">
      <dgm:prSet/>
      <dgm:spPr/>
      <dgm:t>
        <a:bodyPr/>
        <a:lstStyle/>
        <a:p>
          <a:pPr algn="ctr"/>
          <a:endParaRPr lang="en-US"/>
        </a:p>
      </dgm:t>
    </dgm:pt>
    <dgm:pt modelId="{04DC4A86-271D-4B84-88AB-441B2E1A03CC}" type="pres">
      <dgm:prSet presAssocID="{A0155066-8272-4BD0-B1D3-411057E37C35}" presName="linear" presStyleCnt="0">
        <dgm:presLayoutVars>
          <dgm:animLvl val="lvl"/>
          <dgm:resizeHandles val="exact"/>
        </dgm:presLayoutVars>
      </dgm:prSet>
      <dgm:spPr/>
    </dgm:pt>
    <dgm:pt modelId="{9FCBB626-8C45-4350-85C9-02CFEC8CBCBF}" type="pres">
      <dgm:prSet presAssocID="{7A2520EE-A61A-4F47-A4EF-006AE826CAC9}" presName="parentText" presStyleLbl="node1" presStyleIdx="0" presStyleCnt="2">
        <dgm:presLayoutVars>
          <dgm:chMax val="0"/>
          <dgm:bulletEnabled val="1"/>
        </dgm:presLayoutVars>
      </dgm:prSet>
      <dgm:spPr/>
    </dgm:pt>
    <dgm:pt modelId="{AB05F0B0-5FAF-4FE7-971B-85E5570B6E41}" type="pres">
      <dgm:prSet presAssocID="{286F7F5B-3613-47D5-8707-2526AF741BF1}" presName="spacer" presStyleCnt="0"/>
      <dgm:spPr/>
    </dgm:pt>
    <dgm:pt modelId="{505B511A-11DF-4B46-AEC6-27BE47E6DB3F}" type="pres">
      <dgm:prSet presAssocID="{9651CC54-9F3E-45BA-8F43-22B607B044EE}" presName="parentText" presStyleLbl="node1" presStyleIdx="1" presStyleCnt="2">
        <dgm:presLayoutVars>
          <dgm:chMax val="0"/>
          <dgm:bulletEnabled val="1"/>
        </dgm:presLayoutVars>
      </dgm:prSet>
      <dgm:spPr/>
    </dgm:pt>
  </dgm:ptLst>
  <dgm:cxnLst>
    <dgm:cxn modelId="{9742A129-03ED-40D8-BE84-85FE33A61A14}" srcId="{A0155066-8272-4BD0-B1D3-411057E37C35}" destId="{9651CC54-9F3E-45BA-8F43-22B607B044EE}" srcOrd="1" destOrd="0" parTransId="{89747A96-368E-4054-BBD6-94D10C6654DB}" sibTransId="{C4924C8D-0C73-41A3-865C-BF7FC34128D4}"/>
    <dgm:cxn modelId="{64A706A3-CF6F-4321-B0D7-F007D8DF1ED1}" type="presOf" srcId="{A0155066-8272-4BD0-B1D3-411057E37C35}" destId="{04DC4A86-271D-4B84-88AB-441B2E1A03CC}" srcOrd="0" destOrd="0" presId="urn:microsoft.com/office/officeart/2005/8/layout/vList2"/>
    <dgm:cxn modelId="{2F3253AC-5784-40BB-86B4-A1F748EB39A6}" srcId="{A0155066-8272-4BD0-B1D3-411057E37C35}" destId="{7A2520EE-A61A-4F47-A4EF-006AE826CAC9}" srcOrd="0" destOrd="0" parTransId="{E69F946A-D083-48DA-B9FD-090E73140539}" sibTransId="{286F7F5B-3613-47D5-8707-2526AF741BF1}"/>
    <dgm:cxn modelId="{7815D2B1-DCFA-4BBA-95F0-5780A923BC47}" type="presOf" srcId="{9651CC54-9F3E-45BA-8F43-22B607B044EE}" destId="{505B511A-11DF-4B46-AEC6-27BE47E6DB3F}" srcOrd="0" destOrd="0" presId="urn:microsoft.com/office/officeart/2005/8/layout/vList2"/>
    <dgm:cxn modelId="{40AD90DE-5594-4CDE-B400-CDFB03CAFDD0}" type="presOf" srcId="{7A2520EE-A61A-4F47-A4EF-006AE826CAC9}" destId="{9FCBB626-8C45-4350-85C9-02CFEC8CBCBF}" srcOrd="0" destOrd="0" presId="urn:microsoft.com/office/officeart/2005/8/layout/vList2"/>
    <dgm:cxn modelId="{6FCF949A-0B5B-48EB-BD63-2C3F5A6F68DE}" type="presParOf" srcId="{04DC4A86-271D-4B84-88AB-441B2E1A03CC}" destId="{9FCBB626-8C45-4350-85C9-02CFEC8CBCBF}" srcOrd="0" destOrd="0" presId="urn:microsoft.com/office/officeart/2005/8/layout/vList2"/>
    <dgm:cxn modelId="{6CE28C63-D24D-48B1-9215-217927007421}" type="presParOf" srcId="{04DC4A86-271D-4B84-88AB-441B2E1A03CC}" destId="{AB05F0B0-5FAF-4FE7-971B-85E5570B6E41}" srcOrd="1" destOrd="0" presId="urn:microsoft.com/office/officeart/2005/8/layout/vList2"/>
    <dgm:cxn modelId="{CC47EE13-9F35-46DB-9B87-F85A4C270CE6}" type="presParOf" srcId="{04DC4A86-271D-4B84-88AB-441B2E1A03CC}" destId="{505B511A-11DF-4B46-AEC6-27BE47E6DB3F}"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6.xml><?xml version="1.0" encoding="utf-8"?>
<dgm:dataModel xmlns:dgm="http://schemas.openxmlformats.org/drawingml/2006/diagram" xmlns:a="http://schemas.openxmlformats.org/drawingml/2006/main">
  <dgm:ptLst>
    <dgm:pt modelId="{1B1101A5-5E63-4D0F-8168-9424BCD99697}" type="doc">
      <dgm:prSet loTypeId="urn:microsoft.com/office/officeart/2005/8/layout/default" loCatId="list" qsTypeId="urn:microsoft.com/office/officeart/2005/8/quickstyle/3d2" qsCatId="3D" csTypeId="urn:microsoft.com/office/officeart/2005/8/colors/accent3_5" csCatId="accent3"/>
      <dgm:spPr/>
      <dgm:t>
        <a:bodyPr/>
        <a:lstStyle/>
        <a:p>
          <a:endParaRPr lang="en-US"/>
        </a:p>
      </dgm:t>
    </dgm:pt>
    <dgm:pt modelId="{88A85661-FC43-4DE3-8EEA-857E54367246}">
      <dgm:prSet/>
      <dgm:spPr/>
      <dgm:t>
        <a:bodyPr/>
        <a:lstStyle/>
        <a:p>
          <a:r>
            <a:rPr lang="en-US"/>
            <a:t>The Owner shall notify the State Property Office and Department of Insurance of notice of either Beneficial Occupancy and/or Final Acceptance of a project and complete and submit the “Property Reporting Form (Building Update Form)”</a:t>
          </a:r>
        </a:p>
      </dgm:t>
    </dgm:pt>
    <dgm:pt modelId="{1A2F8523-F490-40B1-9CA1-DB8B47D95ADA}" type="parTrans" cxnId="{03118068-915C-4289-9812-04DAA8B6888F}">
      <dgm:prSet/>
      <dgm:spPr/>
      <dgm:t>
        <a:bodyPr/>
        <a:lstStyle/>
        <a:p>
          <a:endParaRPr lang="en-US"/>
        </a:p>
      </dgm:t>
    </dgm:pt>
    <dgm:pt modelId="{46A0F3A4-AD62-44F2-AA77-504FFE820A95}" type="sibTrans" cxnId="{03118068-915C-4289-9812-04DAA8B6888F}">
      <dgm:prSet/>
      <dgm:spPr/>
      <dgm:t>
        <a:bodyPr/>
        <a:lstStyle/>
        <a:p>
          <a:endParaRPr lang="en-US"/>
        </a:p>
      </dgm:t>
    </dgm:pt>
    <dgm:pt modelId="{FFD8B73B-D47A-46F2-B20C-1C5B45D53EF9}" type="pres">
      <dgm:prSet presAssocID="{1B1101A5-5E63-4D0F-8168-9424BCD99697}" presName="diagram" presStyleCnt="0">
        <dgm:presLayoutVars>
          <dgm:dir/>
          <dgm:resizeHandles val="exact"/>
        </dgm:presLayoutVars>
      </dgm:prSet>
      <dgm:spPr/>
    </dgm:pt>
    <dgm:pt modelId="{89C450C6-82F6-4FDE-9983-CD355D4645C8}" type="pres">
      <dgm:prSet presAssocID="{88A85661-FC43-4DE3-8EEA-857E54367246}" presName="node" presStyleLbl="node1" presStyleIdx="0" presStyleCnt="1">
        <dgm:presLayoutVars>
          <dgm:bulletEnabled val="1"/>
        </dgm:presLayoutVars>
      </dgm:prSet>
      <dgm:spPr/>
    </dgm:pt>
  </dgm:ptLst>
  <dgm:cxnLst>
    <dgm:cxn modelId="{03118068-915C-4289-9812-04DAA8B6888F}" srcId="{1B1101A5-5E63-4D0F-8168-9424BCD99697}" destId="{88A85661-FC43-4DE3-8EEA-857E54367246}" srcOrd="0" destOrd="0" parTransId="{1A2F8523-F490-40B1-9CA1-DB8B47D95ADA}" sibTransId="{46A0F3A4-AD62-44F2-AA77-504FFE820A95}"/>
    <dgm:cxn modelId="{5CA22BCA-F5EC-4F50-B966-97341B95A19E}" type="presOf" srcId="{88A85661-FC43-4DE3-8EEA-857E54367246}" destId="{89C450C6-82F6-4FDE-9983-CD355D4645C8}" srcOrd="0" destOrd="0" presId="urn:microsoft.com/office/officeart/2005/8/layout/default"/>
    <dgm:cxn modelId="{4891ABF9-9D24-43FF-BB67-5B13037EEEE0}" type="presOf" srcId="{1B1101A5-5E63-4D0F-8168-9424BCD99697}" destId="{FFD8B73B-D47A-46F2-B20C-1C5B45D53EF9}" srcOrd="0" destOrd="0" presId="urn:microsoft.com/office/officeart/2005/8/layout/default"/>
    <dgm:cxn modelId="{33ECBF94-55F5-4342-9CDF-87965E4364DC}" type="presParOf" srcId="{FFD8B73B-D47A-46F2-B20C-1C5B45D53EF9}" destId="{89C450C6-82F6-4FDE-9983-CD355D4645C8}" srcOrd="0"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7.xml><?xml version="1.0" encoding="utf-8"?>
<dgm:dataModel xmlns:dgm="http://schemas.openxmlformats.org/drawingml/2006/diagram" xmlns:a="http://schemas.openxmlformats.org/drawingml/2006/main">
  <dgm:ptLst>
    <dgm:pt modelId="{9F352BC8-26FB-4C62-878A-09E1DD350A25}"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4FBAF138-CB18-4DAF-A64D-8D2EE23EE520}">
      <dgm:prSet/>
      <dgm:spPr/>
      <dgm:t>
        <a:bodyPr/>
        <a:lstStyle/>
        <a:p>
          <a:pPr algn="ctr"/>
          <a:r>
            <a:rPr lang="en-US" b="1"/>
            <a:t>Section 711 </a:t>
          </a:r>
          <a:endParaRPr lang="en-US"/>
        </a:p>
      </dgm:t>
    </dgm:pt>
    <dgm:pt modelId="{39472BD2-CD8E-4164-902D-09D51810E984}" type="parTrans" cxnId="{B21A5C4D-9D55-440D-B8A2-A258BC7078A0}">
      <dgm:prSet/>
      <dgm:spPr/>
      <dgm:t>
        <a:bodyPr/>
        <a:lstStyle/>
        <a:p>
          <a:pPr algn="ctr"/>
          <a:endParaRPr lang="en-US"/>
        </a:p>
      </dgm:t>
    </dgm:pt>
    <dgm:pt modelId="{E48FE775-0E69-4D79-837B-8A5024675B3B}" type="sibTrans" cxnId="{B21A5C4D-9D55-440D-B8A2-A258BC7078A0}">
      <dgm:prSet/>
      <dgm:spPr/>
      <dgm:t>
        <a:bodyPr/>
        <a:lstStyle/>
        <a:p>
          <a:pPr algn="ctr"/>
          <a:endParaRPr lang="en-US"/>
        </a:p>
      </dgm:t>
    </dgm:pt>
    <dgm:pt modelId="{10BE6E87-C9E9-4580-A255-D3E66587C33E}">
      <dgm:prSet/>
      <dgm:spPr/>
      <dgm:t>
        <a:bodyPr/>
        <a:lstStyle/>
        <a:p>
          <a:pPr algn="ctr"/>
          <a:r>
            <a:rPr lang="en-US" b="1"/>
            <a:t>Construction Claims</a:t>
          </a:r>
          <a:endParaRPr lang="en-US"/>
        </a:p>
      </dgm:t>
    </dgm:pt>
    <dgm:pt modelId="{690B6869-9470-4AE0-ACBE-3E16CBE22D52}" type="parTrans" cxnId="{F1728FCC-8E64-45A9-9DDD-C4AEF2F70F74}">
      <dgm:prSet/>
      <dgm:spPr/>
      <dgm:t>
        <a:bodyPr/>
        <a:lstStyle/>
        <a:p>
          <a:pPr algn="ctr"/>
          <a:endParaRPr lang="en-US"/>
        </a:p>
      </dgm:t>
    </dgm:pt>
    <dgm:pt modelId="{20B31E33-2EAB-48D6-81EE-1CCE2019E2B2}" type="sibTrans" cxnId="{F1728FCC-8E64-45A9-9DDD-C4AEF2F70F74}">
      <dgm:prSet/>
      <dgm:spPr/>
      <dgm:t>
        <a:bodyPr/>
        <a:lstStyle/>
        <a:p>
          <a:pPr algn="ctr"/>
          <a:endParaRPr lang="en-US"/>
        </a:p>
      </dgm:t>
    </dgm:pt>
    <dgm:pt modelId="{85F3DB5F-CC00-43B9-974F-E42BBB65E446}" type="pres">
      <dgm:prSet presAssocID="{9F352BC8-26FB-4C62-878A-09E1DD350A25}" presName="linear" presStyleCnt="0">
        <dgm:presLayoutVars>
          <dgm:animLvl val="lvl"/>
          <dgm:resizeHandles val="exact"/>
        </dgm:presLayoutVars>
      </dgm:prSet>
      <dgm:spPr/>
    </dgm:pt>
    <dgm:pt modelId="{94626FFE-F650-487E-AD31-FAFF624374A3}" type="pres">
      <dgm:prSet presAssocID="{4FBAF138-CB18-4DAF-A64D-8D2EE23EE520}" presName="parentText" presStyleLbl="node1" presStyleIdx="0" presStyleCnt="2">
        <dgm:presLayoutVars>
          <dgm:chMax val="0"/>
          <dgm:bulletEnabled val="1"/>
        </dgm:presLayoutVars>
      </dgm:prSet>
      <dgm:spPr/>
    </dgm:pt>
    <dgm:pt modelId="{4045AA84-CBAE-4117-A1A9-58E4CBDC49FF}" type="pres">
      <dgm:prSet presAssocID="{E48FE775-0E69-4D79-837B-8A5024675B3B}" presName="spacer" presStyleCnt="0"/>
      <dgm:spPr/>
    </dgm:pt>
    <dgm:pt modelId="{CC634A14-4E5D-4F89-9E30-D17F726C8122}" type="pres">
      <dgm:prSet presAssocID="{10BE6E87-C9E9-4580-A255-D3E66587C33E}" presName="parentText" presStyleLbl="node1" presStyleIdx="1" presStyleCnt="2">
        <dgm:presLayoutVars>
          <dgm:chMax val="0"/>
          <dgm:bulletEnabled val="1"/>
        </dgm:presLayoutVars>
      </dgm:prSet>
      <dgm:spPr/>
    </dgm:pt>
  </dgm:ptLst>
  <dgm:cxnLst>
    <dgm:cxn modelId="{59B26765-EDD3-4A83-AF86-43CA25DB4BA2}" type="presOf" srcId="{4FBAF138-CB18-4DAF-A64D-8D2EE23EE520}" destId="{94626FFE-F650-487E-AD31-FAFF624374A3}" srcOrd="0" destOrd="0" presId="urn:microsoft.com/office/officeart/2005/8/layout/vList2"/>
    <dgm:cxn modelId="{B21A5C4D-9D55-440D-B8A2-A258BC7078A0}" srcId="{9F352BC8-26FB-4C62-878A-09E1DD350A25}" destId="{4FBAF138-CB18-4DAF-A64D-8D2EE23EE520}" srcOrd="0" destOrd="0" parTransId="{39472BD2-CD8E-4164-902D-09D51810E984}" sibTransId="{E48FE775-0E69-4D79-837B-8A5024675B3B}"/>
    <dgm:cxn modelId="{B2E10782-A8E1-4691-A888-7CE4376191ED}" type="presOf" srcId="{9F352BC8-26FB-4C62-878A-09E1DD350A25}" destId="{85F3DB5F-CC00-43B9-974F-E42BBB65E446}" srcOrd="0" destOrd="0" presId="urn:microsoft.com/office/officeart/2005/8/layout/vList2"/>
    <dgm:cxn modelId="{675C14B8-C41C-4A12-9C1D-CD1221C07D09}" type="presOf" srcId="{10BE6E87-C9E9-4580-A255-D3E66587C33E}" destId="{CC634A14-4E5D-4F89-9E30-D17F726C8122}" srcOrd="0" destOrd="0" presId="urn:microsoft.com/office/officeart/2005/8/layout/vList2"/>
    <dgm:cxn modelId="{F1728FCC-8E64-45A9-9DDD-C4AEF2F70F74}" srcId="{9F352BC8-26FB-4C62-878A-09E1DD350A25}" destId="{10BE6E87-C9E9-4580-A255-D3E66587C33E}" srcOrd="1" destOrd="0" parTransId="{690B6869-9470-4AE0-ACBE-3E16CBE22D52}" sibTransId="{20B31E33-2EAB-48D6-81EE-1CCE2019E2B2}"/>
    <dgm:cxn modelId="{654B4E78-73C4-4556-A630-20D8A25DA937}" type="presParOf" srcId="{85F3DB5F-CC00-43B9-974F-E42BBB65E446}" destId="{94626FFE-F650-487E-AD31-FAFF624374A3}" srcOrd="0" destOrd="0" presId="urn:microsoft.com/office/officeart/2005/8/layout/vList2"/>
    <dgm:cxn modelId="{9957ED05-60E1-44A1-81CA-E74BED83D0AD}" type="presParOf" srcId="{85F3DB5F-CC00-43B9-974F-E42BBB65E446}" destId="{4045AA84-CBAE-4117-A1A9-58E4CBDC49FF}" srcOrd="1" destOrd="0" presId="urn:microsoft.com/office/officeart/2005/8/layout/vList2"/>
    <dgm:cxn modelId="{0B418CC2-E110-40AB-A655-09B785465893}" type="presParOf" srcId="{85F3DB5F-CC00-43B9-974F-E42BBB65E446}" destId="{CC634A14-4E5D-4F89-9E30-D17F726C8122}"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8.xml><?xml version="1.0" encoding="utf-8"?>
<dgm:dataModel xmlns:dgm="http://schemas.openxmlformats.org/drawingml/2006/diagram" xmlns:a="http://schemas.openxmlformats.org/drawingml/2006/main">
  <dgm:ptLst>
    <dgm:pt modelId="{9AD2C323-B076-44FB-BECD-80C4C2E736C7}" type="doc">
      <dgm:prSet loTypeId="urn:microsoft.com/office/officeart/2005/8/layout/hList3" loCatId="list" qsTypeId="urn:microsoft.com/office/officeart/2005/8/quickstyle/3d2" qsCatId="3D" csTypeId="urn:microsoft.com/office/officeart/2005/8/colors/colorful4" csCatId="colorful"/>
      <dgm:spPr/>
      <dgm:t>
        <a:bodyPr/>
        <a:lstStyle/>
        <a:p>
          <a:endParaRPr lang="en-US"/>
        </a:p>
      </dgm:t>
    </dgm:pt>
    <dgm:pt modelId="{A1D6A218-0B94-43B7-8F4A-8BC6E3B151C6}">
      <dgm:prSet/>
      <dgm:spPr/>
      <dgm:t>
        <a:bodyPr/>
        <a:lstStyle/>
        <a:p>
          <a:r>
            <a:rPr lang="en-US" b="1"/>
            <a:t>Contractor Claims </a:t>
          </a:r>
          <a:endParaRPr lang="en-US"/>
        </a:p>
      </dgm:t>
    </dgm:pt>
    <dgm:pt modelId="{B8918EA5-F4FE-4107-A42D-6BF9A3ED0780}" type="parTrans" cxnId="{1FDD9E39-20FC-4E64-A2E6-2703A71FCD81}">
      <dgm:prSet/>
      <dgm:spPr/>
      <dgm:t>
        <a:bodyPr/>
        <a:lstStyle/>
        <a:p>
          <a:endParaRPr lang="en-US"/>
        </a:p>
      </dgm:t>
    </dgm:pt>
    <dgm:pt modelId="{AB5DB280-CCB7-4A12-AC63-7A4CF380A005}" type="sibTrans" cxnId="{1FDD9E39-20FC-4E64-A2E6-2703A71FCD81}">
      <dgm:prSet/>
      <dgm:spPr/>
      <dgm:t>
        <a:bodyPr/>
        <a:lstStyle/>
        <a:p>
          <a:endParaRPr lang="en-US"/>
        </a:p>
      </dgm:t>
    </dgm:pt>
    <dgm:pt modelId="{9986A22F-D871-4A11-B336-BED9EB296651}">
      <dgm:prSet/>
      <dgm:spPr/>
      <dgm:t>
        <a:bodyPr/>
        <a:lstStyle/>
        <a:p>
          <a:r>
            <a:rPr lang="en-US"/>
            <a:t>The Designer shall be advised of the dispute and, in consultation with the Owner, render a decision. </a:t>
          </a:r>
        </a:p>
      </dgm:t>
    </dgm:pt>
    <dgm:pt modelId="{DEADD35C-FDAB-45A2-A385-71C524648EE8}" type="parTrans" cxnId="{EF3CE8BE-C627-4527-AB20-2B12D0881C87}">
      <dgm:prSet/>
      <dgm:spPr/>
      <dgm:t>
        <a:bodyPr/>
        <a:lstStyle/>
        <a:p>
          <a:endParaRPr lang="en-US"/>
        </a:p>
      </dgm:t>
    </dgm:pt>
    <dgm:pt modelId="{FF1B958E-645C-4674-BCA1-53CE6FA4A983}" type="sibTrans" cxnId="{EF3CE8BE-C627-4527-AB20-2B12D0881C87}">
      <dgm:prSet/>
      <dgm:spPr/>
      <dgm:t>
        <a:bodyPr/>
        <a:lstStyle/>
        <a:p>
          <a:endParaRPr lang="en-US"/>
        </a:p>
      </dgm:t>
    </dgm:pt>
    <dgm:pt modelId="{9637C686-3384-4511-B7C7-DD9200ADDA4B}">
      <dgm:prSet/>
      <dgm:spPr/>
      <dgm:t>
        <a:bodyPr/>
        <a:lstStyle/>
        <a:p>
          <a:r>
            <a:rPr lang="en-US"/>
            <a:t>If the Designer's decision is unacceptable to the contractor, the Designer will request that the State Construction Office Project Monitor meet with the contractor and the Designer to attempt to resolve the dispute. </a:t>
          </a:r>
        </a:p>
      </dgm:t>
    </dgm:pt>
    <dgm:pt modelId="{DB6A11FF-5D4D-4E93-9ADD-2409B3062795}" type="parTrans" cxnId="{F7F3AE6C-60B8-467A-B234-542C1E349549}">
      <dgm:prSet/>
      <dgm:spPr/>
      <dgm:t>
        <a:bodyPr/>
        <a:lstStyle/>
        <a:p>
          <a:endParaRPr lang="en-US"/>
        </a:p>
      </dgm:t>
    </dgm:pt>
    <dgm:pt modelId="{E5836180-53F6-4ACE-AD88-8B52A2ECC197}" type="sibTrans" cxnId="{F7F3AE6C-60B8-467A-B234-542C1E349549}">
      <dgm:prSet/>
      <dgm:spPr/>
      <dgm:t>
        <a:bodyPr/>
        <a:lstStyle/>
        <a:p>
          <a:endParaRPr lang="en-US"/>
        </a:p>
      </dgm:t>
    </dgm:pt>
    <dgm:pt modelId="{DB02FF27-C46B-4C3B-8E0E-ED504A6612F9}">
      <dgm:prSet/>
      <dgm:spPr/>
      <dgm:t>
        <a:bodyPr/>
        <a:lstStyle/>
        <a:p>
          <a:r>
            <a:rPr lang="en-US"/>
            <a:t>On failing to reach a satisfactory settlement, the claim will proceed in accordance with </a:t>
          </a:r>
          <a:r>
            <a:rPr lang="en-US">
              <a:hlinkClick xmlns:r="http://schemas.openxmlformats.org/officeDocument/2006/relationships" r:id="rId1"/>
            </a:rPr>
            <a:t>GS 143-135.3</a:t>
          </a:r>
          <a:r>
            <a:rPr lang="en-US"/>
            <a:t>. </a:t>
          </a:r>
        </a:p>
      </dgm:t>
    </dgm:pt>
    <dgm:pt modelId="{B3010DCB-158A-40FC-843E-A778D637936E}" type="parTrans" cxnId="{BB0FACC8-E3AE-49A1-BAF4-6D64DBE6A401}">
      <dgm:prSet/>
      <dgm:spPr/>
      <dgm:t>
        <a:bodyPr/>
        <a:lstStyle/>
        <a:p>
          <a:endParaRPr lang="en-US"/>
        </a:p>
      </dgm:t>
    </dgm:pt>
    <dgm:pt modelId="{A9CC83C3-8603-4149-B95D-2DA93D80EDB6}" type="sibTrans" cxnId="{BB0FACC8-E3AE-49A1-BAF4-6D64DBE6A401}">
      <dgm:prSet/>
      <dgm:spPr/>
      <dgm:t>
        <a:bodyPr/>
        <a:lstStyle/>
        <a:p>
          <a:endParaRPr lang="en-US"/>
        </a:p>
      </dgm:t>
    </dgm:pt>
    <dgm:pt modelId="{2BB27839-ADA6-4748-BDC9-BFC735598202}">
      <dgm:prSet/>
      <dgm:spPr/>
      <dgm:t>
        <a:bodyPr/>
        <a:lstStyle/>
        <a:p>
          <a:r>
            <a:rPr lang="en-US"/>
            <a:t>For University Download projects </a:t>
          </a:r>
          <a:r>
            <a:rPr lang="en-US">
              <a:hlinkClick xmlns:r="http://schemas.openxmlformats.org/officeDocument/2006/relationships" r:id="rId2"/>
            </a:rPr>
            <a:t>GS 116-31.11 </a:t>
          </a:r>
          <a:r>
            <a:rPr lang="en-US"/>
            <a:t>the Designer will request that UNC-General Administration meet to attempt to resolve the controversy. </a:t>
          </a:r>
        </a:p>
      </dgm:t>
    </dgm:pt>
    <dgm:pt modelId="{A7FEFF0A-F2F8-4420-BB39-6695B028AAF4}" type="parTrans" cxnId="{877E3853-D3D0-4EB4-9E30-63E4D70ED818}">
      <dgm:prSet/>
      <dgm:spPr/>
      <dgm:t>
        <a:bodyPr/>
        <a:lstStyle/>
        <a:p>
          <a:endParaRPr lang="en-US"/>
        </a:p>
      </dgm:t>
    </dgm:pt>
    <dgm:pt modelId="{F345A614-DA16-4B05-9F72-41EACD5F6843}" type="sibTrans" cxnId="{877E3853-D3D0-4EB4-9E30-63E4D70ED818}">
      <dgm:prSet/>
      <dgm:spPr/>
      <dgm:t>
        <a:bodyPr/>
        <a:lstStyle/>
        <a:p>
          <a:endParaRPr lang="en-US"/>
        </a:p>
      </dgm:t>
    </dgm:pt>
    <dgm:pt modelId="{50CB6EF2-9CFE-46AA-8E46-D848086C5031}">
      <dgm:prSet/>
      <dgm:spPr/>
      <dgm:t>
        <a:bodyPr/>
        <a:lstStyle/>
        <a:p>
          <a:r>
            <a:rPr lang="en-US"/>
            <a:t>If it cannot be resolved to the contractor’s satisfaction, the decision may be appealed to the State Construction Office.</a:t>
          </a:r>
        </a:p>
      </dgm:t>
    </dgm:pt>
    <dgm:pt modelId="{33B6E9D0-863A-45A5-9A63-237AC4C3124A}" type="parTrans" cxnId="{1E55F33D-30D0-4DA7-89FA-7C7F85497109}">
      <dgm:prSet/>
      <dgm:spPr/>
      <dgm:t>
        <a:bodyPr/>
        <a:lstStyle/>
        <a:p>
          <a:endParaRPr lang="en-US"/>
        </a:p>
      </dgm:t>
    </dgm:pt>
    <dgm:pt modelId="{73B6986E-7D08-4191-B599-80231A2A0B2C}" type="sibTrans" cxnId="{1E55F33D-30D0-4DA7-89FA-7C7F85497109}">
      <dgm:prSet/>
      <dgm:spPr/>
      <dgm:t>
        <a:bodyPr/>
        <a:lstStyle/>
        <a:p>
          <a:endParaRPr lang="en-US"/>
        </a:p>
      </dgm:t>
    </dgm:pt>
    <dgm:pt modelId="{E40D7FB6-3943-4E32-A106-D42864CF0AD2}" type="pres">
      <dgm:prSet presAssocID="{9AD2C323-B076-44FB-BECD-80C4C2E736C7}" presName="composite" presStyleCnt="0">
        <dgm:presLayoutVars>
          <dgm:chMax val="1"/>
          <dgm:dir/>
          <dgm:resizeHandles val="exact"/>
        </dgm:presLayoutVars>
      </dgm:prSet>
      <dgm:spPr/>
    </dgm:pt>
    <dgm:pt modelId="{79A87F89-3837-43B8-B716-EF511527E18B}" type="pres">
      <dgm:prSet presAssocID="{A1D6A218-0B94-43B7-8F4A-8BC6E3B151C6}" presName="roof" presStyleLbl="dkBgShp" presStyleIdx="0" presStyleCnt="2"/>
      <dgm:spPr/>
    </dgm:pt>
    <dgm:pt modelId="{FA4F1561-124D-4914-813A-F873AE1C2033}" type="pres">
      <dgm:prSet presAssocID="{A1D6A218-0B94-43B7-8F4A-8BC6E3B151C6}" presName="pillars" presStyleCnt="0"/>
      <dgm:spPr/>
    </dgm:pt>
    <dgm:pt modelId="{D6D6EB6B-2BBE-4A2F-9CCE-1687649DBA56}" type="pres">
      <dgm:prSet presAssocID="{A1D6A218-0B94-43B7-8F4A-8BC6E3B151C6}" presName="pillar1" presStyleLbl="node1" presStyleIdx="0" presStyleCnt="5">
        <dgm:presLayoutVars>
          <dgm:bulletEnabled val="1"/>
        </dgm:presLayoutVars>
      </dgm:prSet>
      <dgm:spPr/>
    </dgm:pt>
    <dgm:pt modelId="{0DFBE6C9-2EA1-4FC9-9913-FA9D88276851}" type="pres">
      <dgm:prSet presAssocID="{9637C686-3384-4511-B7C7-DD9200ADDA4B}" presName="pillarX" presStyleLbl="node1" presStyleIdx="1" presStyleCnt="5">
        <dgm:presLayoutVars>
          <dgm:bulletEnabled val="1"/>
        </dgm:presLayoutVars>
      </dgm:prSet>
      <dgm:spPr/>
    </dgm:pt>
    <dgm:pt modelId="{81597F42-7C90-4BD5-943D-6052C6179905}" type="pres">
      <dgm:prSet presAssocID="{DB02FF27-C46B-4C3B-8E0E-ED504A6612F9}" presName="pillarX" presStyleLbl="node1" presStyleIdx="2" presStyleCnt="5">
        <dgm:presLayoutVars>
          <dgm:bulletEnabled val="1"/>
        </dgm:presLayoutVars>
      </dgm:prSet>
      <dgm:spPr/>
    </dgm:pt>
    <dgm:pt modelId="{C3A5D215-F8AB-4C2F-95AB-A981B48C0634}" type="pres">
      <dgm:prSet presAssocID="{2BB27839-ADA6-4748-BDC9-BFC735598202}" presName="pillarX" presStyleLbl="node1" presStyleIdx="3" presStyleCnt="5">
        <dgm:presLayoutVars>
          <dgm:bulletEnabled val="1"/>
        </dgm:presLayoutVars>
      </dgm:prSet>
      <dgm:spPr/>
    </dgm:pt>
    <dgm:pt modelId="{74C55365-911F-4EFD-8EFE-71C36BF70890}" type="pres">
      <dgm:prSet presAssocID="{50CB6EF2-9CFE-46AA-8E46-D848086C5031}" presName="pillarX" presStyleLbl="node1" presStyleIdx="4" presStyleCnt="5">
        <dgm:presLayoutVars>
          <dgm:bulletEnabled val="1"/>
        </dgm:presLayoutVars>
      </dgm:prSet>
      <dgm:spPr/>
    </dgm:pt>
    <dgm:pt modelId="{BD85D812-6230-4F5E-A18A-A09A7B70168F}" type="pres">
      <dgm:prSet presAssocID="{A1D6A218-0B94-43B7-8F4A-8BC6E3B151C6}" presName="base" presStyleLbl="dkBgShp" presStyleIdx="1" presStyleCnt="2"/>
      <dgm:spPr/>
    </dgm:pt>
  </dgm:ptLst>
  <dgm:cxnLst>
    <dgm:cxn modelId="{F748E50A-7300-4464-84FD-019BECAF1A35}" type="presOf" srcId="{9AD2C323-B076-44FB-BECD-80C4C2E736C7}" destId="{E40D7FB6-3943-4E32-A106-D42864CF0AD2}" srcOrd="0" destOrd="0" presId="urn:microsoft.com/office/officeart/2005/8/layout/hList3"/>
    <dgm:cxn modelId="{1FDD9E39-20FC-4E64-A2E6-2703A71FCD81}" srcId="{9AD2C323-B076-44FB-BECD-80C4C2E736C7}" destId="{A1D6A218-0B94-43B7-8F4A-8BC6E3B151C6}" srcOrd="0" destOrd="0" parTransId="{B8918EA5-F4FE-4107-A42D-6BF9A3ED0780}" sibTransId="{AB5DB280-CCB7-4A12-AC63-7A4CF380A005}"/>
    <dgm:cxn modelId="{1E55F33D-30D0-4DA7-89FA-7C7F85497109}" srcId="{A1D6A218-0B94-43B7-8F4A-8BC6E3B151C6}" destId="{50CB6EF2-9CFE-46AA-8E46-D848086C5031}" srcOrd="4" destOrd="0" parTransId="{33B6E9D0-863A-45A5-9A63-237AC4C3124A}" sibTransId="{73B6986E-7D08-4191-B599-80231A2A0B2C}"/>
    <dgm:cxn modelId="{F7F3AE6C-60B8-467A-B234-542C1E349549}" srcId="{A1D6A218-0B94-43B7-8F4A-8BC6E3B151C6}" destId="{9637C686-3384-4511-B7C7-DD9200ADDA4B}" srcOrd="1" destOrd="0" parTransId="{DB6A11FF-5D4D-4E93-9ADD-2409B3062795}" sibTransId="{E5836180-53F6-4ACE-AD88-8B52A2ECC197}"/>
    <dgm:cxn modelId="{877E3853-D3D0-4EB4-9E30-63E4D70ED818}" srcId="{A1D6A218-0B94-43B7-8F4A-8BC6E3B151C6}" destId="{2BB27839-ADA6-4748-BDC9-BFC735598202}" srcOrd="3" destOrd="0" parTransId="{A7FEFF0A-F2F8-4420-BB39-6695B028AAF4}" sibTransId="{F345A614-DA16-4B05-9F72-41EACD5F6843}"/>
    <dgm:cxn modelId="{466BB685-6C46-4855-BAEA-CC4008BD037A}" type="presOf" srcId="{9986A22F-D871-4A11-B336-BED9EB296651}" destId="{D6D6EB6B-2BBE-4A2F-9CCE-1687649DBA56}" srcOrd="0" destOrd="0" presId="urn:microsoft.com/office/officeart/2005/8/layout/hList3"/>
    <dgm:cxn modelId="{B7C6C5A0-C5C9-43A9-9020-57453BDABD99}" type="presOf" srcId="{9637C686-3384-4511-B7C7-DD9200ADDA4B}" destId="{0DFBE6C9-2EA1-4FC9-9913-FA9D88276851}" srcOrd="0" destOrd="0" presId="urn:microsoft.com/office/officeart/2005/8/layout/hList3"/>
    <dgm:cxn modelId="{86CD30A9-A89E-4310-9B45-C81729612462}" type="presOf" srcId="{A1D6A218-0B94-43B7-8F4A-8BC6E3B151C6}" destId="{79A87F89-3837-43B8-B716-EF511527E18B}" srcOrd="0" destOrd="0" presId="urn:microsoft.com/office/officeart/2005/8/layout/hList3"/>
    <dgm:cxn modelId="{744692AE-9E3F-477A-A5FB-6225917A0C4E}" type="presOf" srcId="{DB02FF27-C46B-4C3B-8E0E-ED504A6612F9}" destId="{81597F42-7C90-4BD5-943D-6052C6179905}" srcOrd="0" destOrd="0" presId="urn:microsoft.com/office/officeart/2005/8/layout/hList3"/>
    <dgm:cxn modelId="{EF3CE8BE-C627-4527-AB20-2B12D0881C87}" srcId="{A1D6A218-0B94-43B7-8F4A-8BC6E3B151C6}" destId="{9986A22F-D871-4A11-B336-BED9EB296651}" srcOrd="0" destOrd="0" parTransId="{DEADD35C-FDAB-45A2-A385-71C524648EE8}" sibTransId="{FF1B958E-645C-4674-BCA1-53CE6FA4A983}"/>
    <dgm:cxn modelId="{BB0FACC8-E3AE-49A1-BAF4-6D64DBE6A401}" srcId="{A1D6A218-0B94-43B7-8F4A-8BC6E3B151C6}" destId="{DB02FF27-C46B-4C3B-8E0E-ED504A6612F9}" srcOrd="2" destOrd="0" parTransId="{B3010DCB-158A-40FC-843E-A778D637936E}" sibTransId="{A9CC83C3-8603-4149-B95D-2DA93D80EDB6}"/>
    <dgm:cxn modelId="{1CB79CD4-4350-4CF2-90A2-E3E4802873F8}" type="presOf" srcId="{2BB27839-ADA6-4748-BDC9-BFC735598202}" destId="{C3A5D215-F8AB-4C2F-95AB-A981B48C0634}" srcOrd="0" destOrd="0" presId="urn:microsoft.com/office/officeart/2005/8/layout/hList3"/>
    <dgm:cxn modelId="{9DBD8FFF-5C75-4C7A-9C69-62896DCE3932}" type="presOf" srcId="{50CB6EF2-9CFE-46AA-8E46-D848086C5031}" destId="{74C55365-911F-4EFD-8EFE-71C36BF70890}" srcOrd="0" destOrd="0" presId="urn:microsoft.com/office/officeart/2005/8/layout/hList3"/>
    <dgm:cxn modelId="{85010B96-FC17-4DE2-BC59-0E1DF332971B}" type="presParOf" srcId="{E40D7FB6-3943-4E32-A106-D42864CF0AD2}" destId="{79A87F89-3837-43B8-B716-EF511527E18B}" srcOrd="0" destOrd="0" presId="urn:microsoft.com/office/officeart/2005/8/layout/hList3"/>
    <dgm:cxn modelId="{215ECC97-8D3F-42E8-B6D7-8D7E6552835C}" type="presParOf" srcId="{E40D7FB6-3943-4E32-A106-D42864CF0AD2}" destId="{FA4F1561-124D-4914-813A-F873AE1C2033}" srcOrd="1" destOrd="0" presId="urn:microsoft.com/office/officeart/2005/8/layout/hList3"/>
    <dgm:cxn modelId="{EB7D01F2-1FA3-4178-960E-48FED3480818}" type="presParOf" srcId="{FA4F1561-124D-4914-813A-F873AE1C2033}" destId="{D6D6EB6B-2BBE-4A2F-9CCE-1687649DBA56}" srcOrd="0" destOrd="0" presId="urn:microsoft.com/office/officeart/2005/8/layout/hList3"/>
    <dgm:cxn modelId="{0D45044C-738D-43F5-8662-DB495386D205}" type="presParOf" srcId="{FA4F1561-124D-4914-813A-F873AE1C2033}" destId="{0DFBE6C9-2EA1-4FC9-9913-FA9D88276851}" srcOrd="1" destOrd="0" presId="urn:microsoft.com/office/officeart/2005/8/layout/hList3"/>
    <dgm:cxn modelId="{81A3C40C-0D49-4C30-840D-55659667C341}" type="presParOf" srcId="{FA4F1561-124D-4914-813A-F873AE1C2033}" destId="{81597F42-7C90-4BD5-943D-6052C6179905}" srcOrd="2" destOrd="0" presId="urn:microsoft.com/office/officeart/2005/8/layout/hList3"/>
    <dgm:cxn modelId="{83083084-66DB-43DE-9FF2-B584FAA6A62C}" type="presParOf" srcId="{FA4F1561-124D-4914-813A-F873AE1C2033}" destId="{C3A5D215-F8AB-4C2F-95AB-A981B48C0634}" srcOrd="3" destOrd="0" presId="urn:microsoft.com/office/officeart/2005/8/layout/hList3"/>
    <dgm:cxn modelId="{F080BBE8-A3DB-4BCA-B7A0-7EEE37012FC7}" type="presParOf" srcId="{FA4F1561-124D-4914-813A-F873AE1C2033}" destId="{74C55365-911F-4EFD-8EFE-71C36BF70890}" srcOrd="4" destOrd="0" presId="urn:microsoft.com/office/officeart/2005/8/layout/hList3"/>
    <dgm:cxn modelId="{C08EC055-BC3E-487B-94AD-8834518C4524}" type="presParOf" srcId="{E40D7FB6-3943-4E32-A106-D42864CF0AD2}" destId="{BD85D812-6230-4F5E-A18A-A09A7B70168F}"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9.xml><?xml version="1.0" encoding="utf-8"?>
<dgm:dataModel xmlns:dgm="http://schemas.openxmlformats.org/drawingml/2006/diagram" xmlns:a="http://schemas.openxmlformats.org/drawingml/2006/main">
  <dgm:ptLst>
    <dgm:pt modelId="{0FA58F8C-5B78-4A5C-B349-6C51FB851B63}" type="doc">
      <dgm:prSet loTypeId="urn:microsoft.com/office/officeart/2005/8/layout/hierarchy2" loCatId="hierarchy" qsTypeId="urn:microsoft.com/office/officeart/2005/8/quickstyle/3d2" qsCatId="3D" csTypeId="urn:microsoft.com/office/officeart/2005/8/colors/colorful2" csCatId="colorful"/>
      <dgm:spPr/>
      <dgm:t>
        <a:bodyPr/>
        <a:lstStyle/>
        <a:p>
          <a:endParaRPr lang="en-US"/>
        </a:p>
      </dgm:t>
    </dgm:pt>
    <dgm:pt modelId="{029A221B-58A2-4F05-A394-93525EBA2FCA}">
      <dgm:prSet/>
      <dgm:spPr/>
      <dgm:t>
        <a:bodyPr/>
        <a:lstStyle/>
        <a:p>
          <a:r>
            <a:rPr lang="en-US" b="1"/>
            <a:t>Designer Claims</a:t>
          </a:r>
          <a:endParaRPr lang="en-US"/>
        </a:p>
      </dgm:t>
    </dgm:pt>
    <dgm:pt modelId="{CF358BE1-A905-4F50-B6B2-34597FF18C74}" type="parTrans" cxnId="{3352D019-1DDE-4010-ACEF-9F54E8CD118B}">
      <dgm:prSet/>
      <dgm:spPr/>
      <dgm:t>
        <a:bodyPr/>
        <a:lstStyle/>
        <a:p>
          <a:endParaRPr lang="en-US"/>
        </a:p>
      </dgm:t>
    </dgm:pt>
    <dgm:pt modelId="{126BC751-C45D-48DE-ACC0-79AF71E7BB4F}" type="sibTrans" cxnId="{3352D019-1DDE-4010-ACEF-9F54E8CD118B}">
      <dgm:prSet/>
      <dgm:spPr/>
      <dgm:t>
        <a:bodyPr/>
        <a:lstStyle/>
        <a:p>
          <a:endParaRPr lang="en-US"/>
        </a:p>
      </dgm:t>
    </dgm:pt>
    <dgm:pt modelId="{E70D113A-E874-44EB-860D-A8F68A267A31}">
      <dgm:prSet/>
      <dgm:spPr/>
      <dgm:t>
        <a:bodyPr/>
        <a:lstStyle/>
        <a:p>
          <a:r>
            <a:rPr lang="en-US"/>
            <a:t>The Owner shall be advised by the Designer of the claim and the Owner in consultation with the State Construction Office will render a decision. </a:t>
          </a:r>
        </a:p>
      </dgm:t>
    </dgm:pt>
    <dgm:pt modelId="{A5A565F3-459B-4B97-9B7C-EB0EE3E9CF68}" type="parTrans" cxnId="{9C166279-7387-443B-942B-B1AA9212F88A}">
      <dgm:prSet/>
      <dgm:spPr/>
      <dgm:t>
        <a:bodyPr/>
        <a:lstStyle/>
        <a:p>
          <a:endParaRPr lang="en-US"/>
        </a:p>
      </dgm:t>
    </dgm:pt>
    <dgm:pt modelId="{8FF211F2-068E-4910-82B3-933D77CBE440}" type="sibTrans" cxnId="{9C166279-7387-443B-942B-B1AA9212F88A}">
      <dgm:prSet/>
      <dgm:spPr/>
      <dgm:t>
        <a:bodyPr/>
        <a:lstStyle/>
        <a:p>
          <a:endParaRPr lang="en-US"/>
        </a:p>
      </dgm:t>
    </dgm:pt>
    <dgm:pt modelId="{3E603CDF-51DA-4FFA-8B4C-2E4183851884}">
      <dgm:prSet/>
      <dgm:spPr/>
      <dgm:t>
        <a:bodyPr/>
        <a:lstStyle/>
        <a:p>
          <a:r>
            <a:rPr lang="en-US"/>
            <a:t>If the decision is unacceptable to the Designer, and a satisfactory settlement cannot be achieved, the Designer may request an informal hearing with the State Construction Office in accordance with </a:t>
          </a:r>
          <a:r>
            <a:rPr lang="en-US">
              <a:hlinkClick xmlns:r="http://schemas.openxmlformats.org/officeDocument/2006/relationships" r:id="rId1"/>
            </a:rPr>
            <a:t>GS 143-135.3</a:t>
          </a:r>
          <a:r>
            <a:rPr lang="en-US"/>
            <a:t>. </a:t>
          </a:r>
        </a:p>
      </dgm:t>
    </dgm:pt>
    <dgm:pt modelId="{D7260593-CAFE-41FB-8DB5-49146578BDF9}" type="parTrans" cxnId="{1C99C0E9-5C1A-4E50-A021-FE3267E1FBF1}">
      <dgm:prSet/>
      <dgm:spPr/>
      <dgm:t>
        <a:bodyPr/>
        <a:lstStyle/>
        <a:p>
          <a:endParaRPr lang="en-US"/>
        </a:p>
      </dgm:t>
    </dgm:pt>
    <dgm:pt modelId="{1448BDC9-21DD-465E-8050-BDE76051F0DC}" type="sibTrans" cxnId="{1C99C0E9-5C1A-4E50-A021-FE3267E1FBF1}">
      <dgm:prSet/>
      <dgm:spPr/>
      <dgm:t>
        <a:bodyPr/>
        <a:lstStyle/>
        <a:p>
          <a:endParaRPr lang="en-US"/>
        </a:p>
      </dgm:t>
    </dgm:pt>
    <dgm:pt modelId="{61CDF9B8-352C-4016-9445-3112B731BC92}">
      <dgm:prSet/>
      <dgm:spPr/>
      <dgm:t>
        <a:bodyPr/>
        <a:lstStyle/>
        <a:p>
          <a:r>
            <a:rPr lang="en-US"/>
            <a:t>On failing to reach a satisfactory settlement, the claim will proceed in accordance with </a:t>
          </a:r>
          <a:r>
            <a:rPr lang="en-US">
              <a:hlinkClick xmlns:r="http://schemas.openxmlformats.org/officeDocument/2006/relationships" r:id="rId1"/>
            </a:rPr>
            <a:t>GS 143-135.3</a:t>
          </a:r>
          <a:r>
            <a:rPr lang="en-US"/>
            <a:t>. </a:t>
          </a:r>
        </a:p>
      </dgm:t>
    </dgm:pt>
    <dgm:pt modelId="{5DE3324D-2687-4329-999C-E8E2144E6157}" type="parTrans" cxnId="{E333BE41-47FD-47DA-B70F-F584C4009E41}">
      <dgm:prSet/>
      <dgm:spPr/>
      <dgm:t>
        <a:bodyPr/>
        <a:lstStyle/>
        <a:p>
          <a:endParaRPr lang="en-US"/>
        </a:p>
      </dgm:t>
    </dgm:pt>
    <dgm:pt modelId="{B309BF3A-4A4E-4BE1-8EB0-BB65E996350E}" type="sibTrans" cxnId="{E333BE41-47FD-47DA-B70F-F584C4009E41}">
      <dgm:prSet/>
      <dgm:spPr/>
      <dgm:t>
        <a:bodyPr/>
        <a:lstStyle/>
        <a:p>
          <a:endParaRPr lang="en-US"/>
        </a:p>
      </dgm:t>
    </dgm:pt>
    <dgm:pt modelId="{BBF0CD57-EAC1-4C94-988E-66DCAF3BB5CC}">
      <dgm:prSet/>
      <dgm:spPr/>
      <dgm:t>
        <a:bodyPr/>
        <a:lstStyle/>
        <a:p>
          <a:r>
            <a:rPr lang="en-US"/>
            <a:t>For University Download Projects GS </a:t>
          </a:r>
          <a:r>
            <a:rPr lang="en-US">
              <a:hlinkClick xmlns:r="http://schemas.openxmlformats.org/officeDocument/2006/relationships" r:id="rId2"/>
            </a:rPr>
            <a:t>116-31.11</a:t>
          </a:r>
          <a:r>
            <a:rPr lang="en-US"/>
            <a:t> the Designer will request that UNC-General Administration meet to attempt to resolve the controversy. </a:t>
          </a:r>
        </a:p>
      </dgm:t>
    </dgm:pt>
    <dgm:pt modelId="{0FE02854-A4A0-4758-9A62-07F665E12F14}" type="parTrans" cxnId="{EC6E7C28-7582-4072-905B-EF4B8B5F297C}">
      <dgm:prSet/>
      <dgm:spPr/>
      <dgm:t>
        <a:bodyPr/>
        <a:lstStyle/>
        <a:p>
          <a:endParaRPr lang="en-US"/>
        </a:p>
      </dgm:t>
    </dgm:pt>
    <dgm:pt modelId="{A4DC6584-84E1-40C3-8BDE-A6F402DD5815}" type="sibTrans" cxnId="{EC6E7C28-7582-4072-905B-EF4B8B5F297C}">
      <dgm:prSet/>
      <dgm:spPr/>
      <dgm:t>
        <a:bodyPr/>
        <a:lstStyle/>
        <a:p>
          <a:endParaRPr lang="en-US"/>
        </a:p>
      </dgm:t>
    </dgm:pt>
    <dgm:pt modelId="{F06DA34A-6373-46EE-AB81-8C840E25217D}">
      <dgm:prSet/>
      <dgm:spPr/>
      <dgm:t>
        <a:bodyPr/>
        <a:lstStyle/>
        <a:p>
          <a:r>
            <a:rPr lang="en-US"/>
            <a:t>If it cannot be resolved to the Designer’s satisfaction, the decision may be appealed to the State Construction Office.</a:t>
          </a:r>
        </a:p>
      </dgm:t>
    </dgm:pt>
    <dgm:pt modelId="{052671B3-6D2C-408D-BFAA-3B52D4BA8A1F}" type="parTrans" cxnId="{959BB26C-E4D0-43A0-8C92-4B6F98C5FD52}">
      <dgm:prSet/>
      <dgm:spPr/>
      <dgm:t>
        <a:bodyPr/>
        <a:lstStyle/>
        <a:p>
          <a:endParaRPr lang="en-US"/>
        </a:p>
      </dgm:t>
    </dgm:pt>
    <dgm:pt modelId="{F38B8AEF-6762-4350-A50D-5E41DC5456E1}" type="sibTrans" cxnId="{959BB26C-E4D0-43A0-8C92-4B6F98C5FD52}">
      <dgm:prSet/>
      <dgm:spPr/>
      <dgm:t>
        <a:bodyPr/>
        <a:lstStyle/>
        <a:p>
          <a:endParaRPr lang="en-US"/>
        </a:p>
      </dgm:t>
    </dgm:pt>
    <dgm:pt modelId="{728D5404-4C7F-4A9B-B351-FBEBD7F86BE4}" type="pres">
      <dgm:prSet presAssocID="{0FA58F8C-5B78-4A5C-B349-6C51FB851B63}" presName="diagram" presStyleCnt="0">
        <dgm:presLayoutVars>
          <dgm:chPref val="1"/>
          <dgm:dir/>
          <dgm:animOne val="branch"/>
          <dgm:animLvl val="lvl"/>
          <dgm:resizeHandles val="exact"/>
        </dgm:presLayoutVars>
      </dgm:prSet>
      <dgm:spPr/>
    </dgm:pt>
    <dgm:pt modelId="{327CF28A-D746-4D3A-9514-DCF41C346494}" type="pres">
      <dgm:prSet presAssocID="{029A221B-58A2-4F05-A394-93525EBA2FCA}" presName="root1" presStyleCnt="0"/>
      <dgm:spPr/>
    </dgm:pt>
    <dgm:pt modelId="{3D35F81C-7F5F-4A85-9810-0D922248AEED}" type="pres">
      <dgm:prSet presAssocID="{029A221B-58A2-4F05-A394-93525EBA2FCA}" presName="LevelOneTextNode" presStyleLbl="node0" presStyleIdx="0" presStyleCnt="1">
        <dgm:presLayoutVars>
          <dgm:chPref val="3"/>
        </dgm:presLayoutVars>
      </dgm:prSet>
      <dgm:spPr/>
    </dgm:pt>
    <dgm:pt modelId="{DDEDD4AA-0335-4575-AF95-709C2FF461CD}" type="pres">
      <dgm:prSet presAssocID="{029A221B-58A2-4F05-A394-93525EBA2FCA}" presName="level2hierChild" presStyleCnt="0"/>
      <dgm:spPr/>
    </dgm:pt>
    <dgm:pt modelId="{B19EFBD5-E359-4CF6-82D9-1C4E616346DC}" type="pres">
      <dgm:prSet presAssocID="{A5A565F3-459B-4B97-9B7C-EB0EE3E9CF68}" presName="conn2-1" presStyleLbl="parChTrans1D2" presStyleIdx="0" presStyleCnt="2"/>
      <dgm:spPr/>
    </dgm:pt>
    <dgm:pt modelId="{7E383BE6-956D-4157-9723-1568835E49A2}" type="pres">
      <dgm:prSet presAssocID="{A5A565F3-459B-4B97-9B7C-EB0EE3E9CF68}" presName="connTx" presStyleLbl="parChTrans1D2" presStyleIdx="0" presStyleCnt="2"/>
      <dgm:spPr/>
    </dgm:pt>
    <dgm:pt modelId="{49B1C4B5-55F9-4D6C-AAF3-94EA67D21637}" type="pres">
      <dgm:prSet presAssocID="{E70D113A-E874-44EB-860D-A8F68A267A31}" presName="root2" presStyleCnt="0"/>
      <dgm:spPr/>
    </dgm:pt>
    <dgm:pt modelId="{FA8870D8-D799-460B-A9D1-32E0D6E94F5D}" type="pres">
      <dgm:prSet presAssocID="{E70D113A-E874-44EB-860D-A8F68A267A31}" presName="LevelTwoTextNode" presStyleLbl="node2" presStyleIdx="0" presStyleCnt="2">
        <dgm:presLayoutVars>
          <dgm:chPref val="3"/>
        </dgm:presLayoutVars>
      </dgm:prSet>
      <dgm:spPr/>
    </dgm:pt>
    <dgm:pt modelId="{7D8DADFF-C549-4C55-A0DE-C6A416DEA962}" type="pres">
      <dgm:prSet presAssocID="{E70D113A-E874-44EB-860D-A8F68A267A31}" presName="level3hierChild" presStyleCnt="0"/>
      <dgm:spPr/>
    </dgm:pt>
    <dgm:pt modelId="{8B8D15E1-6A65-4536-8431-CEA9330EF4AC}" type="pres">
      <dgm:prSet presAssocID="{D7260593-CAFE-41FB-8DB5-49146578BDF9}" presName="conn2-1" presStyleLbl="parChTrans1D3" presStyleIdx="0" presStyleCnt="3"/>
      <dgm:spPr/>
    </dgm:pt>
    <dgm:pt modelId="{BCD8360B-287D-445B-BAFA-E8CE2B2A282D}" type="pres">
      <dgm:prSet presAssocID="{D7260593-CAFE-41FB-8DB5-49146578BDF9}" presName="connTx" presStyleLbl="parChTrans1D3" presStyleIdx="0" presStyleCnt="3"/>
      <dgm:spPr/>
    </dgm:pt>
    <dgm:pt modelId="{DFEB172C-67CB-4232-87A7-5BB16246CC85}" type="pres">
      <dgm:prSet presAssocID="{3E603CDF-51DA-4FFA-8B4C-2E4183851884}" presName="root2" presStyleCnt="0"/>
      <dgm:spPr/>
    </dgm:pt>
    <dgm:pt modelId="{BF8627EA-FBC4-4D7B-AEFC-6035E3457E0E}" type="pres">
      <dgm:prSet presAssocID="{3E603CDF-51DA-4FFA-8B4C-2E4183851884}" presName="LevelTwoTextNode" presStyleLbl="node3" presStyleIdx="0" presStyleCnt="3">
        <dgm:presLayoutVars>
          <dgm:chPref val="3"/>
        </dgm:presLayoutVars>
      </dgm:prSet>
      <dgm:spPr/>
    </dgm:pt>
    <dgm:pt modelId="{6044DDC5-1E3B-4246-A114-0100E3984D01}" type="pres">
      <dgm:prSet presAssocID="{3E603CDF-51DA-4FFA-8B4C-2E4183851884}" presName="level3hierChild" presStyleCnt="0"/>
      <dgm:spPr/>
    </dgm:pt>
    <dgm:pt modelId="{F1AD7CF6-E786-4685-8741-BB1D16FEB242}" type="pres">
      <dgm:prSet presAssocID="{5DE3324D-2687-4329-999C-E8E2144E6157}" presName="conn2-1" presStyleLbl="parChTrans1D2" presStyleIdx="1" presStyleCnt="2"/>
      <dgm:spPr/>
    </dgm:pt>
    <dgm:pt modelId="{BE715489-DBB1-4C3D-A392-DDA90A3CAB62}" type="pres">
      <dgm:prSet presAssocID="{5DE3324D-2687-4329-999C-E8E2144E6157}" presName="connTx" presStyleLbl="parChTrans1D2" presStyleIdx="1" presStyleCnt="2"/>
      <dgm:spPr/>
    </dgm:pt>
    <dgm:pt modelId="{1F0D9268-ACFE-4C8C-8342-97CAA9C32107}" type="pres">
      <dgm:prSet presAssocID="{61CDF9B8-352C-4016-9445-3112B731BC92}" presName="root2" presStyleCnt="0"/>
      <dgm:spPr/>
    </dgm:pt>
    <dgm:pt modelId="{D8D5D124-C0E2-4C2D-97B8-22022CE02DB0}" type="pres">
      <dgm:prSet presAssocID="{61CDF9B8-352C-4016-9445-3112B731BC92}" presName="LevelTwoTextNode" presStyleLbl="node2" presStyleIdx="1" presStyleCnt="2">
        <dgm:presLayoutVars>
          <dgm:chPref val="3"/>
        </dgm:presLayoutVars>
      </dgm:prSet>
      <dgm:spPr/>
    </dgm:pt>
    <dgm:pt modelId="{2427B623-C0CF-46D0-87B1-D6D1990B443B}" type="pres">
      <dgm:prSet presAssocID="{61CDF9B8-352C-4016-9445-3112B731BC92}" presName="level3hierChild" presStyleCnt="0"/>
      <dgm:spPr/>
    </dgm:pt>
    <dgm:pt modelId="{9650FFE2-D012-4D9E-980A-E677D433E4FF}" type="pres">
      <dgm:prSet presAssocID="{0FE02854-A4A0-4758-9A62-07F665E12F14}" presName="conn2-1" presStyleLbl="parChTrans1D3" presStyleIdx="1" presStyleCnt="3"/>
      <dgm:spPr/>
    </dgm:pt>
    <dgm:pt modelId="{DC8718CF-3218-4487-B0FA-A0C13E4E7D01}" type="pres">
      <dgm:prSet presAssocID="{0FE02854-A4A0-4758-9A62-07F665E12F14}" presName="connTx" presStyleLbl="parChTrans1D3" presStyleIdx="1" presStyleCnt="3"/>
      <dgm:spPr/>
    </dgm:pt>
    <dgm:pt modelId="{0A436D69-8ACB-424C-9CCF-95339568048D}" type="pres">
      <dgm:prSet presAssocID="{BBF0CD57-EAC1-4C94-988E-66DCAF3BB5CC}" presName="root2" presStyleCnt="0"/>
      <dgm:spPr/>
    </dgm:pt>
    <dgm:pt modelId="{E2E257D3-95DE-4872-B725-39BECCB95A9B}" type="pres">
      <dgm:prSet presAssocID="{BBF0CD57-EAC1-4C94-988E-66DCAF3BB5CC}" presName="LevelTwoTextNode" presStyleLbl="node3" presStyleIdx="1" presStyleCnt="3">
        <dgm:presLayoutVars>
          <dgm:chPref val="3"/>
        </dgm:presLayoutVars>
      </dgm:prSet>
      <dgm:spPr/>
    </dgm:pt>
    <dgm:pt modelId="{C1EAABFF-2DE4-4C94-AB6F-B0AC334C9577}" type="pres">
      <dgm:prSet presAssocID="{BBF0CD57-EAC1-4C94-988E-66DCAF3BB5CC}" presName="level3hierChild" presStyleCnt="0"/>
      <dgm:spPr/>
    </dgm:pt>
    <dgm:pt modelId="{365D2D56-43E1-4EBF-A2E9-CB334D18066A}" type="pres">
      <dgm:prSet presAssocID="{052671B3-6D2C-408D-BFAA-3B52D4BA8A1F}" presName="conn2-1" presStyleLbl="parChTrans1D3" presStyleIdx="2" presStyleCnt="3"/>
      <dgm:spPr/>
    </dgm:pt>
    <dgm:pt modelId="{AD7DDF43-EAFF-4005-9AA9-445730D1729C}" type="pres">
      <dgm:prSet presAssocID="{052671B3-6D2C-408D-BFAA-3B52D4BA8A1F}" presName="connTx" presStyleLbl="parChTrans1D3" presStyleIdx="2" presStyleCnt="3"/>
      <dgm:spPr/>
    </dgm:pt>
    <dgm:pt modelId="{77D0E16C-46F2-4996-A8BF-9F94E297D1C3}" type="pres">
      <dgm:prSet presAssocID="{F06DA34A-6373-46EE-AB81-8C840E25217D}" presName="root2" presStyleCnt="0"/>
      <dgm:spPr/>
    </dgm:pt>
    <dgm:pt modelId="{42F1DBE3-D4FE-4F75-9695-F18A53155A08}" type="pres">
      <dgm:prSet presAssocID="{F06DA34A-6373-46EE-AB81-8C840E25217D}" presName="LevelTwoTextNode" presStyleLbl="node3" presStyleIdx="2" presStyleCnt="3">
        <dgm:presLayoutVars>
          <dgm:chPref val="3"/>
        </dgm:presLayoutVars>
      </dgm:prSet>
      <dgm:spPr/>
    </dgm:pt>
    <dgm:pt modelId="{37A4868B-E19A-432A-BE29-C97BDF227704}" type="pres">
      <dgm:prSet presAssocID="{F06DA34A-6373-46EE-AB81-8C840E25217D}" presName="level3hierChild" presStyleCnt="0"/>
      <dgm:spPr/>
    </dgm:pt>
  </dgm:ptLst>
  <dgm:cxnLst>
    <dgm:cxn modelId="{30170708-5540-4B83-91EE-88F791C1D66A}" type="presOf" srcId="{0FA58F8C-5B78-4A5C-B349-6C51FB851B63}" destId="{728D5404-4C7F-4A9B-B351-FBEBD7F86BE4}" srcOrd="0" destOrd="0" presId="urn:microsoft.com/office/officeart/2005/8/layout/hierarchy2"/>
    <dgm:cxn modelId="{1E7ED009-3565-4E50-9477-B466CA2648EC}" type="presOf" srcId="{052671B3-6D2C-408D-BFAA-3B52D4BA8A1F}" destId="{365D2D56-43E1-4EBF-A2E9-CB334D18066A}" srcOrd="0" destOrd="0" presId="urn:microsoft.com/office/officeart/2005/8/layout/hierarchy2"/>
    <dgm:cxn modelId="{218E050D-0BF9-451A-98F0-447A40529594}" type="presOf" srcId="{0FE02854-A4A0-4758-9A62-07F665E12F14}" destId="{DC8718CF-3218-4487-B0FA-A0C13E4E7D01}" srcOrd="1" destOrd="0" presId="urn:microsoft.com/office/officeart/2005/8/layout/hierarchy2"/>
    <dgm:cxn modelId="{3352D019-1DDE-4010-ACEF-9F54E8CD118B}" srcId="{0FA58F8C-5B78-4A5C-B349-6C51FB851B63}" destId="{029A221B-58A2-4F05-A394-93525EBA2FCA}" srcOrd="0" destOrd="0" parTransId="{CF358BE1-A905-4F50-B6B2-34597FF18C74}" sibTransId="{126BC751-C45D-48DE-ACC0-79AF71E7BB4F}"/>
    <dgm:cxn modelId="{7B6F591A-9ECA-4995-B22E-D1E238EEF554}" type="presOf" srcId="{D7260593-CAFE-41FB-8DB5-49146578BDF9}" destId="{8B8D15E1-6A65-4536-8431-CEA9330EF4AC}" srcOrd="0" destOrd="0" presId="urn:microsoft.com/office/officeart/2005/8/layout/hierarchy2"/>
    <dgm:cxn modelId="{04D7E01F-79E2-4FA6-A3BE-7CFD76496C3D}" type="presOf" srcId="{D7260593-CAFE-41FB-8DB5-49146578BDF9}" destId="{BCD8360B-287D-445B-BAFA-E8CE2B2A282D}" srcOrd="1" destOrd="0" presId="urn:microsoft.com/office/officeart/2005/8/layout/hierarchy2"/>
    <dgm:cxn modelId="{EC6E7C28-7582-4072-905B-EF4B8B5F297C}" srcId="{61CDF9B8-352C-4016-9445-3112B731BC92}" destId="{BBF0CD57-EAC1-4C94-988E-66DCAF3BB5CC}" srcOrd="0" destOrd="0" parTransId="{0FE02854-A4A0-4758-9A62-07F665E12F14}" sibTransId="{A4DC6584-84E1-40C3-8BDE-A6F402DD5815}"/>
    <dgm:cxn modelId="{E5145531-AF4C-4278-8F01-822E423827F2}" type="presOf" srcId="{A5A565F3-459B-4B97-9B7C-EB0EE3E9CF68}" destId="{7E383BE6-956D-4157-9723-1568835E49A2}" srcOrd="1" destOrd="0" presId="urn:microsoft.com/office/officeart/2005/8/layout/hierarchy2"/>
    <dgm:cxn modelId="{7955165C-5636-4418-AAE1-42C4918C763D}" type="presOf" srcId="{0FE02854-A4A0-4758-9A62-07F665E12F14}" destId="{9650FFE2-D012-4D9E-980A-E677D433E4FF}" srcOrd="0" destOrd="0" presId="urn:microsoft.com/office/officeart/2005/8/layout/hierarchy2"/>
    <dgm:cxn modelId="{E333BE41-47FD-47DA-B70F-F584C4009E41}" srcId="{029A221B-58A2-4F05-A394-93525EBA2FCA}" destId="{61CDF9B8-352C-4016-9445-3112B731BC92}" srcOrd="1" destOrd="0" parTransId="{5DE3324D-2687-4329-999C-E8E2144E6157}" sibTransId="{B309BF3A-4A4E-4BE1-8EB0-BB65E996350E}"/>
    <dgm:cxn modelId="{959BB26C-E4D0-43A0-8C92-4B6F98C5FD52}" srcId="{61CDF9B8-352C-4016-9445-3112B731BC92}" destId="{F06DA34A-6373-46EE-AB81-8C840E25217D}" srcOrd="1" destOrd="0" parTransId="{052671B3-6D2C-408D-BFAA-3B52D4BA8A1F}" sibTransId="{F38B8AEF-6762-4350-A50D-5E41DC5456E1}"/>
    <dgm:cxn modelId="{85F9F14C-ED42-4CA2-9B35-567114B073BA}" type="presOf" srcId="{5DE3324D-2687-4329-999C-E8E2144E6157}" destId="{F1AD7CF6-E786-4685-8741-BB1D16FEB242}" srcOrd="0" destOrd="0" presId="urn:microsoft.com/office/officeart/2005/8/layout/hierarchy2"/>
    <dgm:cxn modelId="{E7EE896D-DBB1-40BC-BE66-F2C13A113266}" type="presOf" srcId="{E70D113A-E874-44EB-860D-A8F68A267A31}" destId="{FA8870D8-D799-460B-A9D1-32E0D6E94F5D}" srcOrd="0" destOrd="0" presId="urn:microsoft.com/office/officeart/2005/8/layout/hierarchy2"/>
    <dgm:cxn modelId="{B885354F-525E-4010-9987-1493DC81AFD1}" type="presOf" srcId="{BBF0CD57-EAC1-4C94-988E-66DCAF3BB5CC}" destId="{E2E257D3-95DE-4872-B725-39BECCB95A9B}" srcOrd="0" destOrd="0" presId="urn:microsoft.com/office/officeart/2005/8/layout/hierarchy2"/>
    <dgm:cxn modelId="{9C166279-7387-443B-942B-B1AA9212F88A}" srcId="{029A221B-58A2-4F05-A394-93525EBA2FCA}" destId="{E70D113A-E874-44EB-860D-A8F68A267A31}" srcOrd="0" destOrd="0" parTransId="{A5A565F3-459B-4B97-9B7C-EB0EE3E9CF68}" sibTransId="{8FF211F2-068E-4910-82B3-933D77CBE440}"/>
    <dgm:cxn modelId="{6B79BAB7-52E9-4902-9867-FF2A28F7A0D3}" type="presOf" srcId="{052671B3-6D2C-408D-BFAA-3B52D4BA8A1F}" destId="{AD7DDF43-EAFF-4005-9AA9-445730D1729C}" srcOrd="1" destOrd="0" presId="urn:microsoft.com/office/officeart/2005/8/layout/hierarchy2"/>
    <dgm:cxn modelId="{F51D03CB-4908-40CD-85A1-F269DAFBD3B0}" type="presOf" srcId="{3E603CDF-51DA-4FFA-8B4C-2E4183851884}" destId="{BF8627EA-FBC4-4D7B-AEFC-6035E3457E0E}" srcOrd="0" destOrd="0" presId="urn:microsoft.com/office/officeart/2005/8/layout/hierarchy2"/>
    <dgm:cxn modelId="{5480ECD7-0085-4D09-AA70-4D7AC4B76DFB}" type="presOf" srcId="{61CDF9B8-352C-4016-9445-3112B731BC92}" destId="{D8D5D124-C0E2-4C2D-97B8-22022CE02DB0}" srcOrd="0" destOrd="0" presId="urn:microsoft.com/office/officeart/2005/8/layout/hierarchy2"/>
    <dgm:cxn modelId="{166A8DDA-66AC-4C54-9437-6CBE1C43DF2D}" type="presOf" srcId="{5DE3324D-2687-4329-999C-E8E2144E6157}" destId="{BE715489-DBB1-4C3D-A392-DDA90A3CAB62}" srcOrd="1" destOrd="0" presId="urn:microsoft.com/office/officeart/2005/8/layout/hierarchy2"/>
    <dgm:cxn modelId="{846C18E5-2DE8-4175-989C-CFEC8E2CDB37}" type="presOf" srcId="{F06DA34A-6373-46EE-AB81-8C840E25217D}" destId="{42F1DBE3-D4FE-4F75-9695-F18A53155A08}" srcOrd="0" destOrd="0" presId="urn:microsoft.com/office/officeart/2005/8/layout/hierarchy2"/>
    <dgm:cxn modelId="{E17394E5-33C7-4B99-8225-ED2FF86E1BEC}" type="presOf" srcId="{029A221B-58A2-4F05-A394-93525EBA2FCA}" destId="{3D35F81C-7F5F-4A85-9810-0D922248AEED}" srcOrd="0" destOrd="0" presId="urn:microsoft.com/office/officeart/2005/8/layout/hierarchy2"/>
    <dgm:cxn modelId="{1C99C0E9-5C1A-4E50-A021-FE3267E1FBF1}" srcId="{E70D113A-E874-44EB-860D-A8F68A267A31}" destId="{3E603CDF-51DA-4FFA-8B4C-2E4183851884}" srcOrd="0" destOrd="0" parTransId="{D7260593-CAFE-41FB-8DB5-49146578BDF9}" sibTransId="{1448BDC9-21DD-465E-8050-BDE76051F0DC}"/>
    <dgm:cxn modelId="{397D8AEA-FAE3-46F8-9656-A613C2F242C7}" type="presOf" srcId="{A5A565F3-459B-4B97-9B7C-EB0EE3E9CF68}" destId="{B19EFBD5-E359-4CF6-82D9-1C4E616346DC}" srcOrd="0" destOrd="0" presId="urn:microsoft.com/office/officeart/2005/8/layout/hierarchy2"/>
    <dgm:cxn modelId="{BD6DC101-CBCE-4CB1-AE7D-340F4E05FF1A}" type="presParOf" srcId="{728D5404-4C7F-4A9B-B351-FBEBD7F86BE4}" destId="{327CF28A-D746-4D3A-9514-DCF41C346494}" srcOrd="0" destOrd="0" presId="urn:microsoft.com/office/officeart/2005/8/layout/hierarchy2"/>
    <dgm:cxn modelId="{1820840D-695E-417C-95A5-5E9BB81ABCFF}" type="presParOf" srcId="{327CF28A-D746-4D3A-9514-DCF41C346494}" destId="{3D35F81C-7F5F-4A85-9810-0D922248AEED}" srcOrd="0" destOrd="0" presId="urn:microsoft.com/office/officeart/2005/8/layout/hierarchy2"/>
    <dgm:cxn modelId="{9DDBCD6F-063B-4ABF-BEFE-77C2115ED793}" type="presParOf" srcId="{327CF28A-D746-4D3A-9514-DCF41C346494}" destId="{DDEDD4AA-0335-4575-AF95-709C2FF461CD}" srcOrd="1" destOrd="0" presId="urn:microsoft.com/office/officeart/2005/8/layout/hierarchy2"/>
    <dgm:cxn modelId="{43F05A37-7CF6-44B1-9F89-42B28280E392}" type="presParOf" srcId="{DDEDD4AA-0335-4575-AF95-709C2FF461CD}" destId="{B19EFBD5-E359-4CF6-82D9-1C4E616346DC}" srcOrd="0" destOrd="0" presId="urn:microsoft.com/office/officeart/2005/8/layout/hierarchy2"/>
    <dgm:cxn modelId="{FDA0B22D-08DE-4F1D-A461-009C70CAEC2A}" type="presParOf" srcId="{B19EFBD5-E359-4CF6-82D9-1C4E616346DC}" destId="{7E383BE6-956D-4157-9723-1568835E49A2}" srcOrd="0" destOrd="0" presId="urn:microsoft.com/office/officeart/2005/8/layout/hierarchy2"/>
    <dgm:cxn modelId="{44331BB3-E125-42AD-BEBC-AC914D2DBD7A}" type="presParOf" srcId="{DDEDD4AA-0335-4575-AF95-709C2FF461CD}" destId="{49B1C4B5-55F9-4D6C-AAF3-94EA67D21637}" srcOrd="1" destOrd="0" presId="urn:microsoft.com/office/officeart/2005/8/layout/hierarchy2"/>
    <dgm:cxn modelId="{B65F6747-B967-4617-8450-111B4069FA07}" type="presParOf" srcId="{49B1C4B5-55F9-4D6C-AAF3-94EA67D21637}" destId="{FA8870D8-D799-460B-A9D1-32E0D6E94F5D}" srcOrd="0" destOrd="0" presId="urn:microsoft.com/office/officeart/2005/8/layout/hierarchy2"/>
    <dgm:cxn modelId="{0F390F92-284B-4ACF-A135-841C99B88B86}" type="presParOf" srcId="{49B1C4B5-55F9-4D6C-AAF3-94EA67D21637}" destId="{7D8DADFF-C549-4C55-A0DE-C6A416DEA962}" srcOrd="1" destOrd="0" presId="urn:microsoft.com/office/officeart/2005/8/layout/hierarchy2"/>
    <dgm:cxn modelId="{38849602-CD2B-46F8-B84F-0CB2CBDC66C3}" type="presParOf" srcId="{7D8DADFF-C549-4C55-A0DE-C6A416DEA962}" destId="{8B8D15E1-6A65-4536-8431-CEA9330EF4AC}" srcOrd="0" destOrd="0" presId="urn:microsoft.com/office/officeart/2005/8/layout/hierarchy2"/>
    <dgm:cxn modelId="{64A16B4D-5395-4F21-955B-0D2F607B0B22}" type="presParOf" srcId="{8B8D15E1-6A65-4536-8431-CEA9330EF4AC}" destId="{BCD8360B-287D-445B-BAFA-E8CE2B2A282D}" srcOrd="0" destOrd="0" presId="urn:microsoft.com/office/officeart/2005/8/layout/hierarchy2"/>
    <dgm:cxn modelId="{AA22B886-A19A-43CA-84C6-FB47976C3D2E}" type="presParOf" srcId="{7D8DADFF-C549-4C55-A0DE-C6A416DEA962}" destId="{DFEB172C-67CB-4232-87A7-5BB16246CC85}" srcOrd="1" destOrd="0" presId="urn:microsoft.com/office/officeart/2005/8/layout/hierarchy2"/>
    <dgm:cxn modelId="{CDC6F992-5076-402D-80ED-3FC0CDFB1E17}" type="presParOf" srcId="{DFEB172C-67CB-4232-87A7-5BB16246CC85}" destId="{BF8627EA-FBC4-4D7B-AEFC-6035E3457E0E}" srcOrd="0" destOrd="0" presId="urn:microsoft.com/office/officeart/2005/8/layout/hierarchy2"/>
    <dgm:cxn modelId="{5EAD54E6-3E66-4C8C-95E2-844D3FD708EE}" type="presParOf" srcId="{DFEB172C-67CB-4232-87A7-5BB16246CC85}" destId="{6044DDC5-1E3B-4246-A114-0100E3984D01}" srcOrd="1" destOrd="0" presId="urn:microsoft.com/office/officeart/2005/8/layout/hierarchy2"/>
    <dgm:cxn modelId="{0F2A5885-2FB4-4444-A0C0-267FAF5A7244}" type="presParOf" srcId="{DDEDD4AA-0335-4575-AF95-709C2FF461CD}" destId="{F1AD7CF6-E786-4685-8741-BB1D16FEB242}" srcOrd="2" destOrd="0" presId="urn:microsoft.com/office/officeart/2005/8/layout/hierarchy2"/>
    <dgm:cxn modelId="{0DF6299A-1023-4CF2-AA5A-4D15448FE9EA}" type="presParOf" srcId="{F1AD7CF6-E786-4685-8741-BB1D16FEB242}" destId="{BE715489-DBB1-4C3D-A392-DDA90A3CAB62}" srcOrd="0" destOrd="0" presId="urn:microsoft.com/office/officeart/2005/8/layout/hierarchy2"/>
    <dgm:cxn modelId="{8AA5CC0C-3AA9-4BD6-864D-9D1917F98D0E}" type="presParOf" srcId="{DDEDD4AA-0335-4575-AF95-709C2FF461CD}" destId="{1F0D9268-ACFE-4C8C-8342-97CAA9C32107}" srcOrd="3" destOrd="0" presId="urn:microsoft.com/office/officeart/2005/8/layout/hierarchy2"/>
    <dgm:cxn modelId="{D1DEC9F7-69A3-4520-90E8-7916D89B5DBC}" type="presParOf" srcId="{1F0D9268-ACFE-4C8C-8342-97CAA9C32107}" destId="{D8D5D124-C0E2-4C2D-97B8-22022CE02DB0}" srcOrd="0" destOrd="0" presId="urn:microsoft.com/office/officeart/2005/8/layout/hierarchy2"/>
    <dgm:cxn modelId="{7856DA8E-4FEF-4DD7-822A-62809C691163}" type="presParOf" srcId="{1F0D9268-ACFE-4C8C-8342-97CAA9C32107}" destId="{2427B623-C0CF-46D0-87B1-D6D1990B443B}" srcOrd="1" destOrd="0" presId="urn:microsoft.com/office/officeart/2005/8/layout/hierarchy2"/>
    <dgm:cxn modelId="{10F4054A-79F2-4636-8331-C4233B102F6F}" type="presParOf" srcId="{2427B623-C0CF-46D0-87B1-D6D1990B443B}" destId="{9650FFE2-D012-4D9E-980A-E677D433E4FF}" srcOrd="0" destOrd="0" presId="urn:microsoft.com/office/officeart/2005/8/layout/hierarchy2"/>
    <dgm:cxn modelId="{5D27E257-86D6-46E4-BEFE-AA2C7A001912}" type="presParOf" srcId="{9650FFE2-D012-4D9E-980A-E677D433E4FF}" destId="{DC8718CF-3218-4487-B0FA-A0C13E4E7D01}" srcOrd="0" destOrd="0" presId="urn:microsoft.com/office/officeart/2005/8/layout/hierarchy2"/>
    <dgm:cxn modelId="{50025D32-BF09-40D4-957C-3C2581D25F98}" type="presParOf" srcId="{2427B623-C0CF-46D0-87B1-D6D1990B443B}" destId="{0A436D69-8ACB-424C-9CCF-95339568048D}" srcOrd="1" destOrd="0" presId="urn:microsoft.com/office/officeart/2005/8/layout/hierarchy2"/>
    <dgm:cxn modelId="{6603AA95-D1BE-4E4E-AB50-10D325598CD6}" type="presParOf" srcId="{0A436D69-8ACB-424C-9CCF-95339568048D}" destId="{E2E257D3-95DE-4872-B725-39BECCB95A9B}" srcOrd="0" destOrd="0" presId="urn:microsoft.com/office/officeart/2005/8/layout/hierarchy2"/>
    <dgm:cxn modelId="{EEE50F07-AF53-46E7-AED3-ED7F3E1FDAC8}" type="presParOf" srcId="{0A436D69-8ACB-424C-9CCF-95339568048D}" destId="{C1EAABFF-2DE4-4C94-AB6F-B0AC334C9577}" srcOrd="1" destOrd="0" presId="urn:microsoft.com/office/officeart/2005/8/layout/hierarchy2"/>
    <dgm:cxn modelId="{88526103-B8A2-4CB9-8002-5A04606BD7F9}" type="presParOf" srcId="{2427B623-C0CF-46D0-87B1-D6D1990B443B}" destId="{365D2D56-43E1-4EBF-A2E9-CB334D18066A}" srcOrd="2" destOrd="0" presId="urn:microsoft.com/office/officeart/2005/8/layout/hierarchy2"/>
    <dgm:cxn modelId="{67A29494-263A-4AA1-BDA4-9037F96198B0}" type="presParOf" srcId="{365D2D56-43E1-4EBF-A2E9-CB334D18066A}" destId="{AD7DDF43-EAFF-4005-9AA9-445730D1729C}" srcOrd="0" destOrd="0" presId="urn:microsoft.com/office/officeart/2005/8/layout/hierarchy2"/>
    <dgm:cxn modelId="{C0C2B33D-A663-4BA6-822F-E810C96F72A2}" type="presParOf" srcId="{2427B623-C0CF-46D0-87B1-D6D1990B443B}" destId="{77D0E16C-46F2-4996-A8BF-9F94E297D1C3}" srcOrd="3" destOrd="0" presId="urn:microsoft.com/office/officeart/2005/8/layout/hierarchy2"/>
    <dgm:cxn modelId="{6B678723-754B-474A-9A1E-09F95188B420}" type="presParOf" srcId="{77D0E16C-46F2-4996-A8BF-9F94E297D1C3}" destId="{42F1DBE3-D4FE-4F75-9695-F18A53155A08}" srcOrd="0" destOrd="0" presId="urn:microsoft.com/office/officeart/2005/8/layout/hierarchy2"/>
    <dgm:cxn modelId="{3702C592-41B5-4288-9855-C6227D75ABD9}" type="presParOf" srcId="{77D0E16C-46F2-4996-A8BF-9F94E297D1C3}" destId="{37A4868B-E19A-432A-BE29-C97BDF227704}"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9ED635DB-C600-494A-B1DA-574FE40B3ECC}" type="doc">
      <dgm:prSet loTypeId="urn:microsoft.com/office/officeart/2005/8/layout/process1" loCatId="process" qsTypeId="urn:microsoft.com/office/officeart/2005/8/quickstyle/simple1" qsCatId="simple" csTypeId="urn:microsoft.com/office/officeart/2005/8/colors/accent1_1" csCatId="accent1"/>
      <dgm:spPr/>
      <dgm:t>
        <a:bodyPr/>
        <a:lstStyle/>
        <a:p>
          <a:endParaRPr lang="en-US"/>
        </a:p>
      </dgm:t>
    </dgm:pt>
    <dgm:pt modelId="{10EBA4EA-018C-4635-930A-75CD9E05C4FF}">
      <dgm:prSet/>
      <dgm:spPr/>
      <dgm:t>
        <a:bodyPr/>
        <a:lstStyle/>
        <a:p>
          <a:r>
            <a:rPr lang="en-US" dirty="0"/>
            <a:t>Organizational Chart</a:t>
          </a:r>
          <a:br>
            <a:rPr lang="en-US" dirty="0"/>
          </a:br>
          <a:endParaRPr lang="en-US" dirty="0"/>
        </a:p>
      </dgm:t>
    </dgm:pt>
    <dgm:pt modelId="{E0B3864B-57F1-49E0-8765-E0E47590B1BB}" type="parTrans" cxnId="{3F495CA3-E210-45F3-BE98-43F5C6B24E18}">
      <dgm:prSet/>
      <dgm:spPr/>
      <dgm:t>
        <a:bodyPr/>
        <a:lstStyle/>
        <a:p>
          <a:endParaRPr lang="en-US"/>
        </a:p>
      </dgm:t>
    </dgm:pt>
    <dgm:pt modelId="{AD2062EE-0806-4B6C-B042-0268101C451D}" type="sibTrans" cxnId="{3F495CA3-E210-45F3-BE98-43F5C6B24E18}">
      <dgm:prSet/>
      <dgm:spPr/>
      <dgm:t>
        <a:bodyPr/>
        <a:lstStyle/>
        <a:p>
          <a:endParaRPr lang="en-US"/>
        </a:p>
      </dgm:t>
    </dgm:pt>
    <dgm:pt modelId="{DDA091B0-4353-4DFC-85E3-5FE085182C34}" type="pres">
      <dgm:prSet presAssocID="{9ED635DB-C600-494A-B1DA-574FE40B3ECC}" presName="Name0" presStyleCnt="0">
        <dgm:presLayoutVars>
          <dgm:dir/>
          <dgm:resizeHandles val="exact"/>
        </dgm:presLayoutVars>
      </dgm:prSet>
      <dgm:spPr/>
    </dgm:pt>
    <dgm:pt modelId="{03C61A4F-C5DE-48DE-AD68-3FD8ED2C0B77}" type="pres">
      <dgm:prSet presAssocID="{10EBA4EA-018C-4635-930A-75CD9E05C4FF}" presName="node" presStyleLbl="node1" presStyleIdx="0" presStyleCnt="1">
        <dgm:presLayoutVars>
          <dgm:bulletEnabled val="1"/>
        </dgm:presLayoutVars>
      </dgm:prSet>
      <dgm:spPr/>
    </dgm:pt>
  </dgm:ptLst>
  <dgm:cxnLst>
    <dgm:cxn modelId="{4D73612F-9F71-43FC-9C6E-0CA5C74BC1B8}" type="presOf" srcId="{9ED635DB-C600-494A-B1DA-574FE40B3ECC}" destId="{DDA091B0-4353-4DFC-85E3-5FE085182C34}" srcOrd="0" destOrd="0" presId="urn:microsoft.com/office/officeart/2005/8/layout/process1"/>
    <dgm:cxn modelId="{FE348C92-0091-4CB2-8212-94F7C879A142}" type="presOf" srcId="{10EBA4EA-018C-4635-930A-75CD9E05C4FF}" destId="{03C61A4F-C5DE-48DE-AD68-3FD8ED2C0B77}" srcOrd="0" destOrd="0" presId="urn:microsoft.com/office/officeart/2005/8/layout/process1"/>
    <dgm:cxn modelId="{3F495CA3-E210-45F3-BE98-43F5C6B24E18}" srcId="{9ED635DB-C600-494A-B1DA-574FE40B3ECC}" destId="{10EBA4EA-018C-4635-930A-75CD9E05C4FF}" srcOrd="0" destOrd="0" parTransId="{E0B3864B-57F1-49E0-8765-E0E47590B1BB}" sibTransId="{AD2062EE-0806-4B6C-B042-0268101C451D}"/>
    <dgm:cxn modelId="{B790CC72-CD57-48E3-936B-D7326117ADE1}" type="presParOf" srcId="{DDA091B0-4353-4DFC-85E3-5FE085182C34}" destId="{03C61A4F-C5DE-48DE-AD68-3FD8ED2C0B77}" srcOrd="0"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0.xml><?xml version="1.0" encoding="utf-8"?>
<dgm:dataModel xmlns:dgm="http://schemas.openxmlformats.org/drawingml/2006/diagram" xmlns:a="http://schemas.openxmlformats.org/drawingml/2006/main">
  <dgm:ptLst>
    <dgm:pt modelId="{B566D973-25E9-46D9-9560-91B18F42CAEC}"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9C9B2A9E-2E81-45E3-A111-84CBFD1B553C}">
      <dgm:prSet/>
      <dgm:spPr/>
      <dgm:t>
        <a:bodyPr/>
        <a:lstStyle/>
        <a:p>
          <a:pPr algn="ctr"/>
          <a:r>
            <a:rPr lang="en-US" b="1"/>
            <a:t>Section 712 </a:t>
          </a:r>
          <a:endParaRPr lang="en-US"/>
        </a:p>
      </dgm:t>
    </dgm:pt>
    <dgm:pt modelId="{86D14D03-B2E1-41A1-9DF4-B303359BC297}" type="parTrans" cxnId="{9925FB5A-B904-48C6-8B64-5134B31EC407}">
      <dgm:prSet/>
      <dgm:spPr/>
      <dgm:t>
        <a:bodyPr/>
        <a:lstStyle/>
        <a:p>
          <a:pPr algn="ctr"/>
          <a:endParaRPr lang="en-US"/>
        </a:p>
      </dgm:t>
    </dgm:pt>
    <dgm:pt modelId="{2C19D064-F6B6-4BD9-A6D1-D25CBE298BBA}" type="sibTrans" cxnId="{9925FB5A-B904-48C6-8B64-5134B31EC407}">
      <dgm:prSet/>
      <dgm:spPr/>
      <dgm:t>
        <a:bodyPr/>
        <a:lstStyle/>
        <a:p>
          <a:pPr algn="ctr"/>
          <a:endParaRPr lang="en-US"/>
        </a:p>
      </dgm:t>
    </dgm:pt>
    <dgm:pt modelId="{EFD0B85F-8781-40A3-B6BE-96B043C2FD41}">
      <dgm:prSet/>
      <dgm:spPr/>
      <dgm:t>
        <a:bodyPr/>
        <a:lstStyle/>
        <a:p>
          <a:pPr algn="ctr"/>
          <a:r>
            <a:rPr lang="en-US" b="1"/>
            <a:t>Designer Evaluation</a:t>
          </a:r>
          <a:endParaRPr lang="en-US"/>
        </a:p>
      </dgm:t>
    </dgm:pt>
    <dgm:pt modelId="{85065601-91D3-43DF-8629-F0EE6095CC9C}" type="parTrans" cxnId="{E1E3AB14-E34A-4642-A254-B4A6BAB5E41F}">
      <dgm:prSet/>
      <dgm:spPr/>
      <dgm:t>
        <a:bodyPr/>
        <a:lstStyle/>
        <a:p>
          <a:pPr algn="ctr"/>
          <a:endParaRPr lang="en-US"/>
        </a:p>
      </dgm:t>
    </dgm:pt>
    <dgm:pt modelId="{314F212B-4396-40BE-BC79-FC8E754560CB}" type="sibTrans" cxnId="{E1E3AB14-E34A-4642-A254-B4A6BAB5E41F}">
      <dgm:prSet/>
      <dgm:spPr/>
      <dgm:t>
        <a:bodyPr/>
        <a:lstStyle/>
        <a:p>
          <a:pPr algn="ctr"/>
          <a:endParaRPr lang="en-US"/>
        </a:p>
      </dgm:t>
    </dgm:pt>
    <dgm:pt modelId="{E078710D-58DD-4A99-877E-7399D132AB0A}" type="pres">
      <dgm:prSet presAssocID="{B566D973-25E9-46D9-9560-91B18F42CAEC}" presName="linear" presStyleCnt="0">
        <dgm:presLayoutVars>
          <dgm:animLvl val="lvl"/>
          <dgm:resizeHandles val="exact"/>
        </dgm:presLayoutVars>
      </dgm:prSet>
      <dgm:spPr/>
    </dgm:pt>
    <dgm:pt modelId="{7165E6A5-1713-434E-BC75-A526F08ADA0A}" type="pres">
      <dgm:prSet presAssocID="{9C9B2A9E-2E81-45E3-A111-84CBFD1B553C}" presName="parentText" presStyleLbl="node1" presStyleIdx="0" presStyleCnt="2">
        <dgm:presLayoutVars>
          <dgm:chMax val="0"/>
          <dgm:bulletEnabled val="1"/>
        </dgm:presLayoutVars>
      </dgm:prSet>
      <dgm:spPr/>
    </dgm:pt>
    <dgm:pt modelId="{06087BF5-4CC0-43BA-9284-6572B93FFB77}" type="pres">
      <dgm:prSet presAssocID="{2C19D064-F6B6-4BD9-A6D1-D25CBE298BBA}" presName="spacer" presStyleCnt="0"/>
      <dgm:spPr/>
    </dgm:pt>
    <dgm:pt modelId="{06357D47-2652-450A-A01F-D83DAFB22693}" type="pres">
      <dgm:prSet presAssocID="{EFD0B85F-8781-40A3-B6BE-96B043C2FD41}" presName="parentText" presStyleLbl="node1" presStyleIdx="1" presStyleCnt="2">
        <dgm:presLayoutVars>
          <dgm:chMax val="0"/>
          <dgm:bulletEnabled val="1"/>
        </dgm:presLayoutVars>
      </dgm:prSet>
      <dgm:spPr/>
    </dgm:pt>
  </dgm:ptLst>
  <dgm:cxnLst>
    <dgm:cxn modelId="{E1E3AB14-E34A-4642-A254-B4A6BAB5E41F}" srcId="{B566D973-25E9-46D9-9560-91B18F42CAEC}" destId="{EFD0B85F-8781-40A3-B6BE-96B043C2FD41}" srcOrd="1" destOrd="0" parTransId="{85065601-91D3-43DF-8629-F0EE6095CC9C}" sibTransId="{314F212B-4396-40BE-BC79-FC8E754560CB}"/>
    <dgm:cxn modelId="{4E5A9629-6689-44BF-9B12-B423DA4BFB55}" type="presOf" srcId="{B566D973-25E9-46D9-9560-91B18F42CAEC}" destId="{E078710D-58DD-4A99-877E-7399D132AB0A}" srcOrd="0" destOrd="0" presId="urn:microsoft.com/office/officeart/2005/8/layout/vList2"/>
    <dgm:cxn modelId="{3ACBB02B-B5E5-45CC-BD0E-FA57EFD2A8D1}" type="presOf" srcId="{EFD0B85F-8781-40A3-B6BE-96B043C2FD41}" destId="{06357D47-2652-450A-A01F-D83DAFB22693}" srcOrd="0" destOrd="0" presId="urn:microsoft.com/office/officeart/2005/8/layout/vList2"/>
    <dgm:cxn modelId="{9925FB5A-B904-48C6-8B64-5134B31EC407}" srcId="{B566D973-25E9-46D9-9560-91B18F42CAEC}" destId="{9C9B2A9E-2E81-45E3-A111-84CBFD1B553C}" srcOrd="0" destOrd="0" parTransId="{86D14D03-B2E1-41A1-9DF4-B303359BC297}" sibTransId="{2C19D064-F6B6-4BD9-A6D1-D25CBE298BBA}"/>
    <dgm:cxn modelId="{59F96BBE-B7C7-40C9-8B3D-7D9454C0A0B3}" type="presOf" srcId="{9C9B2A9E-2E81-45E3-A111-84CBFD1B553C}" destId="{7165E6A5-1713-434E-BC75-A526F08ADA0A}" srcOrd="0" destOrd="0" presId="urn:microsoft.com/office/officeart/2005/8/layout/vList2"/>
    <dgm:cxn modelId="{8399FB2A-0C63-43A5-8608-3056471687B1}" type="presParOf" srcId="{E078710D-58DD-4A99-877E-7399D132AB0A}" destId="{7165E6A5-1713-434E-BC75-A526F08ADA0A}" srcOrd="0" destOrd="0" presId="urn:microsoft.com/office/officeart/2005/8/layout/vList2"/>
    <dgm:cxn modelId="{898E7659-CB55-4EA7-95FF-F9713BC1251F}" type="presParOf" srcId="{E078710D-58DD-4A99-877E-7399D132AB0A}" destId="{06087BF5-4CC0-43BA-9284-6572B93FFB77}" srcOrd="1" destOrd="0" presId="urn:microsoft.com/office/officeart/2005/8/layout/vList2"/>
    <dgm:cxn modelId="{8E7164A3-0603-489F-BF27-82AD89572B2B}" type="presParOf" srcId="{E078710D-58DD-4A99-877E-7399D132AB0A}" destId="{06357D47-2652-450A-A01F-D83DAFB22693}"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1.xml><?xml version="1.0" encoding="utf-8"?>
<dgm:dataModel xmlns:dgm="http://schemas.openxmlformats.org/drawingml/2006/diagram" xmlns:a="http://schemas.openxmlformats.org/drawingml/2006/main">
  <dgm:ptLst>
    <dgm:pt modelId="{E182F83A-99C9-4882-8D33-AF8C5BCF2BE4}" type="doc">
      <dgm:prSet loTypeId="urn:microsoft.com/office/officeart/2009/3/layout/RandomtoResultProcess" loCatId="process" qsTypeId="urn:microsoft.com/office/officeart/2005/8/quickstyle/3d3" qsCatId="3D" csTypeId="urn:microsoft.com/office/officeart/2005/8/colors/colorful4" csCatId="colorful"/>
      <dgm:spPr/>
      <dgm:t>
        <a:bodyPr/>
        <a:lstStyle/>
        <a:p>
          <a:endParaRPr lang="en-US"/>
        </a:p>
      </dgm:t>
    </dgm:pt>
    <dgm:pt modelId="{3084330F-45CE-478E-8456-D5BB03FB33D2}">
      <dgm:prSet/>
      <dgm:spPr/>
      <dgm:t>
        <a:bodyPr/>
        <a:lstStyle/>
        <a:p>
          <a:r>
            <a:rPr lang="en-US"/>
            <a:t>The Capital Projects Coordinator is required to follow the procedures established by the State Building Commission, under NCAC-30F, to evaluate the Designer at the completion of the project. Interim evaluation of the Designer is allowed under the State Building Commission rule. </a:t>
          </a:r>
        </a:p>
      </dgm:t>
    </dgm:pt>
    <dgm:pt modelId="{71F2548D-A317-4350-802D-8C225139DBE1}" type="parTrans" cxnId="{A0EADBEB-AF54-445E-B1F3-D9B486455CD0}">
      <dgm:prSet/>
      <dgm:spPr/>
      <dgm:t>
        <a:bodyPr/>
        <a:lstStyle/>
        <a:p>
          <a:endParaRPr lang="en-US"/>
        </a:p>
      </dgm:t>
    </dgm:pt>
    <dgm:pt modelId="{129F1DDC-B5A3-4F24-A126-BE64B9C8A3B9}" type="sibTrans" cxnId="{A0EADBEB-AF54-445E-B1F3-D9B486455CD0}">
      <dgm:prSet/>
      <dgm:spPr/>
      <dgm:t>
        <a:bodyPr/>
        <a:lstStyle/>
        <a:p>
          <a:endParaRPr lang="en-US"/>
        </a:p>
      </dgm:t>
    </dgm:pt>
    <dgm:pt modelId="{4D6E85C9-6F7B-4147-A578-D9FCAFC95AF3}">
      <dgm:prSet/>
      <dgm:spPr/>
      <dgm:t>
        <a:bodyPr/>
        <a:lstStyle/>
        <a:p>
          <a:r>
            <a:rPr lang="en-US"/>
            <a:t>Specific requirements and guidelines for entering Designer Evaluations into InterScope are found at: Designer Electronic Evaluations.</a:t>
          </a:r>
        </a:p>
      </dgm:t>
    </dgm:pt>
    <dgm:pt modelId="{011D931C-C3F4-4AD5-9D47-F2C7C6B415A7}" type="parTrans" cxnId="{1AB6A355-8635-4DEA-A07C-4B8C9CCF6FFC}">
      <dgm:prSet/>
      <dgm:spPr/>
      <dgm:t>
        <a:bodyPr/>
        <a:lstStyle/>
        <a:p>
          <a:endParaRPr lang="en-US"/>
        </a:p>
      </dgm:t>
    </dgm:pt>
    <dgm:pt modelId="{B41259DC-542E-4128-9527-CDB1094ACAA9}" type="sibTrans" cxnId="{1AB6A355-8635-4DEA-A07C-4B8C9CCF6FFC}">
      <dgm:prSet/>
      <dgm:spPr/>
      <dgm:t>
        <a:bodyPr/>
        <a:lstStyle/>
        <a:p>
          <a:endParaRPr lang="en-US"/>
        </a:p>
      </dgm:t>
    </dgm:pt>
    <dgm:pt modelId="{9290779D-2CCB-4C89-A2B6-31655996893D}" type="pres">
      <dgm:prSet presAssocID="{E182F83A-99C9-4882-8D33-AF8C5BCF2BE4}" presName="Name0" presStyleCnt="0">
        <dgm:presLayoutVars>
          <dgm:dir/>
          <dgm:animOne val="branch"/>
          <dgm:animLvl val="lvl"/>
        </dgm:presLayoutVars>
      </dgm:prSet>
      <dgm:spPr/>
    </dgm:pt>
    <dgm:pt modelId="{161673BA-98FF-4B28-B648-51AEA679BE47}" type="pres">
      <dgm:prSet presAssocID="{3084330F-45CE-478E-8456-D5BB03FB33D2}" presName="chaos" presStyleCnt="0"/>
      <dgm:spPr/>
    </dgm:pt>
    <dgm:pt modelId="{43374B5F-5C8E-4841-BC2B-D57424F78923}" type="pres">
      <dgm:prSet presAssocID="{3084330F-45CE-478E-8456-D5BB03FB33D2}" presName="parTx1" presStyleLbl="revTx" presStyleIdx="0" presStyleCnt="1"/>
      <dgm:spPr/>
    </dgm:pt>
    <dgm:pt modelId="{09EBCB1B-17F7-4859-A1D4-FBA59287C3D9}" type="pres">
      <dgm:prSet presAssocID="{3084330F-45CE-478E-8456-D5BB03FB33D2}" presName="c1" presStyleLbl="node1" presStyleIdx="0" presStyleCnt="19"/>
      <dgm:spPr/>
    </dgm:pt>
    <dgm:pt modelId="{843B1833-0B5C-4C3D-A8F1-B42FCBFFB449}" type="pres">
      <dgm:prSet presAssocID="{3084330F-45CE-478E-8456-D5BB03FB33D2}" presName="c2" presStyleLbl="node1" presStyleIdx="1" presStyleCnt="19"/>
      <dgm:spPr/>
    </dgm:pt>
    <dgm:pt modelId="{70AF1224-0C5F-44C1-A87E-45B9A42492B3}" type="pres">
      <dgm:prSet presAssocID="{3084330F-45CE-478E-8456-D5BB03FB33D2}" presName="c3" presStyleLbl="node1" presStyleIdx="2" presStyleCnt="19"/>
      <dgm:spPr/>
    </dgm:pt>
    <dgm:pt modelId="{14954C87-B291-4CDE-A3A3-9F0BB5408BD8}" type="pres">
      <dgm:prSet presAssocID="{3084330F-45CE-478E-8456-D5BB03FB33D2}" presName="c4" presStyleLbl="node1" presStyleIdx="3" presStyleCnt="19"/>
      <dgm:spPr/>
    </dgm:pt>
    <dgm:pt modelId="{338F8B28-A2FE-4C78-9C0D-F54472DA6815}" type="pres">
      <dgm:prSet presAssocID="{3084330F-45CE-478E-8456-D5BB03FB33D2}" presName="c5" presStyleLbl="node1" presStyleIdx="4" presStyleCnt="19"/>
      <dgm:spPr/>
    </dgm:pt>
    <dgm:pt modelId="{DEA13C06-F54A-41A6-B69F-C5EF98E3F920}" type="pres">
      <dgm:prSet presAssocID="{3084330F-45CE-478E-8456-D5BB03FB33D2}" presName="c6" presStyleLbl="node1" presStyleIdx="5" presStyleCnt="19"/>
      <dgm:spPr/>
    </dgm:pt>
    <dgm:pt modelId="{5BADD74E-F3B7-4929-8192-A1CA88E3846C}" type="pres">
      <dgm:prSet presAssocID="{3084330F-45CE-478E-8456-D5BB03FB33D2}" presName="c7" presStyleLbl="node1" presStyleIdx="6" presStyleCnt="19"/>
      <dgm:spPr/>
    </dgm:pt>
    <dgm:pt modelId="{11D564C5-B4C0-4936-A10B-A0DE1A5DE667}" type="pres">
      <dgm:prSet presAssocID="{3084330F-45CE-478E-8456-D5BB03FB33D2}" presName="c8" presStyleLbl="node1" presStyleIdx="7" presStyleCnt="19"/>
      <dgm:spPr/>
    </dgm:pt>
    <dgm:pt modelId="{13E943CF-EB82-4D4F-B60B-6D9909E3E9E6}" type="pres">
      <dgm:prSet presAssocID="{3084330F-45CE-478E-8456-D5BB03FB33D2}" presName="c9" presStyleLbl="node1" presStyleIdx="8" presStyleCnt="19"/>
      <dgm:spPr/>
    </dgm:pt>
    <dgm:pt modelId="{223A4B8C-C281-4DAA-BEA5-0F163B1EAE78}" type="pres">
      <dgm:prSet presAssocID="{3084330F-45CE-478E-8456-D5BB03FB33D2}" presName="c10" presStyleLbl="node1" presStyleIdx="9" presStyleCnt="19"/>
      <dgm:spPr/>
    </dgm:pt>
    <dgm:pt modelId="{B8B39FCD-8657-4B66-92AC-9743CA13D91B}" type="pres">
      <dgm:prSet presAssocID="{3084330F-45CE-478E-8456-D5BB03FB33D2}" presName="c11" presStyleLbl="node1" presStyleIdx="10" presStyleCnt="19"/>
      <dgm:spPr/>
    </dgm:pt>
    <dgm:pt modelId="{1DFEE790-8A89-4D20-B4C6-FD1A129A0284}" type="pres">
      <dgm:prSet presAssocID="{3084330F-45CE-478E-8456-D5BB03FB33D2}" presName="c12" presStyleLbl="node1" presStyleIdx="11" presStyleCnt="19"/>
      <dgm:spPr/>
    </dgm:pt>
    <dgm:pt modelId="{DF1FF8DB-9BEA-4706-B029-FFC3268A896F}" type="pres">
      <dgm:prSet presAssocID="{3084330F-45CE-478E-8456-D5BB03FB33D2}" presName="c13" presStyleLbl="node1" presStyleIdx="12" presStyleCnt="19"/>
      <dgm:spPr/>
    </dgm:pt>
    <dgm:pt modelId="{FCE5DA55-292B-4D9B-9FE7-B7ECC4EFFCF4}" type="pres">
      <dgm:prSet presAssocID="{3084330F-45CE-478E-8456-D5BB03FB33D2}" presName="c14" presStyleLbl="node1" presStyleIdx="13" presStyleCnt="19"/>
      <dgm:spPr/>
    </dgm:pt>
    <dgm:pt modelId="{7496B6AA-2851-45A7-88EE-3251DAD02CDD}" type="pres">
      <dgm:prSet presAssocID="{3084330F-45CE-478E-8456-D5BB03FB33D2}" presName="c15" presStyleLbl="node1" presStyleIdx="14" presStyleCnt="19"/>
      <dgm:spPr/>
    </dgm:pt>
    <dgm:pt modelId="{A5CA97A2-345A-4219-8EFD-774EF0CB15D0}" type="pres">
      <dgm:prSet presAssocID="{3084330F-45CE-478E-8456-D5BB03FB33D2}" presName="c16" presStyleLbl="node1" presStyleIdx="15" presStyleCnt="19"/>
      <dgm:spPr/>
    </dgm:pt>
    <dgm:pt modelId="{356734FF-CAFB-424B-AA82-EB483E976B84}" type="pres">
      <dgm:prSet presAssocID="{3084330F-45CE-478E-8456-D5BB03FB33D2}" presName="c17" presStyleLbl="node1" presStyleIdx="16" presStyleCnt="19"/>
      <dgm:spPr/>
    </dgm:pt>
    <dgm:pt modelId="{3C7FFC2D-EE4A-4406-959F-27264961A7E6}" type="pres">
      <dgm:prSet presAssocID="{3084330F-45CE-478E-8456-D5BB03FB33D2}" presName="c18" presStyleLbl="node1" presStyleIdx="17" presStyleCnt="19"/>
      <dgm:spPr/>
    </dgm:pt>
    <dgm:pt modelId="{9B2371E7-89C4-492D-B5D7-E1C7E9E31E40}" type="pres">
      <dgm:prSet presAssocID="{129F1DDC-B5A3-4F24-A126-BE64B9C8A3B9}" presName="chevronComposite1" presStyleCnt="0"/>
      <dgm:spPr/>
    </dgm:pt>
    <dgm:pt modelId="{B64A0FB3-7AC4-42F4-97D7-12820ADDBDF3}" type="pres">
      <dgm:prSet presAssocID="{129F1DDC-B5A3-4F24-A126-BE64B9C8A3B9}" presName="chevron1" presStyleLbl="sibTrans2D1" presStyleIdx="0" presStyleCnt="2"/>
      <dgm:spPr/>
    </dgm:pt>
    <dgm:pt modelId="{46C99C69-B3E0-4961-AD7E-86B18E23E6DD}" type="pres">
      <dgm:prSet presAssocID="{129F1DDC-B5A3-4F24-A126-BE64B9C8A3B9}" presName="spChevron1" presStyleCnt="0"/>
      <dgm:spPr/>
    </dgm:pt>
    <dgm:pt modelId="{B651B544-6810-4459-B104-08832D7689EF}" type="pres">
      <dgm:prSet presAssocID="{129F1DDC-B5A3-4F24-A126-BE64B9C8A3B9}" presName="overlap" presStyleCnt="0"/>
      <dgm:spPr/>
    </dgm:pt>
    <dgm:pt modelId="{02C03F8D-D153-4798-BA30-F277020ADBB3}" type="pres">
      <dgm:prSet presAssocID="{129F1DDC-B5A3-4F24-A126-BE64B9C8A3B9}" presName="chevronComposite2" presStyleCnt="0"/>
      <dgm:spPr/>
    </dgm:pt>
    <dgm:pt modelId="{6732DE82-49BD-401A-8AE5-72DE830AE5C1}" type="pres">
      <dgm:prSet presAssocID="{129F1DDC-B5A3-4F24-A126-BE64B9C8A3B9}" presName="chevron2" presStyleLbl="sibTrans2D1" presStyleIdx="1" presStyleCnt="2"/>
      <dgm:spPr/>
    </dgm:pt>
    <dgm:pt modelId="{5D4D718B-467A-4D7B-A3EE-0ADDE617405E}" type="pres">
      <dgm:prSet presAssocID="{129F1DDC-B5A3-4F24-A126-BE64B9C8A3B9}" presName="spChevron2" presStyleCnt="0"/>
      <dgm:spPr/>
    </dgm:pt>
    <dgm:pt modelId="{CD5C5204-E044-421D-8E6A-200F78B8E8EE}" type="pres">
      <dgm:prSet presAssocID="{4D6E85C9-6F7B-4147-A578-D9FCAFC95AF3}" presName="last" presStyleCnt="0"/>
      <dgm:spPr/>
    </dgm:pt>
    <dgm:pt modelId="{DDF4F741-03E6-49D5-AA73-D471306C2933}" type="pres">
      <dgm:prSet presAssocID="{4D6E85C9-6F7B-4147-A578-D9FCAFC95AF3}" presName="circleTx" presStyleLbl="node1" presStyleIdx="18" presStyleCnt="19"/>
      <dgm:spPr/>
    </dgm:pt>
    <dgm:pt modelId="{4980B7BF-954B-4645-AC75-EF3E23CC02FE}" type="pres">
      <dgm:prSet presAssocID="{4D6E85C9-6F7B-4147-A578-D9FCAFC95AF3}" presName="spN" presStyleCnt="0"/>
      <dgm:spPr/>
    </dgm:pt>
  </dgm:ptLst>
  <dgm:cxnLst>
    <dgm:cxn modelId="{956C7A1E-5485-42F7-8796-EE47E7BFAB16}" type="presOf" srcId="{3084330F-45CE-478E-8456-D5BB03FB33D2}" destId="{43374B5F-5C8E-4841-BC2B-D57424F78923}" srcOrd="0" destOrd="0" presId="urn:microsoft.com/office/officeart/2009/3/layout/RandomtoResultProcess"/>
    <dgm:cxn modelId="{1AB6A355-8635-4DEA-A07C-4B8C9CCF6FFC}" srcId="{E182F83A-99C9-4882-8D33-AF8C5BCF2BE4}" destId="{4D6E85C9-6F7B-4147-A578-D9FCAFC95AF3}" srcOrd="1" destOrd="0" parTransId="{011D931C-C3F4-4AD5-9D47-F2C7C6B415A7}" sibTransId="{B41259DC-542E-4128-9527-CDB1094ACAA9}"/>
    <dgm:cxn modelId="{7915E47A-160A-48FB-B85C-B03B16FEF24B}" type="presOf" srcId="{4D6E85C9-6F7B-4147-A578-D9FCAFC95AF3}" destId="{DDF4F741-03E6-49D5-AA73-D471306C2933}" srcOrd="0" destOrd="0" presId="urn:microsoft.com/office/officeart/2009/3/layout/RandomtoResultProcess"/>
    <dgm:cxn modelId="{D54E64BE-5726-4009-92CF-0A08A41593F9}" type="presOf" srcId="{E182F83A-99C9-4882-8D33-AF8C5BCF2BE4}" destId="{9290779D-2CCB-4C89-A2B6-31655996893D}" srcOrd="0" destOrd="0" presId="urn:microsoft.com/office/officeart/2009/3/layout/RandomtoResultProcess"/>
    <dgm:cxn modelId="{A0EADBEB-AF54-445E-B1F3-D9B486455CD0}" srcId="{E182F83A-99C9-4882-8D33-AF8C5BCF2BE4}" destId="{3084330F-45CE-478E-8456-D5BB03FB33D2}" srcOrd="0" destOrd="0" parTransId="{71F2548D-A317-4350-802D-8C225139DBE1}" sibTransId="{129F1DDC-B5A3-4F24-A126-BE64B9C8A3B9}"/>
    <dgm:cxn modelId="{A3AB16C9-7DD0-442D-A8C3-620C2C1F52B3}" type="presParOf" srcId="{9290779D-2CCB-4C89-A2B6-31655996893D}" destId="{161673BA-98FF-4B28-B648-51AEA679BE47}" srcOrd="0" destOrd="0" presId="urn:microsoft.com/office/officeart/2009/3/layout/RandomtoResultProcess"/>
    <dgm:cxn modelId="{BBB146EA-FD1F-4688-B629-8520AA7291A4}" type="presParOf" srcId="{161673BA-98FF-4B28-B648-51AEA679BE47}" destId="{43374B5F-5C8E-4841-BC2B-D57424F78923}" srcOrd="0" destOrd="0" presId="urn:microsoft.com/office/officeart/2009/3/layout/RandomtoResultProcess"/>
    <dgm:cxn modelId="{CF63EF87-E0F2-455B-8D9D-5EF51F819049}" type="presParOf" srcId="{161673BA-98FF-4B28-B648-51AEA679BE47}" destId="{09EBCB1B-17F7-4859-A1D4-FBA59287C3D9}" srcOrd="1" destOrd="0" presId="urn:microsoft.com/office/officeart/2009/3/layout/RandomtoResultProcess"/>
    <dgm:cxn modelId="{2D639B27-F0EF-4EC9-AB4E-E7CF3416311C}" type="presParOf" srcId="{161673BA-98FF-4B28-B648-51AEA679BE47}" destId="{843B1833-0B5C-4C3D-A8F1-B42FCBFFB449}" srcOrd="2" destOrd="0" presId="urn:microsoft.com/office/officeart/2009/3/layout/RandomtoResultProcess"/>
    <dgm:cxn modelId="{F85363F5-AC5D-4994-9AEB-A050DFDEAC35}" type="presParOf" srcId="{161673BA-98FF-4B28-B648-51AEA679BE47}" destId="{70AF1224-0C5F-44C1-A87E-45B9A42492B3}" srcOrd="3" destOrd="0" presId="urn:microsoft.com/office/officeart/2009/3/layout/RandomtoResultProcess"/>
    <dgm:cxn modelId="{84E82166-BAC4-493F-947B-4D97EC160EAD}" type="presParOf" srcId="{161673BA-98FF-4B28-B648-51AEA679BE47}" destId="{14954C87-B291-4CDE-A3A3-9F0BB5408BD8}" srcOrd="4" destOrd="0" presId="urn:microsoft.com/office/officeart/2009/3/layout/RandomtoResultProcess"/>
    <dgm:cxn modelId="{1DCCA64C-8FDE-421B-9335-CE6C19E5F9D7}" type="presParOf" srcId="{161673BA-98FF-4B28-B648-51AEA679BE47}" destId="{338F8B28-A2FE-4C78-9C0D-F54472DA6815}" srcOrd="5" destOrd="0" presId="urn:microsoft.com/office/officeart/2009/3/layout/RandomtoResultProcess"/>
    <dgm:cxn modelId="{7DAE8BB0-7AFD-4517-BFA0-52D18F06DD93}" type="presParOf" srcId="{161673BA-98FF-4B28-B648-51AEA679BE47}" destId="{DEA13C06-F54A-41A6-B69F-C5EF98E3F920}" srcOrd="6" destOrd="0" presId="urn:microsoft.com/office/officeart/2009/3/layout/RandomtoResultProcess"/>
    <dgm:cxn modelId="{A21B741E-58C9-4024-A74B-D9BC7DDAB318}" type="presParOf" srcId="{161673BA-98FF-4B28-B648-51AEA679BE47}" destId="{5BADD74E-F3B7-4929-8192-A1CA88E3846C}" srcOrd="7" destOrd="0" presId="urn:microsoft.com/office/officeart/2009/3/layout/RandomtoResultProcess"/>
    <dgm:cxn modelId="{B57638A3-61A8-46B2-8DAE-AF40E529FE05}" type="presParOf" srcId="{161673BA-98FF-4B28-B648-51AEA679BE47}" destId="{11D564C5-B4C0-4936-A10B-A0DE1A5DE667}" srcOrd="8" destOrd="0" presId="urn:microsoft.com/office/officeart/2009/3/layout/RandomtoResultProcess"/>
    <dgm:cxn modelId="{D192AC98-B4AE-4B77-A893-3F9B06A3066B}" type="presParOf" srcId="{161673BA-98FF-4B28-B648-51AEA679BE47}" destId="{13E943CF-EB82-4D4F-B60B-6D9909E3E9E6}" srcOrd="9" destOrd="0" presId="urn:microsoft.com/office/officeart/2009/3/layout/RandomtoResultProcess"/>
    <dgm:cxn modelId="{4D3B9D40-030C-415A-A1B1-745CF2F39B58}" type="presParOf" srcId="{161673BA-98FF-4B28-B648-51AEA679BE47}" destId="{223A4B8C-C281-4DAA-BEA5-0F163B1EAE78}" srcOrd="10" destOrd="0" presId="urn:microsoft.com/office/officeart/2009/3/layout/RandomtoResultProcess"/>
    <dgm:cxn modelId="{D3973212-C9A2-407B-BB8A-E97FE90879DE}" type="presParOf" srcId="{161673BA-98FF-4B28-B648-51AEA679BE47}" destId="{B8B39FCD-8657-4B66-92AC-9743CA13D91B}" srcOrd="11" destOrd="0" presId="urn:microsoft.com/office/officeart/2009/3/layout/RandomtoResultProcess"/>
    <dgm:cxn modelId="{7F8D9A0A-716E-4B33-982D-219DAC895AB9}" type="presParOf" srcId="{161673BA-98FF-4B28-B648-51AEA679BE47}" destId="{1DFEE790-8A89-4D20-B4C6-FD1A129A0284}" srcOrd="12" destOrd="0" presId="urn:microsoft.com/office/officeart/2009/3/layout/RandomtoResultProcess"/>
    <dgm:cxn modelId="{66B1DD38-9393-4FB1-8FB9-75388D997F63}" type="presParOf" srcId="{161673BA-98FF-4B28-B648-51AEA679BE47}" destId="{DF1FF8DB-9BEA-4706-B029-FFC3268A896F}" srcOrd="13" destOrd="0" presId="urn:microsoft.com/office/officeart/2009/3/layout/RandomtoResultProcess"/>
    <dgm:cxn modelId="{320B9EFD-4983-496F-91EC-033A43585CA5}" type="presParOf" srcId="{161673BA-98FF-4B28-B648-51AEA679BE47}" destId="{FCE5DA55-292B-4D9B-9FE7-B7ECC4EFFCF4}" srcOrd="14" destOrd="0" presId="urn:microsoft.com/office/officeart/2009/3/layout/RandomtoResultProcess"/>
    <dgm:cxn modelId="{8BE04230-E904-4435-BE2A-C0333E50B2C6}" type="presParOf" srcId="{161673BA-98FF-4B28-B648-51AEA679BE47}" destId="{7496B6AA-2851-45A7-88EE-3251DAD02CDD}" srcOrd="15" destOrd="0" presId="urn:microsoft.com/office/officeart/2009/3/layout/RandomtoResultProcess"/>
    <dgm:cxn modelId="{613F8E3E-BBA7-4B17-8FBF-05814F8260A9}" type="presParOf" srcId="{161673BA-98FF-4B28-B648-51AEA679BE47}" destId="{A5CA97A2-345A-4219-8EFD-774EF0CB15D0}" srcOrd="16" destOrd="0" presId="urn:microsoft.com/office/officeart/2009/3/layout/RandomtoResultProcess"/>
    <dgm:cxn modelId="{D9746BDA-471E-4F72-872D-C3394065054D}" type="presParOf" srcId="{161673BA-98FF-4B28-B648-51AEA679BE47}" destId="{356734FF-CAFB-424B-AA82-EB483E976B84}" srcOrd="17" destOrd="0" presId="urn:microsoft.com/office/officeart/2009/3/layout/RandomtoResultProcess"/>
    <dgm:cxn modelId="{A9345250-C67D-4A12-BDC6-AFA496363B06}" type="presParOf" srcId="{161673BA-98FF-4B28-B648-51AEA679BE47}" destId="{3C7FFC2D-EE4A-4406-959F-27264961A7E6}" srcOrd="18" destOrd="0" presId="urn:microsoft.com/office/officeart/2009/3/layout/RandomtoResultProcess"/>
    <dgm:cxn modelId="{590389F1-2530-44FC-B977-574FAD2859B3}" type="presParOf" srcId="{9290779D-2CCB-4C89-A2B6-31655996893D}" destId="{9B2371E7-89C4-492D-B5D7-E1C7E9E31E40}" srcOrd="1" destOrd="0" presId="urn:microsoft.com/office/officeart/2009/3/layout/RandomtoResultProcess"/>
    <dgm:cxn modelId="{89D80D99-FA92-44A6-B6B7-F0D4CE767EFA}" type="presParOf" srcId="{9B2371E7-89C4-492D-B5D7-E1C7E9E31E40}" destId="{B64A0FB3-7AC4-42F4-97D7-12820ADDBDF3}" srcOrd="0" destOrd="0" presId="urn:microsoft.com/office/officeart/2009/3/layout/RandomtoResultProcess"/>
    <dgm:cxn modelId="{D0BD6711-D55B-4AC6-87E7-61F4F238D0DF}" type="presParOf" srcId="{9B2371E7-89C4-492D-B5D7-E1C7E9E31E40}" destId="{46C99C69-B3E0-4961-AD7E-86B18E23E6DD}" srcOrd="1" destOrd="0" presId="urn:microsoft.com/office/officeart/2009/3/layout/RandomtoResultProcess"/>
    <dgm:cxn modelId="{254C7FBD-B1FC-4250-B48A-C5B7B8409E12}" type="presParOf" srcId="{9290779D-2CCB-4C89-A2B6-31655996893D}" destId="{B651B544-6810-4459-B104-08832D7689EF}" srcOrd="2" destOrd="0" presId="urn:microsoft.com/office/officeart/2009/3/layout/RandomtoResultProcess"/>
    <dgm:cxn modelId="{BBDFBDB8-0ECA-4D28-A57D-9FB481AC8879}" type="presParOf" srcId="{9290779D-2CCB-4C89-A2B6-31655996893D}" destId="{02C03F8D-D153-4798-BA30-F277020ADBB3}" srcOrd="3" destOrd="0" presId="urn:microsoft.com/office/officeart/2009/3/layout/RandomtoResultProcess"/>
    <dgm:cxn modelId="{C18A222D-1E87-441F-AE15-099B33EC81BA}" type="presParOf" srcId="{02C03F8D-D153-4798-BA30-F277020ADBB3}" destId="{6732DE82-49BD-401A-8AE5-72DE830AE5C1}" srcOrd="0" destOrd="0" presId="urn:microsoft.com/office/officeart/2009/3/layout/RandomtoResultProcess"/>
    <dgm:cxn modelId="{6306D3D8-5289-4488-AA77-3170E02B7322}" type="presParOf" srcId="{02C03F8D-D153-4798-BA30-F277020ADBB3}" destId="{5D4D718B-467A-4D7B-A3EE-0ADDE617405E}" srcOrd="1" destOrd="0" presId="urn:microsoft.com/office/officeart/2009/3/layout/RandomtoResultProcess"/>
    <dgm:cxn modelId="{23804DC3-3A27-4C83-858C-3C22810EB4FD}" type="presParOf" srcId="{9290779D-2CCB-4C89-A2B6-31655996893D}" destId="{CD5C5204-E044-421D-8E6A-200F78B8E8EE}" srcOrd="4" destOrd="0" presId="urn:microsoft.com/office/officeart/2009/3/layout/RandomtoResultProcess"/>
    <dgm:cxn modelId="{663A4996-597F-4425-98EE-E122F47E8D74}" type="presParOf" srcId="{CD5C5204-E044-421D-8E6A-200F78B8E8EE}" destId="{DDF4F741-03E6-49D5-AA73-D471306C2933}" srcOrd="0" destOrd="0" presId="urn:microsoft.com/office/officeart/2009/3/layout/RandomtoResultProcess"/>
    <dgm:cxn modelId="{527653E4-2148-43CA-9F4E-72105E7C88E8}" type="presParOf" srcId="{CD5C5204-E044-421D-8E6A-200F78B8E8EE}" destId="{4980B7BF-954B-4645-AC75-EF3E23CC02FE}" srcOrd="1" destOrd="0" presId="urn:microsoft.com/office/officeart/2009/3/layout/RandomtoResul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2.xml><?xml version="1.0" encoding="utf-8"?>
<dgm:dataModel xmlns:dgm="http://schemas.openxmlformats.org/drawingml/2006/diagram" xmlns:a="http://schemas.openxmlformats.org/drawingml/2006/main">
  <dgm:ptLst>
    <dgm:pt modelId="{039CA61A-6FE0-469B-99FC-935FD4D203D9}"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0F9ADCA3-8F8A-422B-AC81-41702B4B7FBD}">
      <dgm:prSet/>
      <dgm:spPr/>
      <dgm:t>
        <a:bodyPr/>
        <a:lstStyle/>
        <a:p>
          <a:pPr algn="ctr"/>
          <a:r>
            <a:rPr lang="en-US" b="1"/>
            <a:t>Section 713 </a:t>
          </a:r>
          <a:endParaRPr lang="en-US"/>
        </a:p>
      </dgm:t>
    </dgm:pt>
    <dgm:pt modelId="{19A5C00F-F8BF-4A11-9AAB-12AD15F1708D}" type="parTrans" cxnId="{763F782C-991D-4652-8B9E-4290A6C63F74}">
      <dgm:prSet/>
      <dgm:spPr/>
      <dgm:t>
        <a:bodyPr/>
        <a:lstStyle/>
        <a:p>
          <a:pPr algn="ctr"/>
          <a:endParaRPr lang="en-US"/>
        </a:p>
      </dgm:t>
    </dgm:pt>
    <dgm:pt modelId="{C0772165-DCC4-4048-BD3D-0EF9ED36A021}" type="sibTrans" cxnId="{763F782C-991D-4652-8B9E-4290A6C63F74}">
      <dgm:prSet/>
      <dgm:spPr/>
      <dgm:t>
        <a:bodyPr/>
        <a:lstStyle/>
        <a:p>
          <a:pPr algn="ctr"/>
          <a:endParaRPr lang="en-US"/>
        </a:p>
      </dgm:t>
    </dgm:pt>
    <dgm:pt modelId="{405302CB-B65E-4232-926B-29D11983FB9D}">
      <dgm:prSet/>
      <dgm:spPr/>
      <dgm:t>
        <a:bodyPr/>
        <a:lstStyle/>
        <a:p>
          <a:pPr algn="ctr"/>
          <a:r>
            <a:rPr lang="en-US" b="1"/>
            <a:t>Contractor Evaluation</a:t>
          </a:r>
          <a:endParaRPr lang="en-US"/>
        </a:p>
      </dgm:t>
    </dgm:pt>
    <dgm:pt modelId="{541C2547-4813-435E-8B3E-3916537F2FBC}" type="parTrans" cxnId="{13B512C6-01CD-453D-9398-1BD13E8DF243}">
      <dgm:prSet/>
      <dgm:spPr/>
      <dgm:t>
        <a:bodyPr/>
        <a:lstStyle/>
        <a:p>
          <a:pPr algn="ctr"/>
          <a:endParaRPr lang="en-US"/>
        </a:p>
      </dgm:t>
    </dgm:pt>
    <dgm:pt modelId="{FC4E250E-664D-432B-A908-08C2F42AC679}" type="sibTrans" cxnId="{13B512C6-01CD-453D-9398-1BD13E8DF243}">
      <dgm:prSet/>
      <dgm:spPr/>
      <dgm:t>
        <a:bodyPr/>
        <a:lstStyle/>
        <a:p>
          <a:pPr algn="ctr"/>
          <a:endParaRPr lang="en-US"/>
        </a:p>
      </dgm:t>
    </dgm:pt>
    <dgm:pt modelId="{BB485EE7-BB13-42CF-87BC-68B83BC31266}" type="pres">
      <dgm:prSet presAssocID="{039CA61A-6FE0-469B-99FC-935FD4D203D9}" presName="linear" presStyleCnt="0">
        <dgm:presLayoutVars>
          <dgm:animLvl val="lvl"/>
          <dgm:resizeHandles val="exact"/>
        </dgm:presLayoutVars>
      </dgm:prSet>
      <dgm:spPr/>
    </dgm:pt>
    <dgm:pt modelId="{534A93E1-23E9-42A7-AEFA-891640209ACF}" type="pres">
      <dgm:prSet presAssocID="{0F9ADCA3-8F8A-422B-AC81-41702B4B7FBD}" presName="parentText" presStyleLbl="node1" presStyleIdx="0" presStyleCnt="2">
        <dgm:presLayoutVars>
          <dgm:chMax val="0"/>
          <dgm:bulletEnabled val="1"/>
        </dgm:presLayoutVars>
      </dgm:prSet>
      <dgm:spPr/>
    </dgm:pt>
    <dgm:pt modelId="{5B353904-1E27-41F2-B2F1-E04539444FBC}" type="pres">
      <dgm:prSet presAssocID="{C0772165-DCC4-4048-BD3D-0EF9ED36A021}" presName="spacer" presStyleCnt="0"/>
      <dgm:spPr/>
    </dgm:pt>
    <dgm:pt modelId="{B85BB2BD-A486-4D7E-AD88-1CD7A29E16F2}" type="pres">
      <dgm:prSet presAssocID="{405302CB-B65E-4232-926B-29D11983FB9D}" presName="parentText" presStyleLbl="node1" presStyleIdx="1" presStyleCnt="2">
        <dgm:presLayoutVars>
          <dgm:chMax val="0"/>
          <dgm:bulletEnabled val="1"/>
        </dgm:presLayoutVars>
      </dgm:prSet>
      <dgm:spPr/>
    </dgm:pt>
  </dgm:ptLst>
  <dgm:cxnLst>
    <dgm:cxn modelId="{F1633F27-FA99-4977-AA68-2E3FB3F00C48}" type="presOf" srcId="{039CA61A-6FE0-469B-99FC-935FD4D203D9}" destId="{BB485EE7-BB13-42CF-87BC-68B83BC31266}" srcOrd="0" destOrd="0" presId="urn:microsoft.com/office/officeart/2005/8/layout/vList2"/>
    <dgm:cxn modelId="{FEF0762C-726C-46D7-B34E-A66C6BFF2D5D}" type="presOf" srcId="{405302CB-B65E-4232-926B-29D11983FB9D}" destId="{B85BB2BD-A486-4D7E-AD88-1CD7A29E16F2}" srcOrd="0" destOrd="0" presId="urn:microsoft.com/office/officeart/2005/8/layout/vList2"/>
    <dgm:cxn modelId="{763F782C-991D-4652-8B9E-4290A6C63F74}" srcId="{039CA61A-6FE0-469B-99FC-935FD4D203D9}" destId="{0F9ADCA3-8F8A-422B-AC81-41702B4B7FBD}" srcOrd="0" destOrd="0" parTransId="{19A5C00F-F8BF-4A11-9AAB-12AD15F1708D}" sibTransId="{C0772165-DCC4-4048-BD3D-0EF9ED36A021}"/>
    <dgm:cxn modelId="{2E5C9981-4D83-413C-9AA9-7D298B7270E1}" type="presOf" srcId="{0F9ADCA3-8F8A-422B-AC81-41702B4B7FBD}" destId="{534A93E1-23E9-42A7-AEFA-891640209ACF}" srcOrd="0" destOrd="0" presId="urn:microsoft.com/office/officeart/2005/8/layout/vList2"/>
    <dgm:cxn modelId="{13B512C6-01CD-453D-9398-1BD13E8DF243}" srcId="{039CA61A-6FE0-469B-99FC-935FD4D203D9}" destId="{405302CB-B65E-4232-926B-29D11983FB9D}" srcOrd="1" destOrd="0" parTransId="{541C2547-4813-435E-8B3E-3916537F2FBC}" sibTransId="{FC4E250E-664D-432B-A908-08C2F42AC679}"/>
    <dgm:cxn modelId="{2F4AE195-1B48-4E14-8BD4-C89C4A788E5B}" type="presParOf" srcId="{BB485EE7-BB13-42CF-87BC-68B83BC31266}" destId="{534A93E1-23E9-42A7-AEFA-891640209ACF}" srcOrd="0" destOrd="0" presId="urn:microsoft.com/office/officeart/2005/8/layout/vList2"/>
    <dgm:cxn modelId="{60350A82-703A-49D5-8888-7967BEDB99FB}" type="presParOf" srcId="{BB485EE7-BB13-42CF-87BC-68B83BC31266}" destId="{5B353904-1E27-41F2-B2F1-E04539444FBC}" srcOrd="1" destOrd="0" presId="urn:microsoft.com/office/officeart/2005/8/layout/vList2"/>
    <dgm:cxn modelId="{6161AC43-B2AD-4CA8-9792-37A3147D1737}" type="presParOf" srcId="{BB485EE7-BB13-42CF-87BC-68B83BC31266}" destId="{B85BB2BD-A486-4D7E-AD88-1CD7A29E16F2}"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3.xml><?xml version="1.0" encoding="utf-8"?>
<dgm:dataModel xmlns:dgm="http://schemas.openxmlformats.org/drawingml/2006/diagram" xmlns:a="http://schemas.openxmlformats.org/drawingml/2006/main">
  <dgm:ptLst>
    <dgm:pt modelId="{1824D1E1-B137-4BF4-8CE3-1F82E22499BE}" type="doc">
      <dgm:prSet loTypeId="urn:microsoft.com/office/officeart/2008/layout/VerticalCircleList" loCatId="list" qsTypeId="urn:microsoft.com/office/officeart/2005/8/quickstyle/3d3" qsCatId="3D" csTypeId="urn:microsoft.com/office/officeart/2005/8/colors/colorful1" csCatId="colorful"/>
      <dgm:spPr/>
      <dgm:t>
        <a:bodyPr/>
        <a:lstStyle/>
        <a:p>
          <a:endParaRPr lang="en-US"/>
        </a:p>
      </dgm:t>
    </dgm:pt>
    <dgm:pt modelId="{8CBA1023-F6FB-4346-BEC4-5F15B304CA64}">
      <dgm:prSet/>
      <dgm:spPr/>
      <dgm:t>
        <a:bodyPr/>
        <a:lstStyle/>
        <a:p>
          <a:r>
            <a:rPr lang="en-US"/>
            <a:t>The Capital Projects Coordinator is required to follow the procedures established by the State Building Commission, under NCAC-30F to evaluate the contractor at the completion of the project. </a:t>
          </a:r>
        </a:p>
      </dgm:t>
    </dgm:pt>
    <dgm:pt modelId="{911D4E01-58D2-4813-B39D-70D67F97C89D}" type="parTrans" cxnId="{36E3066B-DCBB-493D-8E95-5A9FC8CC6181}">
      <dgm:prSet/>
      <dgm:spPr/>
      <dgm:t>
        <a:bodyPr/>
        <a:lstStyle/>
        <a:p>
          <a:endParaRPr lang="en-US"/>
        </a:p>
      </dgm:t>
    </dgm:pt>
    <dgm:pt modelId="{5DD378AE-CD6B-4F0A-81AD-0B85F87EED85}" type="sibTrans" cxnId="{36E3066B-DCBB-493D-8E95-5A9FC8CC6181}">
      <dgm:prSet/>
      <dgm:spPr/>
      <dgm:t>
        <a:bodyPr/>
        <a:lstStyle/>
        <a:p>
          <a:endParaRPr lang="en-US"/>
        </a:p>
      </dgm:t>
    </dgm:pt>
    <dgm:pt modelId="{96D8D969-BECA-4F00-B7FC-40DCB0BEBD4E}">
      <dgm:prSet/>
      <dgm:spPr/>
      <dgm:t>
        <a:bodyPr/>
        <a:lstStyle/>
        <a:p>
          <a:r>
            <a:rPr lang="en-US"/>
            <a:t>Interim evaluation of the Contractor is allowed under the State Building Commission rules. </a:t>
          </a:r>
        </a:p>
      </dgm:t>
    </dgm:pt>
    <dgm:pt modelId="{1F0399B5-244F-43EF-8C66-9032E0048558}" type="parTrans" cxnId="{67074476-3C7F-402E-9FC6-79AA345D0763}">
      <dgm:prSet/>
      <dgm:spPr/>
      <dgm:t>
        <a:bodyPr/>
        <a:lstStyle/>
        <a:p>
          <a:endParaRPr lang="en-US"/>
        </a:p>
      </dgm:t>
    </dgm:pt>
    <dgm:pt modelId="{E97E18A9-4AE4-41E5-88D7-0EFC77BF026D}" type="sibTrans" cxnId="{67074476-3C7F-402E-9FC6-79AA345D0763}">
      <dgm:prSet/>
      <dgm:spPr/>
      <dgm:t>
        <a:bodyPr/>
        <a:lstStyle/>
        <a:p>
          <a:endParaRPr lang="en-US"/>
        </a:p>
      </dgm:t>
    </dgm:pt>
    <dgm:pt modelId="{9E2832C1-B7D2-4E5B-8AFB-A55E6E0B1D9B}">
      <dgm:prSet/>
      <dgm:spPr/>
      <dgm:t>
        <a:bodyPr/>
        <a:lstStyle/>
        <a:p>
          <a:r>
            <a:rPr lang="en-US"/>
            <a:t>Specific requirements and guidelines for entering Contractor Evaluations into InterScope are found at: Contractor Electronic Evaluations. </a:t>
          </a:r>
        </a:p>
      </dgm:t>
    </dgm:pt>
    <dgm:pt modelId="{DB125BCF-E9AC-4987-854F-8FC21359B786}" type="parTrans" cxnId="{F9B2498D-E183-4215-9099-4174E0B588DD}">
      <dgm:prSet/>
      <dgm:spPr/>
      <dgm:t>
        <a:bodyPr/>
        <a:lstStyle/>
        <a:p>
          <a:endParaRPr lang="en-US"/>
        </a:p>
      </dgm:t>
    </dgm:pt>
    <dgm:pt modelId="{F3CBA055-BEA6-47FD-83A3-985ED912CAF1}" type="sibTrans" cxnId="{F9B2498D-E183-4215-9099-4174E0B588DD}">
      <dgm:prSet/>
      <dgm:spPr/>
      <dgm:t>
        <a:bodyPr/>
        <a:lstStyle/>
        <a:p>
          <a:endParaRPr lang="en-US"/>
        </a:p>
      </dgm:t>
    </dgm:pt>
    <dgm:pt modelId="{FDE289A7-630E-44AA-A886-60BFAF73148C}" type="pres">
      <dgm:prSet presAssocID="{1824D1E1-B137-4BF4-8CE3-1F82E22499BE}" presName="Name0" presStyleCnt="0">
        <dgm:presLayoutVars>
          <dgm:dir/>
        </dgm:presLayoutVars>
      </dgm:prSet>
      <dgm:spPr/>
    </dgm:pt>
    <dgm:pt modelId="{35259A77-6641-4CA3-ACBB-F40316A23DB4}" type="pres">
      <dgm:prSet presAssocID="{8CBA1023-F6FB-4346-BEC4-5F15B304CA64}" presName="noChildren" presStyleCnt="0"/>
      <dgm:spPr/>
    </dgm:pt>
    <dgm:pt modelId="{C33F899E-5475-4712-B2EF-6D7B2F23B0E9}" type="pres">
      <dgm:prSet presAssocID="{8CBA1023-F6FB-4346-BEC4-5F15B304CA64}" presName="gap" presStyleCnt="0"/>
      <dgm:spPr/>
    </dgm:pt>
    <dgm:pt modelId="{CA6C816B-9F3A-4671-8ADA-A13341AE0047}" type="pres">
      <dgm:prSet presAssocID="{8CBA1023-F6FB-4346-BEC4-5F15B304CA64}" presName="medCircle2" presStyleLbl="vennNode1" presStyleIdx="0" presStyleCnt="3"/>
      <dgm:spPr/>
    </dgm:pt>
    <dgm:pt modelId="{2A587866-0BB4-42A5-B770-3B4DB313C5DB}" type="pres">
      <dgm:prSet presAssocID="{8CBA1023-F6FB-4346-BEC4-5F15B304CA64}" presName="txLvlOnly1" presStyleLbl="revTx" presStyleIdx="0" presStyleCnt="3"/>
      <dgm:spPr/>
    </dgm:pt>
    <dgm:pt modelId="{DD65478E-67F3-443A-9344-EBA4C557441B}" type="pres">
      <dgm:prSet presAssocID="{96D8D969-BECA-4F00-B7FC-40DCB0BEBD4E}" presName="noChildren" presStyleCnt="0"/>
      <dgm:spPr/>
    </dgm:pt>
    <dgm:pt modelId="{AB93D454-B8CD-4B06-B92D-9ED9ECD5B5F0}" type="pres">
      <dgm:prSet presAssocID="{96D8D969-BECA-4F00-B7FC-40DCB0BEBD4E}" presName="gap" presStyleCnt="0"/>
      <dgm:spPr/>
    </dgm:pt>
    <dgm:pt modelId="{CEF62E5B-AA41-4364-9C7C-46E87E2F876D}" type="pres">
      <dgm:prSet presAssocID="{96D8D969-BECA-4F00-B7FC-40DCB0BEBD4E}" presName="medCircle2" presStyleLbl="vennNode1" presStyleIdx="1" presStyleCnt="3"/>
      <dgm:spPr/>
    </dgm:pt>
    <dgm:pt modelId="{971335B4-E212-4CC0-9676-99B51D8F9365}" type="pres">
      <dgm:prSet presAssocID="{96D8D969-BECA-4F00-B7FC-40DCB0BEBD4E}" presName="txLvlOnly1" presStyleLbl="revTx" presStyleIdx="1" presStyleCnt="3"/>
      <dgm:spPr/>
    </dgm:pt>
    <dgm:pt modelId="{6513CD9C-CEC6-446F-B788-8518C5605976}" type="pres">
      <dgm:prSet presAssocID="{9E2832C1-B7D2-4E5B-8AFB-A55E6E0B1D9B}" presName="noChildren" presStyleCnt="0"/>
      <dgm:spPr/>
    </dgm:pt>
    <dgm:pt modelId="{4A685DDC-AE98-4CB9-8F79-F27E85FF4937}" type="pres">
      <dgm:prSet presAssocID="{9E2832C1-B7D2-4E5B-8AFB-A55E6E0B1D9B}" presName="gap" presStyleCnt="0"/>
      <dgm:spPr/>
    </dgm:pt>
    <dgm:pt modelId="{27CE4A15-E07B-4C99-8121-C629C7448255}" type="pres">
      <dgm:prSet presAssocID="{9E2832C1-B7D2-4E5B-8AFB-A55E6E0B1D9B}" presName="medCircle2" presStyleLbl="vennNode1" presStyleIdx="2" presStyleCnt="3"/>
      <dgm:spPr/>
    </dgm:pt>
    <dgm:pt modelId="{7D5FD724-DBF3-4591-8974-88D11061F9E7}" type="pres">
      <dgm:prSet presAssocID="{9E2832C1-B7D2-4E5B-8AFB-A55E6E0B1D9B}" presName="txLvlOnly1" presStyleLbl="revTx" presStyleIdx="2" presStyleCnt="3"/>
      <dgm:spPr/>
    </dgm:pt>
  </dgm:ptLst>
  <dgm:cxnLst>
    <dgm:cxn modelId="{D0DD5D04-2F95-4C21-BA3F-EFF8FBA97563}" type="presOf" srcId="{9E2832C1-B7D2-4E5B-8AFB-A55E6E0B1D9B}" destId="{7D5FD724-DBF3-4591-8974-88D11061F9E7}" srcOrd="0" destOrd="0" presId="urn:microsoft.com/office/officeart/2008/layout/VerticalCircleList"/>
    <dgm:cxn modelId="{36E3066B-DCBB-493D-8E95-5A9FC8CC6181}" srcId="{1824D1E1-B137-4BF4-8CE3-1F82E22499BE}" destId="{8CBA1023-F6FB-4346-BEC4-5F15B304CA64}" srcOrd="0" destOrd="0" parTransId="{911D4E01-58D2-4813-B39D-70D67F97C89D}" sibTransId="{5DD378AE-CD6B-4F0A-81AD-0B85F87EED85}"/>
    <dgm:cxn modelId="{93D3376C-33AB-4A84-8DB7-6C949141610F}" type="presOf" srcId="{8CBA1023-F6FB-4346-BEC4-5F15B304CA64}" destId="{2A587866-0BB4-42A5-B770-3B4DB313C5DB}" srcOrd="0" destOrd="0" presId="urn:microsoft.com/office/officeart/2008/layout/VerticalCircleList"/>
    <dgm:cxn modelId="{67074476-3C7F-402E-9FC6-79AA345D0763}" srcId="{1824D1E1-B137-4BF4-8CE3-1F82E22499BE}" destId="{96D8D969-BECA-4F00-B7FC-40DCB0BEBD4E}" srcOrd="1" destOrd="0" parTransId="{1F0399B5-244F-43EF-8C66-9032E0048558}" sibTransId="{E97E18A9-4AE4-41E5-88D7-0EFC77BF026D}"/>
    <dgm:cxn modelId="{F9B2498D-E183-4215-9099-4174E0B588DD}" srcId="{1824D1E1-B137-4BF4-8CE3-1F82E22499BE}" destId="{9E2832C1-B7D2-4E5B-8AFB-A55E6E0B1D9B}" srcOrd="2" destOrd="0" parTransId="{DB125BCF-E9AC-4987-854F-8FC21359B786}" sibTransId="{F3CBA055-BEA6-47FD-83A3-985ED912CAF1}"/>
    <dgm:cxn modelId="{58E641BF-BE21-4F06-88E9-E85C05D92888}" type="presOf" srcId="{96D8D969-BECA-4F00-B7FC-40DCB0BEBD4E}" destId="{971335B4-E212-4CC0-9676-99B51D8F9365}" srcOrd="0" destOrd="0" presId="urn:microsoft.com/office/officeart/2008/layout/VerticalCircleList"/>
    <dgm:cxn modelId="{128DB1FE-3B82-4B60-B025-3153853904A2}" type="presOf" srcId="{1824D1E1-B137-4BF4-8CE3-1F82E22499BE}" destId="{FDE289A7-630E-44AA-A886-60BFAF73148C}" srcOrd="0" destOrd="0" presId="urn:microsoft.com/office/officeart/2008/layout/VerticalCircleList"/>
    <dgm:cxn modelId="{01E061BF-2E0B-4B1F-9661-B8022D0B60BC}" type="presParOf" srcId="{FDE289A7-630E-44AA-A886-60BFAF73148C}" destId="{35259A77-6641-4CA3-ACBB-F40316A23DB4}" srcOrd="0" destOrd="0" presId="urn:microsoft.com/office/officeart/2008/layout/VerticalCircleList"/>
    <dgm:cxn modelId="{8B299F24-4409-4BCF-994C-F057F7AC93BA}" type="presParOf" srcId="{35259A77-6641-4CA3-ACBB-F40316A23DB4}" destId="{C33F899E-5475-4712-B2EF-6D7B2F23B0E9}" srcOrd="0" destOrd="0" presId="urn:microsoft.com/office/officeart/2008/layout/VerticalCircleList"/>
    <dgm:cxn modelId="{B4987EAB-1F9C-41BB-BC82-60C0F6075CD8}" type="presParOf" srcId="{35259A77-6641-4CA3-ACBB-F40316A23DB4}" destId="{CA6C816B-9F3A-4671-8ADA-A13341AE0047}" srcOrd="1" destOrd="0" presId="urn:microsoft.com/office/officeart/2008/layout/VerticalCircleList"/>
    <dgm:cxn modelId="{2AE8D927-7FAB-441F-B0A4-24724ADB9417}" type="presParOf" srcId="{35259A77-6641-4CA3-ACBB-F40316A23DB4}" destId="{2A587866-0BB4-42A5-B770-3B4DB313C5DB}" srcOrd="2" destOrd="0" presId="urn:microsoft.com/office/officeart/2008/layout/VerticalCircleList"/>
    <dgm:cxn modelId="{8280098D-78D8-4C22-8B1B-66C94A8ACAD0}" type="presParOf" srcId="{FDE289A7-630E-44AA-A886-60BFAF73148C}" destId="{DD65478E-67F3-443A-9344-EBA4C557441B}" srcOrd="1" destOrd="0" presId="urn:microsoft.com/office/officeart/2008/layout/VerticalCircleList"/>
    <dgm:cxn modelId="{A656DD46-C506-49EE-8EA6-F18B382026C6}" type="presParOf" srcId="{DD65478E-67F3-443A-9344-EBA4C557441B}" destId="{AB93D454-B8CD-4B06-B92D-9ED9ECD5B5F0}" srcOrd="0" destOrd="0" presId="urn:microsoft.com/office/officeart/2008/layout/VerticalCircleList"/>
    <dgm:cxn modelId="{F341EF22-D662-4786-8455-6A0608469EF4}" type="presParOf" srcId="{DD65478E-67F3-443A-9344-EBA4C557441B}" destId="{CEF62E5B-AA41-4364-9C7C-46E87E2F876D}" srcOrd="1" destOrd="0" presId="urn:microsoft.com/office/officeart/2008/layout/VerticalCircleList"/>
    <dgm:cxn modelId="{D7EB5296-F4C0-4866-AC4C-7A94F968BCD3}" type="presParOf" srcId="{DD65478E-67F3-443A-9344-EBA4C557441B}" destId="{971335B4-E212-4CC0-9676-99B51D8F9365}" srcOrd="2" destOrd="0" presId="urn:microsoft.com/office/officeart/2008/layout/VerticalCircleList"/>
    <dgm:cxn modelId="{0A2D1E65-2239-46CD-B091-934EB0E70600}" type="presParOf" srcId="{FDE289A7-630E-44AA-A886-60BFAF73148C}" destId="{6513CD9C-CEC6-446F-B788-8518C5605976}" srcOrd="2" destOrd="0" presId="urn:microsoft.com/office/officeart/2008/layout/VerticalCircleList"/>
    <dgm:cxn modelId="{965C4253-5EAB-4EC1-AB96-7636ECB02A31}" type="presParOf" srcId="{6513CD9C-CEC6-446F-B788-8518C5605976}" destId="{4A685DDC-AE98-4CB9-8F79-F27E85FF4937}" srcOrd="0" destOrd="0" presId="urn:microsoft.com/office/officeart/2008/layout/VerticalCircleList"/>
    <dgm:cxn modelId="{D60CAAA7-89C1-4D73-B3D2-7BDBE4459CC7}" type="presParOf" srcId="{6513CD9C-CEC6-446F-B788-8518C5605976}" destId="{27CE4A15-E07B-4C99-8121-C629C7448255}" srcOrd="1" destOrd="0" presId="urn:microsoft.com/office/officeart/2008/layout/VerticalCircleList"/>
    <dgm:cxn modelId="{BE7705BB-8664-4D9F-BAD2-892C8E159B93}" type="presParOf" srcId="{6513CD9C-CEC6-446F-B788-8518C5605976}" destId="{7D5FD724-DBF3-4591-8974-88D11061F9E7}" srcOrd="2" destOrd="0" presId="urn:microsoft.com/office/officeart/2008/layout/VerticalCircl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4.xml><?xml version="1.0" encoding="utf-8"?>
<dgm:dataModel xmlns:dgm="http://schemas.openxmlformats.org/drawingml/2006/diagram" xmlns:a="http://schemas.openxmlformats.org/drawingml/2006/main">
  <dgm:ptLst>
    <dgm:pt modelId="{03D26EE8-26EE-49D3-BA9C-5F5F762BEF76}"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09C54156-403D-4F1D-8829-BE5765B2B5A0}">
      <dgm:prSet/>
      <dgm:spPr/>
      <dgm:t>
        <a:bodyPr/>
        <a:lstStyle/>
        <a:p>
          <a:pPr algn="ctr"/>
          <a:r>
            <a:rPr lang="en-US" b="1"/>
            <a:t>Section 714 </a:t>
          </a:r>
          <a:endParaRPr lang="en-US"/>
        </a:p>
      </dgm:t>
    </dgm:pt>
    <dgm:pt modelId="{18450CB0-C78C-426C-8914-11439739F37C}" type="parTrans" cxnId="{F1F4CF4E-C173-4D31-BB0B-63DEA71A0708}">
      <dgm:prSet/>
      <dgm:spPr/>
      <dgm:t>
        <a:bodyPr/>
        <a:lstStyle/>
        <a:p>
          <a:pPr algn="ctr"/>
          <a:endParaRPr lang="en-US"/>
        </a:p>
      </dgm:t>
    </dgm:pt>
    <dgm:pt modelId="{C312C684-DD30-43C4-8BBD-B22FD5EDD717}" type="sibTrans" cxnId="{F1F4CF4E-C173-4D31-BB0B-63DEA71A0708}">
      <dgm:prSet/>
      <dgm:spPr/>
      <dgm:t>
        <a:bodyPr/>
        <a:lstStyle/>
        <a:p>
          <a:pPr algn="ctr"/>
          <a:endParaRPr lang="en-US"/>
        </a:p>
      </dgm:t>
    </dgm:pt>
    <dgm:pt modelId="{BCB1DCDF-B74A-4E72-A653-64CF1CF6AB91}">
      <dgm:prSet/>
      <dgm:spPr/>
      <dgm:t>
        <a:bodyPr/>
        <a:lstStyle/>
        <a:p>
          <a:pPr algn="ctr"/>
          <a:r>
            <a:rPr lang="en-US" b="1"/>
            <a:t>Post Occupancy Phase</a:t>
          </a:r>
          <a:endParaRPr lang="en-US"/>
        </a:p>
      </dgm:t>
    </dgm:pt>
    <dgm:pt modelId="{F20D3D5D-3C14-4368-8BDF-897E3952B46B}" type="parTrans" cxnId="{ABECCA5F-F74E-40D4-AC7B-5DDEC3088EEC}">
      <dgm:prSet/>
      <dgm:spPr/>
      <dgm:t>
        <a:bodyPr/>
        <a:lstStyle/>
        <a:p>
          <a:pPr algn="ctr"/>
          <a:endParaRPr lang="en-US"/>
        </a:p>
      </dgm:t>
    </dgm:pt>
    <dgm:pt modelId="{D2791FAB-93BD-4308-A3A9-0F03C1094046}" type="sibTrans" cxnId="{ABECCA5F-F74E-40D4-AC7B-5DDEC3088EEC}">
      <dgm:prSet/>
      <dgm:spPr/>
      <dgm:t>
        <a:bodyPr/>
        <a:lstStyle/>
        <a:p>
          <a:pPr algn="ctr"/>
          <a:endParaRPr lang="en-US"/>
        </a:p>
      </dgm:t>
    </dgm:pt>
    <dgm:pt modelId="{7E380F03-26F9-434E-B5C4-741CAD5E35BB}" type="pres">
      <dgm:prSet presAssocID="{03D26EE8-26EE-49D3-BA9C-5F5F762BEF76}" presName="linear" presStyleCnt="0">
        <dgm:presLayoutVars>
          <dgm:animLvl val="lvl"/>
          <dgm:resizeHandles val="exact"/>
        </dgm:presLayoutVars>
      </dgm:prSet>
      <dgm:spPr/>
    </dgm:pt>
    <dgm:pt modelId="{DAB59814-A7EC-4697-B05B-F90227DB1A87}" type="pres">
      <dgm:prSet presAssocID="{09C54156-403D-4F1D-8829-BE5765B2B5A0}" presName="parentText" presStyleLbl="node1" presStyleIdx="0" presStyleCnt="2">
        <dgm:presLayoutVars>
          <dgm:chMax val="0"/>
          <dgm:bulletEnabled val="1"/>
        </dgm:presLayoutVars>
      </dgm:prSet>
      <dgm:spPr/>
    </dgm:pt>
    <dgm:pt modelId="{799F622C-62AE-422D-B2C2-FD08E39589F2}" type="pres">
      <dgm:prSet presAssocID="{C312C684-DD30-43C4-8BBD-B22FD5EDD717}" presName="spacer" presStyleCnt="0"/>
      <dgm:spPr/>
    </dgm:pt>
    <dgm:pt modelId="{C3695D4E-1BCD-492B-BB02-C082BC5C72A7}" type="pres">
      <dgm:prSet presAssocID="{BCB1DCDF-B74A-4E72-A653-64CF1CF6AB91}" presName="parentText" presStyleLbl="node1" presStyleIdx="1" presStyleCnt="2">
        <dgm:presLayoutVars>
          <dgm:chMax val="0"/>
          <dgm:bulletEnabled val="1"/>
        </dgm:presLayoutVars>
      </dgm:prSet>
      <dgm:spPr/>
    </dgm:pt>
  </dgm:ptLst>
  <dgm:cxnLst>
    <dgm:cxn modelId="{ABECCA5F-F74E-40D4-AC7B-5DDEC3088EEC}" srcId="{03D26EE8-26EE-49D3-BA9C-5F5F762BEF76}" destId="{BCB1DCDF-B74A-4E72-A653-64CF1CF6AB91}" srcOrd="1" destOrd="0" parTransId="{F20D3D5D-3C14-4368-8BDF-897E3952B46B}" sibTransId="{D2791FAB-93BD-4308-A3A9-0F03C1094046}"/>
    <dgm:cxn modelId="{F1F4CF4E-C173-4D31-BB0B-63DEA71A0708}" srcId="{03D26EE8-26EE-49D3-BA9C-5F5F762BEF76}" destId="{09C54156-403D-4F1D-8829-BE5765B2B5A0}" srcOrd="0" destOrd="0" parTransId="{18450CB0-C78C-426C-8914-11439739F37C}" sibTransId="{C312C684-DD30-43C4-8BBD-B22FD5EDD717}"/>
    <dgm:cxn modelId="{50AB9C58-3F39-47F5-A787-356169E24A2F}" type="presOf" srcId="{BCB1DCDF-B74A-4E72-A653-64CF1CF6AB91}" destId="{C3695D4E-1BCD-492B-BB02-C082BC5C72A7}" srcOrd="0" destOrd="0" presId="urn:microsoft.com/office/officeart/2005/8/layout/vList2"/>
    <dgm:cxn modelId="{90204BAC-F97D-4C32-860F-3EADAD6487D8}" type="presOf" srcId="{03D26EE8-26EE-49D3-BA9C-5F5F762BEF76}" destId="{7E380F03-26F9-434E-B5C4-741CAD5E35BB}" srcOrd="0" destOrd="0" presId="urn:microsoft.com/office/officeart/2005/8/layout/vList2"/>
    <dgm:cxn modelId="{C50663FB-FBEE-41ED-9A6B-7E7701DA9A12}" type="presOf" srcId="{09C54156-403D-4F1D-8829-BE5765B2B5A0}" destId="{DAB59814-A7EC-4697-B05B-F90227DB1A87}" srcOrd="0" destOrd="0" presId="urn:microsoft.com/office/officeart/2005/8/layout/vList2"/>
    <dgm:cxn modelId="{231EBD2E-8032-46E4-B38C-358B48B730BE}" type="presParOf" srcId="{7E380F03-26F9-434E-B5C4-741CAD5E35BB}" destId="{DAB59814-A7EC-4697-B05B-F90227DB1A87}" srcOrd="0" destOrd="0" presId="urn:microsoft.com/office/officeart/2005/8/layout/vList2"/>
    <dgm:cxn modelId="{4234F00C-5CB2-45FF-B169-B1FFCF48F626}" type="presParOf" srcId="{7E380F03-26F9-434E-B5C4-741CAD5E35BB}" destId="{799F622C-62AE-422D-B2C2-FD08E39589F2}" srcOrd="1" destOrd="0" presId="urn:microsoft.com/office/officeart/2005/8/layout/vList2"/>
    <dgm:cxn modelId="{7956D560-BF3C-4EB5-8C00-0D414B59EED5}" type="presParOf" srcId="{7E380F03-26F9-434E-B5C4-741CAD5E35BB}" destId="{C3695D4E-1BCD-492B-BB02-C082BC5C72A7}"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285.xml><?xml version="1.0" encoding="utf-8"?>
<dgm:dataModel xmlns:dgm="http://schemas.openxmlformats.org/drawingml/2006/diagram" xmlns:a="http://schemas.openxmlformats.org/drawingml/2006/main">
  <dgm:ptLst>
    <dgm:pt modelId="{EE4C378D-F583-4AAF-8242-B81A383186E1}" type="doc">
      <dgm:prSet loTypeId="urn:microsoft.com/office/officeart/2005/8/layout/hierarchy3" loCatId="hierarchy" qsTypeId="urn:microsoft.com/office/officeart/2005/8/quickstyle/3d2" qsCatId="3D" csTypeId="urn:microsoft.com/office/officeart/2005/8/colors/accent5_2" csCatId="accent5"/>
      <dgm:spPr/>
      <dgm:t>
        <a:bodyPr/>
        <a:lstStyle/>
        <a:p>
          <a:endParaRPr lang="en-US"/>
        </a:p>
      </dgm:t>
    </dgm:pt>
    <dgm:pt modelId="{7243859F-BB9C-4F29-95B4-81837CCC0258}">
      <dgm:prSet/>
      <dgm:spPr/>
      <dgm:t>
        <a:bodyPr/>
        <a:lstStyle/>
        <a:p>
          <a:r>
            <a:rPr lang="en-US"/>
            <a:t>Starting with the first month of operation of a building, the public agency shall compare data obtained from the building energy usage (via meters installed on-site) with the final energy model results. </a:t>
          </a:r>
        </a:p>
      </dgm:t>
    </dgm:pt>
    <dgm:pt modelId="{62A01105-BD1E-4290-BC2A-E3B402DA959A}" type="parTrans" cxnId="{38E0D485-BD62-446A-AAFE-0EF2427C3AB2}">
      <dgm:prSet/>
      <dgm:spPr/>
      <dgm:t>
        <a:bodyPr/>
        <a:lstStyle/>
        <a:p>
          <a:endParaRPr lang="en-US"/>
        </a:p>
      </dgm:t>
    </dgm:pt>
    <dgm:pt modelId="{3C211552-1D62-4D02-939E-0B0882BE8203}" type="sibTrans" cxnId="{38E0D485-BD62-446A-AAFE-0EF2427C3AB2}">
      <dgm:prSet/>
      <dgm:spPr/>
      <dgm:t>
        <a:bodyPr/>
        <a:lstStyle/>
        <a:p>
          <a:endParaRPr lang="en-US"/>
        </a:p>
      </dgm:t>
    </dgm:pt>
    <dgm:pt modelId="{7C126390-5E2F-4027-99AF-57E0A449E051}">
      <dgm:prSet/>
      <dgm:spPr/>
      <dgm:t>
        <a:bodyPr/>
        <a:lstStyle/>
        <a:p>
          <a:r>
            <a:rPr lang="en-US"/>
            <a:t>At the completion of the first twelve months of building operations, the Owner is required by </a:t>
          </a:r>
          <a:r>
            <a:rPr lang="en-US">
              <a:hlinkClick xmlns:r="http://schemas.openxmlformats.org/officeDocument/2006/relationships" r:id="rId1"/>
            </a:rPr>
            <a:t>GS 143-135,37(e)</a:t>
          </a:r>
          <a:r>
            <a:rPr lang="en-US"/>
            <a:t> to compare the actual energy and water use data with the energy model results and assumptions. </a:t>
          </a:r>
        </a:p>
      </dgm:t>
    </dgm:pt>
    <dgm:pt modelId="{47273A02-72BF-4B5A-B5AF-30219A291546}" type="parTrans" cxnId="{39517C0F-A649-4C66-B4B5-A88F5EFAB849}">
      <dgm:prSet/>
      <dgm:spPr/>
      <dgm:t>
        <a:bodyPr/>
        <a:lstStyle/>
        <a:p>
          <a:endParaRPr lang="en-US"/>
        </a:p>
      </dgm:t>
    </dgm:pt>
    <dgm:pt modelId="{C9802F92-6F7F-4510-B92B-5F44AD3FE572}" type="sibTrans" cxnId="{39517C0F-A649-4C66-B4B5-A88F5EFAB849}">
      <dgm:prSet/>
      <dgm:spPr/>
      <dgm:t>
        <a:bodyPr/>
        <a:lstStyle/>
        <a:p>
          <a:endParaRPr lang="en-US"/>
        </a:p>
      </dgm:t>
    </dgm:pt>
    <dgm:pt modelId="{719B95F9-6B14-48C7-8919-4637D89A5E26}">
      <dgm:prSet/>
      <dgm:spPr/>
      <dgm:t>
        <a:bodyPr/>
        <a:lstStyle/>
        <a:p>
          <a:r>
            <a:rPr lang="en-US"/>
            <a:t>If energy and/or water usage exceeds the model projections by 15% or more, the Owner will further investigate and resolve any issues found, or recommend further corrections or modifications to meet efficiency standards.</a:t>
          </a:r>
        </a:p>
      </dgm:t>
    </dgm:pt>
    <dgm:pt modelId="{F1934880-633A-46C5-B5A4-762F01B2126A}" type="parTrans" cxnId="{585E2769-39FD-4E2F-B3AC-9439A968D12F}">
      <dgm:prSet/>
      <dgm:spPr/>
      <dgm:t>
        <a:bodyPr/>
        <a:lstStyle/>
        <a:p>
          <a:endParaRPr lang="en-US"/>
        </a:p>
      </dgm:t>
    </dgm:pt>
    <dgm:pt modelId="{E6CE2908-625D-4BAF-8C49-05AEAB451AE7}" type="sibTrans" cxnId="{585E2769-39FD-4E2F-B3AC-9439A968D12F}">
      <dgm:prSet/>
      <dgm:spPr/>
      <dgm:t>
        <a:bodyPr/>
        <a:lstStyle/>
        <a:p>
          <a:endParaRPr lang="en-US"/>
        </a:p>
      </dgm:t>
    </dgm:pt>
    <dgm:pt modelId="{72EDF673-7A11-4FE7-8208-D1AFC9E4974D}" type="pres">
      <dgm:prSet presAssocID="{EE4C378D-F583-4AAF-8242-B81A383186E1}" presName="diagram" presStyleCnt="0">
        <dgm:presLayoutVars>
          <dgm:chPref val="1"/>
          <dgm:dir/>
          <dgm:animOne val="branch"/>
          <dgm:animLvl val="lvl"/>
          <dgm:resizeHandles/>
        </dgm:presLayoutVars>
      </dgm:prSet>
      <dgm:spPr/>
    </dgm:pt>
    <dgm:pt modelId="{376E87BF-12ED-4D67-9E5C-D9B6B46D732F}" type="pres">
      <dgm:prSet presAssocID="{7243859F-BB9C-4F29-95B4-81837CCC0258}" presName="root" presStyleCnt="0"/>
      <dgm:spPr/>
    </dgm:pt>
    <dgm:pt modelId="{EE6826DA-62D8-4791-8C92-428C62AA641A}" type="pres">
      <dgm:prSet presAssocID="{7243859F-BB9C-4F29-95B4-81837CCC0258}" presName="rootComposite" presStyleCnt="0"/>
      <dgm:spPr/>
    </dgm:pt>
    <dgm:pt modelId="{D5DA27FE-2606-4388-96C9-E40E9A8B6EDB}" type="pres">
      <dgm:prSet presAssocID="{7243859F-BB9C-4F29-95B4-81837CCC0258}" presName="rootText" presStyleLbl="node1" presStyleIdx="0" presStyleCnt="2"/>
      <dgm:spPr/>
    </dgm:pt>
    <dgm:pt modelId="{BD186D5E-6EFC-490C-9BB6-E92AEDE248E3}" type="pres">
      <dgm:prSet presAssocID="{7243859F-BB9C-4F29-95B4-81837CCC0258}" presName="rootConnector" presStyleLbl="node1" presStyleIdx="0" presStyleCnt="2"/>
      <dgm:spPr/>
    </dgm:pt>
    <dgm:pt modelId="{30B57361-38C4-4682-A4A7-6CC71F21797F}" type="pres">
      <dgm:prSet presAssocID="{7243859F-BB9C-4F29-95B4-81837CCC0258}" presName="childShape" presStyleCnt="0"/>
      <dgm:spPr/>
    </dgm:pt>
    <dgm:pt modelId="{DF91965C-D58C-4ABC-817C-836AF3CF3DB5}" type="pres">
      <dgm:prSet presAssocID="{7C126390-5E2F-4027-99AF-57E0A449E051}" presName="root" presStyleCnt="0"/>
      <dgm:spPr/>
    </dgm:pt>
    <dgm:pt modelId="{6C0F7254-8727-4066-A60C-6DA045DFF2B5}" type="pres">
      <dgm:prSet presAssocID="{7C126390-5E2F-4027-99AF-57E0A449E051}" presName="rootComposite" presStyleCnt="0"/>
      <dgm:spPr/>
    </dgm:pt>
    <dgm:pt modelId="{ED3BB617-0292-4CDD-9406-98DB7666DC4D}" type="pres">
      <dgm:prSet presAssocID="{7C126390-5E2F-4027-99AF-57E0A449E051}" presName="rootText" presStyleLbl="node1" presStyleIdx="1" presStyleCnt="2"/>
      <dgm:spPr/>
    </dgm:pt>
    <dgm:pt modelId="{64EE6118-28C9-4082-850C-A7058CA291F7}" type="pres">
      <dgm:prSet presAssocID="{7C126390-5E2F-4027-99AF-57E0A449E051}" presName="rootConnector" presStyleLbl="node1" presStyleIdx="1" presStyleCnt="2"/>
      <dgm:spPr/>
    </dgm:pt>
    <dgm:pt modelId="{054C13C1-075A-4F7D-933C-46BFC347B321}" type="pres">
      <dgm:prSet presAssocID="{7C126390-5E2F-4027-99AF-57E0A449E051}" presName="childShape" presStyleCnt="0"/>
      <dgm:spPr/>
    </dgm:pt>
    <dgm:pt modelId="{5C66E41A-225E-443A-A8C7-7F70E3EFF6F6}" type="pres">
      <dgm:prSet presAssocID="{F1934880-633A-46C5-B5A4-762F01B2126A}" presName="Name13" presStyleLbl="parChTrans1D2" presStyleIdx="0" presStyleCnt="1"/>
      <dgm:spPr/>
    </dgm:pt>
    <dgm:pt modelId="{4BF94D4C-634C-43CF-89BB-1326F2EEF9EA}" type="pres">
      <dgm:prSet presAssocID="{719B95F9-6B14-48C7-8919-4637D89A5E26}" presName="childText" presStyleLbl="bgAcc1" presStyleIdx="0" presStyleCnt="1">
        <dgm:presLayoutVars>
          <dgm:bulletEnabled val="1"/>
        </dgm:presLayoutVars>
      </dgm:prSet>
      <dgm:spPr/>
    </dgm:pt>
  </dgm:ptLst>
  <dgm:cxnLst>
    <dgm:cxn modelId="{D074EF0B-1911-471F-AEAE-B73E13D67252}" type="presOf" srcId="{7C126390-5E2F-4027-99AF-57E0A449E051}" destId="{64EE6118-28C9-4082-850C-A7058CA291F7}" srcOrd="1" destOrd="0" presId="urn:microsoft.com/office/officeart/2005/8/layout/hierarchy3"/>
    <dgm:cxn modelId="{39517C0F-A649-4C66-B4B5-A88F5EFAB849}" srcId="{EE4C378D-F583-4AAF-8242-B81A383186E1}" destId="{7C126390-5E2F-4027-99AF-57E0A449E051}" srcOrd="1" destOrd="0" parTransId="{47273A02-72BF-4B5A-B5AF-30219A291546}" sibTransId="{C9802F92-6F7F-4510-B92B-5F44AD3FE572}"/>
    <dgm:cxn modelId="{85E9C22F-BCAB-44CF-979B-74A55C6C0EF5}" type="presOf" srcId="{7243859F-BB9C-4F29-95B4-81837CCC0258}" destId="{BD186D5E-6EFC-490C-9BB6-E92AEDE248E3}" srcOrd="1" destOrd="0" presId="urn:microsoft.com/office/officeart/2005/8/layout/hierarchy3"/>
    <dgm:cxn modelId="{585E2769-39FD-4E2F-B3AC-9439A968D12F}" srcId="{7C126390-5E2F-4027-99AF-57E0A449E051}" destId="{719B95F9-6B14-48C7-8919-4637D89A5E26}" srcOrd="0" destOrd="0" parTransId="{F1934880-633A-46C5-B5A4-762F01B2126A}" sibTransId="{E6CE2908-625D-4BAF-8C49-05AEAB451AE7}"/>
    <dgm:cxn modelId="{0DD3307D-C20B-429A-8178-981BE2D24369}" type="presOf" srcId="{EE4C378D-F583-4AAF-8242-B81A383186E1}" destId="{72EDF673-7A11-4FE7-8208-D1AFC9E4974D}" srcOrd="0" destOrd="0" presId="urn:microsoft.com/office/officeart/2005/8/layout/hierarchy3"/>
    <dgm:cxn modelId="{38E0D485-BD62-446A-AAFE-0EF2427C3AB2}" srcId="{EE4C378D-F583-4AAF-8242-B81A383186E1}" destId="{7243859F-BB9C-4F29-95B4-81837CCC0258}" srcOrd="0" destOrd="0" parTransId="{62A01105-BD1E-4290-BC2A-E3B402DA959A}" sibTransId="{3C211552-1D62-4D02-939E-0B0882BE8203}"/>
    <dgm:cxn modelId="{CC0B7B88-5DAE-48BA-A52A-2A0B413835F8}" type="presOf" srcId="{719B95F9-6B14-48C7-8919-4637D89A5E26}" destId="{4BF94D4C-634C-43CF-89BB-1326F2EEF9EA}" srcOrd="0" destOrd="0" presId="urn:microsoft.com/office/officeart/2005/8/layout/hierarchy3"/>
    <dgm:cxn modelId="{61A59088-42A0-4CD6-91D4-EB477CBEB414}" type="presOf" srcId="{7C126390-5E2F-4027-99AF-57E0A449E051}" destId="{ED3BB617-0292-4CDD-9406-98DB7666DC4D}" srcOrd="0" destOrd="0" presId="urn:microsoft.com/office/officeart/2005/8/layout/hierarchy3"/>
    <dgm:cxn modelId="{A84370C2-E6C2-48BF-861E-C4271A8E9DA2}" type="presOf" srcId="{7243859F-BB9C-4F29-95B4-81837CCC0258}" destId="{D5DA27FE-2606-4388-96C9-E40E9A8B6EDB}" srcOrd="0" destOrd="0" presId="urn:microsoft.com/office/officeart/2005/8/layout/hierarchy3"/>
    <dgm:cxn modelId="{40B484D7-64FA-4B67-8D5F-A7AEF8C20491}" type="presOf" srcId="{F1934880-633A-46C5-B5A4-762F01B2126A}" destId="{5C66E41A-225E-443A-A8C7-7F70E3EFF6F6}" srcOrd="0" destOrd="0" presId="urn:microsoft.com/office/officeart/2005/8/layout/hierarchy3"/>
    <dgm:cxn modelId="{CCB943B3-BE76-4AA7-927B-9EC98AB9B012}" type="presParOf" srcId="{72EDF673-7A11-4FE7-8208-D1AFC9E4974D}" destId="{376E87BF-12ED-4D67-9E5C-D9B6B46D732F}" srcOrd="0" destOrd="0" presId="urn:microsoft.com/office/officeart/2005/8/layout/hierarchy3"/>
    <dgm:cxn modelId="{E8AF8E25-57CC-4158-8A5E-50FEC95234B3}" type="presParOf" srcId="{376E87BF-12ED-4D67-9E5C-D9B6B46D732F}" destId="{EE6826DA-62D8-4791-8C92-428C62AA641A}" srcOrd="0" destOrd="0" presId="urn:microsoft.com/office/officeart/2005/8/layout/hierarchy3"/>
    <dgm:cxn modelId="{A820C81B-B057-402A-9991-C2599E8B5ACA}" type="presParOf" srcId="{EE6826DA-62D8-4791-8C92-428C62AA641A}" destId="{D5DA27FE-2606-4388-96C9-E40E9A8B6EDB}" srcOrd="0" destOrd="0" presId="urn:microsoft.com/office/officeart/2005/8/layout/hierarchy3"/>
    <dgm:cxn modelId="{B92437A9-1421-40FC-A3C5-9F92552D5151}" type="presParOf" srcId="{EE6826DA-62D8-4791-8C92-428C62AA641A}" destId="{BD186D5E-6EFC-490C-9BB6-E92AEDE248E3}" srcOrd="1" destOrd="0" presId="urn:microsoft.com/office/officeart/2005/8/layout/hierarchy3"/>
    <dgm:cxn modelId="{3C8A2AE9-60D1-49DC-B093-14C5544F3B0F}" type="presParOf" srcId="{376E87BF-12ED-4D67-9E5C-D9B6B46D732F}" destId="{30B57361-38C4-4682-A4A7-6CC71F21797F}" srcOrd="1" destOrd="0" presId="urn:microsoft.com/office/officeart/2005/8/layout/hierarchy3"/>
    <dgm:cxn modelId="{524BBEA5-3361-4830-AEFA-2F0AF2C21D13}" type="presParOf" srcId="{72EDF673-7A11-4FE7-8208-D1AFC9E4974D}" destId="{DF91965C-D58C-4ABC-817C-836AF3CF3DB5}" srcOrd="1" destOrd="0" presId="urn:microsoft.com/office/officeart/2005/8/layout/hierarchy3"/>
    <dgm:cxn modelId="{94EFAE11-E869-4F57-AE3F-844F7F2E9CE2}" type="presParOf" srcId="{DF91965C-D58C-4ABC-817C-836AF3CF3DB5}" destId="{6C0F7254-8727-4066-A60C-6DA045DFF2B5}" srcOrd="0" destOrd="0" presId="urn:microsoft.com/office/officeart/2005/8/layout/hierarchy3"/>
    <dgm:cxn modelId="{7DA16B7D-8CA4-420C-891C-584804AD06BE}" type="presParOf" srcId="{6C0F7254-8727-4066-A60C-6DA045DFF2B5}" destId="{ED3BB617-0292-4CDD-9406-98DB7666DC4D}" srcOrd="0" destOrd="0" presId="urn:microsoft.com/office/officeart/2005/8/layout/hierarchy3"/>
    <dgm:cxn modelId="{B290FC47-E183-43B6-9CE0-DFC96CBED6A8}" type="presParOf" srcId="{6C0F7254-8727-4066-A60C-6DA045DFF2B5}" destId="{64EE6118-28C9-4082-850C-A7058CA291F7}" srcOrd="1" destOrd="0" presId="urn:microsoft.com/office/officeart/2005/8/layout/hierarchy3"/>
    <dgm:cxn modelId="{D6EC905E-5AE7-4239-BAFC-07D41599DF93}" type="presParOf" srcId="{DF91965C-D58C-4ABC-817C-836AF3CF3DB5}" destId="{054C13C1-075A-4F7D-933C-46BFC347B321}" srcOrd="1" destOrd="0" presId="urn:microsoft.com/office/officeart/2005/8/layout/hierarchy3"/>
    <dgm:cxn modelId="{55AE806E-E289-4B36-B26C-19C53351C095}" type="presParOf" srcId="{054C13C1-075A-4F7D-933C-46BFC347B321}" destId="{5C66E41A-225E-443A-A8C7-7F70E3EFF6F6}" srcOrd="0" destOrd="0" presId="urn:microsoft.com/office/officeart/2005/8/layout/hierarchy3"/>
    <dgm:cxn modelId="{2B04A047-68A5-49DF-A0C4-64F3D97D698A}" type="presParOf" srcId="{054C13C1-075A-4F7D-933C-46BFC347B321}" destId="{4BF94D4C-634C-43CF-89BB-1326F2EEF9EA}"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6.xml><?xml version="1.0" encoding="utf-8"?>
<dgm:dataModel xmlns:dgm="http://schemas.openxmlformats.org/drawingml/2006/diagram" xmlns:a="http://schemas.openxmlformats.org/drawingml/2006/main">
  <dgm:ptLst>
    <dgm:pt modelId="{08FECEF3-EA01-4B70-AE20-7703607E8366}" type="doc">
      <dgm:prSet loTypeId="urn:microsoft.com/office/officeart/2005/8/layout/process4" loCatId="process" qsTypeId="urn:microsoft.com/office/officeart/2005/8/quickstyle/3d2" qsCatId="3D" csTypeId="urn:microsoft.com/office/officeart/2005/8/colors/colorful2" csCatId="colorful"/>
      <dgm:spPr/>
      <dgm:t>
        <a:bodyPr/>
        <a:lstStyle/>
        <a:p>
          <a:endParaRPr lang="en-US"/>
        </a:p>
      </dgm:t>
    </dgm:pt>
    <dgm:pt modelId="{99CF6DA0-D388-47CB-9C5C-3B9E9FFD459B}">
      <dgm:prSet/>
      <dgm:spPr/>
      <dgm:t>
        <a:bodyPr/>
        <a:lstStyle/>
        <a:p>
          <a:r>
            <a:rPr lang="en-US"/>
            <a:t>The Commissioning Authority will perform opposite seasonal testing, coordinate a ten month warranty review, and participate with the Owner in collecting building data for the twelve month measurement and verification of energy performance. </a:t>
          </a:r>
        </a:p>
      </dgm:t>
    </dgm:pt>
    <dgm:pt modelId="{A84FBFE4-2489-4BBE-9A80-3A0A09F1416F}" type="parTrans" cxnId="{137AAA8C-A037-4AF6-BFF0-363812D7FDF8}">
      <dgm:prSet/>
      <dgm:spPr/>
      <dgm:t>
        <a:bodyPr/>
        <a:lstStyle/>
        <a:p>
          <a:endParaRPr lang="en-US"/>
        </a:p>
      </dgm:t>
    </dgm:pt>
    <dgm:pt modelId="{2CC276AF-8805-4DCF-BBDD-0EEC8F4FAE1A}" type="sibTrans" cxnId="{137AAA8C-A037-4AF6-BFF0-363812D7FDF8}">
      <dgm:prSet/>
      <dgm:spPr/>
      <dgm:t>
        <a:bodyPr/>
        <a:lstStyle/>
        <a:p>
          <a:endParaRPr lang="en-US"/>
        </a:p>
      </dgm:t>
    </dgm:pt>
    <dgm:pt modelId="{9CB1A4BA-E1E3-46EF-9DDF-81CE429AD72A}">
      <dgm:prSet/>
      <dgm:spPr/>
      <dgm:t>
        <a:bodyPr/>
        <a:lstStyle/>
        <a:p>
          <a:r>
            <a:rPr lang="en-US"/>
            <a:t>The Commissioning Authority will deliver a complete commissioning systems manual to the Owner that includes a re-commissioning plan.</a:t>
          </a:r>
        </a:p>
      </dgm:t>
    </dgm:pt>
    <dgm:pt modelId="{FA3E038F-67C7-4897-B3E2-08859472912C}" type="parTrans" cxnId="{CDB6171F-A2BD-4DC0-B794-2AF61F3F0B1B}">
      <dgm:prSet/>
      <dgm:spPr/>
      <dgm:t>
        <a:bodyPr/>
        <a:lstStyle/>
        <a:p>
          <a:endParaRPr lang="en-US"/>
        </a:p>
      </dgm:t>
    </dgm:pt>
    <dgm:pt modelId="{C5CD560B-3F7F-4C85-84B3-5F3DAFB1C25A}" type="sibTrans" cxnId="{CDB6171F-A2BD-4DC0-B794-2AF61F3F0B1B}">
      <dgm:prSet/>
      <dgm:spPr/>
      <dgm:t>
        <a:bodyPr/>
        <a:lstStyle/>
        <a:p>
          <a:endParaRPr lang="en-US"/>
        </a:p>
      </dgm:t>
    </dgm:pt>
    <dgm:pt modelId="{1AC1C298-09A6-4A4C-84EF-17D2E27F08BF}" type="pres">
      <dgm:prSet presAssocID="{08FECEF3-EA01-4B70-AE20-7703607E8366}" presName="Name0" presStyleCnt="0">
        <dgm:presLayoutVars>
          <dgm:dir/>
          <dgm:animLvl val="lvl"/>
          <dgm:resizeHandles val="exact"/>
        </dgm:presLayoutVars>
      </dgm:prSet>
      <dgm:spPr/>
    </dgm:pt>
    <dgm:pt modelId="{00735DDA-17BB-4143-9E7B-4C880590AB7E}" type="pres">
      <dgm:prSet presAssocID="{9CB1A4BA-E1E3-46EF-9DDF-81CE429AD72A}" presName="boxAndChildren" presStyleCnt="0"/>
      <dgm:spPr/>
    </dgm:pt>
    <dgm:pt modelId="{EE1CA2D2-6CE3-4488-A8FD-192429DD0B5D}" type="pres">
      <dgm:prSet presAssocID="{9CB1A4BA-E1E3-46EF-9DDF-81CE429AD72A}" presName="parentTextBox" presStyleLbl="node1" presStyleIdx="0" presStyleCnt="2"/>
      <dgm:spPr/>
    </dgm:pt>
    <dgm:pt modelId="{972C6D46-725B-4D55-B4DA-ECD23C1D1AD9}" type="pres">
      <dgm:prSet presAssocID="{2CC276AF-8805-4DCF-BBDD-0EEC8F4FAE1A}" presName="sp" presStyleCnt="0"/>
      <dgm:spPr/>
    </dgm:pt>
    <dgm:pt modelId="{B150BC71-F574-41E5-866B-481C886BFC41}" type="pres">
      <dgm:prSet presAssocID="{99CF6DA0-D388-47CB-9C5C-3B9E9FFD459B}" presName="arrowAndChildren" presStyleCnt="0"/>
      <dgm:spPr/>
    </dgm:pt>
    <dgm:pt modelId="{F340BF4D-DE35-420F-B597-95751B7BBA9F}" type="pres">
      <dgm:prSet presAssocID="{99CF6DA0-D388-47CB-9C5C-3B9E9FFD459B}" presName="parentTextArrow" presStyleLbl="node1" presStyleIdx="1" presStyleCnt="2"/>
      <dgm:spPr/>
    </dgm:pt>
  </dgm:ptLst>
  <dgm:cxnLst>
    <dgm:cxn modelId="{CDB6171F-A2BD-4DC0-B794-2AF61F3F0B1B}" srcId="{08FECEF3-EA01-4B70-AE20-7703607E8366}" destId="{9CB1A4BA-E1E3-46EF-9DDF-81CE429AD72A}" srcOrd="1" destOrd="0" parTransId="{FA3E038F-67C7-4897-B3E2-08859472912C}" sibTransId="{C5CD560B-3F7F-4C85-84B3-5F3DAFB1C25A}"/>
    <dgm:cxn modelId="{8506292A-B747-4F63-A7D4-2199FED41AA5}" type="presOf" srcId="{9CB1A4BA-E1E3-46EF-9DDF-81CE429AD72A}" destId="{EE1CA2D2-6CE3-4488-A8FD-192429DD0B5D}" srcOrd="0" destOrd="0" presId="urn:microsoft.com/office/officeart/2005/8/layout/process4"/>
    <dgm:cxn modelId="{558F3A8C-7FE4-4026-9C5B-3C5570E62667}" type="presOf" srcId="{99CF6DA0-D388-47CB-9C5C-3B9E9FFD459B}" destId="{F340BF4D-DE35-420F-B597-95751B7BBA9F}" srcOrd="0" destOrd="0" presId="urn:microsoft.com/office/officeart/2005/8/layout/process4"/>
    <dgm:cxn modelId="{137AAA8C-A037-4AF6-BFF0-363812D7FDF8}" srcId="{08FECEF3-EA01-4B70-AE20-7703607E8366}" destId="{99CF6DA0-D388-47CB-9C5C-3B9E9FFD459B}" srcOrd="0" destOrd="0" parTransId="{A84FBFE4-2489-4BBE-9A80-3A0A09F1416F}" sibTransId="{2CC276AF-8805-4DCF-BBDD-0EEC8F4FAE1A}"/>
    <dgm:cxn modelId="{4A445CA7-AAA9-4368-A9D9-E8B1A5AEF4CC}" type="presOf" srcId="{08FECEF3-EA01-4B70-AE20-7703607E8366}" destId="{1AC1C298-09A6-4A4C-84EF-17D2E27F08BF}" srcOrd="0" destOrd="0" presId="urn:microsoft.com/office/officeart/2005/8/layout/process4"/>
    <dgm:cxn modelId="{50B56A0F-E838-41C0-8E43-B4FF5AA6EAAB}" type="presParOf" srcId="{1AC1C298-09A6-4A4C-84EF-17D2E27F08BF}" destId="{00735DDA-17BB-4143-9E7B-4C880590AB7E}" srcOrd="0" destOrd="0" presId="urn:microsoft.com/office/officeart/2005/8/layout/process4"/>
    <dgm:cxn modelId="{C7D241B5-1036-4F4A-A10E-669326FEB13A}" type="presParOf" srcId="{00735DDA-17BB-4143-9E7B-4C880590AB7E}" destId="{EE1CA2D2-6CE3-4488-A8FD-192429DD0B5D}" srcOrd="0" destOrd="0" presId="urn:microsoft.com/office/officeart/2005/8/layout/process4"/>
    <dgm:cxn modelId="{989510E5-DB12-49AE-895B-C26C40210F43}" type="presParOf" srcId="{1AC1C298-09A6-4A4C-84EF-17D2E27F08BF}" destId="{972C6D46-725B-4D55-B4DA-ECD23C1D1AD9}" srcOrd="1" destOrd="0" presId="urn:microsoft.com/office/officeart/2005/8/layout/process4"/>
    <dgm:cxn modelId="{04797A08-F6CB-4A87-B3AD-FFC02F91B523}" type="presParOf" srcId="{1AC1C298-09A6-4A4C-84EF-17D2E27F08BF}" destId="{B150BC71-F574-41E5-866B-481C886BFC41}" srcOrd="2" destOrd="0" presId="urn:microsoft.com/office/officeart/2005/8/layout/process4"/>
    <dgm:cxn modelId="{D50FF283-1172-41C1-8579-3BEE2F2CE988}" type="presParOf" srcId="{B150BC71-F574-41E5-866B-481C886BFC41}" destId="{F340BF4D-DE35-420F-B597-95751B7BBA9F}"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7.xml><?xml version="1.0" encoding="utf-8"?>
<dgm:dataModel xmlns:dgm="http://schemas.openxmlformats.org/drawingml/2006/diagram" xmlns:a="http://schemas.openxmlformats.org/drawingml/2006/main">
  <dgm:ptLst>
    <dgm:pt modelId="{EFA23FE3-2B99-415C-9037-8FBBAFCCD39C}"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5B0D0AF8-E02F-4362-B1BB-8D62FDA68977}">
      <dgm:prSet/>
      <dgm:spPr/>
      <dgm:t>
        <a:bodyPr/>
        <a:lstStyle/>
        <a:p>
          <a:pPr algn="ctr"/>
          <a:r>
            <a:rPr lang="en-US" b="1"/>
            <a:t>Section 715 </a:t>
          </a:r>
          <a:endParaRPr lang="en-US"/>
        </a:p>
      </dgm:t>
    </dgm:pt>
    <dgm:pt modelId="{CD84252C-8B53-4D6D-B401-A78ABE3AC808}" type="parTrans" cxnId="{BFC9A5C2-667E-48AB-8FC3-6A193400F070}">
      <dgm:prSet/>
      <dgm:spPr/>
      <dgm:t>
        <a:bodyPr/>
        <a:lstStyle/>
        <a:p>
          <a:pPr algn="ctr"/>
          <a:endParaRPr lang="en-US"/>
        </a:p>
      </dgm:t>
    </dgm:pt>
    <dgm:pt modelId="{226DB7EC-385C-4E94-9B5D-41EF56CB4A13}" type="sibTrans" cxnId="{BFC9A5C2-667E-48AB-8FC3-6A193400F070}">
      <dgm:prSet/>
      <dgm:spPr/>
      <dgm:t>
        <a:bodyPr/>
        <a:lstStyle/>
        <a:p>
          <a:pPr algn="ctr"/>
          <a:endParaRPr lang="en-US"/>
        </a:p>
      </dgm:t>
    </dgm:pt>
    <dgm:pt modelId="{5FA3D1BE-12A1-45D3-A075-855F961DACCB}">
      <dgm:prSet/>
      <dgm:spPr/>
      <dgm:t>
        <a:bodyPr/>
        <a:lstStyle/>
        <a:p>
          <a:pPr algn="ctr"/>
          <a:r>
            <a:rPr lang="en-US" b="1"/>
            <a:t>Project Closeout and Record Documents</a:t>
          </a:r>
          <a:endParaRPr lang="en-US"/>
        </a:p>
      </dgm:t>
    </dgm:pt>
    <dgm:pt modelId="{845AFC64-DEFB-4BA1-ADD6-D1A52A0ACF87}" type="parTrans" cxnId="{B5E8083F-F4A6-4B65-9975-D9CF629D7D43}">
      <dgm:prSet/>
      <dgm:spPr/>
      <dgm:t>
        <a:bodyPr/>
        <a:lstStyle/>
        <a:p>
          <a:pPr algn="ctr"/>
          <a:endParaRPr lang="en-US"/>
        </a:p>
      </dgm:t>
    </dgm:pt>
    <dgm:pt modelId="{8A539E67-CA8E-44CE-A0B4-058BBEC48B2A}" type="sibTrans" cxnId="{B5E8083F-F4A6-4B65-9975-D9CF629D7D43}">
      <dgm:prSet/>
      <dgm:spPr/>
      <dgm:t>
        <a:bodyPr/>
        <a:lstStyle/>
        <a:p>
          <a:pPr algn="ctr"/>
          <a:endParaRPr lang="en-US"/>
        </a:p>
      </dgm:t>
    </dgm:pt>
    <dgm:pt modelId="{892B3793-0A2D-4FF0-B286-EFFA9B7E83FC}" type="pres">
      <dgm:prSet presAssocID="{EFA23FE3-2B99-415C-9037-8FBBAFCCD39C}" presName="linear" presStyleCnt="0">
        <dgm:presLayoutVars>
          <dgm:animLvl val="lvl"/>
          <dgm:resizeHandles val="exact"/>
        </dgm:presLayoutVars>
      </dgm:prSet>
      <dgm:spPr/>
    </dgm:pt>
    <dgm:pt modelId="{08CBDDB4-8BD3-40D6-B9D4-9A197B6F40C8}" type="pres">
      <dgm:prSet presAssocID="{5B0D0AF8-E02F-4362-B1BB-8D62FDA68977}" presName="parentText" presStyleLbl="node1" presStyleIdx="0" presStyleCnt="2">
        <dgm:presLayoutVars>
          <dgm:chMax val="0"/>
          <dgm:bulletEnabled val="1"/>
        </dgm:presLayoutVars>
      </dgm:prSet>
      <dgm:spPr/>
    </dgm:pt>
    <dgm:pt modelId="{FAE695BA-CBC4-45BB-82CA-166477959D72}" type="pres">
      <dgm:prSet presAssocID="{226DB7EC-385C-4E94-9B5D-41EF56CB4A13}" presName="spacer" presStyleCnt="0"/>
      <dgm:spPr/>
    </dgm:pt>
    <dgm:pt modelId="{DD580C7E-A411-47ED-A94F-4DEA8590AD57}" type="pres">
      <dgm:prSet presAssocID="{5FA3D1BE-12A1-45D3-A075-855F961DACCB}" presName="parentText" presStyleLbl="node1" presStyleIdx="1" presStyleCnt="2">
        <dgm:presLayoutVars>
          <dgm:chMax val="0"/>
          <dgm:bulletEnabled val="1"/>
        </dgm:presLayoutVars>
      </dgm:prSet>
      <dgm:spPr/>
    </dgm:pt>
  </dgm:ptLst>
  <dgm:cxnLst>
    <dgm:cxn modelId="{9F038F28-3F37-4FCE-9A9C-C3222BCABC01}" type="presOf" srcId="{5B0D0AF8-E02F-4362-B1BB-8D62FDA68977}" destId="{08CBDDB4-8BD3-40D6-B9D4-9A197B6F40C8}" srcOrd="0" destOrd="0" presId="urn:microsoft.com/office/officeart/2005/8/layout/vList2"/>
    <dgm:cxn modelId="{A65DE13B-9F3E-4772-B8C7-EA114AE0AB18}" type="presOf" srcId="{EFA23FE3-2B99-415C-9037-8FBBAFCCD39C}" destId="{892B3793-0A2D-4FF0-B286-EFFA9B7E83FC}" srcOrd="0" destOrd="0" presId="urn:microsoft.com/office/officeart/2005/8/layout/vList2"/>
    <dgm:cxn modelId="{B5E8083F-F4A6-4B65-9975-D9CF629D7D43}" srcId="{EFA23FE3-2B99-415C-9037-8FBBAFCCD39C}" destId="{5FA3D1BE-12A1-45D3-A075-855F961DACCB}" srcOrd="1" destOrd="0" parTransId="{845AFC64-DEFB-4BA1-ADD6-D1A52A0ACF87}" sibTransId="{8A539E67-CA8E-44CE-A0B4-058BBEC48B2A}"/>
    <dgm:cxn modelId="{BFC9A5C2-667E-48AB-8FC3-6A193400F070}" srcId="{EFA23FE3-2B99-415C-9037-8FBBAFCCD39C}" destId="{5B0D0AF8-E02F-4362-B1BB-8D62FDA68977}" srcOrd="0" destOrd="0" parTransId="{CD84252C-8B53-4D6D-B401-A78ABE3AC808}" sibTransId="{226DB7EC-385C-4E94-9B5D-41EF56CB4A13}"/>
    <dgm:cxn modelId="{87A11ED8-B53E-4650-8E31-9EDAE4941EB9}" type="presOf" srcId="{5FA3D1BE-12A1-45D3-A075-855F961DACCB}" destId="{DD580C7E-A411-47ED-A94F-4DEA8590AD57}" srcOrd="0" destOrd="0" presId="urn:microsoft.com/office/officeart/2005/8/layout/vList2"/>
    <dgm:cxn modelId="{B1DA8A9F-D785-4221-932D-3DC9E6792974}" type="presParOf" srcId="{892B3793-0A2D-4FF0-B286-EFFA9B7E83FC}" destId="{08CBDDB4-8BD3-40D6-B9D4-9A197B6F40C8}" srcOrd="0" destOrd="0" presId="urn:microsoft.com/office/officeart/2005/8/layout/vList2"/>
    <dgm:cxn modelId="{9DDF981A-AE03-41A0-88B9-160F6A5007CC}" type="presParOf" srcId="{892B3793-0A2D-4FF0-B286-EFFA9B7E83FC}" destId="{FAE695BA-CBC4-45BB-82CA-166477959D72}" srcOrd="1" destOrd="0" presId="urn:microsoft.com/office/officeart/2005/8/layout/vList2"/>
    <dgm:cxn modelId="{884D94DF-E9C5-45BB-8E72-9994D159EC98}" type="presParOf" srcId="{892B3793-0A2D-4FF0-B286-EFFA9B7E83FC}" destId="{DD580C7E-A411-47ED-A94F-4DEA8590AD57}"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8.xml><?xml version="1.0" encoding="utf-8"?>
<dgm:dataModel xmlns:dgm="http://schemas.openxmlformats.org/drawingml/2006/diagram" xmlns:a="http://schemas.openxmlformats.org/drawingml/2006/main">
  <dgm:ptLst>
    <dgm:pt modelId="{7D98010A-FAC7-49F0-B389-AD4236CD1D12}" type="doc">
      <dgm:prSet loTypeId="urn:microsoft.com/office/officeart/2005/8/layout/vList2" loCatId="list" qsTypeId="urn:microsoft.com/office/officeart/2005/8/quickstyle/simple1" qsCatId="simple" csTypeId="urn:microsoft.com/office/officeart/2005/8/colors/colorful4" csCatId="colorful"/>
      <dgm:spPr/>
      <dgm:t>
        <a:bodyPr/>
        <a:lstStyle/>
        <a:p>
          <a:endParaRPr lang="en-US"/>
        </a:p>
      </dgm:t>
    </dgm:pt>
    <dgm:pt modelId="{06BA4344-ED0C-4C91-968F-5FA363330971}">
      <dgm:prSet/>
      <dgm:spPr/>
      <dgm:t>
        <a:bodyPr/>
        <a:lstStyle/>
        <a:p>
          <a:r>
            <a:rPr lang="en-US"/>
            <a:t>Final Payment to Designer</a:t>
          </a:r>
        </a:p>
      </dgm:t>
    </dgm:pt>
    <dgm:pt modelId="{271201FD-56D7-4306-90D3-0E064F27C7CF}" type="parTrans" cxnId="{35200350-9848-4C4A-B8BD-1CA653549C50}">
      <dgm:prSet/>
      <dgm:spPr/>
      <dgm:t>
        <a:bodyPr/>
        <a:lstStyle/>
        <a:p>
          <a:endParaRPr lang="en-US"/>
        </a:p>
      </dgm:t>
    </dgm:pt>
    <dgm:pt modelId="{4B1AA371-6884-44E1-8C50-A979291C0119}" type="sibTrans" cxnId="{35200350-9848-4C4A-B8BD-1CA653549C50}">
      <dgm:prSet/>
      <dgm:spPr/>
      <dgm:t>
        <a:bodyPr/>
        <a:lstStyle/>
        <a:p>
          <a:endParaRPr lang="en-US"/>
        </a:p>
      </dgm:t>
    </dgm:pt>
    <dgm:pt modelId="{FF17F52C-8CC7-4106-87BE-B9523FAA7EF6}">
      <dgm:prSet/>
      <dgm:spPr/>
      <dgm:t>
        <a:bodyPr/>
        <a:lstStyle/>
        <a:p>
          <a:r>
            <a:rPr lang="en-US"/>
            <a:t>Contractor As-Built Drawings</a:t>
          </a:r>
        </a:p>
      </dgm:t>
    </dgm:pt>
    <dgm:pt modelId="{C669BF4F-F441-4CF9-A0D5-F323115F2BEC}" type="parTrans" cxnId="{E070DAF6-46D7-4B67-91AB-BB992A686F8C}">
      <dgm:prSet/>
      <dgm:spPr/>
      <dgm:t>
        <a:bodyPr/>
        <a:lstStyle/>
        <a:p>
          <a:endParaRPr lang="en-US"/>
        </a:p>
      </dgm:t>
    </dgm:pt>
    <dgm:pt modelId="{AC4B3FB2-BF3A-487C-8D4D-582E4966FC8A}" type="sibTrans" cxnId="{E070DAF6-46D7-4B67-91AB-BB992A686F8C}">
      <dgm:prSet/>
      <dgm:spPr/>
      <dgm:t>
        <a:bodyPr/>
        <a:lstStyle/>
        <a:p>
          <a:endParaRPr lang="en-US"/>
        </a:p>
      </dgm:t>
    </dgm:pt>
    <dgm:pt modelId="{7CCBF894-02BF-415F-88FA-893040758E3E}">
      <dgm:prSet/>
      <dgm:spPr/>
      <dgm:t>
        <a:bodyPr/>
        <a:lstStyle/>
        <a:p>
          <a:r>
            <a:rPr lang="en-US"/>
            <a:t>Record Document Requirements</a:t>
          </a:r>
        </a:p>
      </dgm:t>
    </dgm:pt>
    <dgm:pt modelId="{E61C0484-B86A-4365-90E7-8EFF5649F29F}" type="parTrans" cxnId="{A93DC686-FC0E-466B-87EC-73032D794F64}">
      <dgm:prSet/>
      <dgm:spPr/>
      <dgm:t>
        <a:bodyPr/>
        <a:lstStyle/>
        <a:p>
          <a:endParaRPr lang="en-US"/>
        </a:p>
      </dgm:t>
    </dgm:pt>
    <dgm:pt modelId="{8F948A50-9E4B-4E9D-B289-F60B1AA8C0F8}" type="sibTrans" cxnId="{A93DC686-FC0E-466B-87EC-73032D794F64}">
      <dgm:prSet/>
      <dgm:spPr/>
      <dgm:t>
        <a:bodyPr/>
        <a:lstStyle/>
        <a:p>
          <a:endParaRPr lang="en-US"/>
        </a:p>
      </dgm:t>
    </dgm:pt>
    <dgm:pt modelId="{4EAC0AA6-032F-44DF-B761-8F435E26BC11}" type="pres">
      <dgm:prSet presAssocID="{7D98010A-FAC7-49F0-B389-AD4236CD1D12}" presName="linear" presStyleCnt="0">
        <dgm:presLayoutVars>
          <dgm:animLvl val="lvl"/>
          <dgm:resizeHandles val="exact"/>
        </dgm:presLayoutVars>
      </dgm:prSet>
      <dgm:spPr/>
    </dgm:pt>
    <dgm:pt modelId="{0D85758B-0549-4E21-80E7-74F51E72BDCE}" type="pres">
      <dgm:prSet presAssocID="{06BA4344-ED0C-4C91-968F-5FA363330971}" presName="parentText" presStyleLbl="node1" presStyleIdx="0" presStyleCnt="3">
        <dgm:presLayoutVars>
          <dgm:chMax val="0"/>
          <dgm:bulletEnabled val="1"/>
        </dgm:presLayoutVars>
      </dgm:prSet>
      <dgm:spPr/>
    </dgm:pt>
    <dgm:pt modelId="{5D00C90C-EA59-4C5A-B33C-E9A0CC85A4D2}" type="pres">
      <dgm:prSet presAssocID="{4B1AA371-6884-44E1-8C50-A979291C0119}" presName="spacer" presStyleCnt="0"/>
      <dgm:spPr/>
    </dgm:pt>
    <dgm:pt modelId="{A308C851-3FFC-4277-B891-FB08DAFA2705}" type="pres">
      <dgm:prSet presAssocID="{FF17F52C-8CC7-4106-87BE-B9523FAA7EF6}" presName="parentText" presStyleLbl="node1" presStyleIdx="1" presStyleCnt="3">
        <dgm:presLayoutVars>
          <dgm:chMax val="0"/>
          <dgm:bulletEnabled val="1"/>
        </dgm:presLayoutVars>
      </dgm:prSet>
      <dgm:spPr/>
    </dgm:pt>
    <dgm:pt modelId="{CCA4BAFE-B4DE-46EB-A8D3-CB68C7F89013}" type="pres">
      <dgm:prSet presAssocID="{AC4B3FB2-BF3A-487C-8D4D-582E4966FC8A}" presName="spacer" presStyleCnt="0"/>
      <dgm:spPr/>
    </dgm:pt>
    <dgm:pt modelId="{171A7605-6DFD-49C1-910B-3F8825A34C13}" type="pres">
      <dgm:prSet presAssocID="{7CCBF894-02BF-415F-88FA-893040758E3E}" presName="parentText" presStyleLbl="node1" presStyleIdx="2" presStyleCnt="3">
        <dgm:presLayoutVars>
          <dgm:chMax val="0"/>
          <dgm:bulletEnabled val="1"/>
        </dgm:presLayoutVars>
      </dgm:prSet>
      <dgm:spPr/>
    </dgm:pt>
  </dgm:ptLst>
  <dgm:cxnLst>
    <dgm:cxn modelId="{4BA09418-132A-468C-A3EF-8CE1B3B4A51A}" type="presOf" srcId="{FF17F52C-8CC7-4106-87BE-B9523FAA7EF6}" destId="{A308C851-3FFC-4277-B891-FB08DAFA2705}" srcOrd="0" destOrd="0" presId="urn:microsoft.com/office/officeart/2005/8/layout/vList2"/>
    <dgm:cxn modelId="{0130EB1D-7389-4761-B525-6F79EB99756D}" type="presOf" srcId="{06BA4344-ED0C-4C91-968F-5FA363330971}" destId="{0D85758B-0549-4E21-80E7-74F51E72BDCE}" srcOrd="0" destOrd="0" presId="urn:microsoft.com/office/officeart/2005/8/layout/vList2"/>
    <dgm:cxn modelId="{D44E0830-3D99-4FF5-BF29-565DE065447B}" type="presOf" srcId="{7CCBF894-02BF-415F-88FA-893040758E3E}" destId="{171A7605-6DFD-49C1-910B-3F8825A34C13}" srcOrd="0" destOrd="0" presId="urn:microsoft.com/office/officeart/2005/8/layout/vList2"/>
    <dgm:cxn modelId="{35200350-9848-4C4A-B8BD-1CA653549C50}" srcId="{7D98010A-FAC7-49F0-B389-AD4236CD1D12}" destId="{06BA4344-ED0C-4C91-968F-5FA363330971}" srcOrd="0" destOrd="0" parTransId="{271201FD-56D7-4306-90D3-0E064F27C7CF}" sibTransId="{4B1AA371-6884-44E1-8C50-A979291C0119}"/>
    <dgm:cxn modelId="{7D440575-45CD-437B-8F1A-13D287AD704E}" type="presOf" srcId="{7D98010A-FAC7-49F0-B389-AD4236CD1D12}" destId="{4EAC0AA6-032F-44DF-B761-8F435E26BC11}" srcOrd="0" destOrd="0" presId="urn:microsoft.com/office/officeart/2005/8/layout/vList2"/>
    <dgm:cxn modelId="{A93DC686-FC0E-466B-87EC-73032D794F64}" srcId="{7D98010A-FAC7-49F0-B389-AD4236CD1D12}" destId="{7CCBF894-02BF-415F-88FA-893040758E3E}" srcOrd="2" destOrd="0" parTransId="{E61C0484-B86A-4365-90E7-8EFF5649F29F}" sibTransId="{8F948A50-9E4B-4E9D-B289-F60B1AA8C0F8}"/>
    <dgm:cxn modelId="{E070DAF6-46D7-4B67-91AB-BB992A686F8C}" srcId="{7D98010A-FAC7-49F0-B389-AD4236CD1D12}" destId="{FF17F52C-8CC7-4106-87BE-B9523FAA7EF6}" srcOrd="1" destOrd="0" parTransId="{C669BF4F-F441-4CF9-A0D5-F323115F2BEC}" sibTransId="{AC4B3FB2-BF3A-487C-8D4D-582E4966FC8A}"/>
    <dgm:cxn modelId="{58449A43-72FA-42EE-8533-69FAE21B55E3}" type="presParOf" srcId="{4EAC0AA6-032F-44DF-B761-8F435E26BC11}" destId="{0D85758B-0549-4E21-80E7-74F51E72BDCE}" srcOrd="0" destOrd="0" presId="urn:microsoft.com/office/officeart/2005/8/layout/vList2"/>
    <dgm:cxn modelId="{D287C22E-8476-4E4D-8FEA-B3608BE78389}" type="presParOf" srcId="{4EAC0AA6-032F-44DF-B761-8F435E26BC11}" destId="{5D00C90C-EA59-4C5A-B33C-E9A0CC85A4D2}" srcOrd="1" destOrd="0" presId="urn:microsoft.com/office/officeart/2005/8/layout/vList2"/>
    <dgm:cxn modelId="{5D1BB7D1-32F4-42F5-AD12-3C8D5533E017}" type="presParOf" srcId="{4EAC0AA6-032F-44DF-B761-8F435E26BC11}" destId="{A308C851-3FFC-4277-B891-FB08DAFA2705}" srcOrd="2" destOrd="0" presId="urn:microsoft.com/office/officeart/2005/8/layout/vList2"/>
    <dgm:cxn modelId="{8C465887-EFC8-4E55-8401-57614258AFFE}" type="presParOf" srcId="{4EAC0AA6-032F-44DF-B761-8F435E26BC11}" destId="{CCA4BAFE-B4DE-46EB-A8D3-CB68C7F89013}" srcOrd="3" destOrd="0" presId="urn:microsoft.com/office/officeart/2005/8/layout/vList2"/>
    <dgm:cxn modelId="{E1AF100F-0294-4C18-97A2-80AA37B612F6}" type="presParOf" srcId="{4EAC0AA6-032F-44DF-B761-8F435E26BC11}" destId="{171A7605-6DFD-49C1-910B-3F8825A34C13}"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9.xml><?xml version="1.0" encoding="utf-8"?>
<dgm:dataModel xmlns:dgm="http://schemas.openxmlformats.org/drawingml/2006/diagram" xmlns:a="http://schemas.openxmlformats.org/drawingml/2006/main">
  <dgm:ptLst>
    <dgm:pt modelId="{2360F488-DAD5-4817-8C6F-B1D0FF514C5F}" type="doc">
      <dgm:prSet loTypeId="urn:microsoft.com/office/officeart/2005/8/layout/hList1" loCatId="list" qsTypeId="urn:microsoft.com/office/officeart/2005/8/quickstyle/simple1" qsCatId="simple" csTypeId="urn:microsoft.com/office/officeart/2005/8/colors/accent1_2" csCatId="accent1"/>
      <dgm:spPr/>
      <dgm:t>
        <a:bodyPr/>
        <a:lstStyle/>
        <a:p>
          <a:endParaRPr lang="en-US"/>
        </a:p>
      </dgm:t>
    </dgm:pt>
    <dgm:pt modelId="{38FA75C4-ADE4-4EB6-BE65-58E0664F810B}">
      <dgm:prSet/>
      <dgm:spPr/>
      <dgm:t>
        <a:bodyPr/>
        <a:lstStyle/>
        <a:p>
          <a:r>
            <a:rPr lang="en-US" dirty="0"/>
            <a:t>Approval of Final Project Closeout Documents</a:t>
          </a:r>
        </a:p>
      </dgm:t>
    </dgm:pt>
    <dgm:pt modelId="{875DBFAD-73B4-452E-BA15-F6067D98F7FF}" type="parTrans" cxnId="{0B43B4A2-A25E-40FF-AFD4-BE7DB07FA32D}">
      <dgm:prSet/>
      <dgm:spPr/>
      <dgm:t>
        <a:bodyPr/>
        <a:lstStyle/>
        <a:p>
          <a:endParaRPr lang="en-US"/>
        </a:p>
      </dgm:t>
    </dgm:pt>
    <dgm:pt modelId="{C0EC7D6A-0884-4719-B7E4-B67C50E8C5D4}" type="sibTrans" cxnId="{0B43B4A2-A25E-40FF-AFD4-BE7DB07FA32D}">
      <dgm:prSet/>
      <dgm:spPr/>
      <dgm:t>
        <a:bodyPr/>
        <a:lstStyle/>
        <a:p>
          <a:endParaRPr lang="en-US"/>
        </a:p>
      </dgm:t>
    </dgm:pt>
    <dgm:pt modelId="{11E119BC-41C2-493A-93BC-E83EDE185529}">
      <dgm:prSet/>
      <dgm:spPr/>
      <dgm:t>
        <a:bodyPr/>
        <a:lstStyle/>
        <a:p>
          <a:r>
            <a:rPr lang="en-US"/>
            <a:t>Final Inspection Checklist</a:t>
          </a:r>
        </a:p>
      </dgm:t>
    </dgm:pt>
    <dgm:pt modelId="{659B2192-67CE-4C54-B714-A5AD24B0E8BD}" type="parTrans" cxnId="{E25289F7-1042-425D-BC9B-03CD291EC03A}">
      <dgm:prSet/>
      <dgm:spPr/>
      <dgm:t>
        <a:bodyPr/>
        <a:lstStyle/>
        <a:p>
          <a:endParaRPr lang="en-US"/>
        </a:p>
      </dgm:t>
    </dgm:pt>
    <dgm:pt modelId="{37D778F9-3F6C-4967-A3AD-167D3966D434}" type="sibTrans" cxnId="{E25289F7-1042-425D-BC9B-03CD291EC03A}">
      <dgm:prSet/>
      <dgm:spPr/>
      <dgm:t>
        <a:bodyPr/>
        <a:lstStyle/>
        <a:p>
          <a:endParaRPr lang="en-US"/>
        </a:p>
      </dgm:t>
    </dgm:pt>
    <dgm:pt modelId="{42E9B39A-2C50-4882-97A3-DAAA25219785}">
      <dgm:prSet/>
      <dgm:spPr/>
      <dgm:t>
        <a:bodyPr/>
        <a:lstStyle/>
        <a:p>
          <a:r>
            <a:rPr lang="en-US"/>
            <a:t>Verification of Punch List Completion</a:t>
          </a:r>
        </a:p>
      </dgm:t>
    </dgm:pt>
    <dgm:pt modelId="{73AA5018-8503-4853-A2CB-373CCC2B108F}" type="parTrans" cxnId="{A65EA880-FB35-4BF8-9955-71588A3979F4}">
      <dgm:prSet/>
      <dgm:spPr/>
      <dgm:t>
        <a:bodyPr/>
        <a:lstStyle/>
        <a:p>
          <a:endParaRPr lang="en-US"/>
        </a:p>
      </dgm:t>
    </dgm:pt>
    <dgm:pt modelId="{BE188EC5-8999-45C6-9762-5A90F57AF2E7}" type="sibTrans" cxnId="{A65EA880-FB35-4BF8-9955-71588A3979F4}">
      <dgm:prSet/>
      <dgm:spPr/>
      <dgm:t>
        <a:bodyPr/>
        <a:lstStyle/>
        <a:p>
          <a:endParaRPr lang="en-US"/>
        </a:p>
      </dgm:t>
    </dgm:pt>
    <dgm:pt modelId="{6A23C384-73A6-47DB-B9DC-F404F7E19A15}">
      <dgm:prSet/>
      <dgm:spPr/>
      <dgm:t>
        <a:bodyPr/>
        <a:lstStyle/>
        <a:p>
          <a:r>
            <a:rPr lang="en-US"/>
            <a:t>Unsettled Claim Verification</a:t>
          </a:r>
        </a:p>
      </dgm:t>
    </dgm:pt>
    <dgm:pt modelId="{4FC2ABAD-54CD-49CC-90CD-698F4B4EDC60}" type="parTrans" cxnId="{0122BAC1-69D7-4A9F-A737-780AF31B74DE}">
      <dgm:prSet/>
      <dgm:spPr/>
      <dgm:t>
        <a:bodyPr/>
        <a:lstStyle/>
        <a:p>
          <a:endParaRPr lang="en-US"/>
        </a:p>
      </dgm:t>
    </dgm:pt>
    <dgm:pt modelId="{5E98ABA8-5A0F-46A0-89B3-FF143DD82B62}" type="sibTrans" cxnId="{0122BAC1-69D7-4A9F-A737-780AF31B74DE}">
      <dgm:prSet/>
      <dgm:spPr/>
      <dgm:t>
        <a:bodyPr/>
        <a:lstStyle/>
        <a:p>
          <a:endParaRPr lang="en-US"/>
        </a:p>
      </dgm:t>
    </dgm:pt>
    <dgm:pt modelId="{53001149-1D15-4C7E-AF90-982B22DA82FC}">
      <dgm:prSet/>
      <dgm:spPr/>
      <dgm:t>
        <a:bodyPr/>
        <a:lstStyle/>
        <a:p>
          <a:r>
            <a:rPr lang="en-US"/>
            <a:t>Record Documents</a:t>
          </a:r>
        </a:p>
      </dgm:t>
    </dgm:pt>
    <dgm:pt modelId="{4BBE4E8C-AEFA-4420-9642-93CD4AD59380}" type="parTrans" cxnId="{9C9D1F1A-5781-43FB-80FF-6F4BA72C8D74}">
      <dgm:prSet/>
      <dgm:spPr/>
      <dgm:t>
        <a:bodyPr/>
        <a:lstStyle/>
        <a:p>
          <a:endParaRPr lang="en-US"/>
        </a:p>
      </dgm:t>
    </dgm:pt>
    <dgm:pt modelId="{30AD30F5-9F90-4E2A-A6C9-29EDC15F58BE}" type="sibTrans" cxnId="{9C9D1F1A-5781-43FB-80FF-6F4BA72C8D74}">
      <dgm:prSet/>
      <dgm:spPr/>
      <dgm:t>
        <a:bodyPr/>
        <a:lstStyle/>
        <a:p>
          <a:endParaRPr lang="en-US"/>
        </a:p>
      </dgm:t>
    </dgm:pt>
    <dgm:pt modelId="{4BBE2B18-E24E-4168-8D17-69F56FEEB9C6}">
      <dgm:prSet/>
      <dgm:spPr/>
      <dgm:t>
        <a:bodyPr/>
        <a:lstStyle/>
        <a:p>
          <a:r>
            <a:rPr lang="en-US"/>
            <a:t>Final Pay Application</a:t>
          </a:r>
        </a:p>
      </dgm:t>
    </dgm:pt>
    <dgm:pt modelId="{55B2CF50-BBE4-4D09-BEE5-EADC475165BC}" type="parTrans" cxnId="{9FDBA66A-AB5D-4E00-A096-5383AAFAE23E}">
      <dgm:prSet/>
      <dgm:spPr/>
      <dgm:t>
        <a:bodyPr/>
        <a:lstStyle/>
        <a:p>
          <a:endParaRPr lang="en-US"/>
        </a:p>
      </dgm:t>
    </dgm:pt>
    <dgm:pt modelId="{77BA2FBC-3779-4FF3-946A-1418B14CB9AC}" type="sibTrans" cxnId="{9FDBA66A-AB5D-4E00-A096-5383AAFAE23E}">
      <dgm:prSet/>
      <dgm:spPr/>
      <dgm:t>
        <a:bodyPr/>
        <a:lstStyle/>
        <a:p>
          <a:endParaRPr lang="en-US"/>
        </a:p>
      </dgm:t>
    </dgm:pt>
    <dgm:pt modelId="{5F634546-FDF8-4EF2-A434-3763E3376660}">
      <dgm:prSet/>
      <dgm:spPr/>
      <dgm:t>
        <a:bodyPr/>
        <a:lstStyle/>
        <a:p>
          <a:r>
            <a:rPr lang="en-US"/>
            <a:t>Certificate of Compliance</a:t>
          </a:r>
        </a:p>
      </dgm:t>
    </dgm:pt>
    <dgm:pt modelId="{26947889-B86A-4CC5-A669-2D524C4CA7D6}" type="parTrans" cxnId="{45F08B19-48C4-4237-9E26-4D4047D34179}">
      <dgm:prSet/>
      <dgm:spPr/>
      <dgm:t>
        <a:bodyPr/>
        <a:lstStyle/>
        <a:p>
          <a:endParaRPr lang="en-US"/>
        </a:p>
      </dgm:t>
    </dgm:pt>
    <dgm:pt modelId="{C3329B3C-AFAF-4F32-BC7E-E8E09ACFDBF7}" type="sibTrans" cxnId="{45F08B19-48C4-4237-9E26-4D4047D34179}">
      <dgm:prSet/>
      <dgm:spPr/>
      <dgm:t>
        <a:bodyPr/>
        <a:lstStyle/>
        <a:p>
          <a:endParaRPr lang="en-US"/>
        </a:p>
      </dgm:t>
    </dgm:pt>
    <dgm:pt modelId="{234AC01C-5D34-4419-AA23-7C6455AFF25B}">
      <dgm:prSet/>
      <dgm:spPr/>
      <dgm:t>
        <a:bodyPr/>
        <a:lstStyle/>
        <a:p>
          <a:r>
            <a:rPr lang="en-US"/>
            <a:t>Certificate of Completion</a:t>
          </a:r>
        </a:p>
      </dgm:t>
    </dgm:pt>
    <dgm:pt modelId="{A75C6EF6-5737-4E77-86C0-2BA98349BDE4}" type="parTrans" cxnId="{93A6C94D-59E6-41A9-98A7-685B21D73E16}">
      <dgm:prSet/>
      <dgm:spPr/>
      <dgm:t>
        <a:bodyPr/>
        <a:lstStyle/>
        <a:p>
          <a:endParaRPr lang="en-US"/>
        </a:p>
      </dgm:t>
    </dgm:pt>
    <dgm:pt modelId="{34950B27-2B3C-420E-AD61-CC0EE68E8D01}" type="sibTrans" cxnId="{93A6C94D-59E6-41A9-98A7-685B21D73E16}">
      <dgm:prSet/>
      <dgm:spPr/>
      <dgm:t>
        <a:bodyPr/>
        <a:lstStyle/>
        <a:p>
          <a:endParaRPr lang="en-US"/>
        </a:p>
      </dgm:t>
    </dgm:pt>
    <dgm:pt modelId="{E548F986-EFB9-4AE5-B918-90A1DFB2CEBC}" type="pres">
      <dgm:prSet presAssocID="{2360F488-DAD5-4817-8C6F-B1D0FF514C5F}" presName="Name0" presStyleCnt="0">
        <dgm:presLayoutVars>
          <dgm:dir/>
          <dgm:animLvl val="lvl"/>
          <dgm:resizeHandles val="exact"/>
        </dgm:presLayoutVars>
      </dgm:prSet>
      <dgm:spPr/>
    </dgm:pt>
    <dgm:pt modelId="{23A84CAB-7C84-4F56-B415-5FECAEA2D9FF}" type="pres">
      <dgm:prSet presAssocID="{38FA75C4-ADE4-4EB6-BE65-58E0664F810B}" presName="composite" presStyleCnt="0"/>
      <dgm:spPr/>
    </dgm:pt>
    <dgm:pt modelId="{B64AE735-9791-46BA-B690-D529975D8DBE}" type="pres">
      <dgm:prSet presAssocID="{38FA75C4-ADE4-4EB6-BE65-58E0664F810B}" presName="parTx" presStyleLbl="alignNode1" presStyleIdx="0" presStyleCnt="1">
        <dgm:presLayoutVars>
          <dgm:chMax val="0"/>
          <dgm:chPref val="0"/>
          <dgm:bulletEnabled val="1"/>
        </dgm:presLayoutVars>
      </dgm:prSet>
      <dgm:spPr/>
    </dgm:pt>
    <dgm:pt modelId="{C2A4834D-EE94-4DAC-8912-738ADD27C0AB}" type="pres">
      <dgm:prSet presAssocID="{38FA75C4-ADE4-4EB6-BE65-58E0664F810B}" presName="desTx" presStyleLbl="alignAccFollowNode1" presStyleIdx="0" presStyleCnt="1">
        <dgm:presLayoutVars>
          <dgm:bulletEnabled val="1"/>
        </dgm:presLayoutVars>
      </dgm:prSet>
      <dgm:spPr/>
    </dgm:pt>
  </dgm:ptLst>
  <dgm:cxnLst>
    <dgm:cxn modelId="{7D545D0A-2046-4981-8AAC-4217A03B7CE4}" type="presOf" srcId="{11E119BC-41C2-493A-93BC-E83EDE185529}" destId="{C2A4834D-EE94-4DAC-8912-738ADD27C0AB}" srcOrd="0" destOrd="0" presId="urn:microsoft.com/office/officeart/2005/8/layout/hList1"/>
    <dgm:cxn modelId="{45F08B19-48C4-4237-9E26-4D4047D34179}" srcId="{38FA75C4-ADE4-4EB6-BE65-58E0664F810B}" destId="{5F634546-FDF8-4EF2-A434-3763E3376660}" srcOrd="5" destOrd="0" parTransId="{26947889-B86A-4CC5-A669-2D524C4CA7D6}" sibTransId="{C3329B3C-AFAF-4F32-BC7E-E8E09ACFDBF7}"/>
    <dgm:cxn modelId="{9C9D1F1A-5781-43FB-80FF-6F4BA72C8D74}" srcId="{38FA75C4-ADE4-4EB6-BE65-58E0664F810B}" destId="{53001149-1D15-4C7E-AF90-982B22DA82FC}" srcOrd="3" destOrd="0" parTransId="{4BBE4E8C-AEFA-4420-9642-93CD4AD59380}" sibTransId="{30AD30F5-9F90-4E2A-A6C9-29EDC15F58BE}"/>
    <dgm:cxn modelId="{2828D81F-E48F-4A09-BCEC-8282D2BDACAD}" type="presOf" srcId="{2360F488-DAD5-4817-8C6F-B1D0FF514C5F}" destId="{E548F986-EFB9-4AE5-B918-90A1DFB2CEBC}" srcOrd="0" destOrd="0" presId="urn:microsoft.com/office/officeart/2005/8/layout/hList1"/>
    <dgm:cxn modelId="{E8938624-38F7-4DF7-8AD9-7C3612A90001}" type="presOf" srcId="{53001149-1D15-4C7E-AF90-982B22DA82FC}" destId="{C2A4834D-EE94-4DAC-8912-738ADD27C0AB}" srcOrd="0" destOrd="3" presId="urn:microsoft.com/office/officeart/2005/8/layout/hList1"/>
    <dgm:cxn modelId="{71075833-D180-4A0B-843B-D367EBDBFF99}" type="presOf" srcId="{234AC01C-5D34-4419-AA23-7C6455AFF25B}" destId="{C2A4834D-EE94-4DAC-8912-738ADD27C0AB}" srcOrd="0" destOrd="6" presId="urn:microsoft.com/office/officeart/2005/8/layout/hList1"/>
    <dgm:cxn modelId="{9FDBA66A-AB5D-4E00-A096-5383AAFAE23E}" srcId="{38FA75C4-ADE4-4EB6-BE65-58E0664F810B}" destId="{4BBE2B18-E24E-4168-8D17-69F56FEEB9C6}" srcOrd="4" destOrd="0" parTransId="{55B2CF50-BBE4-4D09-BEE5-EADC475165BC}" sibTransId="{77BA2FBC-3779-4FF3-946A-1418B14CB9AC}"/>
    <dgm:cxn modelId="{93A6C94D-59E6-41A9-98A7-685B21D73E16}" srcId="{38FA75C4-ADE4-4EB6-BE65-58E0664F810B}" destId="{234AC01C-5D34-4419-AA23-7C6455AFF25B}" srcOrd="6" destOrd="0" parTransId="{A75C6EF6-5737-4E77-86C0-2BA98349BDE4}" sibTransId="{34950B27-2B3C-420E-AD61-CC0EE68E8D01}"/>
    <dgm:cxn modelId="{A65EA880-FB35-4BF8-9955-71588A3979F4}" srcId="{38FA75C4-ADE4-4EB6-BE65-58E0664F810B}" destId="{42E9B39A-2C50-4882-97A3-DAAA25219785}" srcOrd="1" destOrd="0" parTransId="{73AA5018-8503-4853-A2CB-373CCC2B108F}" sibTransId="{BE188EC5-8999-45C6-9762-5A90F57AF2E7}"/>
    <dgm:cxn modelId="{B4260098-468F-477E-A0C8-0811111BDA31}" type="presOf" srcId="{5F634546-FDF8-4EF2-A434-3763E3376660}" destId="{C2A4834D-EE94-4DAC-8912-738ADD27C0AB}" srcOrd="0" destOrd="5" presId="urn:microsoft.com/office/officeart/2005/8/layout/hList1"/>
    <dgm:cxn modelId="{0B43B4A2-A25E-40FF-AFD4-BE7DB07FA32D}" srcId="{2360F488-DAD5-4817-8C6F-B1D0FF514C5F}" destId="{38FA75C4-ADE4-4EB6-BE65-58E0664F810B}" srcOrd="0" destOrd="0" parTransId="{875DBFAD-73B4-452E-BA15-F6067D98F7FF}" sibTransId="{C0EC7D6A-0884-4719-B7E4-B67C50E8C5D4}"/>
    <dgm:cxn modelId="{364D1DA7-5312-4748-B8FE-08B9E272356D}" type="presOf" srcId="{38FA75C4-ADE4-4EB6-BE65-58E0664F810B}" destId="{B64AE735-9791-46BA-B690-D529975D8DBE}" srcOrd="0" destOrd="0" presId="urn:microsoft.com/office/officeart/2005/8/layout/hList1"/>
    <dgm:cxn modelId="{0122BAC1-69D7-4A9F-A737-780AF31B74DE}" srcId="{38FA75C4-ADE4-4EB6-BE65-58E0664F810B}" destId="{6A23C384-73A6-47DB-B9DC-F404F7E19A15}" srcOrd="2" destOrd="0" parTransId="{4FC2ABAD-54CD-49CC-90CD-698F4B4EDC60}" sibTransId="{5E98ABA8-5A0F-46A0-89B3-FF143DD82B62}"/>
    <dgm:cxn modelId="{178D70C6-1D78-483D-BAA5-8EF7FDE48068}" type="presOf" srcId="{42E9B39A-2C50-4882-97A3-DAAA25219785}" destId="{C2A4834D-EE94-4DAC-8912-738ADD27C0AB}" srcOrd="0" destOrd="1" presId="urn:microsoft.com/office/officeart/2005/8/layout/hList1"/>
    <dgm:cxn modelId="{6B6406D9-7981-42D2-A535-B247B8853223}" type="presOf" srcId="{6A23C384-73A6-47DB-B9DC-F404F7E19A15}" destId="{C2A4834D-EE94-4DAC-8912-738ADD27C0AB}" srcOrd="0" destOrd="2" presId="urn:microsoft.com/office/officeart/2005/8/layout/hList1"/>
    <dgm:cxn modelId="{CFF0F9EA-2B22-475F-BC49-587DFE17FC5D}" type="presOf" srcId="{4BBE2B18-E24E-4168-8D17-69F56FEEB9C6}" destId="{C2A4834D-EE94-4DAC-8912-738ADD27C0AB}" srcOrd="0" destOrd="4" presId="urn:microsoft.com/office/officeart/2005/8/layout/hList1"/>
    <dgm:cxn modelId="{E25289F7-1042-425D-BC9B-03CD291EC03A}" srcId="{38FA75C4-ADE4-4EB6-BE65-58E0664F810B}" destId="{11E119BC-41C2-493A-93BC-E83EDE185529}" srcOrd="0" destOrd="0" parTransId="{659B2192-67CE-4C54-B714-A5AD24B0E8BD}" sibTransId="{37D778F9-3F6C-4967-A3AD-167D3966D434}"/>
    <dgm:cxn modelId="{43FF0828-4FF9-4239-B089-44E61BDB7CEF}" type="presParOf" srcId="{E548F986-EFB9-4AE5-B918-90A1DFB2CEBC}" destId="{23A84CAB-7C84-4F56-B415-5FECAEA2D9FF}" srcOrd="0" destOrd="0" presId="urn:microsoft.com/office/officeart/2005/8/layout/hList1"/>
    <dgm:cxn modelId="{B53D54BF-9E79-405E-970D-369D469DF8B4}" type="presParOf" srcId="{23A84CAB-7C84-4F56-B415-5FECAEA2D9FF}" destId="{B64AE735-9791-46BA-B690-D529975D8DBE}" srcOrd="0" destOrd="0" presId="urn:microsoft.com/office/officeart/2005/8/layout/hList1"/>
    <dgm:cxn modelId="{B651F324-597B-4E76-A51D-795E9E97ACEF}" type="presParOf" srcId="{23A84CAB-7C84-4F56-B415-5FECAEA2D9FF}" destId="{C2A4834D-EE94-4DAC-8912-738ADD27C0AB}"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017AC99A-11F5-4E1C-9895-7653B69ECC4B}"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6B0D17C3-9E13-4075-8ECD-63EEFB192985}">
      <dgm:prSet/>
      <dgm:spPr/>
      <dgm:t>
        <a:bodyPr/>
        <a:lstStyle/>
        <a:p>
          <a:pPr algn="ctr"/>
          <a:r>
            <a:rPr lang="en-US"/>
            <a:t>Section 105 </a:t>
          </a:r>
        </a:p>
      </dgm:t>
    </dgm:pt>
    <dgm:pt modelId="{FB59CBEE-0F8D-40BF-AC4D-5280428F5CBD}" type="parTrans" cxnId="{96239D50-251D-4A97-A3F1-DD4287DF1E6F}">
      <dgm:prSet/>
      <dgm:spPr/>
      <dgm:t>
        <a:bodyPr/>
        <a:lstStyle/>
        <a:p>
          <a:pPr algn="ctr"/>
          <a:endParaRPr lang="en-US"/>
        </a:p>
      </dgm:t>
    </dgm:pt>
    <dgm:pt modelId="{07EFFDC0-079B-4B46-B6B5-E702786E9311}" type="sibTrans" cxnId="{96239D50-251D-4A97-A3F1-DD4287DF1E6F}">
      <dgm:prSet/>
      <dgm:spPr/>
      <dgm:t>
        <a:bodyPr/>
        <a:lstStyle/>
        <a:p>
          <a:pPr algn="ctr"/>
          <a:endParaRPr lang="en-US"/>
        </a:p>
      </dgm:t>
    </dgm:pt>
    <dgm:pt modelId="{F0EAC54D-A478-43FC-A04D-70072BEBBA79}">
      <dgm:prSet/>
      <dgm:spPr/>
      <dgm:t>
        <a:bodyPr/>
        <a:lstStyle/>
        <a:p>
          <a:pPr algn="ctr"/>
          <a:r>
            <a:rPr lang="en-US"/>
            <a:t>State Building Commission</a:t>
          </a:r>
        </a:p>
      </dgm:t>
    </dgm:pt>
    <dgm:pt modelId="{11BBDF88-CDA2-4EC6-BA93-FA40738005BE}" type="parTrans" cxnId="{BBB1DB6F-D577-42C5-8E11-5DA02900B582}">
      <dgm:prSet/>
      <dgm:spPr/>
      <dgm:t>
        <a:bodyPr/>
        <a:lstStyle/>
        <a:p>
          <a:pPr algn="ctr"/>
          <a:endParaRPr lang="en-US"/>
        </a:p>
      </dgm:t>
    </dgm:pt>
    <dgm:pt modelId="{52696C15-00ED-478D-BB3D-46984B3E3625}" type="sibTrans" cxnId="{BBB1DB6F-D577-42C5-8E11-5DA02900B582}">
      <dgm:prSet/>
      <dgm:spPr/>
      <dgm:t>
        <a:bodyPr/>
        <a:lstStyle/>
        <a:p>
          <a:pPr algn="ctr"/>
          <a:endParaRPr lang="en-US"/>
        </a:p>
      </dgm:t>
    </dgm:pt>
    <dgm:pt modelId="{5B268FA4-8CDB-4C35-8EB8-F4538A889281}" type="pres">
      <dgm:prSet presAssocID="{017AC99A-11F5-4E1C-9895-7653B69ECC4B}" presName="linear" presStyleCnt="0">
        <dgm:presLayoutVars>
          <dgm:animLvl val="lvl"/>
          <dgm:resizeHandles val="exact"/>
        </dgm:presLayoutVars>
      </dgm:prSet>
      <dgm:spPr/>
    </dgm:pt>
    <dgm:pt modelId="{0BB6A3B6-3211-4F7A-A14D-7DD66007964B}" type="pres">
      <dgm:prSet presAssocID="{6B0D17C3-9E13-4075-8ECD-63EEFB192985}" presName="parentText" presStyleLbl="node1" presStyleIdx="0" presStyleCnt="2">
        <dgm:presLayoutVars>
          <dgm:chMax val="0"/>
          <dgm:bulletEnabled val="1"/>
        </dgm:presLayoutVars>
      </dgm:prSet>
      <dgm:spPr/>
    </dgm:pt>
    <dgm:pt modelId="{E3FC4700-2E87-4CCB-A67E-B5AE2E5BDDBE}" type="pres">
      <dgm:prSet presAssocID="{07EFFDC0-079B-4B46-B6B5-E702786E9311}" presName="spacer" presStyleCnt="0"/>
      <dgm:spPr/>
    </dgm:pt>
    <dgm:pt modelId="{ADA474C1-109B-4B0E-98C7-BC92A5853C68}" type="pres">
      <dgm:prSet presAssocID="{F0EAC54D-A478-43FC-A04D-70072BEBBA79}" presName="parentText" presStyleLbl="node1" presStyleIdx="1" presStyleCnt="2">
        <dgm:presLayoutVars>
          <dgm:chMax val="0"/>
          <dgm:bulletEnabled val="1"/>
        </dgm:presLayoutVars>
      </dgm:prSet>
      <dgm:spPr/>
    </dgm:pt>
  </dgm:ptLst>
  <dgm:cxnLst>
    <dgm:cxn modelId="{6A759219-9F7F-4726-82D6-E2BD1CF85923}" type="presOf" srcId="{6B0D17C3-9E13-4075-8ECD-63EEFB192985}" destId="{0BB6A3B6-3211-4F7A-A14D-7DD66007964B}" srcOrd="0" destOrd="0" presId="urn:microsoft.com/office/officeart/2005/8/layout/vList2"/>
    <dgm:cxn modelId="{5F29133C-6E6B-49FA-89B2-EE7B5393DF12}" type="presOf" srcId="{017AC99A-11F5-4E1C-9895-7653B69ECC4B}" destId="{5B268FA4-8CDB-4C35-8EB8-F4538A889281}" srcOrd="0" destOrd="0" presId="urn:microsoft.com/office/officeart/2005/8/layout/vList2"/>
    <dgm:cxn modelId="{BBB1DB6F-D577-42C5-8E11-5DA02900B582}" srcId="{017AC99A-11F5-4E1C-9895-7653B69ECC4B}" destId="{F0EAC54D-A478-43FC-A04D-70072BEBBA79}" srcOrd="1" destOrd="0" parTransId="{11BBDF88-CDA2-4EC6-BA93-FA40738005BE}" sibTransId="{52696C15-00ED-478D-BB3D-46984B3E3625}"/>
    <dgm:cxn modelId="{96239D50-251D-4A97-A3F1-DD4287DF1E6F}" srcId="{017AC99A-11F5-4E1C-9895-7653B69ECC4B}" destId="{6B0D17C3-9E13-4075-8ECD-63EEFB192985}" srcOrd="0" destOrd="0" parTransId="{FB59CBEE-0F8D-40BF-AC4D-5280428F5CBD}" sibTransId="{07EFFDC0-079B-4B46-B6B5-E702786E9311}"/>
    <dgm:cxn modelId="{5E51CFAB-735E-4EEA-9561-60AE93A9F5B0}" type="presOf" srcId="{F0EAC54D-A478-43FC-A04D-70072BEBBA79}" destId="{ADA474C1-109B-4B0E-98C7-BC92A5853C68}" srcOrd="0" destOrd="0" presId="urn:microsoft.com/office/officeart/2005/8/layout/vList2"/>
    <dgm:cxn modelId="{95D331B6-7BCA-456A-8BDC-0BE572BB55E5}" type="presParOf" srcId="{5B268FA4-8CDB-4C35-8EB8-F4538A889281}" destId="{0BB6A3B6-3211-4F7A-A14D-7DD66007964B}" srcOrd="0" destOrd="0" presId="urn:microsoft.com/office/officeart/2005/8/layout/vList2"/>
    <dgm:cxn modelId="{6F0DA2AE-C7AC-4EAD-A971-DA5655C32E8E}" type="presParOf" srcId="{5B268FA4-8CDB-4C35-8EB8-F4538A889281}" destId="{E3FC4700-2E87-4CCB-A67E-B5AE2E5BDDBE}" srcOrd="1" destOrd="0" presId="urn:microsoft.com/office/officeart/2005/8/layout/vList2"/>
    <dgm:cxn modelId="{B73758B0-0A63-4807-B221-4A6844E01C19}" type="presParOf" srcId="{5B268FA4-8CDB-4C35-8EB8-F4538A889281}" destId="{ADA474C1-109B-4B0E-98C7-BC92A5853C68}"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0.xml><?xml version="1.0" encoding="utf-8"?>
<dgm:dataModel xmlns:dgm="http://schemas.openxmlformats.org/drawingml/2006/diagram" xmlns:a="http://schemas.openxmlformats.org/drawingml/2006/main">
  <dgm:ptLst>
    <dgm:pt modelId="{EC4B8909-EB16-4123-81E6-3F321B72D4B0}" type="doc">
      <dgm:prSet loTypeId="urn:microsoft.com/office/officeart/2005/8/layout/target3" loCatId="list" qsTypeId="urn:microsoft.com/office/officeart/2005/8/quickstyle/3d4" qsCatId="3D" csTypeId="urn:microsoft.com/office/officeart/2005/8/colors/accent4_5" csCatId="accent4"/>
      <dgm:spPr/>
      <dgm:t>
        <a:bodyPr/>
        <a:lstStyle/>
        <a:p>
          <a:endParaRPr lang="en-US"/>
        </a:p>
      </dgm:t>
    </dgm:pt>
    <dgm:pt modelId="{EB2B1812-8A2C-4AB2-8BAC-B938595EACB0}">
      <dgm:prSet/>
      <dgm:spPr/>
      <dgm:t>
        <a:bodyPr/>
        <a:lstStyle/>
        <a:p>
          <a:r>
            <a:rPr lang="en-US"/>
            <a:t>Pdf files should also be provided as permanent drawings, with Designer seals, that cannot be electronically edited. </a:t>
          </a:r>
        </a:p>
      </dgm:t>
    </dgm:pt>
    <dgm:pt modelId="{323BC1E8-A2B1-420B-95BB-E2358E072CC0}" type="parTrans" cxnId="{B032CDAC-4B48-4B13-A1F0-37A8A1422A1E}">
      <dgm:prSet/>
      <dgm:spPr/>
      <dgm:t>
        <a:bodyPr/>
        <a:lstStyle/>
        <a:p>
          <a:endParaRPr lang="en-US"/>
        </a:p>
      </dgm:t>
    </dgm:pt>
    <dgm:pt modelId="{CDD407B4-B388-4647-BB93-8612B670AD2F}" type="sibTrans" cxnId="{B032CDAC-4B48-4B13-A1F0-37A8A1422A1E}">
      <dgm:prSet/>
      <dgm:spPr/>
      <dgm:t>
        <a:bodyPr/>
        <a:lstStyle/>
        <a:p>
          <a:endParaRPr lang="en-US"/>
        </a:p>
      </dgm:t>
    </dgm:pt>
    <dgm:pt modelId="{B2E30098-53F2-40B9-B3EE-562E5F92BE78}">
      <dgm:prSet/>
      <dgm:spPr/>
      <dgm:t>
        <a:bodyPr/>
        <a:lstStyle/>
        <a:p>
          <a:r>
            <a:rPr lang="en-US"/>
            <a:t>The pdf files can either be uploaded into the State Construction Office InterScope database, which is preferable, or for extremely large files, another digital media such as a compact disk can be provided. For any record drawing digital media delivered to State Construction, identical files should be given to the owner.</a:t>
          </a:r>
        </a:p>
      </dgm:t>
    </dgm:pt>
    <dgm:pt modelId="{5E76799E-2F3B-4FC7-8300-F009E5D6FC6A}" type="parTrans" cxnId="{576495BE-BE4A-4AF4-BFB3-D78459F18021}">
      <dgm:prSet/>
      <dgm:spPr/>
      <dgm:t>
        <a:bodyPr/>
        <a:lstStyle/>
        <a:p>
          <a:endParaRPr lang="en-US"/>
        </a:p>
      </dgm:t>
    </dgm:pt>
    <dgm:pt modelId="{B150B268-D0E6-4947-8CFA-BE6A5A04F725}" type="sibTrans" cxnId="{576495BE-BE4A-4AF4-BFB3-D78459F18021}">
      <dgm:prSet/>
      <dgm:spPr/>
      <dgm:t>
        <a:bodyPr/>
        <a:lstStyle/>
        <a:p>
          <a:endParaRPr lang="en-US"/>
        </a:p>
      </dgm:t>
    </dgm:pt>
    <dgm:pt modelId="{E9841EDC-1CE6-4A4F-94F0-C5436C49ED08}" type="pres">
      <dgm:prSet presAssocID="{EC4B8909-EB16-4123-81E6-3F321B72D4B0}" presName="Name0" presStyleCnt="0">
        <dgm:presLayoutVars>
          <dgm:chMax val="7"/>
          <dgm:dir/>
          <dgm:animLvl val="lvl"/>
          <dgm:resizeHandles val="exact"/>
        </dgm:presLayoutVars>
      </dgm:prSet>
      <dgm:spPr/>
    </dgm:pt>
    <dgm:pt modelId="{D05CE176-1ACF-4E96-A973-29283C32EB38}" type="pres">
      <dgm:prSet presAssocID="{EB2B1812-8A2C-4AB2-8BAC-B938595EACB0}" presName="circle1" presStyleLbl="node1" presStyleIdx="0" presStyleCnt="2"/>
      <dgm:spPr/>
    </dgm:pt>
    <dgm:pt modelId="{68F1D9A5-8EA8-412C-A45B-032EDB3633CF}" type="pres">
      <dgm:prSet presAssocID="{EB2B1812-8A2C-4AB2-8BAC-B938595EACB0}" presName="space" presStyleCnt="0"/>
      <dgm:spPr/>
    </dgm:pt>
    <dgm:pt modelId="{5BC5AD72-8EAB-4D6C-A701-232ED15F157C}" type="pres">
      <dgm:prSet presAssocID="{EB2B1812-8A2C-4AB2-8BAC-B938595EACB0}" presName="rect1" presStyleLbl="alignAcc1" presStyleIdx="0" presStyleCnt="2"/>
      <dgm:spPr/>
    </dgm:pt>
    <dgm:pt modelId="{BA98F8ED-8561-400F-993E-44D76C778F2A}" type="pres">
      <dgm:prSet presAssocID="{B2E30098-53F2-40B9-B3EE-562E5F92BE78}" presName="vertSpace2" presStyleLbl="node1" presStyleIdx="0" presStyleCnt="2"/>
      <dgm:spPr/>
    </dgm:pt>
    <dgm:pt modelId="{C9A7C671-11B4-473A-9070-844EAE5C9AB5}" type="pres">
      <dgm:prSet presAssocID="{B2E30098-53F2-40B9-B3EE-562E5F92BE78}" presName="circle2" presStyleLbl="node1" presStyleIdx="1" presStyleCnt="2"/>
      <dgm:spPr/>
    </dgm:pt>
    <dgm:pt modelId="{26F1B568-1AE8-434F-8827-F0B5F653D96D}" type="pres">
      <dgm:prSet presAssocID="{B2E30098-53F2-40B9-B3EE-562E5F92BE78}" presName="rect2" presStyleLbl="alignAcc1" presStyleIdx="1" presStyleCnt="2"/>
      <dgm:spPr/>
    </dgm:pt>
    <dgm:pt modelId="{A02E5259-BB81-4F01-9A1F-C57D35BC67E2}" type="pres">
      <dgm:prSet presAssocID="{EB2B1812-8A2C-4AB2-8BAC-B938595EACB0}" presName="rect1ParTxNoCh" presStyleLbl="alignAcc1" presStyleIdx="1" presStyleCnt="2">
        <dgm:presLayoutVars>
          <dgm:chMax val="1"/>
          <dgm:bulletEnabled val="1"/>
        </dgm:presLayoutVars>
      </dgm:prSet>
      <dgm:spPr/>
    </dgm:pt>
    <dgm:pt modelId="{7BF35A2F-A54B-44A5-A3B2-39FECD89ACA2}" type="pres">
      <dgm:prSet presAssocID="{B2E30098-53F2-40B9-B3EE-562E5F92BE78}" presName="rect2ParTxNoCh" presStyleLbl="alignAcc1" presStyleIdx="1" presStyleCnt="2">
        <dgm:presLayoutVars>
          <dgm:chMax val="1"/>
          <dgm:bulletEnabled val="1"/>
        </dgm:presLayoutVars>
      </dgm:prSet>
      <dgm:spPr/>
    </dgm:pt>
  </dgm:ptLst>
  <dgm:cxnLst>
    <dgm:cxn modelId="{C4E75324-5DC4-485F-AFA4-33AE11059861}" type="presOf" srcId="{EC4B8909-EB16-4123-81E6-3F321B72D4B0}" destId="{E9841EDC-1CE6-4A4F-94F0-C5436C49ED08}" srcOrd="0" destOrd="0" presId="urn:microsoft.com/office/officeart/2005/8/layout/target3"/>
    <dgm:cxn modelId="{B3BC555F-58AE-4858-B65C-551A5757178A}" type="presOf" srcId="{B2E30098-53F2-40B9-B3EE-562E5F92BE78}" destId="{26F1B568-1AE8-434F-8827-F0B5F653D96D}" srcOrd="0" destOrd="0" presId="urn:microsoft.com/office/officeart/2005/8/layout/target3"/>
    <dgm:cxn modelId="{87D76E61-7310-4196-9B7B-7EE9BF0DEB45}" type="presOf" srcId="{EB2B1812-8A2C-4AB2-8BAC-B938595EACB0}" destId="{5BC5AD72-8EAB-4D6C-A701-232ED15F157C}" srcOrd="0" destOrd="0" presId="urn:microsoft.com/office/officeart/2005/8/layout/target3"/>
    <dgm:cxn modelId="{B032CDAC-4B48-4B13-A1F0-37A8A1422A1E}" srcId="{EC4B8909-EB16-4123-81E6-3F321B72D4B0}" destId="{EB2B1812-8A2C-4AB2-8BAC-B938595EACB0}" srcOrd="0" destOrd="0" parTransId="{323BC1E8-A2B1-420B-95BB-E2358E072CC0}" sibTransId="{CDD407B4-B388-4647-BB93-8612B670AD2F}"/>
    <dgm:cxn modelId="{C8FDF1BC-28C7-4EB4-920F-6311F1BBDBA5}" type="presOf" srcId="{EB2B1812-8A2C-4AB2-8BAC-B938595EACB0}" destId="{A02E5259-BB81-4F01-9A1F-C57D35BC67E2}" srcOrd="1" destOrd="0" presId="urn:microsoft.com/office/officeart/2005/8/layout/target3"/>
    <dgm:cxn modelId="{576495BE-BE4A-4AF4-BFB3-D78459F18021}" srcId="{EC4B8909-EB16-4123-81E6-3F321B72D4B0}" destId="{B2E30098-53F2-40B9-B3EE-562E5F92BE78}" srcOrd="1" destOrd="0" parTransId="{5E76799E-2F3B-4FC7-8300-F009E5D6FC6A}" sibTransId="{B150B268-D0E6-4947-8CFA-BE6A5A04F725}"/>
    <dgm:cxn modelId="{1D753BEB-A254-400E-94B8-4E41267B3001}" type="presOf" srcId="{B2E30098-53F2-40B9-B3EE-562E5F92BE78}" destId="{7BF35A2F-A54B-44A5-A3B2-39FECD89ACA2}" srcOrd="1" destOrd="0" presId="urn:microsoft.com/office/officeart/2005/8/layout/target3"/>
    <dgm:cxn modelId="{9A4E59A7-3277-431F-B9F5-BC1B75915F75}" type="presParOf" srcId="{E9841EDC-1CE6-4A4F-94F0-C5436C49ED08}" destId="{D05CE176-1ACF-4E96-A973-29283C32EB38}" srcOrd="0" destOrd="0" presId="urn:microsoft.com/office/officeart/2005/8/layout/target3"/>
    <dgm:cxn modelId="{DA83DACE-429A-44C1-828D-F046FE590A67}" type="presParOf" srcId="{E9841EDC-1CE6-4A4F-94F0-C5436C49ED08}" destId="{68F1D9A5-8EA8-412C-A45B-032EDB3633CF}" srcOrd="1" destOrd="0" presId="urn:microsoft.com/office/officeart/2005/8/layout/target3"/>
    <dgm:cxn modelId="{551ACD76-2C48-494C-9536-72F58D565D94}" type="presParOf" srcId="{E9841EDC-1CE6-4A4F-94F0-C5436C49ED08}" destId="{5BC5AD72-8EAB-4D6C-A701-232ED15F157C}" srcOrd="2" destOrd="0" presId="urn:microsoft.com/office/officeart/2005/8/layout/target3"/>
    <dgm:cxn modelId="{0D843CC5-BAC6-41F0-BEDC-8E18996CBB94}" type="presParOf" srcId="{E9841EDC-1CE6-4A4F-94F0-C5436C49ED08}" destId="{BA98F8ED-8561-400F-993E-44D76C778F2A}" srcOrd="3" destOrd="0" presId="urn:microsoft.com/office/officeart/2005/8/layout/target3"/>
    <dgm:cxn modelId="{ABD0AF57-A492-41B0-9619-452BEAE04DB1}" type="presParOf" srcId="{E9841EDC-1CE6-4A4F-94F0-C5436C49ED08}" destId="{C9A7C671-11B4-473A-9070-844EAE5C9AB5}" srcOrd="4" destOrd="0" presId="urn:microsoft.com/office/officeart/2005/8/layout/target3"/>
    <dgm:cxn modelId="{9BA95BCB-2762-4E49-8FBA-B4761EA6894E}" type="presParOf" srcId="{E9841EDC-1CE6-4A4F-94F0-C5436C49ED08}" destId="{26F1B568-1AE8-434F-8827-F0B5F653D96D}" srcOrd="5" destOrd="0" presId="urn:microsoft.com/office/officeart/2005/8/layout/target3"/>
    <dgm:cxn modelId="{3AA3B022-CF12-406F-9139-B7B2F646283B}" type="presParOf" srcId="{E9841EDC-1CE6-4A4F-94F0-C5436C49ED08}" destId="{A02E5259-BB81-4F01-9A1F-C57D35BC67E2}" srcOrd="6" destOrd="0" presId="urn:microsoft.com/office/officeart/2005/8/layout/target3"/>
    <dgm:cxn modelId="{CB39784A-8801-44F9-99DE-FAB10C6A7076}" type="presParOf" srcId="{E9841EDC-1CE6-4A4F-94F0-C5436C49ED08}" destId="{7BF35A2F-A54B-44A5-A3B2-39FECD89ACA2}" srcOrd="7"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1.xml><?xml version="1.0" encoding="utf-8"?>
<dgm:dataModel xmlns:dgm="http://schemas.openxmlformats.org/drawingml/2006/diagram" xmlns:a="http://schemas.openxmlformats.org/drawingml/2006/main">
  <dgm:ptLst>
    <dgm:pt modelId="{2E2C79F9-BA38-4A46-985F-918DEE769774}" type="doc">
      <dgm:prSet loTypeId="urn:microsoft.com/office/officeart/2005/8/layout/hierarchy4" loCatId="relationship" qsTypeId="urn:microsoft.com/office/officeart/2005/8/quickstyle/simple1" qsCatId="simple" csTypeId="urn:microsoft.com/office/officeart/2005/8/colors/colorful4" csCatId="colorful"/>
      <dgm:spPr/>
      <dgm:t>
        <a:bodyPr/>
        <a:lstStyle/>
        <a:p>
          <a:endParaRPr lang="en-US"/>
        </a:p>
      </dgm:t>
    </dgm:pt>
    <dgm:pt modelId="{A589B6C2-5912-424B-9F06-0E85F8F3F063}">
      <dgm:prSet/>
      <dgm:spPr/>
      <dgm:t>
        <a:bodyPr/>
        <a:lstStyle/>
        <a:p>
          <a:r>
            <a:rPr lang="en-US" b="1"/>
            <a:t>Final Pay Application</a:t>
          </a:r>
          <a:endParaRPr lang="en-US"/>
        </a:p>
      </dgm:t>
    </dgm:pt>
    <dgm:pt modelId="{0B0B1370-5E0D-4AA2-862B-D139880175D0}" type="parTrans" cxnId="{88645449-08F2-4CCC-B946-7D1D18BD74CF}">
      <dgm:prSet/>
      <dgm:spPr/>
      <dgm:t>
        <a:bodyPr/>
        <a:lstStyle/>
        <a:p>
          <a:endParaRPr lang="en-US"/>
        </a:p>
      </dgm:t>
    </dgm:pt>
    <dgm:pt modelId="{6FB29ADD-8913-458E-92B8-9A53A15F946B}" type="sibTrans" cxnId="{88645449-08F2-4CCC-B946-7D1D18BD74CF}">
      <dgm:prSet/>
      <dgm:spPr/>
      <dgm:t>
        <a:bodyPr/>
        <a:lstStyle/>
        <a:p>
          <a:endParaRPr lang="en-US"/>
        </a:p>
      </dgm:t>
    </dgm:pt>
    <dgm:pt modelId="{916CAB11-813B-46AD-B518-FA5455320A00}">
      <dgm:prSet/>
      <dgm:spPr/>
      <dgm:t>
        <a:bodyPr/>
        <a:lstStyle/>
        <a:p>
          <a:r>
            <a:rPr lang="en-US"/>
            <a:t>Minority Business Enterprise Final Documentation </a:t>
          </a:r>
        </a:p>
      </dgm:t>
    </dgm:pt>
    <dgm:pt modelId="{A2D34574-E14F-4F54-8BAC-06EB3C760E74}" type="parTrans" cxnId="{E6647662-DB5B-480E-8E79-75E1FAFE3856}">
      <dgm:prSet/>
      <dgm:spPr/>
      <dgm:t>
        <a:bodyPr/>
        <a:lstStyle/>
        <a:p>
          <a:endParaRPr lang="en-US"/>
        </a:p>
      </dgm:t>
    </dgm:pt>
    <dgm:pt modelId="{D8CDEA2F-7B51-413B-B14A-9A9B1EE86083}" type="sibTrans" cxnId="{E6647662-DB5B-480E-8E79-75E1FAFE3856}">
      <dgm:prSet/>
      <dgm:spPr/>
      <dgm:t>
        <a:bodyPr/>
        <a:lstStyle/>
        <a:p>
          <a:endParaRPr lang="en-US"/>
        </a:p>
      </dgm:t>
    </dgm:pt>
    <dgm:pt modelId="{EDADA819-146A-4A09-900D-293E5C4305D6}">
      <dgm:prSet/>
      <dgm:spPr/>
      <dgm:t>
        <a:bodyPr/>
        <a:lstStyle/>
        <a:p>
          <a:r>
            <a:rPr lang="en-US"/>
            <a:t>Consent of Surety of Final Payment </a:t>
          </a:r>
        </a:p>
      </dgm:t>
    </dgm:pt>
    <dgm:pt modelId="{9A993F99-79B1-45CF-A517-85C9EF27E094}" type="parTrans" cxnId="{FD489469-B5D4-4E5C-BD1F-37EA9A0BF127}">
      <dgm:prSet/>
      <dgm:spPr/>
      <dgm:t>
        <a:bodyPr/>
        <a:lstStyle/>
        <a:p>
          <a:endParaRPr lang="en-US"/>
        </a:p>
      </dgm:t>
    </dgm:pt>
    <dgm:pt modelId="{F6D36CF3-38AE-4364-AA15-E111F7BB3A69}" type="sibTrans" cxnId="{FD489469-B5D4-4E5C-BD1F-37EA9A0BF127}">
      <dgm:prSet/>
      <dgm:spPr/>
      <dgm:t>
        <a:bodyPr/>
        <a:lstStyle/>
        <a:p>
          <a:endParaRPr lang="en-US"/>
        </a:p>
      </dgm:t>
    </dgm:pt>
    <dgm:pt modelId="{2D0B6877-F749-49D9-B4B2-7FE8D84EC2FA}">
      <dgm:prSet/>
      <dgm:spPr/>
      <dgm:t>
        <a:bodyPr/>
        <a:lstStyle/>
        <a:p>
          <a:r>
            <a:rPr lang="en-US"/>
            <a:t>Contractor’s Affidavit of Release of Liens </a:t>
          </a:r>
        </a:p>
      </dgm:t>
    </dgm:pt>
    <dgm:pt modelId="{6EFDE5C9-DE90-42E1-A035-4CC00265D23A}" type="parTrans" cxnId="{85033D68-30FF-4487-A28F-732D3BA78686}">
      <dgm:prSet/>
      <dgm:spPr/>
      <dgm:t>
        <a:bodyPr/>
        <a:lstStyle/>
        <a:p>
          <a:endParaRPr lang="en-US"/>
        </a:p>
      </dgm:t>
    </dgm:pt>
    <dgm:pt modelId="{E5B8D674-D812-42D0-B001-CB14DEBEE7A6}" type="sibTrans" cxnId="{85033D68-30FF-4487-A28F-732D3BA78686}">
      <dgm:prSet/>
      <dgm:spPr/>
      <dgm:t>
        <a:bodyPr/>
        <a:lstStyle/>
        <a:p>
          <a:endParaRPr lang="en-US"/>
        </a:p>
      </dgm:t>
    </dgm:pt>
    <dgm:pt modelId="{F5CEB389-E9A8-4327-9539-AC97F84D93DB}">
      <dgm:prSet/>
      <dgm:spPr/>
      <dgm:t>
        <a:bodyPr/>
        <a:lstStyle/>
        <a:p>
          <a:r>
            <a:rPr lang="en-US"/>
            <a:t>Contractor’s Affidavit of Payment of Debts and Claims</a:t>
          </a:r>
        </a:p>
      </dgm:t>
    </dgm:pt>
    <dgm:pt modelId="{C6F1A4B0-DC05-4A6C-9254-6F1096D2F7B2}" type="parTrans" cxnId="{3E8E9B2F-76D5-49DC-AA60-F77001C897B2}">
      <dgm:prSet/>
      <dgm:spPr/>
      <dgm:t>
        <a:bodyPr/>
        <a:lstStyle/>
        <a:p>
          <a:endParaRPr lang="en-US"/>
        </a:p>
      </dgm:t>
    </dgm:pt>
    <dgm:pt modelId="{5BAB08D1-A07A-4BB5-A1A8-07731BC7CDDA}" type="sibTrans" cxnId="{3E8E9B2F-76D5-49DC-AA60-F77001C897B2}">
      <dgm:prSet/>
      <dgm:spPr/>
      <dgm:t>
        <a:bodyPr/>
        <a:lstStyle/>
        <a:p>
          <a:endParaRPr lang="en-US"/>
        </a:p>
      </dgm:t>
    </dgm:pt>
    <dgm:pt modelId="{56E36C42-F6AA-41AF-BF1C-E485B3915157}" type="pres">
      <dgm:prSet presAssocID="{2E2C79F9-BA38-4A46-985F-918DEE769774}" presName="Name0" presStyleCnt="0">
        <dgm:presLayoutVars>
          <dgm:chPref val="1"/>
          <dgm:dir/>
          <dgm:animOne val="branch"/>
          <dgm:animLvl val="lvl"/>
          <dgm:resizeHandles/>
        </dgm:presLayoutVars>
      </dgm:prSet>
      <dgm:spPr/>
    </dgm:pt>
    <dgm:pt modelId="{779478F3-1D6D-4FA8-93A3-AE16561762F4}" type="pres">
      <dgm:prSet presAssocID="{A589B6C2-5912-424B-9F06-0E85F8F3F063}" presName="vertOne" presStyleCnt="0"/>
      <dgm:spPr/>
    </dgm:pt>
    <dgm:pt modelId="{89A9C039-ACE2-4454-B3EA-D44326B7BF0F}" type="pres">
      <dgm:prSet presAssocID="{A589B6C2-5912-424B-9F06-0E85F8F3F063}" presName="txOne" presStyleLbl="node0" presStyleIdx="0" presStyleCnt="1">
        <dgm:presLayoutVars>
          <dgm:chPref val="3"/>
        </dgm:presLayoutVars>
      </dgm:prSet>
      <dgm:spPr/>
    </dgm:pt>
    <dgm:pt modelId="{CDF75577-7551-405C-8FC8-0A54C5632225}" type="pres">
      <dgm:prSet presAssocID="{A589B6C2-5912-424B-9F06-0E85F8F3F063}" presName="parTransOne" presStyleCnt="0"/>
      <dgm:spPr/>
    </dgm:pt>
    <dgm:pt modelId="{544149C5-8B77-4171-9798-16094FA597D3}" type="pres">
      <dgm:prSet presAssocID="{A589B6C2-5912-424B-9F06-0E85F8F3F063}" presName="horzOne" presStyleCnt="0"/>
      <dgm:spPr/>
    </dgm:pt>
    <dgm:pt modelId="{F83512C2-D432-4A41-8BFC-19BC8308E8DE}" type="pres">
      <dgm:prSet presAssocID="{916CAB11-813B-46AD-B518-FA5455320A00}" presName="vertTwo" presStyleCnt="0"/>
      <dgm:spPr/>
    </dgm:pt>
    <dgm:pt modelId="{989A2F9A-CB57-4938-9871-6BC43B578BE2}" type="pres">
      <dgm:prSet presAssocID="{916CAB11-813B-46AD-B518-FA5455320A00}" presName="txTwo" presStyleLbl="node2" presStyleIdx="0" presStyleCnt="4">
        <dgm:presLayoutVars>
          <dgm:chPref val="3"/>
        </dgm:presLayoutVars>
      </dgm:prSet>
      <dgm:spPr/>
    </dgm:pt>
    <dgm:pt modelId="{709CF65C-BD5A-4B49-87FE-2D5074A9E277}" type="pres">
      <dgm:prSet presAssocID="{916CAB11-813B-46AD-B518-FA5455320A00}" presName="horzTwo" presStyleCnt="0"/>
      <dgm:spPr/>
    </dgm:pt>
    <dgm:pt modelId="{789F230D-AE08-4DFB-A6F4-68416A9C4C7A}" type="pres">
      <dgm:prSet presAssocID="{D8CDEA2F-7B51-413B-B14A-9A9B1EE86083}" presName="sibSpaceTwo" presStyleCnt="0"/>
      <dgm:spPr/>
    </dgm:pt>
    <dgm:pt modelId="{152C1EEC-8475-406E-B19A-AC0E265B8F2C}" type="pres">
      <dgm:prSet presAssocID="{EDADA819-146A-4A09-900D-293E5C4305D6}" presName="vertTwo" presStyleCnt="0"/>
      <dgm:spPr/>
    </dgm:pt>
    <dgm:pt modelId="{D4B5646C-17ED-4B5C-81DA-7C945841C8D0}" type="pres">
      <dgm:prSet presAssocID="{EDADA819-146A-4A09-900D-293E5C4305D6}" presName="txTwo" presStyleLbl="node2" presStyleIdx="1" presStyleCnt="4">
        <dgm:presLayoutVars>
          <dgm:chPref val="3"/>
        </dgm:presLayoutVars>
      </dgm:prSet>
      <dgm:spPr/>
    </dgm:pt>
    <dgm:pt modelId="{8861DFEF-9305-421A-8106-2BD4E72DEE60}" type="pres">
      <dgm:prSet presAssocID="{EDADA819-146A-4A09-900D-293E5C4305D6}" presName="horzTwo" presStyleCnt="0"/>
      <dgm:spPr/>
    </dgm:pt>
    <dgm:pt modelId="{C762C591-32DB-47A3-847B-2A1C88FF44C8}" type="pres">
      <dgm:prSet presAssocID="{F6D36CF3-38AE-4364-AA15-E111F7BB3A69}" presName="sibSpaceTwo" presStyleCnt="0"/>
      <dgm:spPr/>
    </dgm:pt>
    <dgm:pt modelId="{D56A1BCA-2029-4771-8C0F-F342D3AB46A9}" type="pres">
      <dgm:prSet presAssocID="{2D0B6877-F749-49D9-B4B2-7FE8D84EC2FA}" presName="vertTwo" presStyleCnt="0"/>
      <dgm:spPr/>
    </dgm:pt>
    <dgm:pt modelId="{5760EED9-D223-4596-9082-829305C4EBD6}" type="pres">
      <dgm:prSet presAssocID="{2D0B6877-F749-49D9-B4B2-7FE8D84EC2FA}" presName="txTwo" presStyleLbl="node2" presStyleIdx="2" presStyleCnt="4">
        <dgm:presLayoutVars>
          <dgm:chPref val="3"/>
        </dgm:presLayoutVars>
      </dgm:prSet>
      <dgm:spPr/>
    </dgm:pt>
    <dgm:pt modelId="{9746A6A9-942A-45AE-B5B6-A6F79C5CF213}" type="pres">
      <dgm:prSet presAssocID="{2D0B6877-F749-49D9-B4B2-7FE8D84EC2FA}" presName="horzTwo" presStyleCnt="0"/>
      <dgm:spPr/>
    </dgm:pt>
    <dgm:pt modelId="{97014F95-068A-4CEA-8E79-0288B479E104}" type="pres">
      <dgm:prSet presAssocID="{E5B8D674-D812-42D0-B001-CB14DEBEE7A6}" presName="sibSpaceTwo" presStyleCnt="0"/>
      <dgm:spPr/>
    </dgm:pt>
    <dgm:pt modelId="{18A23B6A-B536-4A5C-9851-16546BA237F8}" type="pres">
      <dgm:prSet presAssocID="{F5CEB389-E9A8-4327-9539-AC97F84D93DB}" presName="vertTwo" presStyleCnt="0"/>
      <dgm:spPr/>
    </dgm:pt>
    <dgm:pt modelId="{88206AA5-0944-490F-ABC1-46F6DDD66599}" type="pres">
      <dgm:prSet presAssocID="{F5CEB389-E9A8-4327-9539-AC97F84D93DB}" presName="txTwo" presStyleLbl="node2" presStyleIdx="3" presStyleCnt="4">
        <dgm:presLayoutVars>
          <dgm:chPref val="3"/>
        </dgm:presLayoutVars>
      </dgm:prSet>
      <dgm:spPr/>
    </dgm:pt>
    <dgm:pt modelId="{1019A782-2252-4A9A-86BC-848B55C27E6B}" type="pres">
      <dgm:prSet presAssocID="{F5CEB389-E9A8-4327-9539-AC97F84D93DB}" presName="horzTwo" presStyleCnt="0"/>
      <dgm:spPr/>
    </dgm:pt>
  </dgm:ptLst>
  <dgm:cxnLst>
    <dgm:cxn modelId="{FA757F04-DD09-48B5-BA95-3FF9C150DAD1}" type="presOf" srcId="{2D0B6877-F749-49D9-B4B2-7FE8D84EC2FA}" destId="{5760EED9-D223-4596-9082-829305C4EBD6}" srcOrd="0" destOrd="0" presId="urn:microsoft.com/office/officeart/2005/8/layout/hierarchy4"/>
    <dgm:cxn modelId="{3E8E9B2F-76D5-49DC-AA60-F77001C897B2}" srcId="{A589B6C2-5912-424B-9F06-0E85F8F3F063}" destId="{F5CEB389-E9A8-4327-9539-AC97F84D93DB}" srcOrd="3" destOrd="0" parTransId="{C6F1A4B0-DC05-4A6C-9254-6F1096D2F7B2}" sibTransId="{5BAB08D1-A07A-4BB5-A1A8-07731BC7CDDA}"/>
    <dgm:cxn modelId="{E7F30E3F-DD93-4CF3-BCE2-5F3A032B6B63}" type="presOf" srcId="{2E2C79F9-BA38-4A46-985F-918DEE769774}" destId="{56E36C42-F6AA-41AF-BF1C-E485B3915157}" srcOrd="0" destOrd="0" presId="urn:microsoft.com/office/officeart/2005/8/layout/hierarchy4"/>
    <dgm:cxn modelId="{E6647662-DB5B-480E-8E79-75E1FAFE3856}" srcId="{A589B6C2-5912-424B-9F06-0E85F8F3F063}" destId="{916CAB11-813B-46AD-B518-FA5455320A00}" srcOrd="0" destOrd="0" parTransId="{A2D34574-E14F-4F54-8BAC-06EB3C760E74}" sibTransId="{D8CDEA2F-7B51-413B-B14A-9A9B1EE86083}"/>
    <dgm:cxn modelId="{85033D68-30FF-4487-A28F-732D3BA78686}" srcId="{A589B6C2-5912-424B-9F06-0E85F8F3F063}" destId="{2D0B6877-F749-49D9-B4B2-7FE8D84EC2FA}" srcOrd="2" destOrd="0" parTransId="{6EFDE5C9-DE90-42E1-A035-4CC00265D23A}" sibTransId="{E5B8D674-D812-42D0-B001-CB14DEBEE7A6}"/>
    <dgm:cxn modelId="{88645449-08F2-4CCC-B946-7D1D18BD74CF}" srcId="{2E2C79F9-BA38-4A46-985F-918DEE769774}" destId="{A589B6C2-5912-424B-9F06-0E85F8F3F063}" srcOrd="0" destOrd="0" parTransId="{0B0B1370-5E0D-4AA2-862B-D139880175D0}" sibTransId="{6FB29ADD-8913-458E-92B8-9A53A15F946B}"/>
    <dgm:cxn modelId="{FD489469-B5D4-4E5C-BD1F-37EA9A0BF127}" srcId="{A589B6C2-5912-424B-9F06-0E85F8F3F063}" destId="{EDADA819-146A-4A09-900D-293E5C4305D6}" srcOrd="1" destOrd="0" parTransId="{9A993F99-79B1-45CF-A517-85C9EF27E094}" sibTransId="{F6D36CF3-38AE-4364-AA15-E111F7BB3A69}"/>
    <dgm:cxn modelId="{DF30886B-04B0-445B-8D15-CD2D24EA43BD}" type="presOf" srcId="{F5CEB389-E9A8-4327-9539-AC97F84D93DB}" destId="{88206AA5-0944-490F-ABC1-46F6DDD66599}" srcOrd="0" destOrd="0" presId="urn:microsoft.com/office/officeart/2005/8/layout/hierarchy4"/>
    <dgm:cxn modelId="{9960B4C8-7D17-4D16-9D28-EC16D27FFD2D}" type="presOf" srcId="{916CAB11-813B-46AD-B518-FA5455320A00}" destId="{989A2F9A-CB57-4938-9871-6BC43B578BE2}" srcOrd="0" destOrd="0" presId="urn:microsoft.com/office/officeart/2005/8/layout/hierarchy4"/>
    <dgm:cxn modelId="{34E1C5CF-A092-4866-88FE-4577512282E8}" type="presOf" srcId="{EDADA819-146A-4A09-900D-293E5C4305D6}" destId="{D4B5646C-17ED-4B5C-81DA-7C945841C8D0}" srcOrd="0" destOrd="0" presId="urn:microsoft.com/office/officeart/2005/8/layout/hierarchy4"/>
    <dgm:cxn modelId="{05EAB4E3-5D85-4AA6-B491-145FA947FE15}" type="presOf" srcId="{A589B6C2-5912-424B-9F06-0E85F8F3F063}" destId="{89A9C039-ACE2-4454-B3EA-D44326B7BF0F}" srcOrd="0" destOrd="0" presId="urn:microsoft.com/office/officeart/2005/8/layout/hierarchy4"/>
    <dgm:cxn modelId="{90870D96-772A-4A1D-9C35-07E954426D95}" type="presParOf" srcId="{56E36C42-F6AA-41AF-BF1C-E485B3915157}" destId="{779478F3-1D6D-4FA8-93A3-AE16561762F4}" srcOrd="0" destOrd="0" presId="urn:microsoft.com/office/officeart/2005/8/layout/hierarchy4"/>
    <dgm:cxn modelId="{AA62E3C2-C782-4F4A-88D5-9311E9639D52}" type="presParOf" srcId="{779478F3-1D6D-4FA8-93A3-AE16561762F4}" destId="{89A9C039-ACE2-4454-B3EA-D44326B7BF0F}" srcOrd="0" destOrd="0" presId="urn:microsoft.com/office/officeart/2005/8/layout/hierarchy4"/>
    <dgm:cxn modelId="{293B0C00-616E-431B-A840-BE144A4C43C4}" type="presParOf" srcId="{779478F3-1D6D-4FA8-93A3-AE16561762F4}" destId="{CDF75577-7551-405C-8FC8-0A54C5632225}" srcOrd="1" destOrd="0" presId="urn:microsoft.com/office/officeart/2005/8/layout/hierarchy4"/>
    <dgm:cxn modelId="{1F8B878B-6CB8-4AF2-BE5D-CB622EB124C5}" type="presParOf" srcId="{779478F3-1D6D-4FA8-93A3-AE16561762F4}" destId="{544149C5-8B77-4171-9798-16094FA597D3}" srcOrd="2" destOrd="0" presId="urn:microsoft.com/office/officeart/2005/8/layout/hierarchy4"/>
    <dgm:cxn modelId="{7E2952CD-71ED-46F9-8B36-E000170F0766}" type="presParOf" srcId="{544149C5-8B77-4171-9798-16094FA597D3}" destId="{F83512C2-D432-4A41-8BFC-19BC8308E8DE}" srcOrd="0" destOrd="0" presId="urn:microsoft.com/office/officeart/2005/8/layout/hierarchy4"/>
    <dgm:cxn modelId="{0CDBB7C5-9850-4850-B41A-C801031B75A1}" type="presParOf" srcId="{F83512C2-D432-4A41-8BFC-19BC8308E8DE}" destId="{989A2F9A-CB57-4938-9871-6BC43B578BE2}" srcOrd="0" destOrd="0" presId="urn:microsoft.com/office/officeart/2005/8/layout/hierarchy4"/>
    <dgm:cxn modelId="{CE56D4F7-FEC1-403C-A679-F59300B7E9E3}" type="presParOf" srcId="{F83512C2-D432-4A41-8BFC-19BC8308E8DE}" destId="{709CF65C-BD5A-4B49-87FE-2D5074A9E277}" srcOrd="1" destOrd="0" presId="urn:microsoft.com/office/officeart/2005/8/layout/hierarchy4"/>
    <dgm:cxn modelId="{13450B81-E0B9-452C-8BB0-8C0ADB6EE192}" type="presParOf" srcId="{544149C5-8B77-4171-9798-16094FA597D3}" destId="{789F230D-AE08-4DFB-A6F4-68416A9C4C7A}" srcOrd="1" destOrd="0" presId="urn:microsoft.com/office/officeart/2005/8/layout/hierarchy4"/>
    <dgm:cxn modelId="{951BB165-6EE1-470C-90E5-D2EE0DB09003}" type="presParOf" srcId="{544149C5-8B77-4171-9798-16094FA597D3}" destId="{152C1EEC-8475-406E-B19A-AC0E265B8F2C}" srcOrd="2" destOrd="0" presId="urn:microsoft.com/office/officeart/2005/8/layout/hierarchy4"/>
    <dgm:cxn modelId="{966B3971-9B2B-4795-96E6-A950F85EB886}" type="presParOf" srcId="{152C1EEC-8475-406E-B19A-AC0E265B8F2C}" destId="{D4B5646C-17ED-4B5C-81DA-7C945841C8D0}" srcOrd="0" destOrd="0" presId="urn:microsoft.com/office/officeart/2005/8/layout/hierarchy4"/>
    <dgm:cxn modelId="{56F88451-7E36-40A6-960D-8050282F8FA3}" type="presParOf" srcId="{152C1EEC-8475-406E-B19A-AC0E265B8F2C}" destId="{8861DFEF-9305-421A-8106-2BD4E72DEE60}" srcOrd="1" destOrd="0" presId="urn:microsoft.com/office/officeart/2005/8/layout/hierarchy4"/>
    <dgm:cxn modelId="{5CA54FDE-7F54-4F5F-8A9E-9E7689423864}" type="presParOf" srcId="{544149C5-8B77-4171-9798-16094FA597D3}" destId="{C762C591-32DB-47A3-847B-2A1C88FF44C8}" srcOrd="3" destOrd="0" presId="urn:microsoft.com/office/officeart/2005/8/layout/hierarchy4"/>
    <dgm:cxn modelId="{3673D799-84A4-4587-B597-EF8D9A76CA51}" type="presParOf" srcId="{544149C5-8B77-4171-9798-16094FA597D3}" destId="{D56A1BCA-2029-4771-8C0F-F342D3AB46A9}" srcOrd="4" destOrd="0" presId="urn:microsoft.com/office/officeart/2005/8/layout/hierarchy4"/>
    <dgm:cxn modelId="{AD484E87-2968-4329-A4CF-39C9FC037A78}" type="presParOf" srcId="{D56A1BCA-2029-4771-8C0F-F342D3AB46A9}" destId="{5760EED9-D223-4596-9082-829305C4EBD6}" srcOrd="0" destOrd="0" presId="urn:microsoft.com/office/officeart/2005/8/layout/hierarchy4"/>
    <dgm:cxn modelId="{DB931167-0CDB-4986-92EF-2472B9B36688}" type="presParOf" srcId="{D56A1BCA-2029-4771-8C0F-F342D3AB46A9}" destId="{9746A6A9-942A-45AE-B5B6-A6F79C5CF213}" srcOrd="1" destOrd="0" presId="urn:microsoft.com/office/officeart/2005/8/layout/hierarchy4"/>
    <dgm:cxn modelId="{AEBF5EC0-1308-4838-BD98-A8EA61181BFB}" type="presParOf" srcId="{544149C5-8B77-4171-9798-16094FA597D3}" destId="{97014F95-068A-4CEA-8E79-0288B479E104}" srcOrd="5" destOrd="0" presId="urn:microsoft.com/office/officeart/2005/8/layout/hierarchy4"/>
    <dgm:cxn modelId="{E517AAE0-706F-4093-8F7A-1A142E7F9C09}" type="presParOf" srcId="{544149C5-8B77-4171-9798-16094FA597D3}" destId="{18A23B6A-B536-4A5C-9851-16546BA237F8}" srcOrd="6" destOrd="0" presId="urn:microsoft.com/office/officeart/2005/8/layout/hierarchy4"/>
    <dgm:cxn modelId="{94E7F203-F842-4BD2-8C66-A518B5334E9C}" type="presParOf" srcId="{18A23B6A-B536-4A5C-9851-16546BA237F8}" destId="{88206AA5-0944-490F-ABC1-46F6DDD66599}" srcOrd="0" destOrd="0" presId="urn:microsoft.com/office/officeart/2005/8/layout/hierarchy4"/>
    <dgm:cxn modelId="{90B3DAE3-BCFE-4EB3-A6B8-10A98B187CBA}" type="presParOf" srcId="{18A23B6A-B536-4A5C-9851-16546BA237F8}" destId="{1019A782-2252-4A9A-86BC-848B55C27E6B}"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2.xml><?xml version="1.0" encoding="utf-8"?>
<dgm:dataModel xmlns:dgm="http://schemas.openxmlformats.org/drawingml/2006/diagram" xmlns:a="http://schemas.openxmlformats.org/drawingml/2006/main">
  <dgm:ptLst>
    <dgm:pt modelId="{262BBA88-5B19-4EFA-950C-3AD88F92715F}" type="doc">
      <dgm:prSet loTypeId="urn:microsoft.com/office/officeart/2005/8/layout/process1" loCatId="process" qsTypeId="urn:microsoft.com/office/officeart/2005/8/quickstyle/3d2" qsCatId="3D" csTypeId="urn:microsoft.com/office/officeart/2005/8/colors/colorful5" csCatId="colorful"/>
      <dgm:spPr/>
      <dgm:t>
        <a:bodyPr/>
        <a:lstStyle/>
        <a:p>
          <a:endParaRPr lang="en-US"/>
        </a:p>
      </dgm:t>
    </dgm:pt>
    <dgm:pt modelId="{3B89A155-A6F9-4657-B49F-243136A1B440}">
      <dgm:prSet/>
      <dgm:spPr/>
      <dgm:t>
        <a:bodyPr/>
        <a:lstStyle/>
        <a:p>
          <a:r>
            <a:rPr lang="en-US" b="1"/>
            <a:t>Certificates of Compliance</a:t>
          </a:r>
          <a:endParaRPr lang="en-US"/>
        </a:p>
      </dgm:t>
    </dgm:pt>
    <dgm:pt modelId="{A9A38B69-20F8-4C26-AE5B-98E6B5E0A5D4}" type="parTrans" cxnId="{DAE51F28-9B82-4330-8BB5-627FBEEB2F59}">
      <dgm:prSet/>
      <dgm:spPr/>
      <dgm:t>
        <a:bodyPr/>
        <a:lstStyle/>
        <a:p>
          <a:endParaRPr lang="en-US"/>
        </a:p>
      </dgm:t>
    </dgm:pt>
    <dgm:pt modelId="{0B95A3CB-7C74-45D4-B0FD-FC4C9E25C9E9}" type="sibTrans" cxnId="{DAE51F28-9B82-4330-8BB5-627FBEEB2F59}">
      <dgm:prSet/>
      <dgm:spPr/>
      <dgm:t>
        <a:bodyPr/>
        <a:lstStyle/>
        <a:p>
          <a:endParaRPr lang="en-US"/>
        </a:p>
      </dgm:t>
    </dgm:pt>
    <dgm:pt modelId="{F778D614-21BD-4178-81A4-D8C5994CB936}">
      <dgm:prSet/>
      <dgm:spPr/>
      <dgm:t>
        <a:bodyPr/>
        <a:lstStyle/>
        <a:p>
          <a:r>
            <a:rPr lang="en-US"/>
            <a:t>A</a:t>
          </a:r>
          <a:r>
            <a:rPr lang="en-US" b="1"/>
            <a:t> </a:t>
          </a:r>
          <a:r>
            <a:rPr lang="en-US"/>
            <a:t>Certificate of Compliance from every Designer or consultant sealing drawings on the project shall be uploaded onto the State Construction InterScope database. </a:t>
          </a:r>
        </a:p>
      </dgm:t>
    </dgm:pt>
    <dgm:pt modelId="{65E386ED-DF03-4B94-949F-966FB5140B3C}" type="parTrans" cxnId="{A162775F-2241-4F64-8C91-31F68DA5CA0E}">
      <dgm:prSet/>
      <dgm:spPr/>
      <dgm:t>
        <a:bodyPr/>
        <a:lstStyle/>
        <a:p>
          <a:endParaRPr lang="en-US"/>
        </a:p>
      </dgm:t>
    </dgm:pt>
    <dgm:pt modelId="{355E5A47-6352-481A-A942-0263AF9F7F7F}" type="sibTrans" cxnId="{A162775F-2241-4F64-8C91-31F68DA5CA0E}">
      <dgm:prSet/>
      <dgm:spPr/>
      <dgm:t>
        <a:bodyPr/>
        <a:lstStyle/>
        <a:p>
          <a:endParaRPr lang="en-US"/>
        </a:p>
      </dgm:t>
    </dgm:pt>
    <dgm:pt modelId="{996CD206-B015-4A81-8D97-2E8D3495B67B}">
      <dgm:prSet/>
      <dgm:spPr/>
      <dgm:t>
        <a:bodyPr/>
        <a:lstStyle/>
        <a:p>
          <a:r>
            <a:rPr lang="en-US"/>
            <a:t>On University Download Projects </a:t>
          </a:r>
          <a:r>
            <a:rPr lang="en-US">
              <a:hlinkClick xmlns:r="http://schemas.openxmlformats.org/officeDocument/2006/relationships" r:id="rId1"/>
            </a:rPr>
            <a:t>GS 116-31.11 </a:t>
          </a:r>
          <a:r>
            <a:rPr lang="en-US"/>
            <a:t>this certificate should be uploaded into InterScope and provided to the Owner.</a:t>
          </a:r>
        </a:p>
      </dgm:t>
    </dgm:pt>
    <dgm:pt modelId="{523AD9C6-9B3C-4F05-85CE-C2BCF6CE2354}" type="parTrans" cxnId="{7AC76C17-9866-4627-8DED-1D256556AE3D}">
      <dgm:prSet/>
      <dgm:spPr/>
      <dgm:t>
        <a:bodyPr/>
        <a:lstStyle/>
        <a:p>
          <a:endParaRPr lang="en-US"/>
        </a:p>
      </dgm:t>
    </dgm:pt>
    <dgm:pt modelId="{48254B0A-65B2-4F31-9A08-A299DF032A42}" type="sibTrans" cxnId="{7AC76C17-9866-4627-8DED-1D256556AE3D}">
      <dgm:prSet/>
      <dgm:spPr/>
      <dgm:t>
        <a:bodyPr/>
        <a:lstStyle/>
        <a:p>
          <a:endParaRPr lang="en-US"/>
        </a:p>
      </dgm:t>
    </dgm:pt>
    <dgm:pt modelId="{9192DF2B-4009-4B94-941E-2E73B827D5B4}" type="pres">
      <dgm:prSet presAssocID="{262BBA88-5B19-4EFA-950C-3AD88F92715F}" presName="Name0" presStyleCnt="0">
        <dgm:presLayoutVars>
          <dgm:dir/>
          <dgm:resizeHandles val="exact"/>
        </dgm:presLayoutVars>
      </dgm:prSet>
      <dgm:spPr/>
    </dgm:pt>
    <dgm:pt modelId="{B35382B8-37F0-43A5-B353-B6D2BC81C01C}" type="pres">
      <dgm:prSet presAssocID="{3B89A155-A6F9-4657-B49F-243136A1B440}" presName="node" presStyleLbl="node1" presStyleIdx="0" presStyleCnt="3">
        <dgm:presLayoutVars>
          <dgm:bulletEnabled val="1"/>
        </dgm:presLayoutVars>
      </dgm:prSet>
      <dgm:spPr/>
    </dgm:pt>
    <dgm:pt modelId="{0A79D269-0734-4571-8F95-D78F6681B579}" type="pres">
      <dgm:prSet presAssocID="{0B95A3CB-7C74-45D4-B0FD-FC4C9E25C9E9}" presName="sibTrans" presStyleLbl="sibTrans2D1" presStyleIdx="0" presStyleCnt="2"/>
      <dgm:spPr/>
    </dgm:pt>
    <dgm:pt modelId="{B5C2325C-A060-4957-A54F-CF623596023B}" type="pres">
      <dgm:prSet presAssocID="{0B95A3CB-7C74-45D4-B0FD-FC4C9E25C9E9}" presName="connectorText" presStyleLbl="sibTrans2D1" presStyleIdx="0" presStyleCnt="2"/>
      <dgm:spPr/>
    </dgm:pt>
    <dgm:pt modelId="{9814F3CF-6EDA-4615-BA72-F0CDF1D6E39C}" type="pres">
      <dgm:prSet presAssocID="{F778D614-21BD-4178-81A4-D8C5994CB936}" presName="node" presStyleLbl="node1" presStyleIdx="1" presStyleCnt="3">
        <dgm:presLayoutVars>
          <dgm:bulletEnabled val="1"/>
        </dgm:presLayoutVars>
      </dgm:prSet>
      <dgm:spPr/>
    </dgm:pt>
    <dgm:pt modelId="{96D91B79-FBD6-4A9D-AE6D-D45CC7620D6B}" type="pres">
      <dgm:prSet presAssocID="{355E5A47-6352-481A-A942-0263AF9F7F7F}" presName="sibTrans" presStyleLbl="sibTrans2D1" presStyleIdx="1" presStyleCnt="2"/>
      <dgm:spPr/>
    </dgm:pt>
    <dgm:pt modelId="{4D079BD8-CBFF-4478-8031-1A2488D55820}" type="pres">
      <dgm:prSet presAssocID="{355E5A47-6352-481A-A942-0263AF9F7F7F}" presName="connectorText" presStyleLbl="sibTrans2D1" presStyleIdx="1" presStyleCnt="2"/>
      <dgm:spPr/>
    </dgm:pt>
    <dgm:pt modelId="{6EF983A3-C240-4872-86DB-11100BA5BFA8}" type="pres">
      <dgm:prSet presAssocID="{996CD206-B015-4A81-8D97-2E8D3495B67B}" presName="node" presStyleLbl="node1" presStyleIdx="2" presStyleCnt="3">
        <dgm:presLayoutVars>
          <dgm:bulletEnabled val="1"/>
        </dgm:presLayoutVars>
      </dgm:prSet>
      <dgm:spPr/>
    </dgm:pt>
  </dgm:ptLst>
  <dgm:cxnLst>
    <dgm:cxn modelId="{2557CD14-722C-4DCC-8F8B-E39A2C6F58DF}" type="presOf" srcId="{F778D614-21BD-4178-81A4-D8C5994CB936}" destId="{9814F3CF-6EDA-4615-BA72-F0CDF1D6E39C}" srcOrd="0" destOrd="0" presId="urn:microsoft.com/office/officeart/2005/8/layout/process1"/>
    <dgm:cxn modelId="{7AC76C17-9866-4627-8DED-1D256556AE3D}" srcId="{262BBA88-5B19-4EFA-950C-3AD88F92715F}" destId="{996CD206-B015-4A81-8D97-2E8D3495B67B}" srcOrd="2" destOrd="0" parTransId="{523AD9C6-9B3C-4F05-85CE-C2BCF6CE2354}" sibTransId="{48254B0A-65B2-4F31-9A08-A299DF032A42}"/>
    <dgm:cxn modelId="{DAE51F28-9B82-4330-8BB5-627FBEEB2F59}" srcId="{262BBA88-5B19-4EFA-950C-3AD88F92715F}" destId="{3B89A155-A6F9-4657-B49F-243136A1B440}" srcOrd="0" destOrd="0" parTransId="{A9A38B69-20F8-4C26-AE5B-98E6B5E0A5D4}" sibTransId="{0B95A3CB-7C74-45D4-B0FD-FC4C9E25C9E9}"/>
    <dgm:cxn modelId="{A162775F-2241-4F64-8C91-31F68DA5CA0E}" srcId="{262BBA88-5B19-4EFA-950C-3AD88F92715F}" destId="{F778D614-21BD-4178-81A4-D8C5994CB936}" srcOrd="1" destOrd="0" parTransId="{65E386ED-DF03-4B94-949F-966FB5140B3C}" sibTransId="{355E5A47-6352-481A-A942-0263AF9F7F7F}"/>
    <dgm:cxn modelId="{F7B9AB63-C534-4DBD-BDC2-5242EE012721}" type="presOf" srcId="{0B95A3CB-7C74-45D4-B0FD-FC4C9E25C9E9}" destId="{B5C2325C-A060-4957-A54F-CF623596023B}" srcOrd="1" destOrd="0" presId="urn:microsoft.com/office/officeart/2005/8/layout/process1"/>
    <dgm:cxn modelId="{8E7EE979-2623-4AAC-B15A-BBD2BA790EC8}" type="presOf" srcId="{355E5A47-6352-481A-A942-0263AF9F7F7F}" destId="{96D91B79-FBD6-4A9D-AE6D-D45CC7620D6B}" srcOrd="0" destOrd="0" presId="urn:microsoft.com/office/officeart/2005/8/layout/process1"/>
    <dgm:cxn modelId="{9ABF857B-EBD2-41CC-9E43-FCE483962BEF}" type="presOf" srcId="{0B95A3CB-7C74-45D4-B0FD-FC4C9E25C9E9}" destId="{0A79D269-0734-4571-8F95-D78F6681B579}" srcOrd="0" destOrd="0" presId="urn:microsoft.com/office/officeart/2005/8/layout/process1"/>
    <dgm:cxn modelId="{154D158A-2C70-4D51-A4FE-905F3224D454}" type="presOf" srcId="{996CD206-B015-4A81-8D97-2E8D3495B67B}" destId="{6EF983A3-C240-4872-86DB-11100BA5BFA8}" srcOrd="0" destOrd="0" presId="urn:microsoft.com/office/officeart/2005/8/layout/process1"/>
    <dgm:cxn modelId="{E7C9088C-C7BE-4411-A5D7-302654B828C4}" type="presOf" srcId="{262BBA88-5B19-4EFA-950C-3AD88F92715F}" destId="{9192DF2B-4009-4B94-941E-2E73B827D5B4}" srcOrd="0" destOrd="0" presId="urn:microsoft.com/office/officeart/2005/8/layout/process1"/>
    <dgm:cxn modelId="{6091DD8E-0C96-486E-B50F-388A5DB9CFAA}" type="presOf" srcId="{3B89A155-A6F9-4657-B49F-243136A1B440}" destId="{B35382B8-37F0-43A5-B353-B6D2BC81C01C}" srcOrd="0" destOrd="0" presId="urn:microsoft.com/office/officeart/2005/8/layout/process1"/>
    <dgm:cxn modelId="{D75431D6-27C6-49AE-BEA0-8D1DB1EF4C1F}" type="presOf" srcId="{355E5A47-6352-481A-A942-0263AF9F7F7F}" destId="{4D079BD8-CBFF-4478-8031-1A2488D55820}" srcOrd="1" destOrd="0" presId="urn:microsoft.com/office/officeart/2005/8/layout/process1"/>
    <dgm:cxn modelId="{23915852-F093-48FE-9E4C-2EDC29C2D9A2}" type="presParOf" srcId="{9192DF2B-4009-4B94-941E-2E73B827D5B4}" destId="{B35382B8-37F0-43A5-B353-B6D2BC81C01C}" srcOrd="0" destOrd="0" presId="urn:microsoft.com/office/officeart/2005/8/layout/process1"/>
    <dgm:cxn modelId="{A74AFDFD-3033-49EE-A7D0-B2665AFE21C2}" type="presParOf" srcId="{9192DF2B-4009-4B94-941E-2E73B827D5B4}" destId="{0A79D269-0734-4571-8F95-D78F6681B579}" srcOrd="1" destOrd="0" presId="urn:microsoft.com/office/officeart/2005/8/layout/process1"/>
    <dgm:cxn modelId="{0A94314A-755E-4B98-B6B6-4F75F7715B2A}" type="presParOf" srcId="{0A79D269-0734-4571-8F95-D78F6681B579}" destId="{B5C2325C-A060-4957-A54F-CF623596023B}" srcOrd="0" destOrd="0" presId="urn:microsoft.com/office/officeart/2005/8/layout/process1"/>
    <dgm:cxn modelId="{95CD8CFE-07C8-4307-BB8D-CA889BD6668A}" type="presParOf" srcId="{9192DF2B-4009-4B94-941E-2E73B827D5B4}" destId="{9814F3CF-6EDA-4615-BA72-F0CDF1D6E39C}" srcOrd="2" destOrd="0" presId="urn:microsoft.com/office/officeart/2005/8/layout/process1"/>
    <dgm:cxn modelId="{8576CD1F-C3E0-46CF-8AF9-7576CD1B0AD3}" type="presParOf" srcId="{9192DF2B-4009-4B94-941E-2E73B827D5B4}" destId="{96D91B79-FBD6-4A9D-AE6D-D45CC7620D6B}" srcOrd="3" destOrd="0" presId="urn:microsoft.com/office/officeart/2005/8/layout/process1"/>
    <dgm:cxn modelId="{83F01343-A997-4DF2-8F16-08B63FA8EAF2}" type="presParOf" srcId="{96D91B79-FBD6-4A9D-AE6D-D45CC7620D6B}" destId="{4D079BD8-CBFF-4478-8031-1A2488D55820}" srcOrd="0" destOrd="0" presId="urn:microsoft.com/office/officeart/2005/8/layout/process1"/>
    <dgm:cxn modelId="{1846476A-3AF1-44C8-978B-5A75F76CD1A6}" type="presParOf" srcId="{9192DF2B-4009-4B94-941E-2E73B827D5B4}" destId="{6EF983A3-C240-4872-86DB-11100BA5BFA8}"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3.xml><?xml version="1.0" encoding="utf-8"?>
<dgm:dataModel xmlns:dgm="http://schemas.openxmlformats.org/drawingml/2006/diagram" xmlns:a="http://schemas.openxmlformats.org/drawingml/2006/main">
  <dgm:ptLst>
    <dgm:pt modelId="{394414AD-D059-42F7-AC5B-A1EC05BC4540}" type="doc">
      <dgm:prSet loTypeId="urn:microsoft.com/office/officeart/2005/8/layout/process1" loCatId="process" qsTypeId="urn:microsoft.com/office/officeart/2005/8/quickstyle/3d3" qsCatId="3D" csTypeId="urn:microsoft.com/office/officeart/2005/8/colors/colorful1" csCatId="colorful"/>
      <dgm:spPr/>
      <dgm:t>
        <a:bodyPr/>
        <a:lstStyle/>
        <a:p>
          <a:endParaRPr lang="en-US"/>
        </a:p>
      </dgm:t>
    </dgm:pt>
    <dgm:pt modelId="{1FAD1826-8FEC-4F1F-AEC7-18D9FF8E4F6B}">
      <dgm:prSet/>
      <dgm:spPr/>
      <dgm:t>
        <a:bodyPr/>
        <a:lstStyle/>
        <a:p>
          <a:r>
            <a:rPr lang="en-US" b="1"/>
            <a:t>Certificate of Completion</a:t>
          </a:r>
          <a:endParaRPr lang="en-US"/>
        </a:p>
      </dgm:t>
    </dgm:pt>
    <dgm:pt modelId="{E91742AD-E0E5-4298-A4F9-57F59769AE3B}" type="parTrans" cxnId="{CCA4C24F-7125-4F78-92DB-65A367677060}">
      <dgm:prSet/>
      <dgm:spPr/>
      <dgm:t>
        <a:bodyPr/>
        <a:lstStyle/>
        <a:p>
          <a:endParaRPr lang="en-US"/>
        </a:p>
      </dgm:t>
    </dgm:pt>
    <dgm:pt modelId="{284016B1-E335-4EA8-B048-E8354706EAFA}" type="sibTrans" cxnId="{CCA4C24F-7125-4F78-92DB-65A367677060}">
      <dgm:prSet/>
      <dgm:spPr/>
      <dgm:t>
        <a:bodyPr/>
        <a:lstStyle/>
        <a:p>
          <a:endParaRPr lang="en-US"/>
        </a:p>
      </dgm:t>
    </dgm:pt>
    <dgm:pt modelId="{0A96062E-6C56-4691-9995-6D13704A2A26}">
      <dgm:prSet/>
      <dgm:spPr/>
      <dgm:t>
        <a:bodyPr/>
        <a:lstStyle/>
        <a:p>
          <a:r>
            <a:rPr lang="en-US"/>
            <a:t>One Certificate of Completion shall be issued for each project by the lead Designer and uploaded into the State Construction Office InterScope database. </a:t>
          </a:r>
        </a:p>
      </dgm:t>
    </dgm:pt>
    <dgm:pt modelId="{AFDF56A0-3CBD-4952-BB69-51B1F042B73A}" type="parTrans" cxnId="{9BE61A54-7DEC-4282-9A1A-2510AC6B7538}">
      <dgm:prSet/>
      <dgm:spPr/>
      <dgm:t>
        <a:bodyPr/>
        <a:lstStyle/>
        <a:p>
          <a:endParaRPr lang="en-US"/>
        </a:p>
      </dgm:t>
    </dgm:pt>
    <dgm:pt modelId="{4BBA6B38-BB3C-42AE-A71C-D4B800507863}" type="sibTrans" cxnId="{9BE61A54-7DEC-4282-9A1A-2510AC6B7538}">
      <dgm:prSet/>
      <dgm:spPr/>
      <dgm:t>
        <a:bodyPr/>
        <a:lstStyle/>
        <a:p>
          <a:endParaRPr lang="en-US"/>
        </a:p>
      </dgm:t>
    </dgm:pt>
    <dgm:pt modelId="{D0E67914-BFF1-4AD3-BF74-6C131BAB9FD7}">
      <dgm:prSet/>
      <dgm:spPr/>
      <dgm:t>
        <a:bodyPr/>
        <a:lstStyle/>
        <a:p>
          <a:r>
            <a:rPr lang="en-US"/>
            <a:t>On University Download Projects </a:t>
          </a:r>
          <a:r>
            <a:rPr lang="en-US">
              <a:hlinkClick xmlns:r="http://schemas.openxmlformats.org/officeDocument/2006/relationships" r:id="rId1"/>
            </a:rPr>
            <a:t>GS 116-31.11 </a:t>
          </a:r>
          <a:r>
            <a:rPr lang="en-US"/>
            <a:t>this certificate should be uploaded into InterScope and provided to the Owner.</a:t>
          </a:r>
        </a:p>
      </dgm:t>
    </dgm:pt>
    <dgm:pt modelId="{982D96F0-B731-489F-B314-011FB0AAB1EC}" type="parTrans" cxnId="{1FCD0A58-0317-415B-899A-CCC8CD108807}">
      <dgm:prSet/>
      <dgm:spPr/>
      <dgm:t>
        <a:bodyPr/>
        <a:lstStyle/>
        <a:p>
          <a:endParaRPr lang="en-US"/>
        </a:p>
      </dgm:t>
    </dgm:pt>
    <dgm:pt modelId="{202295A2-3A40-4B0F-A9A0-66C53106655F}" type="sibTrans" cxnId="{1FCD0A58-0317-415B-899A-CCC8CD108807}">
      <dgm:prSet/>
      <dgm:spPr/>
      <dgm:t>
        <a:bodyPr/>
        <a:lstStyle/>
        <a:p>
          <a:endParaRPr lang="en-US"/>
        </a:p>
      </dgm:t>
    </dgm:pt>
    <dgm:pt modelId="{FE7A87C5-0250-4206-AD61-F610717E6743}" type="pres">
      <dgm:prSet presAssocID="{394414AD-D059-42F7-AC5B-A1EC05BC4540}" presName="Name0" presStyleCnt="0">
        <dgm:presLayoutVars>
          <dgm:dir/>
          <dgm:resizeHandles val="exact"/>
        </dgm:presLayoutVars>
      </dgm:prSet>
      <dgm:spPr/>
    </dgm:pt>
    <dgm:pt modelId="{27C8894C-AEC5-475D-A848-B64496A4E9B6}" type="pres">
      <dgm:prSet presAssocID="{1FAD1826-8FEC-4F1F-AEC7-18D9FF8E4F6B}" presName="node" presStyleLbl="node1" presStyleIdx="0" presStyleCnt="3">
        <dgm:presLayoutVars>
          <dgm:bulletEnabled val="1"/>
        </dgm:presLayoutVars>
      </dgm:prSet>
      <dgm:spPr/>
    </dgm:pt>
    <dgm:pt modelId="{DE1D1E1B-D297-4CA4-BEAC-3F943C24B717}" type="pres">
      <dgm:prSet presAssocID="{284016B1-E335-4EA8-B048-E8354706EAFA}" presName="sibTrans" presStyleLbl="sibTrans2D1" presStyleIdx="0" presStyleCnt="2"/>
      <dgm:spPr/>
    </dgm:pt>
    <dgm:pt modelId="{D8DAFDEF-8E57-46CE-AC99-C1DEC7849D42}" type="pres">
      <dgm:prSet presAssocID="{284016B1-E335-4EA8-B048-E8354706EAFA}" presName="connectorText" presStyleLbl="sibTrans2D1" presStyleIdx="0" presStyleCnt="2"/>
      <dgm:spPr/>
    </dgm:pt>
    <dgm:pt modelId="{BFE0DC0B-26A9-4975-A697-0F87F1F4F81B}" type="pres">
      <dgm:prSet presAssocID="{0A96062E-6C56-4691-9995-6D13704A2A26}" presName="node" presStyleLbl="node1" presStyleIdx="1" presStyleCnt="3">
        <dgm:presLayoutVars>
          <dgm:bulletEnabled val="1"/>
        </dgm:presLayoutVars>
      </dgm:prSet>
      <dgm:spPr/>
    </dgm:pt>
    <dgm:pt modelId="{50241B83-E3C9-4D38-9B48-4B02FC526711}" type="pres">
      <dgm:prSet presAssocID="{4BBA6B38-BB3C-42AE-A71C-D4B800507863}" presName="sibTrans" presStyleLbl="sibTrans2D1" presStyleIdx="1" presStyleCnt="2"/>
      <dgm:spPr/>
    </dgm:pt>
    <dgm:pt modelId="{DA728567-C033-4C2B-86AB-4D5C5499260F}" type="pres">
      <dgm:prSet presAssocID="{4BBA6B38-BB3C-42AE-A71C-D4B800507863}" presName="connectorText" presStyleLbl="sibTrans2D1" presStyleIdx="1" presStyleCnt="2"/>
      <dgm:spPr/>
    </dgm:pt>
    <dgm:pt modelId="{0C630F71-6B31-48E5-9751-1BB8A58ACA07}" type="pres">
      <dgm:prSet presAssocID="{D0E67914-BFF1-4AD3-BF74-6C131BAB9FD7}" presName="node" presStyleLbl="node1" presStyleIdx="2" presStyleCnt="3">
        <dgm:presLayoutVars>
          <dgm:bulletEnabled val="1"/>
        </dgm:presLayoutVars>
      </dgm:prSet>
      <dgm:spPr/>
    </dgm:pt>
  </dgm:ptLst>
  <dgm:cxnLst>
    <dgm:cxn modelId="{0542192B-3239-4F4D-9253-7D9827F45491}" type="presOf" srcId="{394414AD-D059-42F7-AC5B-A1EC05BC4540}" destId="{FE7A87C5-0250-4206-AD61-F610717E6743}" srcOrd="0" destOrd="0" presId="urn:microsoft.com/office/officeart/2005/8/layout/process1"/>
    <dgm:cxn modelId="{AA334637-C8D8-4678-B5FD-E7660CDDDD15}" type="presOf" srcId="{284016B1-E335-4EA8-B048-E8354706EAFA}" destId="{DE1D1E1B-D297-4CA4-BEAC-3F943C24B717}" srcOrd="0" destOrd="0" presId="urn:microsoft.com/office/officeart/2005/8/layout/process1"/>
    <dgm:cxn modelId="{CCA4C24F-7125-4F78-92DB-65A367677060}" srcId="{394414AD-D059-42F7-AC5B-A1EC05BC4540}" destId="{1FAD1826-8FEC-4F1F-AEC7-18D9FF8E4F6B}" srcOrd="0" destOrd="0" parTransId="{E91742AD-E0E5-4298-A4F9-57F59769AE3B}" sibTransId="{284016B1-E335-4EA8-B048-E8354706EAFA}"/>
    <dgm:cxn modelId="{B044F473-D859-4988-9E9B-1B838FAEAFEB}" type="presOf" srcId="{D0E67914-BFF1-4AD3-BF74-6C131BAB9FD7}" destId="{0C630F71-6B31-48E5-9751-1BB8A58ACA07}" srcOrd="0" destOrd="0" presId="urn:microsoft.com/office/officeart/2005/8/layout/process1"/>
    <dgm:cxn modelId="{9BE61A54-7DEC-4282-9A1A-2510AC6B7538}" srcId="{394414AD-D059-42F7-AC5B-A1EC05BC4540}" destId="{0A96062E-6C56-4691-9995-6D13704A2A26}" srcOrd="1" destOrd="0" parTransId="{AFDF56A0-3CBD-4952-BB69-51B1F042B73A}" sibTransId="{4BBA6B38-BB3C-42AE-A71C-D4B800507863}"/>
    <dgm:cxn modelId="{199A0778-D7FC-4BCB-B560-F8B748B6FA37}" type="presOf" srcId="{1FAD1826-8FEC-4F1F-AEC7-18D9FF8E4F6B}" destId="{27C8894C-AEC5-475D-A848-B64496A4E9B6}" srcOrd="0" destOrd="0" presId="urn:microsoft.com/office/officeart/2005/8/layout/process1"/>
    <dgm:cxn modelId="{1FCD0A58-0317-415B-899A-CCC8CD108807}" srcId="{394414AD-D059-42F7-AC5B-A1EC05BC4540}" destId="{D0E67914-BFF1-4AD3-BF74-6C131BAB9FD7}" srcOrd="2" destOrd="0" parTransId="{982D96F0-B731-489F-B314-011FB0AAB1EC}" sibTransId="{202295A2-3A40-4B0F-A9A0-66C53106655F}"/>
    <dgm:cxn modelId="{000582BA-A38C-496B-8C69-CC6474D397AC}" type="presOf" srcId="{4BBA6B38-BB3C-42AE-A71C-D4B800507863}" destId="{DA728567-C033-4C2B-86AB-4D5C5499260F}" srcOrd="1" destOrd="0" presId="urn:microsoft.com/office/officeart/2005/8/layout/process1"/>
    <dgm:cxn modelId="{3EF3ABCC-F85B-4B7D-853F-D708C37A16C2}" type="presOf" srcId="{0A96062E-6C56-4691-9995-6D13704A2A26}" destId="{BFE0DC0B-26A9-4975-A697-0F87F1F4F81B}" srcOrd="0" destOrd="0" presId="urn:microsoft.com/office/officeart/2005/8/layout/process1"/>
    <dgm:cxn modelId="{EE577CED-C69C-4F9E-9E46-5A019292D1BD}" type="presOf" srcId="{4BBA6B38-BB3C-42AE-A71C-D4B800507863}" destId="{50241B83-E3C9-4D38-9B48-4B02FC526711}" srcOrd="0" destOrd="0" presId="urn:microsoft.com/office/officeart/2005/8/layout/process1"/>
    <dgm:cxn modelId="{20469DF6-839C-411F-858D-F6CE43E27F0D}" type="presOf" srcId="{284016B1-E335-4EA8-B048-E8354706EAFA}" destId="{D8DAFDEF-8E57-46CE-AC99-C1DEC7849D42}" srcOrd="1" destOrd="0" presId="urn:microsoft.com/office/officeart/2005/8/layout/process1"/>
    <dgm:cxn modelId="{014FA4CE-D440-4C9A-93AA-E3BF2A00CD7B}" type="presParOf" srcId="{FE7A87C5-0250-4206-AD61-F610717E6743}" destId="{27C8894C-AEC5-475D-A848-B64496A4E9B6}" srcOrd="0" destOrd="0" presId="urn:microsoft.com/office/officeart/2005/8/layout/process1"/>
    <dgm:cxn modelId="{DA470502-8E13-41A0-B7FC-9507274A5ABA}" type="presParOf" srcId="{FE7A87C5-0250-4206-AD61-F610717E6743}" destId="{DE1D1E1B-D297-4CA4-BEAC-3F943C24B717}" srcOrd="1" destOrd="0" presId="urn:microsoft.com/office/officeart/2005/8/layout/process1"/>
    <dgm:cxn modelId="{42B3E0F5-5E06-45E6-A013-E926C760FE51}" type="presParOf" srcId="{DE1D1E1B-D297-4CA4-BEAC-3F943C24B717}" destId="{D8DAFDEF-8E57-46CE-AC99-C1DEC7849D42}" srcOrd="0" destOrd="0" presId="urn:microsoft.com/office/officeart/2005/8/layout/process1"/>
    <dgm:cxn modelId="{FF3B66F9-B0D5-431B-B64A-283007A0A836}" type="presParOf" srcId="{FE7A87C5-0250-4206-AD61-F610717E6743}" destId="{BFE0DC0B-26A9-4975-A697-0F87F1F4F81B}" srcOrd="2" destOrd="0" presId="urn:microsoft.com/office/officeart/2005/8/layout/process1"/>
    <dgm:cxn modelId="{C18CAE1A-59B7-4CC4-8347-8835EFB8226C}" type="presParOf" srcId="{FE7A87C5-0250-4206-AD61-F610717E6743}" destId="{50241B83-E3C9-4D38-9B48-4B02FC526711}" srcOrd="3" destOrd="0" presId="urn:microsoft.com/office/officeart/2005/8/layout/process1"/>
    <dgm:cxn modelId="{F3D755B5-1423-4BFA-894A-D4FD3131401D}" type="presParOf" srcId="{50241B83-E3C9-4D38-9B48-4B02FC526711}" destId="{DA728567-C033-4C2B-86AB-4D5C5499260F}" srcOrd="0" destOrd="0" presId="urn:microsoft.com/office/officeart/2005/8/layout/process1"/>
    <dgm:cxn modelId="{BC26BDE7-C3B4-494A-8AD7-059F9030A329}" type="presParOf" srcId="{FE7A87C5-0250-4206-AD61-F610717E6743}" destId="{0C630F71-6B31-48E5-9751-1BB8A58ACA07}"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B8482CB-75F4-4650-B13E-023F3D02C21A}" type="doc">
      <dgm:prSet loTypeId="urn:microsoft.com/office/officeart/2005/8/layout/hierarchy4" loCatId="list" qsTypeId="urn:microsoft.com/office/officeart/2005/8/quickstyle/3d3" qsCatId="3D" csTypeId="urn:microsoft.com/office/officeart/2005/8/colors/accent5_5" csCatId="accent5"/>
      <dgm:spPr/>
      <dgm:t>
        <a:bodyPr/>
        <a:lstStyle/>
        <a:p>
          <a:endParaRPr lang="en-US"/>
        </a:p>
      </dgm:t>
    </dgm:pt>
    <dgm:pt modelId="{9860E045-3535-461A-B088-CFD02ED0C2C4}">
      <dgm:prSet/>
      <dgm:spPr/>
      <dgm:t>
        <a:bodyPr/>
        <a:lstStyle/>
        <a:p>
          <a:r>
            <a:rPr lang="en-US" b="1" dirty="0">
              <a:latin typeface="+mj-lt"/>
              <a:ea typeface="Batang" panose="02030600000101010101" pitchFamily="18" charset="-127"/>
            </a:rPr>
            <a:t>INTRODUCTIONS</a:t>
          </a:r>
          <a:endParaRPr lang="en-US" dirty="0">
            <a:latin typeface="+mj-lt"/>
            <a:ea typeface="Batang" panose="02030600000101010101" pitchFamily="18" charset="-127"/>
          </a:endParaRPr>
        </a:p>
      </dgm:t>
    </dgm:pt>
    <dgm:pt modelId="{03EFEAFE-F020-46F2-97EA-0BCDF0275DE9}" type="parTrans" cxnId="{B2EF193C-87B0-4AA8-AE2C-EFD4DA3DA187}">
      <dgm:prSet/>
      <dgm:spPr/>
      <dgm:t>
        <a:bodyPr/>
        <a:lstStyle/>
        <a:p>
          <a:endParaRPr lang="en-US"/>
        </a:p>
      </dgm:t>
    </dgm:pt>
    <dgm:pt modelId="{717A1533-976A-4568-A1E6-D877EF3D3501}" type="sibTrans" cxnId="{B2EF193C-87B0-4AA8-AE2C-EFD4DA3DA187}">
      <dgm:prSet/>
      <dgm:spPr/>
      <dgm:t>
        <a:bodyPr/>
        <a:lstStyle/>
        <a:p>
          <a:endParaRPr lang="en-US"/>
        </a:p>
      </dgm:t>
    </dgm:pt>
    <dgm:pt modelId="{BBDCEFBC-BC1F-45EC-AAFA-69AB39C603F8}" type="pres">
      <dgm:prSet presAssocID="{7B8482CB-75F4-4650-B13E-023F3D02C21A}" presName="Name0" presStyleCnt="0">
        <dgm:presLayoutVars>
          <dgm:chPref val="1"/>
          <dgm:dir/>
          <dgm:animOne val="branch"/>
          <dgm:animLvl val="lvl"/>
          <dgm:resizeHandles/>
        </dgm:presLayoutVars>
      </dgm:prSet>
      <dgm:spPr/>
    </dgm:pt>
    <dgm:pt modelId="{08040E3B-F61F-4EA6-8139-F7C9B5306FDE}" type="pres">
      <dgm:prSet presAssocID="{9860E045-3535-461A-B088-CFD02ED0C2C4}" presName="vertOne" presStyleCnt="0"/>
      <dgm:spPr/>
    </dgm:pt>
    <dgm:pt modelId="{1ED8FAFB-859D-4609-8256-2E4DFC45E43F}" type="pres">
      <dgm:prSet presAssocID="{9860E045-3535-461A-B088-CFD02ED0C2C4}" presName="txOne" presStyleLbl="node0" presStyleIdx="0" presStyleCnt="1">
        <dgm:presLayoutVars>
          <dgm:chPref val="3"/>
        </dgm:presLayoutVars>
      </dgm:prSet>
      <dgm:spPr/>
    </dgm:pt>
    <dgm:pt modelId="{B1D4D488-C4CD-4960-B97F-65B8EF857F3E}" type="pres">
      <dgm:prSet presAssocID="{9860E045-3535-461A-B088-CFD02ED0C2C4}" presName="horzOne" presStyleCnt="0"/>
      <dgm:spPr/>
    </dgm:pt>
  </dgm:ptLst>
  <dgm:cxnLst>
    <dgm:cxn modelId="{EADE6D01-02CF-4643-B5BE-E8BD55D8A010}" type="presOf" srcId="{7B8482CB-75F4-4650-B13E-023F3D02C21A}" destId="{BBDCEFBC-BC1F-45EC-AAFA-69AB39C603F8}" srcOrd="0" destOrd="0" presId="urn:microsoft.com/office/officeart/2005/8/layout/hierarchy4"/>
    <dgm:cxn modelId="{B2EF193C-87B0-4AA8-AE2C-EFD4DA3DA187}" srcId="{7B8482CB-75F4-4650-B13E-023F3D02C21A}" destId="{9860E045-3535-461A-B088-CFD02ED0C2C4}" srcOrd="0" destOrd="0" parTransId="{03EFEAFE-F020-46F2-97EA-0BCDF0275DE9}" sibTransId="{717A1533-976A-4568-A1E6-D877EF3D3501}"/>
    <dgm:cxn modelId="{559936CC-EBC2-4BBB-B6B0-74A75BA73EB5}" type="presOf" srcId="{9860E045-3535-461A-B088-CFD02ED0C2C4}" destId="{1ED8FAFB-859D-4609-8256-2E4DFC45E43F}" srcOrd="0" destOrd="0" presId="urn:microsoft.com/office/officeart/2005/8/layout/hierarchy4"/>
    <dgm:cxn modelId="{7707B0BE-C059-4E13-92CC-339D08732E50}" type="presParOf" srcId="{BBDCEFBC-BC1F-45EC-AAFA-69AB39C603F8}" destId="{08040E3B-F61F-4EA6-8139-F7C9B5306FDE}" srcOrd="0" destOrd="0" presId="urn:microsoft.com/office/officeart/2005/8/layout/hierarchy4"/>
    <dgm:cxn modelId="{F687A97C-C5BC-448C-9D88-EAFFA2E8273C}" type="presParOf" srcId="{08040E3B-F61F-4EA6-8139-F7C9B5306FDE}" destId="{1ED8FAFB-859D-4609-8256-2E4DFC45E43F}" srcOrd="0" destOrd="0" presId="urn:microsoft.com/office/officeart/2005/8/layout/hierarchy4"/>
    <dgm:cxn modelId="{C5D47B63-D79D-4BF1-B4B5-6F2BFDA44E9E}" type="presParOf" srcId="{08040E3B-F61F-4EA6-8139-F7C9B5306FDE}" destId="{B1D4D488-C4CD-4960-B97F-65B8EF857F3E}"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ADFAAD1E-C841-4F84-ACAC-FF1842589989}" type="doc">
      <dgm:prSet loTypeId="urn:microsoft.com/office/officeart/2005/8/layout/hList6" loCatId="list" qsTypeId="urn:microsoft.com/office/officeart/2005/8/quickstyle/3d1" qsCatId="3D" csTypeId="urn:microsoft.com/office/officeart/2005/8/colors/colorful3" csCatId="colorful" phldr="1"/>
      <dgm:spPr/>
      <dgm:t>
        <a:bodyPr/>
        <a:lstStyle/>
        <a:p>
          <a:endParaRPr lang="en-US"/>
        </a:p>
      </dgm:t>
    </dgm:pt>
    <dgm:pt modelId="{CC78C501-69FE-4931-826A-58F33957B399}">
      <dgm:prSet/>
      <dgm:spPr/>
      <dgm:t>
        <a:bodyPr/>
        <a:lstStyle/>
        <a:p>
          <a:r>
            <a:rPr lang="en-US"/>
            <a:t>Created in July 1987 by the Legislature, </a:t>
          </a:r>
          <a:r>
            <a:rPr lang="en-US">
              <a:hlinkClick xmlns:r="http://schemas.openxmlformats.org/officeDocument/2006/relationships" r:id="rId1"/>
            </a:rPr>
            <a:t>GS 143-135.25 </a:t>
          </a:r>
          <a:r>
            <a:rPr lang="en-US"/>
            <a:t>established the State Building Commission as the successor to the previous Capital Building Authority. </a:t>
          </a:r>
        </a:p>
      </dgm:t>
    </dgm:pt>
    <dgm:pt modelId="{66EA319B-1BEA-492F-8403-B669937384E3}" type="parTrans" cxnId="{659EA673-0620-4C97-B012-A1FE330B8640}">
      <dgm:prSet/>
      <dgm:spPr/>
      <dgm:t>
        <a:bodyPr/>
        <a:lstStyle/>
        <a:p>
          <a:endParaRPr lang="en-US"/>
        </a:p>
      </dgm:t>
    </dgm:pt>
    <dgm:pt modelId="{489CF715-CD8A-48AA-9122-B8BD00160C81}" type="sibTrans" cxnId="{659EA673-0620-4C97-B012-A1FE330B8640}">
      <dgm:prSet/>
      <dgm:spPr/>
      <dgm:t>
        <a:bodyPr/>
        <a:lstStyle/>
        <a:p>
          <a:endParaRPr lang="en-US"/>
        </a:p>
      </dgm:t>
    </dgm:pt>
    <dgm:pt modelId="{D740D912-5D89-461B-B0E8-12695BD18DAB}">
      <dgm:prSet/>
      <dgm:spPr/>
      <dgm:t>
        <a:bodyPr/>
        <a:lstStyle/>
        <a:p>
          <a:r>
            <a:rPr lang="en-US" dirty="0"/>
            <a:t>Nine members are appointed by the Governor and the General Assembly, representing owners, designers, contractors, local governments and the public. </a:t>
          </a:r>
        </a:p>
      </dgm:t>
    </dgm:pt>
    <dgm:pt modelId="{A4EF545B-F059-47C4-8891-FBF358AC1EA0}" type="parTrans" cxnId="{30E2EAD8-3C06-4EC6-9833-489142F63F5D}">
      <dgm:prSet/>
      <dgm:spPr/>
      <dgm:t>
        <a:bodyPr/>
        <a:lstStyle/>
        <a:p>
          <a:endParaRPr lang="en-US"/>
        </a:p>
      </dgm:t>
    </dgm:pt>
    <dgm:pt modelId="{6268287E-6567-4CBA-A3E0-7F48BF7DD8B8}" type="sibTrans" cxnId="{30E2EAD8-3C06-4EC6-9833-489142F63F5D}">
      <dgm:prSet/>
      <dgm:spPr/>
      <dgm:t>
        <a:bodyPr/>
        <a:lstStyle/>
        <a:p>
          <a:endParaRPr lang="en-US"/>
        </a:p>
      </dgm:t>
    </dgm:pt>
    <dgm:pt modelId="{326C5A3D-907B-491E-876E-FF8C4A212763}">
      <dgm:prSet/>
      <dgm:spPr/>
      <dgm:t>
        <a:bodyPr/>
        <a:lstStyle/>
        <a:p>
          <a:r>
            <a:rPr lang="en-US"/>
            <a:t>Members serve three-year terms with each member limited to two consecutive terms. </a:t>
          </a:r>
        </a:p>
      </dgm:t>
    </dgm:pt>
    <dgm:pt modelId="{5AD5B9EC-D99A-4160-BE96-9F086ED12B67}" type="parTrans" cxnId="{1B7F397F-36D2-47E5-AC88-DF5C83182605}">
      <dgm:prSet/>
      <dgm:spPr/>
      <dgm:t>
        <a:bodyPr/>
        <a:lstStyle/>
        <a:p>
          <a:endParaRPr lang="en-US"/>
        </a:p>
      </dgm:t>
    </dgm:pt>
    <dgm:pt modelId="{FA2BB09A-E35F-4856-861F-CDCC5DE8F49D}" type="sibTrans" cxnId="{1B7F397F-36D2-47E5-AC88-DF5C83182605}">
      <dgm:prSet/>
      <dgm:spPr/>
      <dgm:t>
        <a:bodyPr/>
        <a:lstStyle/>
        <a:p>
          <a:endParaRPr lang="en-US"/>
        </a:p>
      </dgm:t>
    </dgm:pt>
    <dgm:pt modelId="{FB277999-6A2F-4796-8B12-FFD8752F36FA}">
      <dgm:prSet/>
      <dgm:spPr/>
      <dgm:t>
        <a:bodyPr/>
        <a:lstStyle/>
        <a:p>
          <a:r>
            <a:rPr lang="en-US"/>
            <a:t>The Commission is only required to meet four times annually but, typically, meets monthly in the State Construction Office. </a:t>
          </a:r>
        </a:p>
      </dgm:t>
    </dgm:pt>
    <dgm:pt modelId="{F9D212B6-6516-42CD-80AE-85F7E1901813}" type="parTrans" cxnId="{7BBFDAD6-5EA8-4F29-9C3F-8E0FDF411FBC}">
      <dgm:prSet/>
      <dgm:spPr/>
      <dgm:t>
        <a:bodyPr/>
        <a:lstStyle/>
        <a:p>
          <a:endParaRPr lang="en-US"/>
        </a:p>
      </dgm:t>
    </dgm:pt>
    <dgm:pt modelId="{13E4F753-EB0D-4467-936B-D73F88FECCB4}" type="sibTrans" cxnId="{7BBFDAD6-5EA8-4F29-9C3F-8E0FDF411FBC}">
      <dgm:prSet/>
      <dgm:spPr/>
      <dgm:t>
        <a:bodyPr/>
        <a:lstStyle/>
        <a:p>
          <a:endParaRPr lang="en-US"/>
        </a:p>
      </dgm:t>
    </dgm:pt>
    <dgm:pt modelId="{6F530FF2-4733-4651-B8AE-89D0DC5F2957}">
      <dgm:prSet/>
      <dgm:spPr/>
      <dgm:t>
        <a:bodyPr/>
        <a:lstStyle/>
        <a:p>
          <a:r>
            <a:rPr lang="en-US" dirty="0"/>
            <a:t>The State Construction Office and State Building Commission Rules are in </a:t>
          </a:r>
          <a:r>
            <a:rPr lang="en-US" dirty="0">
              <a:hlinkClick xmlns:r="http://schemas.openxmlformats.org/officeDocument/2006/relationships" r:id="rId2"/>
            </a:rPr>
            <a:t>North Carolina Administrative Code (NCAC) 30 </a:t>
          </a:r>
          <a:r>
            <a:rPr lang="en-US" dirty="0"/>
            <a:t>of the </a:t>
          </a:r>
          <a:r>
            <a:rPr lang="en-US" dirty="0">
              <a:hlinkClick xmlns:r="http://schemas.openxmlformats.org/officeDocument/2006/relationships" r:id="rId2"/>
            </a:rPr>
            <a:t>NC Administrative Code </a:t>
          </a:r>
          <a:endParaRPr lang="en-US" dirty="0"/>
        </a:p>
      </dgm:t>
    </dgm:pt>
    <dgm:pt modelId="{5BE794F3-AF25-4A77-9192-4F0FEABAC0E6}" type="parTrans" cxnId="{DBD72997-4B81-4E53-9E74-2E5C537ADBB2}">
      <dgm:prSet/>
      <dgm:spPr/>
      <dgm:t>
        <a:bodyPr/>
        <a:lstStyle/>
        <a:p>
          <a:endParaRPr lang="en-US"/>
        </a:p>
      </dgm:t>
    </dgm:pt>
    <dgm:pt modelId="{02A2826E-BE7C-4F47-829C-F1C68EB69AFF}" type="sibTrans" cxnId="{DBD72997-4B81-4E53-9E74-2E5C537ADBB2}">
      <dgm:prSet/>
      <dgm:spPr/>
      <dgm:t>
        <a:bodyPr/>
        <a:lstStyle/>
        <a:p>
          <a:endParaRPr lang="en-US"/>
        </a:p>
      </dgm:t>
    </dgm:pt>
    <dgm:pt modelId="{B7D89338-770E-4925-8E5C-92538FB67B58}" type="pres">
      <dgm:prSet presAssocID="{ADFAAD1E-C841-4F84-ACAC-FF1842589989}" presName="Name0" presStyleCnt="0">
        <dgm:presLayoutVars>
          <dgm:dir/>
          <dgm:resizeHandles val="exact"/>
        </dgm:presLayoutVars>
      </dgm:prSet>
      <dgm:spPr/>
    </dgm:pt>
    <dgm:pt modelId="{FCB0336D-455E-4E27-B901-DBBFF1C1B552}" type="pres">
      <dgm:prSet presAssocID="{CC78C501-69FE-4931-826A-58F33957B399}" presName="node" presStyleLbl="node1" presStyleIdx="0" presStyleCnt="5">
        <dgm:presLayoutVars>
          <dgm:bulletEnabled val="1"/>
        </dgm:presLayoutVars>
      </dgm:prSet>
      <dgm:spPr/>
    </dgm:pt>
    <dgm:pt modelId="{A8AE11AB-646F-41E1-871D-47A1771C2A09}" type="pres">
      <dgm:prSet presAssocID="{489CF715-CD8A-48AA-9122-B8BD00160C81}" presName="sibTrans" presStyleCnt="0"/>
      <dgm:spPr/>
    </dgm:pt>
    <dgm:pt modelId="{6B0C5419-9C73-496C-B73A-39BF9C2E68F9}" type="pres">
      <dgm:prSet presAssocID="{D740D912-5D89-461B-B0E8-12695BD18DAB}" presName="node" presStyleLbl="node1" presStyleIdx="1" presStyleCnt="5">
        <dgm:presLayoutVars>
          <dgm:bulletEnabled val="1"/>
        </dgm:presLayoutVars>
      </dgm:prSet>
      <dgm:spPr/>
    </dgm:pt>
    <dgm:pt modelId="{F7EE3326-E618-4735-B642-6705085324B2}" type="pres">
      <dgm:prSet presAssocID="{6268287E-6567-4CBA-A3E0-7F48BF7DD8B8}" presName="sibTrans" presStyleCnt="0"/>
      <dgm:spPr/>
    </dgm:pt>
    <dgm:pt modelId="{FCEE73B3-BBF2-4EE6-8410-9F1705741F59}" type="pres">
      <dgm:prSet presAssocID="{326C5A3D-907B-491E-876E-FF8C4A212763}" presName="node" presStyleLbl="node1" presStyleIdx="2" presStyleCnt="5">
        <dgm:presLayoutVars>
          <dgm:bulletEnabled val="1"/>
        </dgm:presLayoutVars>
      </dgm:prSet>
      <dgm:spPr/>
    </dgm:pt>
    <dgm:pt modelId="{F8131F76-A9D3-47E9-87C9-321D0D9276F3}" type="pres">
      <dgm:prSet presAssocID="{FA2BB09A-E35F-4856-861F-CDCC5DE8F49D}" presName="sibTrans" presStyleCnt="0"/>
      <dgm:spPr/>
    </dgm:pt>
    <dgm:pt modelId="{6233CB27-FD5C-4F5D-BC64-1A7BF8A7EBA7}" type="pres">
      <dgm:prSet presAssocID="{FB277999-6A2F-4796-8B12-FFD8752F36FA}" presName="node" presStyleLbl="node1" presStyleIdx="3" presStyleCnt="5">
        <dgm:presLayoutVars>
          <dgm:bulletEnabled val="1"/>
        </dgm:presLayoutVars>
      </dgm:prSet>
      <dgm:spPr/>
    </dgm:pt>
    <dgm:pt modelId="{08CC7F64-B546-4E52-87AE-B89514A28CBB}" type="pres">
      <dgm:prSet presAssocID="{13E4F753-EB0D-4467-936B-D73F88FECCB4}" presName="sibTrans" presStyleCnt="0"/>
      <dgm:spPr/>
    </dgm:pt>
    <dgm:pt modelId="{B75197D1-12D8-492A-A289-F7B4B07F4280}" type="pres">
      <dgm:prSet presAssocID="{6F530FF2-4733-4651-B8AE-89D0DC5F2957}" presName="node" presStyleLbl="node1" presStyleIdx="4" presStyleCnt="5" custScaleX="107102">
        <dgm:presLayoutVars>
          <dgm:bulletEnabled val="1"/>
        </dgm:presLayoutVars>
      </dgm:prSet>
      <dgm:spPr/>
    </dgm:pt>
  </dgm:ptLst>
  <dgm:cxnLst>
    <dgm:cxn modelId="{DF997C5F-4FC6-4BAB-9CF5-066E00BF81E5}" type="presOf" srcId="{CC78C501-69FE-4931-826A-58F33957B399}" destId="{FCB0336D-455E-4E27-B901-DBBFF1C1B552}" srcOrd="0" destOrd="0" presId="urn:microsoft.com/office/officeart/2005/8/layout/hList6"/>
    <dgm:cxn modelId="{70F65243-F1AC-4CBF-B2F5-C12E388C4448}" type="presOf" srcId="{ADFAAD1E-C841-4F84-ACAC-FF1842589989}" destId="{B7D89338-770E-4925-8E5C-92538FB67B58}" srcOrd="0" destOrd="0" presId="urn:microsoft.com/office/officeart/2005/8/layout/hList6"/>
    <dgm:cxn modelId="{100C5D69-FFAB-4611-84F4-3613A23F5D26}" type="presOf" srcId="{6F530FF2-4733-4651-B8AE-89D0DC5F2957}" destId="{B75197D1-12D8-492A-A289-F7B4B07F4280}" srcOrd="0" destOrd="0" presId="urn:microsoft.com/office/officeart/2005/8/layout/hList6"/>
    <dgm:cxn modelId="{659EA673-0620-4C97-B012-A1FE330B8640}" srcId="{ADFAAD1E-C841-4F84-ACAC-FF1842589989}" destId="{CC78C501-69FE-4931-826A-58F33957B399}" srcOrd="0" destOrd="0" parTransId="{66EA319B-1BEA-492F-8403-B669937384E3}" sibTransId="{489CF715-CD8A-48AA-9122-B8BD00160C81}"/>
    <dgm:cxn modelId="{1B7F397F-36D2-47E5-AC88-DF5C83182605}" srcId="{ADFAAD1E-C841-4F84-ACAC-FF1842589989}" destId="{326C5A3D-907B-491E-876E-FF8C4A212763}" srcOrd="2" destOrd="0" parTransId="{5AD5B9EC-D99A-4160-BE96-9F086ED12B67}" sibTransId="{FA2BB09A-E35F-4856-861F-CDCC5DE8F49D}"/>
    <dgm:cxn modelId="{5DFA8687-19EE-40EC-B404-4601705D9A0F}" type="presOf" srcId="{D740D912-5D89-461B-B0E8-12695BD18DAB}" destId="{6B0C5419-9C73-496C-B73A-39BF9C2E68F9}" srcOrd="0" destOrd="0" presId="urn:microsoft.com/office/officeart/2005/8/layout/hList6"/>
    <dgm:cxn modelId="{DBD72997-4B81-4E53-9E74-2E5C537ADBB2}" srcId="{ADFAAD1E-C841-4F84-ACAC-FF1842589989}" destId="{6F530FF2-4733-4651-B8AE-89D0DC5F2957}" srcOrd="4" destOrd="0" parTransId="{5BE794F3-AF25-4A77-9192-4F0FEABAC0E6}" sibTransId="{02A2826E-BE7C-4F47-829C-F1C68EB69AFF}"/>
    <dgm:cxn modelId="{0806AEA3-0E47-4BDB-831B-69EE509B1D51}" type="presOf" srcId="{326C5A3D-907B-491E-876E-FF8C4A212763}" destId="{FCEE73B3-BBF2-4EE6-8410-9F1705741F59}" srcOrd="0" destOrd="0" presId="urn:microsoft.com/office/officeart/2005/8/layout/hList6"/>
    <dgm:cxn modelId="{7BBFDAD6-5EA8-4F29-9C3F-8E0FDF411FBC}" srcId="{ADFAAD1E-C841-4F84-ACAC-FF1842589989}" destId="{FB277999-6A2F-4796-8B12-FFD8752F36FA}" srcOrd="3" destOrd="0" parTransId="{F9D212B6-6516-42CD-80AE-85F7E1901813}" sibTransId="{13E4F753-EB0D-4467-936B-D73F88FECCB4}"/>
    <dgm:cxn modelId="{30E2EAD8-3C06-4EC6-9833-489142F63F5D}" srcId="{ADFAAD1E-C841-4F84-ACAC-FF1842589989}" destId="{D740D912-5D89-461B-B0E8-12695BD18DAB}" srcOrd="1" destOrd="0" parTransId="{A4EF545B-F059-47C4-8891-FBF358AC1EA0}" sibTransId="{6268287E-6567-4CBA-A3E0-7F48BF7DD8B8}"/>
    <dgm:cxn modelId="{075D54DF-BEDC-4C5D-95D9-4E14098BAFFE}" type="presOf" srcId="{FB277999-6A2F-4796-8B12-FFD8752F36FA}" destId="{6233CB27-FD5C-4F5D-BC64-1A7BF8A7EBA7}" srcOrd="0" destOrd="0" presId="urn:microsoft.com/office/officeart/2005/8/layout/hList6"/>
    <dgm:cxn modelId="{6E4E3A07-C84B-4EFA-9B25-038B6682CEAA}" type="presParOf" srcId="{B7D89338-770E-4925-8E5C-92538FB67B58}" destId="{FCB0336D-455E-4E27-B901-DBBFF1C1B552}" srcOrd="0" destOrd="0" presId="urn:microsoft.com/office/officeart/2005/8/layout/hList6"/>
    <dgm:cxn modelId="{8EF16092-E87E-44EF-A1A5-4FCA8A987801}" type="presParOf" srcId="{B7D89338-770E-4925-8E5C-92538FB67B58}" destId="{A8AE11AB-646F-41E1-871D-47A1771C2A09}" srcOrd="1" destOrd="0" presId="urn:microsoft.com/office/officeart/2005/8/layout/hList6"/>
    <dgm:cxn modelId="{C271D4E4-85E1-4219-9455-00A2C3F54C45}" type="presParOf" srcId="{B7D89338-770E-4925-8E5C-92538FB67B58}" destId="{6B0C5419-9C73-496C-B73A-39BF9C2E68F9}" srcOrd="2" destOrd="0" presId="urn:microsoft.com/office/officeart/2005/8/layout/hList6"/>
    <dgm:cxn modelId="{689BC940-5B23-4103-963C-6040A6B45B1D}" type="presParOf" srcId="{B7D89338-770E-4925-8E5C-92538FB67B58}" destId="{F7EE3326-E618-4735-B642-6705085324B2}" srcOrd="3" destOrd="0" presId="urn:microsoft.com/office/officeart/2005/8/layout/hList6"/>
    <dgm:cxn modelId="{B11BB517-1020-4DC8-AED3-D0F5040EA4B5}" type="presParOf" srcId="{B7D89338-770E-4925-8E5C-92538FB67B58}" destId="{FCEE73B3-BBF2-4EE6-8410-9F1705741F59}" srcOrd="4" destOrd="0" presId="urn:microsoft.com/office/officeart/2005/8/layout/hList6"/>
    <dgm:cxn modelId="{C8937379-FC6A-4567-B507-191D222D4C83}" type="presParOf" srcId="{B7D89338-770E-4925-8E5C-92538FB67B58}" destId="{F8131F76-A9D3-47E9-87C9-321D0D9276F3}" srcOrd="5" destOrd="0" presId="urn:microsoft.com/office/officeart/2005/8/layout/hList6"/>
    <dgm:cxn modelId="{93B2D11D-115C-47EA-97AB-E673ACDBDC8D}" type="presParOf" srcId="{B7D89338-770E-4925-8E5C-92538FB67B58}" destId="{6233CB27-FD5C-4F5D-BC64-1A7BF8A7EBA7}" srcOrd="6" destOrd="0" presId="urn:microsoft.com/office/officeart/2005/8/layout/hList6"/>
    <dgm:cxn modelId="{F6B37809-6AFC-470A-90DB-7F97732060DE}" type="presParOf" srcId="{B7D89338-770E-4925-8E5C-92538FB67B58}" destId="{08CC7F64-B546-4E52-87AE-B89514A28CBB}" srcOrd="7" destOrd="0" presId="urn:microsoft.com/office/officeart/2005/8/layout/hList6"/>
    <dgm:cxn modelId="{23BF9123-3FA4-4776-AF71-DB43C13251B4}" type="presParOf" srcId="{B7D89338-770E-4925-8E5C-92538FB67B58}" destId="{B75197D1-12D8-492A-A289-F7B4B07F4280}" srcOrd="8"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D61667DC-AC40-4826-9AEE-971C234315FF}"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9D4B56CE-DD39-4CF0-840A-C701652D715F}">
      <dgm:prSet/>
      <dgm:spPr/>
      <dgm:t>
        <a:bodyPr/>
        <a:lstStyle/>
        <a:p>
          <a:pPr algn="ctr"/>
          <a:r>
            <a:rPr lang="en-US"/>
            <a:t>Section 106 </a:t>
          </a:r>
        </a:p>
      </dgm:t>
    </dgm:pt>
    <dgm:pt modelId="{861F0C76-989F-4F1E-A3A5-52CA40F0E1E1}" type="parTrans" cxnId="{693677CB-C54B-4BA0-AAAD-3AD9A86347E0}">
      <dgm:prSet/>
      <dgm:spPr/>
      <dgm:t>
        <a:bodyPr/>
        <a:lstStyle/>
        <a:p>
          <a:pPr algn="ctr"/>
          <a:endParaRPr lang="en-US"/>
        </a:p>
      </dgm:t>
    </dgm:pt>
    <dgm:pt modelId="{43A50AEE-74E9-4B25-ADAD-9CFED576168C}" type="sibTrans" cxnId="{693677CB-C54B-4BA0-AAAD-3AD9A86347E0}">
      <dgm:prSet/>
      <dgm:spPr/>
      <dgm:t>
        <a:bodyPr/>
        <a:lstStyle/>
        <a:p>
          <a:pPr algn="ctr"/>
          <a:endParaRPr lang="en-US"/>
        </a:p>
      </dgm:t>
    </dgm:pt>
    <dgm:pt modelId="{CFD98953-34C7-4CD1-B8E4-7DE0706BAF79}">
      <dgm:prSet/>
      <dgm:spPr/>
      <dgm:t>
        <a:bodyPr/>
        <a:lstStyle/>
        <a:p>
          <a:pPr algn="ctr"/>
          <a:r>
            <a:rPr lang="en-US"/>
            <a:t>Forms and Guidelines</a:t>
          </a:r>
        </a:p>
      </dgm:t>
    </dgm:pt>
    <dgm:pt modelId="{7AE5FB56-7784-4B98-B2EA-C60CA8322390}" type="parTrans" cxnId="{AF4CC663-EEA3-4AC5-A2A1-E4895AF82636}">
      <dgm:prSet/>
      <dgm:spPr/>
      <dgm:t>
        <a:bodyPr/>
        <a:lstStyle/>
        <a:p>
          <a:pPr algn="ctr"/>
          <a:endParaRPr lang="en-US"/>
        </a:p>
      </dgm:t>
    </dgm:pt>
    <dgm:pt modelId="{51DE6510-165B-4948-836A-09C609BCB0C3}" type="sibTrans" cxnId="{AF4CC663-EEA3-4AC5-A2A1-E4895AF82636}">
      <dgm:prSet/>
      <dgm:spPr/>
      <dgm:t>
        <a:bodyPr/>
        <a:lstStyle/>
        <a:p>
          <a:pPr algn="ctr"/>
          <a:endParaRPr lang="en-US"/>
        </a:p>
      </dgm:t>
    </dgm:pt>
    <dgm:pt modelId="{809A2ECD-9463-40F8-AC05-9B585A60910E}" type="pres">
      <dgm:prSet presAssocID="{D61667DC-AC40-4826-9AEE-971C234315FF}" presName="linear" presStyleCnt="0">
        <dgm:presLayoutVars>
          <dgm:animLvl val="lvl"/>
          <dgm:resizeHandles val="exact"/>
        </dgm:presLayoutVars>
      </dgm:prSet>
      <dgm:spPr/>
    </dgm:pt>
    <dgm:pt modelId="{B741BF9F-9568-4C7D-9DB6-4A3C0C4083F4}" type="pres">
      <dgm:prSet presAssocID="{9D4B56CE-DD39-4CF0-840A-C701652D715F}" presName="parentText" presStyleLbl="node1" presStyleIdx="0" presStyleCnt="2">
        <dgm:presLayoutVars>
          <dgm:chMax val="0"/>
          <dgm:bulletEnabled val="1"/>
        </dgm:presLayoutVars>
      </dgm:prSet>
      <dgm:spPr/>
    </dgm:pt>
    <dgm:pt modelId="{A4E914F8-B177-44A1-BAD8-418FE2015186}" type="pres">
      <dgm:prSet presAssocID="{43A50AEE-74E9-4B25-ADAD-9CFED576168C}" presName="spacer" presStyleCnt="0"/>
      <dgm:spPr/>
    </dgm:pt>
    <dgm:pt modelId="{3487F5A5-3948-49CA-AE64-3EFB14393607}" type="pres">
      <dgm:prSet presAssocID="{CFD98953-34C7-4CD1-B8E4-7DE0706BAF79}" presName="parentText" presStyleLbl="node1" presStyleIdx="1" presStyleCnt="2">
        <dgm:presLayoutVars>
          <dgm:chMax val="0"/>
          <dgm:bulletEnabled val="1"/>
        </dgm:presLayoutVars>
      </dgm:prSet>
      <dgm:spPr/>
    </dgm:pt>
  </dgm:ptLst>
  <dgm:cxnLst>
    <dgm:cxn modelId="{4D11CA29-E54F-4B61-BA78-0CB2EA49B415}" type="presOf" srcId="{D61667DC-AC40-4826-9AEE-971C234315FF}" destId="{809A2ECD-9463-40F8-AC05-9B585A60910E}" srcOrd="0" destOrd="0" presId="urn:microsoft.com/office/officeart/2005/8/layout/vList2"/>
    <dgm:cxn modelId="{AF4CC663-EEA3-4AC5-A2A1-E4895AF82636}" srcId="{D61667DC-AC40-4826-9AEE-971C234315FF}" destId="{CFD98953-34C7-4CD1-B8E4-7DE0706BAF79}" srcOrd="1" destOrd="0" parTransId="{7AE5FB56-7784-4B98-B2EA-C60CA8322390}" sibTransId="{51DE6510-165B-4948-836A-09C609BCB0C3}"/>
    <dgm:cxn modelId="{7D5A3065-1007-4E31-B5B3-E749B90C6AB9}" type="presOf" srcId="{CFD98953-34C7-4CD1-B8E4-7DE0706BAF79}" destId="{3487F5A5-3948-49CA-AE64-3EFB14393607}" srcOrd="0" destOrd="0" presId="urn:microsoft.com/office/officeart/2005/8/layout/vList2"/>
    <dgm:cxn modelId="{693677CB-C54B-4BA0-AAAD-3AD9A86347E0}" srcId="{D61667DC-AC40-4826-9AEE-971C234315FF}" destId="{9D4B56CE-DD39-4CF0-840A-C701652D715F}" srcOrd="0" destOrd="0" parTransId="{861F0C76-989F-4F1E-A3A5-52CA40F0E1E1}" sibTransId="{43A50AEE-74E9-4B25-ADAD-9CFED576168C}"/>
    <dgm:cxn modelId="{B38AC3E2-275C-4452-9FB3-A737940BE0D2}" type="presOf" srcId="{9D4B56CE-DD39-4CF0-840A-C701652D715F}" destId="{B741BF9F-9568-4C7D-9DB6-4A3C0C4083F4}" srcOrd="0" destOrd="0" presId="urn:microsoft.com/office/officeart/2005/8/layout/vList2"/>
    <dgm:cxn modelId="{023E09C7-4F2C-4437-BD73-191891C9C2F2}" type="presParOf" srcId="{809A2ECD-9463-40F8-AC05-9B585A60910E}" destId="{B741BF9F-9568-4C7D-9DB6-4A3C0C4083F4}" srcOrd="0" destOrd="0" presId="urn:microsoft.com/office/officeart/2005/8/layout/vList2"/>
    <dgm:cxn modelId="{20859D22-93D3-4A84-A83A-25BA66802B40}" type="presParOf" srcId="{809A2ECD-9463-40F8-AC05-9B585A60910E}" destId="{A4E914F8-B177-44A1-BAD8-418FE2015186}" srcOrd="1" destOrd="0" presId="urn:microsoft.com/office/officeart/2005/8/layout/vList2"/>
    <dgm:cxn modelId="{710AE4C8-490C-4E36-9423-8A69092E9687}" type="presParOf" srcId="{809A2ECD-9463-40F8-AC05-9B585A60910E}" destId="{3487F5A5-3948-49CA-AE64-3EFB14393607}"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C0B16932-2469-436C-8212-AC8B17AEF84D}" type="doc">
      <dgm:prSet loTypeId="urn:microsoft.com/office/officeart/2005/8/layout/process1" loCatId="process" qsTypeId="urn:microsoft.com/office/officeart/2005/8/quickstyle/3d1" qsCatId="3D" csTypeId="urn:microsoft.com/office/officeart/2005/8/colors/accent2_2" csCatId="accent2" phldr="1"/>
      <dgm:spPr/>
      <dgm:t>
        <a:bodyPr/>
        <a:lstStyle/>
        <a:p>
          <a:endParaRPr lang="en-US"/>
        </a:p>
      </dgm:t>
    </dgm:pt>
    <dgm:pt modelId="{790F4364-A7B3-4E8E-A3B6-4D5B4E2617EC}">
      <dgm:prSet/>
      <dgm:spPr/>
      <dgm:t>
        <a:bodyPr/>
        <a:lstStyle/>
        <a:p>
          <a:r>
            <a:rPr lang="en-US" dirty="0"/>
            <a:t>Forms and guidelines can be found on the State Construction website under </a:t>
          </a:r>
          <a:r>
            <a:rPr lang="en-US" dirty="0">
              <a:hlinkClick xmlns:r="http://schemas.openxmlformats.org/officeDocument/2006/relationships" r:id="rId1"/>
            </a:rPr>
            <a:t>Resources-Forms and Documents </a:t>
          </a:r>
          <a:endParaRPr lang="en-US" dirty="0"/>
        </a:p>
      </dgm:t>
    </dgm:pt>
    <dgm:pt modelId="{05DEF435-D0E3-4E2A-9793-A61906653785}" type="parTrans" cxnId="{EBA0A60D-389A-496B-B5BE-D77417818B2E}">
      <dgm:prSet/>
      <dgm:spPr/>
      <dgm:t>
        <a:bodyPr/>
        <a:lstStyle/>
        <a:p>
          <a:endParaRPr lang="en-US"/>
        </a:p>
      </dgm:t>
    </dgm:pt>
    <dgm:pt modelId="{8647EB87-2BF9-4D86-8FE7-A6C2C6FC4E56}" type="sibTrans" cxnId="{EBA0A60D-389A-496B-B5BE-D77417818B2E}">
      <dgm:prSet/>
      <dgm:spPr/>
      <dgm:t>
        <a:bodyPr/>
        <a:lstStyle/>
        <a:p>
          <a:endParaRPr lang="en-US"/>
        </a:p>
      </dgm:t>
    </dgm:pt>
    <dgm:pt modelId="{D54743C0-7A4F-4E8A-9598-7DF2BEF404D4}" type="pres">
      <dgm:prSet presAssocID="{C0B16932-2469-436C-8212-AC8B17AEF84D}" presName="Name0" presStyleCnt="0">
        <dgm:presLayoutVars>
          <dgm:dir/>
          <dgm:resizeHandles val="exact"/>
        </dgm:presLayoutVars>
      </dgm:prSet>
      <dgm:spPr/>
    </dgm:pt>
    <dgm:pt modelId="{E888B56E-9B5F-46B1-B155-08778E3C0ACF}" type="pres">
      <dgm:prSet presAssocID="{790F4364-A7B3-4E8E-A3B6-4D5B4E2617EC}" presName="node" presStyleLbl="node1" presStyleIdx="0" presStyleCnt="1" custLinFactNeighborX="0" custLinFactNeighborY="-5190">
        <dgm:presLayoutVars>
          <dgm:bulletEnabled val="1"/>
        </dgm:presLayoutVars>
      </dgm:prSet>
      <dgm:spPr/>
    </dgm:pt>
  </dgm:ptLst>
  <dgm:cxnLst>
    <dgm:cxn modelId="{EBA0A60D-389A-496B-B5BE-D77417818B2E}" srcId="{C0B16932-2469-436C-8212-AC8B17AEF84D}" destId="{790F4364-A7B3-4E8E-A3B6-4D5B4E2617EC}" srcOrd="0" destOrd="0" parTransId="{05DEF435-D0E3-4E2A-9793-A61906653785}" sibTransId="{8647EB87-2BF9-4D86-8FE7-A6C2C6FC4E56}"/>
    <dgm:cxn modelId="{FCF43565-15AA-4B3F-872A-9AF0C8C395B5}" type="presOf" srcId="{790F4364-A7B3-4E8E-A3B6-4D5B4E2617EC}" destId="{E888B56E-9B5F-46B1-B155-08778E3C0ACF}" srcOrd="0" destOrd="0" presId="urn:microsoft.com/office/officeart/2005/8/layout/process1"/>
    <dgm:cxn modelId="{05557C94-252F-42DE-999C-DB64B42B9CB2}" type="presOf" srcId="{C0B16932-2469-436C-8212-AC8B17AEF84D}" destId="{D54743C0-7A4F-4E8A-9598-7DF2BEF404D4}" srcOrd="0" destOrd="0" presId="urn:microsoft.com/office/officeart/2005/8/layout/process1"/>
    <dgm:cxn modelId="{B2D08702-11FF-49A0-8E77-74EC77D5AEA1}" type="presParOf" srcId="{D54743C0-7A4F-4E8A-9598-7DF2BEF404D4}" destId="{E888B56E-9B5F-46B1-B155-08778E3C0ACF}" srcOrd="0"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4DDDC08C-BB4C-4E52-A163-275F0B69E789}" type="doc">
      <dgm:prSet loTypeId="urn:microsoft.com/office/officeart/2005/8/layout/hProcess9" loCatId="process" qsTypeId="urn:microsoft.com/office/officeart/2005/8/quickstyle/3d2" qsCatId="3D" csTypeId="urn:microsoft.com/office/officeart/2005/8/colors/accent1_2" csCatId="accent1"/>
      <dgm:spPr/>
      <dgm:t>
        <a:bodyPr/>
        <a:lstStyle/>
        <a:p>
          <a:endParaRPr lang="en-US"/>
        </a:p>
      </dgm:t>
    </dgm:pt>
    <dgm:pt modelId="{92011FFA-3538-4EAE-93B6-938936A9F431}">
      <dgm:prSet/>
      <dgm:spPr/>
      <dgm:t>
        <a:bodyPr/>
        <a:lstStyle/>
        <a:p>
          <a:r>
            <a:rPr lang="en-US" b="1"/>
            <a:t>CHAPTER 200 </a:t>
          </a:r>
          <a:endParaRPr lang="en-US"/>
        </a:p>
      </dgm:t>
    </dgm:pt>
    <dgm:pt modelId="{00C5EA46-104D-49D3-87CD-254002DDDEE2}" type="parTrans" cxnId="{A2BE25C8-7AB1-497C-98AB-26A6381818CE}">
      <dgm:prSet/>
      <dgm:spPr/>
      <dgm:t>
        <a:bodyPr/>
        <a:lstStyle/>
        <a:p>
          <a:endParaRPr lang="en-US"/>
        </a:p>
      </dgm:t>
    </dgm:pt>
    <dgm:pt modelId="{57B4F1C0-BC7F-44C7-8B88-7BD2258CA324}" type="sibTrans" cxnId="{A2BE25C8-7AB1-497C-98AB-26A6381818CE}">
      <dgm:prSet/>
      <dgm:spPr/>
      <dgm:t>
        <a:bodyPr/>
        <a:lstStyle/>
        <a:p>
          <a:endParaRPr lang="en-US"/>
        </a:p>
      </dgm:t>
    </dgm:pt>
    <dgm:pt modelId="{4305C3D1-4808-486D-A039-F39B434D368C}">
      <dgm:prSet/>
      <dgm:spPr/>
      <dgm:t>
        <a:bodyPr/>
        <a:lstStyle/>
        <a:p>
          <a:r>
            <a:rPr lang="en-US" b="1"/>
            <a:t>Agencies and Institution Capital Projects </a:t>
          </a:r>
          <a:endParaRPr lang="en-US"/>
        </a:p>
      </dgm:t>
    </dgm:pt>
    <dgm:pt modelId="{5D6060E7-162C-448B-ABB9-DE8B6156B610}" type="parTrans" cxnId="{A28BFDA1-5CBB-49B7-88EA-716BCADE2E03}">
      <dgm:prSet/>
      <dgm:spPr/>
      <dgm:t>
        <a:bodyPr/>
        <a:lstStyle/>
        <a:p>
          <a:endParaRPr lang="en-US"/>
        </a:p>
      </dgm:t>
    </dgm:pt>
    <dgm:pt modelId="{12099405-C8E5-46C6-8AA8-14A468C2E343}" type="sibTrans" cxnId="{A28BFDA1-5CBB-49B7-88EA-716BCADE2E03}">
      <dgm:prSet/>
      <dgm:spPr/>
      <dgm:t>
        <a:bodyPr/>
        <a:lstStyle/>
        <a:p>
          <a:endParaRPr lang="en-US"/>
        </a:p>
      </dgm:t>
    </dgm:pt>
    <dgm:pt modelId="{70D4A719-029D-4424-91B2-79102AEEB071}" type="pres">
      <dgm:prSet presAssocID="{4DDDC08C-BB4C-4E52-A163-275F0B69E789}" presName="CompostProcess" presStyleCnt="0">
        <dgm:presLayoutVars>
          <dgm:dir/>
          <dgm:resizeHandles val="exact"/>
        </dgm:presLayoutVars>
      </dgm:prSet>
      <dgm:spPr/>
    </dgm:pt>
    <dgm:pt modelId="{7AA01281-B92D-482F-9BBA-31BBC974B79D}" type="pres">
      <dgm:prSet presAssocID="{4DDDC08C-BB4C-4E52-A163-275F0B69E789}" presName="arrow" presStyleLbl="bgShp" presStyleIdx="0" presStyleCnt="1"/>
      <dgm:spPr/>
    </dgm:pt>
    <dgm:pt modelId="{873B06B8-CB96-43F5-81B7-E611CD5FCEC9}" type="pres">
      <dgm:prSet presAssocID="{4DDDC08C-BB4C-4E52-A163-275F0B69E789}" presName="linearProcess" presStyleCnt="0"/>
      <dgm:spPr/>
    </dgm:pt>
    <dgm:pt modelId="{D6A87B23-A0FA-4B3D-A058-C51829F4A69A}" type="pres">
      <dgm:prSet presAssocID="{92011FFA-3538-4EAE-93B6-938936A9F431}" presName="textNode" presStyleLbl="node1" presStyleIdx="0" presStyleCnt="2">
        <dgm:presLayoutVars>
          <dgm:bulletEnabled val="1"/>
        </dgm:presLayoutVars>
      </dgm:prSet>
      <dgm:spPr/>
    </dgm:pt>
    <dgm:pt modelId="{99F0DA1A-DBC6-4597-BAAF-AA6E17D7DFE0}" type="pres">
      <dgm:prSet presAssocID="{57B4F1C0-BC7F-44C7-8B88-7BD2258CA324}" presName="sibTrans" presStyleCnt="0"/>
      <dgm:spPr/>
    </dgm:pt>
    <dgm:pt modelId="{307328FA-E836-499B-82A1-326D591E4EFF}" type="pres">
      <dgm:prSet presAssocID="{4305C3D1-4808-486D-A039-F39B434D368C}" presName="textNode" presStyleLbl="node1" presStyleIdx="1" presStyleCnt="2">
        <dgm:presLayoutVars>
          <dgm:bulletEnabled val="1"/>
        </dgm:presLayoutVars>
      </dgm:prSet>
      <dgm:spPr/>
    </dgm:pt>
  </dgm:ptLst>
  <dgm:cxnLst>
    <dgm:cxn modelId="{F7BAD200-6626-4AB5-A5E1-39A74113AA92}" type="presOf" srcId="{92011FFA-3538-4EAE-93B6-938936A9F431}" destId="{D6A87B23-A0FA-4B3D-A058-C51829F4A69A}" srcOrd="0" destOrd="0" presId="urn:microsoft.com/office/officeart/2005/8/layout/hProcess9"/>
    <dgm:cxn modelId="{5011C823-FDD0-4B13-94CD-CDE7E4CEF92F}" type="presOf" srcId="{4DDDC08C-BB4C-4E52-A163-275F0B69E789}" destId="{70D4A719-029D-4424-91B2-79102AEEB071}" srcOrd="0" destOrd="0" presId="urn:microsoft.com/office/officeart/2005/8/layout/hProcess9"/>
    <dgm:cxn modelId="{A28BFDA1-5CBB-49B7-88EA-716BCADE2E03}" srcId="{4DDDC08C-BB4C-4E52-A163-275F0B69E789}" destId="{4305C3D1-4808-486D-A039-F39B434D368C}" srcOrd="1" destOrd="0" parTransId="{5D6060E7-162C-448B-ABB9-DE8B6156B610}" sibTransId="{12099405-C8E5-46C6-8AA8-14A468C2E343}"/>
    <dgm:cxn modelId="{F71A77C5-BB6D-41EF-B872-71372CF27E6F}" type="presOf" srcId="{4305C3D1-4808-486D-A039-F39B434D368C}" destId="{307328FA-E836-499B-82A1-326D591E4EFF}" srcOrd="0" destOrd="0" presId="urn:microsoft.com/office/officeart/2005/8/layout/hProcess9"/>
    <dgm:cxn modelId="{A2BE25C8-7AB1-497C-98AB-26A6381818CE}" srcId="{4DDDC08C-BB4C-4E52-A163-275F0B69E789}" destId="{92011FFA-3538-4EAE-93B6-938936A9F431}" srcOrd="0" destOrd="0" parTransId="{00C5EA46-104D-49D3-87CD-254002DDDEE2}" sibTransId="{57B4F1C0-BC7F-44C7-8B88-7BD2258CA324}"/>
    <dgm:cxn modelId="{DA7EE94D-BC3F-401A-9CFE-6D70E2BA3D7E}" type="presParOf" srcId="{70D4A719-029D-4424-91B2-79102AEEB071}" destId="{7AA01281-B92D-482F-9BBA-31BBC974B79D}" srcOrd="0" destOrd="0" presId="urn:microsoft.com/office/officeart/2005/8/layout/hProcess9"/>
    <dgm:cxn modelId="{FC5A757C-FB26-4830-92F1-EC174F2EC38F}" type="presParOf" srcId="{70D4A719-029D-4424-91B2-79102AEEB071}" destId="{873B06B8-CB96-43F5-81B7-E611CD5FCEC9}" srcOrd="1" destOrd="0" presId="urn:microsoft.com/office/officeart/2005/8/layout/hProcess9"/>
    <dgm:cxn modelId="{4FD98D00-166A-45CB-9816-49A1E25BF622}" type="presParOf" srcId="{873B06B8-CB96-43F5-81B7-E611CD5FCEC9}" destId="{D6A87B23-A0FA-4B3D-A058-C51829F4A69A}" srcOrd="0" destOrd="0" presId="urn:microsoft.com/office/officeart/2005/8/layout/hProcess9"/>
    <dgm:cxn modelId="{E802986E-7DAB-4B55-97E0-86064E122153}" type="presParOf" srcId="{873B06B8-CB96-43F5-81B7-E611CD5FCEC9}" destId="{99F0DA1A-DBC6-4597-BAAF-AA6E17D7DFE0}" srcOrd="1" destOrd="0" presId="urn:microsoft.com/office/officeart/2005/8/layout/hProcess9"/>
    <dgm:cxn modelId="{55836551-2001-41BB-95F3-C7B7356AA1DC}" type="presParOf" srcId="{873B06B8-CB96-43F5-81B7-E611CD5FCEC9}" destId="{307328FA-E836-499B-82A1-326D591E4EFF}" srcOrd="2"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28415E78-E772-4ECE-A38D-0473EFAA1F2E}" type="doc">
      <dgm:prSet loTypeId="urn:microsoft.com/office/officeart/2005/8/layout/vList2" loCatId="list" qsTypeId="urn:microsoft.com/office/officeart/2005/8/quickstyle/simple1" qsCatId="simple" csTypeId="urn:microsoft.com/office/officeart/2005/8/colors/accent6_2" csCatId="accent6"/>
      <dgm:spPr/>
      <dgm:t>
        <a:bodyPr/>
        <a:lstStyle/>
        <a:p>
          <a:endParaRPr lang="en-US"/>
        </a:p>
      </dgm:t>
    </dgm:pt>
    <dgm:pt modelId="{4B5FA191-D1AD-4B16-BBDA-3D8D08DBDF40}">
      <dgm:prSet/>
      <dgm:spPr/>
      <dgm:t>
        <a:bodyPr/>
        <a:lstStyle/>
        <a:p>
          <a:pPr algn="ctr"/>
          <a:r>
            <a:rPr lang="en-US" b="1"/>
            <a:t>Section 201 </a:t>
          </a:r>
          <a:endParaRPr lang="en-US"/>
        </a:p>
      </dgm:t>
    </dgm:pt>
    <dgm:pt modelId="{06C66720-322B-4EE5-9AF2-F7AC7AAE250E}" type="parTrans" cxnId="{72AEFF84-E8D8-4E28-982F-CB0D2720FE64}">
      <dgm:prSet/>
      <dgm:spPr/>
      <dgm:t>
        <a:bodyPr/>
        <a:lstStyle/>
        <a:p>
          <a:pPr algn="ctr"/>
          <a:endParaRPr lang="en-US"/>
        </a:p>
      </dgm:t>
    </dgm:pt>
    <dgm:pt modelId="{21EF8A79-CEF6-4000-8BAC-E7A82E7F6190}" type="sibTrans" cxnId="{72AEFF84-E8D8-4E28-982F-CB0D2720FE64}">
      <dgm:prSet/>
      <dgm:spPr/>
      <dgm:t>
        <a:bodyPr/>
        <a:lstStyle/>
        <a:p>
          <a:pPr algn="ctr"/>
          <a:endParaRPr lang="en-US"/>
        </a:p>
      </dgm:t>
    </dgm:pt>
    <dgm:pt modelId="{89523DC1-7473-48FE-AE75-38BB6D3AB94E}">
      <dgm:prSet/>
      <dgm:spPr/>
      <dgm:t>
        <a:bodyPr/>
        <a:lstStyle/>
        <a:p>
          <a:pPr algn="ctr"/>
          <a:r>
            <a:rPr lang="en-US" b="1"/>
            <a:t>Definitions </a:t>
          </a:r>
          <a:endParaRPr lang="en-US"/>
        </a:p>
      </dgm:t>
    </dgm:pt>
    <dgm:pt modelId="{A19149E4-5B76-4451-9681-6DD583D7077B}" type="parTrans" cxnId="{A68C8842-462B-4C99-B242-2213F14875A7}">
      <dgm:prSet/>
      <dgm:spPr/>
      <dgm:t>
        <a:bodyPr/>
        <a:lstStyle/>
        <a:p>
          <a:pPr algn="ctr"/>
          <a:endParaRPr lang="en-US"/>
        </a:p>
      </dgm:t>
    </dgm:pt>
    <dgm:pt modelId="{8ADC473B-90DD-44F8-B8D6-A6CB17DBC4AC}" type="sibTrans" cxnId="{A68C8842-462B-4C99-B242-2213F14875A7}">
      <dgm:prSet/>
      <dgm:spPr/>
      <dgm:t>
        <a:bodyPr/>
        <a:lstStyle/>
        <a:p>
          <a:pPr algn="ctr"/>
          <a:endParaRPr lang="en-US"/>
        </a:p>
      </dgm:t>
    </dgm:pt>
    <dgm:pt modelId="{74AB1F0C-D7D6-40C7-ABEB-F26943208EAB}" type="pres">
      <dgm:prSet presAssocID="{28415E78-E772-4ECE-A38D-0473EFAA1F2E}" presName="linear" presStyleCnt="0">
        <dgm:presLayoutVars>
          <dgm:animLvl val="lvl"/>
          <dgm:resizeHandles val="exact"/>
        </dgm:presLayoutVars>
      </dgm:prSet>
      <dgm:spPr/>
    </dgm:pt>
    <dgm:pt modelId="{8F79E335-D529-4AD5-ACB0-7295BD1C30D9}" type="pres">
      <dgm:prSet presAssocID="{4B5FA191-D1AD-4B16-BBDA-3D8D08DBDF40}" presName="parentText" presStyleLbl="node1" presStyleIdx="0" presStyleCnt="2">
        <dgm:presLayoutVars>
          <dgm:chMax val="0"/>
          <dgm:bulletEnabled val="1"/>
        </dgm:presLayoutVars>
      </dgm:prSet>
      <dgm:spPr/>
    </dgm:pt>
    <dgm:pt modelId="{81305D69-4936-4784-A678-C17480E37F5F}" type="pres">
      <dgm:prSet presAssocID="{21EF8A79-CEF6-4000-8BAC-E7A82E7F6190}" presName="spacer" presStyleCnt="0"/>
      <dgm:spPr/>
    </dgm:pt>
    <dgm:pt modelId="{0755EA99-862E-43C4-8A38-B44D95F0822C}" type="pres">
      <dgm:prSet presAssocID="{89523DC1-7473-48FE-AE75-38BB6D3AB94E}" presName="parentText" presStyleLbl="node1" presStyleIdx="1" presStyleCnt="2">
        <dgm:presLayoutVars>
          <dgm:chMax val="0"/>
          <dgm:bulletEnabled val="1"/>
        </dgm:presLayoutVars>
      </dgm:prSet>
      <dgm:spPr/>
    </dgm:pt>
  </dgm:ptLst>
  <dgm:cxnLst>
    <dgm:cxn modelId="{A68C8842-462B-4C99-B242-2213F14875A7}" srcId="{28415E78-E772-4ECE-A38D-0473EFAA1F2E}" destId="{89523DC1-7473-48FE-AE75-38BB6D3AB94E}" srcOrd="1" destOrd="0" parTransId="{A19149E4-5B76-4451-9681-6DD583D7077B}" sibTransId="{8ADC473B-90DD-44F8-B8D6-A6CB17DBC4AC}"/>
    <dgm:cxn modelId="{72AEFF84-E8D8-4E28-982F-CB0D2720FE64}" srcId="{28415E78-E772-4ECE-A38D-0473EFAA1F2E}" destId="{4B5FA191-D1AD-4B16-BBDA-3D8D08DBDF40}" srcOrd="0" destOrd="0" parTransId="{06C66720-322B-4EE5-9AF2-F7AC7AAE250E}" sibTransId="{21EF8A79-CEF6-4000-8BAC-E7A82E7F6190}"/>
    <dgm:cxn modelId="{3E92BDA3-723F-489B-B698-CBA78B15A5F8}" type="presOf" srcId="{89523DC1-7473-48FE-AE75-38BB6D3AB94E}" destId="{0755EA99-862E-43C4-8A38-B44D95F0822C}" srcOrd="0" destOrd="0" presId="urn:microsoft.com/office/officeart/2005/8/layout/vList2"/>
    <dgm:cxn modelId="{CA5400B6-2723-4CA2-B551-EB05CB70D337}" type="presOf" srcId="{28415E78-E772-4ECE-A38D-0473EFAA1F2E}" destId="{74AB1F0C-D7D6-40C7-ABEB-F26943208EAB}" srcOrd="0" destOrd="0" presId="urn:microsoft.com/office/officeart/2005/8/layout/vList2"/>
    <dgm:cxn modelId="{35E291F4-00A6-4A6F-8EC5-BACA47FAC388}" type="presOf" srcId="{4B5FA191-D1AD-4B16-BBDA-3D8D08DBDF40}" destId="{8F79E335-D529-4AD5-ACB0-7295BD1C30D9}" srcOrd="0" destOrd="0" presId="urn:microsoft.com/office/officeart/2005/8/layout/vList2"/>
    <dgm:cxn modelId="{DBF7C191-BE62-4768-AA8A-852F083AFBED}" type="presParOf" srcId="{74AB1F0C-D7D6-40C7-ABEB-F26943208EAB}" destId="{8F79E335-D529-4AD5-ACB0-7295BD1C30D9}" srcOrd="0" destOrd="0" presId="urn:microsoft.com/office/officeart/2005/8/layout/vList2"/>
    <dgm:cxn modelId="{033C13E4-898C-4CBC-A85F-D3103E68E32F}" type="presParOf" srcId="{74AB1F0C-D7D6-40C7-ABEB-F26943208EAB}" destId="{81305D69-4936-4784-A678-C17480E37F5F}" srcOrd="1" destOrd="0" presId="urn:microsoft.com/office/officeart/2005/8/layout/vList2"/>
    <dgm:cxn modelId="{3B4B6C4F-294D-4D5D-847B-96FA992296F3}" type="presParOf" srcId="{74AB1F0C-D7D6-40C7-ABEB-F26943208EAB}" destId="{0755EA99-862E-43C4-8A38-B44D95F0822C}"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7E7757AA-31A2-414E-909C-C3145B8CFD1F}" type="doc">
      <dgm:prSet loTypeId="urn:microsoft.com/office/officeart/2005/8/layout/vProcess5" loCatId="process" qsTypeId="urn:microsoft.com/office/officeart/2005/8/quickstyle/simple1" qsCatId="simple" csTypeId="urn:microsoft.com/office/officeart/2005/8/colors/accent1_2" csCatId="accent1"/>
      <dgm:spPr/>
      <dgm:t>
        <a:bodyPr/>
        <a:lstStyle/>
        <a:p>
          <a:endParaRPr lang="en-US"/>
        </a:p>
      </dgm:t>
    </dgm:pt>
    <dgm:pt modelId="{7B97D3D3-6D6C-4AE1-90E3-5A980F834AF4}">
      <dgm:prSet/>
      <dgm:spPr/>
      <dgm:t>
        <a:bodyPr/>
        <a:lstStyle/>
        <a:p>
          <a:r>
            <a:rPr lang="en-US"/>
            <a:t>Capital Improvements</a:t>
          </a:r>
        </a:p>
      </dgm:t>
    </dgm:pt>
    <dgm:pt modelId="{E67C6BA3-609F-4A02-8EA2-8FBB554C51C4}" type="parTrans" cxnId="{FDBDD82A-9EDC-4006-88E3-9A1FBFF61A88}">
      <dgm:prSet/>
      <dgm:spPr/>
      <dgm:t>
        <a:bodyPr/>
        <a:lstStyle/>
        <a:p>
          <a:endParaRPr lang="en-US"/>
        </a:p>
      </dgm:t>
    </dgm:pt>
    <dgm:pt modelId="{268A8A92-C508-42B4-BF89-23E0BF5ECBB0}" type="sibTrans" cxnId="{FDBDD82A-9EDC-4006-88E3-9A1FBFF61A88}">
      <dgm:prSet/>
      <dgm:spPr/>
      <dgm:t>
        <a:bodyPr/>
        <a:lstStyle/>
        <a:p>
          <a:endParaRPr lang="en-US"/>
        </a:p>
      </dgm:t>
    </dgm:pt>
    <dgm:pt modelId="{1C826EA2-4823-435F-A8F3-7C8869E58AC4}">
      <dgm:prSet/>
      <dgm:spPr/>
      <dgm:t>
        <a:bodyPr/>
        <a:lstStyle/>
        <a:p>
          <a:r>
            <a:rPr lang="en-US"/>
            <a:t>State Buildings</a:t>
          </a:r>
        </a:p>
      </dgm:t>
    </dgm:pt>
    <dgm:pt modelId="{D7A0CFBB-F5D7-47F4-B9AF-FC83B0097B61}" type="parTrans" cxnId="{69664FBA-74B7-4B8F-8053-BA1DDCC79F2C}">
      <dgm:prSet/>
      <dgm:spPr/>
      <dgm:t>
        <a:bodyPr/>
        <a:lstStyle/>
        <a:p>
          <a:endParaRPr lang="en-US"/>
        </a:p>
      </dgm:t>
    </dgm:pt>
    <dgm:pt modelId="{9C1D582A-F73C-4E0C-A79D-5BAC3C03BD30}" type="sibTrans" cxnId="{69664FBA-74B7-4B8F-8053-BA1DDCC79F2C}">
      <dgm:prSet/>
      <dgm:spPr/>
      <dgm:t>
        <a:bodyPr/>
        <a:lstStyle/>
        <a:p>
          <a:endParaRPr lang="en-US"/>
        </a:p>
      </dgm:t>
    </dgm:pt>
    <dgm:pt modelId="{A6F9AC6D-7545-4F33-9E95-862CFC42953C}">
      <dgm:prSet/>
      <dgm:spPr/>
      <dgm:t>
        <a:bodyPr/>
        <a:lstStyle/>
        <a:p>
          <a:r>
            <a:rPr lang="en-US"/>
            <a:t>Capital Projects Funds</a:t>
          </a:r>
        </a:p>
      </dgm:t>
    </dgm:pt>
    <dgm:pt modelId="{0324B3C4-63A5-4ED3-8022-D2E6560BB0A5}" type="parTrans" cxnId="{010188CC-70D4-4A0B-8717-F6874137A5DC}">
      <dgm:prSet/>
      <dgm:spPr/>
      <dgm:t>
        <a:bodyPr/>
        <a:lstStyle/>
        <a:p>
          <a:endParaRPr lang="en-US"/>
        </a:p>
      </dgm:t>
    </dgm:pt>
    <dgm:pt modelId="{DC29879D-B9CC-47CE-8D90-679E2225B20B}" type="sibTrans" cxnId="{010188CC-70D4-4A0B-8717-F6874137A5DC}">
      <dgm:prSet/>
      <dgm:spPr/>
      <dgm:t>
        <a:bodyPr/>
        <a:lstStyle/>
        <a:p>
          <a:endParaRPr lang="en-US"/>
        </a:p>
      </dgm:t>
    </dgm:pt>
    <dgm:pt modelId="{CFC3A716-DF2F-4163-B5E4-256651067D8F}">
      <dgm:prSet/>
      <dgm:spPr/>
      <dgm:t>
        <a:bodyPr/>
        <a:lstStyle/>
        <a:p>
          <a:r>
            <a:rPr lang="en-US"/>
            <a:t>Capital Projects Coordinator</a:t>
          </a:r>
        </a:p>
      </dgm:t>
    </dgm:pt>
    <dgm:pt modelId="{510822E4-F75A-4873-B1F4-EE9510216202}" type="parTrans" cxnId="{047AAAF8-30CA-4153-9974-D1323459AC4B}">
      <dgm:prSet/>
      <dgm:spPr/>
      <dgm:t>
        <a:bodyPr/>
        <a:lstStyle/>
        <a:p>
          <a:endParaRPr lang="en-US"/>
        </a:p>
      </dgm:t>
    </dgm:pt>
    <dgm:pt modelId="{7598BE63-336A-4F1B-9A59-166C8D9B3CB0}" type="sibTrans" cxnId="{047AAAF8-30CA-4153-9974-D1323459AC4B}">
      <dgm:prSet/>
      <dgm:spPr/>
      <dgm:t>
        <a:bodyPr/>
        <a:lstStyle/>
        <a:p>
          <a:endParaRPr lang="en-US"/>
        </a:p>
      </dgm:t>
    </dgm:pt>
    <dgm:pt modelId="{DEFE524E-C37A-488A-A77B-2FE8A0A7A47C}" type="pres">
      <dgm:prSet presAssocID="{7E7757AA-31A2-414E-909C-C3145B8CFD1F}" presName="outerComposite" presStyleCnt="0">
        <dgm:presLayoutVars>
          <dgm:chMax val="5"/>
          <dgm:dir/>
          <dgm:resizeHandles val="exact"/>
        </dgm:presLayoutVars>
      </dgm:prSet>
      <dgm:spPr/>
    </dgm:pt>
    <dgm:pt modelId="{6C25F19B-7F49-46E8-A0F7-480ADAE73A75}" type="pres">
      <dgm:prSet presAssocID="{7E7757AA-31A2-414E-909C-C3145B8CFD1F}" presName="dummyMaxCanvas" presStyleCnt="0">
        <dgm:presLayoutVars/>
      </dgm:prSet>
      <dgm:spPr/>
    </dgm:pt>
    <dgm:pt modelId="{80EF4BC5-4599-4BF6-9042-307510D6C9C0}" type="pres">
      <dgm:prSet presAssocID="{7E7757AA-31A2-414E-909C-C3145B8CFD1F}" presName="FourNodes_1" presStyleLbl="node1" presStyleIdx="0" presStyleCnt="4">
        <dgm:presLayoutVars>
          <dgm:bulletEnabled val="1"/>
        </dgm:presLayoutVars>
      </dgm:prSet>
      <dgm:spPr/>
    </dgm:pt>
    <dgm:pt modelId="{5CB76447-8639-428C-8890-217BBAD6A98E}" type="pres">
      <dgm:prSet presAssocID="{7E7757AA-31A2-414E-909C-C3145B8CFD1F}" presName="FourNodes_2" presStyleLbl="node1" presStyleIdx="1" presStyleCnt="4">
        <dgm:presLayoutVars>
          <dgm:bulletEnabled val="1"/>
        </dgm:presLayoutVars>
      </dgm:prSet>
      <dgm:spPr/>
    </dgm:pt>
    <dgm:pt modelId="{8D039AE8-E2B5-4230-B2D2-479CB08A6FAC}" type="pres">
      <dgm:prSet presAssocID="{7E7757AA-31A2-414E-909C-C3145B8CFD1F}" presName="FourNodes_3" presStyleLbl="node1" presStyleIdx="2" presStyleCnt="4">
        <dgm:presLayoutVars>
          <dgm:bulletEnabled val="1"/>
        </dgm:presLayoutVars>
      </dgm:prSet>
      <dgm:spPr/>
    </dgm:pt>
    <dgm:pt modelId="{23C392D0-F802-4917-9A8C-BE8E900ACF4E}" type="pres">
      <dgm:prSet presAssocID="{7E7757AA-31A2-414E-909C-C3145B8CFD1F}" presName="FourNodes_4" presStyleLbl="node1" presStyleIdx="3" presStyleCnt="4">
        <dgm:presLayoutVars>
          <dgm:bulletEnabled val="1"/>
        </dgm:presLayoutVars>
      </dgm:prSet>
      <dgm:spPr/>
    </dgm:pt>
    <dgm:pt modelId="{92667C7F-4B7B-4012-BE35-D5BE2D61D23D}" type="pres">
      <dgm:prSet presAssocID="{7E7757AA-31A2-414E-909C-C3145B8CFD1F}" presName="FourConn_1-2" presStyleLbl="fgAccFollowNode1" presStyleIdx="0" presStyleCnt="3">
        <dgm:presLayoutVars>
          <dgm:bulletEnabled val="1"/>
        </dgm:presLayoutVars>
      </dgm:prSet>
      <dgm:spPr/>
    </dgm:pt>
    <dgm:pt modelId="{1234F86F-A6AA-4E64-A760-FD57919A63FE}" type="pres">
      <dgm:prSet presAssocID="{7E7757AA-31A2-414E-909C-C3145B8CFD1F}" presName="FourConn_2-3" presStyleLbl="fgAccFollowNode1" presStyleIdx="1" presStyleCnt="3">
        <dgm:presLayoutVars>
          <dgm:bulletEnabled val="1"/>
        </dgm:presLayoutVars>
      </dgm:prSet>
      <dgm:spPr/>
    </dgm:pt>
    <dgm:pt modelId="{BF9C4AF3-B82A-4F0C-996D-29CD29AFF25C}" type="pres">
      <dgm:prSet presAssocID="{7E7757AA-31A2-414E-909C-C3145B8CFD1F}" presName="FourConn_3-4" presStyleLbl="fgAccFollowNode1" presStyleIdx="2" presStyleCnt="3">
        <dgm:presLayoutVars>
          <dgm:bulletEnabled val="1"/>
        </dgm:presLayoutVars>
      </dgm:prSet>
      <dgm:spPr/>
    </dgm:pt>
    <dgm:pt modelId="{B2B696EA-B7ED-4CC3-A1DC-BD2915D28357}" type="pres">
      <dgm:prSet presAssocID="{7E7757AA-31A2-414E-909C-C3145B8CFD1F}" presName="FourNodes_1_text" presStyleLbl="node1" presStyleIdx="3" presStyleCnt="4">
        <dgm:presLayoutVars>
          <dgm:bulletEnabled val="1"/>
        </dgm:presLayoutVars>
      </dgm:prSet>
      <dgm:spPr/>
    </dgm:pt>
    <dgm:pt modelId="{18642040-42AF-4DC1-8CE0-B913A6CD87F5}" type="pres">
      <dgm:prSet presAssocID="{7E7757AA-31A2-414E-909C-C3145B8CFD1F}" presName="FourNodes_2_text" presStyleLbl="node1" presStyleIdx="3" presStyleCnt="4">
        <dgm:presLayoutVars>
          <dgm:bulletEnabled val="1"/>
        </dgm:presLayoutVars>
      </dgm:prSet>
      <dgm:spPr/>
    </dgm:pt>
    <dgm:pt modelId="{965B8703-C46C-4457-89D8-5946B44D5588}" type="pres">
      <dgm:prSet presAssocID="{7E7757AA-31A2-414E-909C-C3145B8CFD1F}" presName="FourNodes_3_text" presStyleLbl="node1" presStyleIdx="3" presStyleCnt="4">
        <dgm:presLayoutVars>
          <dgm:bulletEnabled val="1"/>
        </dgm:presLayoutVars>
      </dgm:prSet>
      <dgm:spPr/>
    </dgm:pt>
    <dgm:pt modelId="{2DAAFC58-A3F6-4092-9CB9-2E3BC748BDC6}" type="pres">
      <dgm:prSet presAssocID="{7E7757AA-31A2-414E-909C-C3145B8CFD1F}" presName="FourNodes_4_text" presStyleLbl="node1" presStyleIdx="3" presStyleCnt="4">
        <dgm:presLayoutVars>
          <dgm:bulletEnabled val="1"/>
        </dgm:presLayoutVars>
      </dgm:prSet>
      <dgm:spPr/>
    </dgm:pt>
  </dgm:ptLst>
  <dgm:cxnLst>
    <dgm:cxn modelId="{6B7A0303-503D-4EBD-9BB0-E26993F48209}" type="presOf" srcId="{7E7757AA-31A2-414E-909C-C3145B8CFD1F}" destId="{DEFE524E-C37A-488A-A77B-2FE8A0A7A47C}" srcOrd="0" destOrd="0" presId="urn:microsoft.com/office/officeart/2005/8/layout/vProcess5"/>
    <dgm:cxn modelId="{578C6B0A-B007-4AB3-84F5-A445631C7ECE}" type="presOf" srcId="{A6F9AC6D-7545-4F33-9E95-862CFC42953C}" destId="{8D039AE8-E2B5-4230-B2D2-479CB08A6FAC}" srcOrd="0" destOrd="0" presId="urn:microsoft.com/office/officeart/2005/8/layout/vProcess5"/>
    <dgm:cxn modelId="{21997524-146C-4E47-B886-329C527FB8A0}" type="presOf" srcId="{CFC3A716-DF2F-4163-B5E4-256651067D8F}" destId="{2DAAFC58-A3F6-4092-9CB9-2E3BC748BDC6}" srcOrd="1" destOrd="0" presId="urn:microsoft.com/office/officeart/2005/8/layout/vProcess5"/>
    <dgm:cxn modelId="{FDBDD82A-9EDC-4006-88E3-9A1FBFF61A88}" srcId="{7E7757AA-31A2-414E-909C-C3145B8CFD1F}" destId="{7B97D3D3-6D6C-4AE1-90E3-5A980F834AF4}" srcOrd="0" destOrd="0" parTransId="{E67C6BA3-609F-4A02-8EA2-8FBB554C51C4}" sibTransId="{268A8A92-C508-42B4-BF89-23E0BF5ECBB0}"/>
    <dgm:cxn modelId="{14AB3F5D-C64B-44CC-9F97-F8F0C799B38A}" type="presOf" srcId="{1C826EA2-4823-435F-A8F3-7C8869E58AC4}" destId="{18642040-42AF-4DC1-8CE0-B913A6CD87F5}" srcOrd="1" destOrd="0" presId="urn:microsoft.com/office/officeart/2005/8/layout/vProcess5"/>
    <dgm:cxn modelId="{65422863-3DBC-4CF3-862E-585B0FBB3C4C}" type="presOf" srcId="{CFC3A716-DF2F-4163-B5E4-256651067D8F}" destId="{23C392D0-F802-4917-9A8C-BE8E900ACF4E}" srcOrd="0" destOrd="0" presId="urn:microsoft.com/office/officeart/2005/8/layout/vProcess5"/>
    <dgm:cxn modelId="{93805AA5-337C-4D9B-AC1A-56AA1B1F1602}" type="presOf" srcId="{9C1D582A-F73C-4E0C-A79D-5BAC3C03BD30}" destId="{1234F86F-A6AA-4E64-A760-FD57919A63FE}" srcOrd="0" destOrd="0" presId="urn:microsoft.com/office/officeart/2005/8/layout/vProcess5"/>
    <dgm:cxn modelId="{789B07A7-A26A-4119-909D-13BBE3D82275}" type="presOf" srcId="{7B97D3D3-6D6C-4AE1-90E3-5A980F834AF4}" destId="{80EF4BC5-4599-4BF6-9042-307510D6C9C0}" srcOrd="0" destOrd="0" presId="urn:microsoft.com/office/officeart/2005/8/layout/vProcess5"/>
    <dgm:cxn modelId="{C24734A8-95F6-4938-B98C-D0CCECCFC80B}" type="presOf" srcId="{DC29879D-B9CC-47CE-8D90-679E2225B20B}" destId="{BF9C4AF3-B82A-4F0C-996D-29CD29AFF25C}" srcOrd="0" destOrd="0" presId="urn:microsoft.com/office/officeart/2005/8/layout/vProcess5"/>
    <dgm:cxn modelId="{CF6648A9-BB02-4B56-8C1D-C3FF7BB2E966}" type="presOf" srcId="{268A8A92-C508-42B4-BF89-23E0BF5ECBB0}" destId="{92667C7F-4B7B-4012-BE35-D5BE2D61D23D}" srcOrd="0" destOrd="0" presId="urn:microsoft.com/office/officeart/2005/8/layout/vProcess5"/>
    <dgm:cxn modelId="{C1F4F3AE-193C-4E1C-B474-B574F04EB293}" type="presOf" srcId="{A6F9AC6D-7545-4F33-9E95-862CFC42953C}" destId="{965B8703-C46C-4457-89D8-5946B44D5588}" srcOrd="1" destOrd="0" presId="urn:microsoft.com/office/officeart/2005/8/layout/vProcess5"/>
    <dgm:cxn modelId="{30707AB2-CE42-4DEB-AE65-B8E051BD3EE7}" type="presOf" srcId="{1C826EA2-4823-435F-A8F3-7C8869E58AC4}" destId="{5CB76447-8639-428C-8890-217BBAD6A98E}" srcOrd="0" destOrd="0" presId="urn:microsoft.com/office/officeart/2005/8/layout/vProcess5"/>
    <dgm:cxn modelId="{69664FBA-74B7-4B8F-8053-BA1DDCC79F2C}" srcId="{7E7757AA-31A2-414E-909C-C3145B8CFD1F}" destId="{1C826EA2-4823-435F-A8F3-7C8869E58AC4}" srcOrd="1" destOrd="0" parTransId="{D7A0CFBB-F5D7-47F4-B9AF-FC83B0097B61}" sibTransId="{9C1D582A-F73C-4E0C-A79D-5BAC3C03BD30}"/>
    <dgm:cxn modelId="{010188CC-70D4-4A0B-8717-F6874137A5DC}" srcId="{7E7757AA-31A2-414E-909C-C3145B8CFD1F}" destId="{A6F9AC6D-7545-4F33-9E95-862CFC42953C}" srcOrd="2" destOrd="0" parTransId="{0324B3C4-63A5-4ED3-8022-D2E6560BB0A5}" sibTransId="{DC29879D-B9CC-47CE-8D90-679E2225B20B}"/>
    <dgm:cxn modelId="{21245ECF-B9E0-4972-8523-881453F43E65}" type="presOf" srcId="{7B97D3D3-6D6C-4AE1-90E3-5A980F834AF4}" destId="{B2B696EA-B7ED-4CC3-A1DC-BD2915D28357}" srcOrd="1" destOrd="0" presId="urn:microsoft.com/office/officeart/2005/8/layout/vProcess5"/>
    <dgm:cxn modelId="{047AAAF8-30CA-4153-9974-D1323459AC4B}" srcId="{7E7757AA-31A2-414E-909C-C3145B8CFD1F}" destId="{CFC3A716-DF2F-4163-B5E4-256651067D8F}" srcOrd="3" destOrd="0" parTransId="{510822E4-F75A-4873-B1F4-EE9510216202}" sibTransId="{7598BE63-336A-4F1B-9A59-166C8D9B3CB0}"/>
    <dgm:cxn modelId="{BA0D077D-1F18-4DC5-BC3E-10ACF4BC409F}" type="presParOf" srcId="{DEFE524E-C37A-488A-A77B-2FE8A0A7A47C}" destId="{6C25F19B-7F49-46E8-A0F7-480ADAE73A75}" srcOrd="0" destOrd="0" presId="urn:microsoft.com/office/officeart/2005/8/layout/vProcess5"/>
    <dgm:cxn modelId="{F1C18F2D-237F-4217-A635-06F15564BB8E}" type="presParOf" srcId="{DEFE524E-C37A-488A-A77B-2FE8A0A7A47C}" destId="{80EF4BC5-4599-4BF6-9042-307510D6C9C0}" srcOrd="1" destOrd="0" presId="urn:microsoft.com/office/officeart/2005/8/layout/vProcess5"/>
    <dgm:cxn modelId="{5A81C595-D2C3-4327-AE22-83C435253234}" type="presParOf" srcId="{DEFE524E-C37A-488A-A77B-2FE8A0A7A47C}" destId="{5CB76447-8639-428C-8890-217BBAD6A98E}" srcOrd="2" destOrd="0" presId="urn:microsoft.com/office/officeart/2005/8/layout/vProcess5"/>
    <dgm:cxn modelId="{AA949287-33C0-4B66-B74B-D6BB85D335C0}" type="presParOf" srcId="{DEFE524E-C37A-488A-A77B-2FE8A0A7A47C}" destId="{8D039AE8-E2B5-4230-B2D2-479CB08A6FAC}" srcOrd="3" destOrd="0" presId="urn:microsoft.com/office/officeart/2005/8/layout/vProcess5"/>
    <dgm:cxn modelId="{C9D1D230-3429-4998-AABD-72CB4F368EB7}" type="presParOf" srcId="{DEFE524E-C37A-488A-A77B-2FE8A0A7A47C}" destId="{23C392D0-F802-4917-9A8C-BE8E900ACF4E}" srcOrd="4" destOrd="0" presId="urn:microsoft.com/office/officeart/2005/8/layout/vProcess5"/>
    <dgm:cxn modelId="{81A988D7-FBE9-4D3D-B77D-C2C220B9B841}" type="presParOf" srcId="{DEFE524E-C37A-488A-A77B-2FE8A0A7A47C}" destId="{92667C7F-4B7B-4012-BE35-D5BE2D61D23D}" srcOrd="5" destOrd="0" presId="urn:microsoft.com/office/officeart/2005/8/layout/vProcess5"/>
    <dgm:cxn modelId="{93B83B2F-45B9-42D7-8E9C-1CD1C2F7A1B8}" type="presParOf" srcId="{DEFE524E-C37A-488A-A77B-2FE8A0A7A47C}" destId="{1234F86F-A6AA-4E64-A760-FD57919A63FE}" srcOrd="6" destOrd="0" presId="urn:microsoft.com/office/officeart/2005/8/layout/vProcess5"/>
    <dgm:cxn modelId="{85EE7F24-BB09-4BD5-8206-C9F4E09DC738}" type="presParOf" srcId="{DEFE524E-C37A-488A-A77B-2FE8A0A7A47C}" destId="{BF9C4AF3-B82A-4F0C-996D-29CD29AFF25C}" srcOrd="7" destOrd="0" presId="urn:microsoft.com/office/officeart/2005/8/layout/vProcess5"/>
    <dgm:cxn modelId="{646A2F8D-A8DE-435D-8947-89D8A4E779B4}" type="presParOf" srcId="{DEFE524E-C37A-488A-A77B-2FE8A0A7A47C}" destId="{B2B696EA-B7ED-4CC3-A1DC-BD2915D28357}" srcOrd="8" destOrd="0" presId="urn:microsoft.com/office/officeart/2005/8/layout/vProcess5"/>
    <dgm:cxn modelId="{3641268B-4493-455B-8989-DC59268D694F}" type="presParOf" srcId="{DEFE524E-C37A-488A-A77B-2FE8A0A7A47C}" destId="{18642040-42AF-4DC1-8CE0-B913A6CD87F5}" srcOrd="9" destOrd="0" presId="urn:microsoft.com/office/officeart/2005/8/layout/vProcess5"/>
    <dgm:cxn modelId="{3782F650-8F1A-43FD-A097-25C9FABC0E18}" type="presParOf" srcId="{DEFE524E-C37A-488A-A77B-2FE8A0A7A47C}" destId="{965B8703-C46C-4457-89D8-5946B44D5588}" srcOrd="10" destOrd="0" presId="urn:microsoft.com/office/officeart/2005/8/layout/vProcess5"/>
    <dgm:cxn modelId="{7E4967D5-746B-42E1-907C-0184BA20BAC3}" type="presParOf" srcId="{DEFE524E-C37A-488A-A77B-2FE8A0A7A47C}" destId="{2DAAFC58-A3F6-4092-9CB9-2E3BC748BDC6}"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DF0BA482-AFA2-40D5-A6A6-1C83C28453C4}" type="doc">
      <dgm:prSet loTypeId="urn:microsoft.com/office/officeart/2005/8/layout/vList2" loCatId="list" qsTypeId="urn:microsoft.com/office/officeart/2005/8/quickstyle/3d3" qsCatId="3D" csTypeId="urn:microsoft.com/office/officeart/2005/8/colors/accent6_2" csCatId="accent6"/>
      <dgm:spPr/>
      <dgm:t>
        <a:bodyPr/>
        <a:lstStyle/>
        <a:p>
          <a:endParaRPr lang="en-US"/>
        </a:p>
      </dgm:t>
    </dgm:pt>
    <dgm:pt modelId="{AEF71E87-8295-4887-B745-9ECEB563B063}">
      <dgm:prSet/>
      <dgm:spPr/>
      <dgm:t>
        <a:bodyPr/>
        <a:lstStyle/>
        <a:p>
          <a:pPr algn="ctr"/>
          <a:r>
            <a:rPr lang="en-US" b="1"/>
            <a:t>Section 202 </a:t>
          </a:r>
          <a:endParaRPr lang="en-US"/>
        </a:p>
      </dgm:t>
    </dgm:pt>
    <dgm:pt modelId="{FB9457F1-E50E-464D-B9BF-7A4E758A2367}" type="parTrans" cxnId="{26AA3351-50D8-446D-BCA0-CECE6C3655FB}">
      <dgm:prSet/>
      <dgm:spPr/>
      <dgm:t>
        <a:bodyPr/>
        <a:lstStyle/>
        <a:p>
          <a:endParaRPr lang="en-US"/>
        </a:p>
      </dgm:t>
    </dgm:pt>
    <dgm:pt modelId="{93809F2C-8F36-4BA4-A3D4-9DE909D242F0}" type="sibTrans" cxnId="{26AA3351-50D8-446D-BCA0-CECE6C3655FB}">
      <dgm:prSet/>
      <dgm:spPr/>
      <dgm:t>
        <a:bodyPr/>
        <a:lstStyle/>
        <a:p>
          <a:endParaRPr lang="en-US"/>
        </a:p>
      </dgm:t>
    </dgm:pt>
    <dgm:pt modelId="{1736097C-D0D0-4AE8-BE98-A1B6016F2328}">
      <dgm:prSet/>
      <dgm:spPr/>
      <dgm:t>
        <a:bodyPr/>
        <a:lstStyle/>
        <a:p>
          <a:pPr algn="ctr"/>
          <a:r>
            <a:rPr lang="en-US" b="1" dirty="0"/>
            <a:t>Responsibilities of Owning Agencies </a:t>
          </a:r>
          <a:endParaRPr lang="en-US" dirty="0"/>
        </a:p>
      </dgm:t>
    </dgm:pt>
    <dgm:pt modelId="{D73D1069-2FDA-46BB-87B5-159438B51832}" type="parTrans" cxnId="{512DAD39-B7FE-4E0D-B6C1-C6815B3515B5}">
      <dgm:prSet/>
      <dgm:spPr/>
      <dgm:t>
        <a:bodyPr/>
        <a:lstStyle/>
        <a:p>
          <a:endParaRPr lang="en-US"/>
        </a:p>
      </dgm:t>
    </dgm:pt>
    <dgm:pt modelId="{4D004D8F-577C-4B26-BBD4-030A7E6D4298}" type="sibTrans" cxnId="{512DAD39-B7FE-4E0D-B6C1-C6815B3515B5}">
      <dgm:prSet/>
      <dgm:spPr/>
      <dgm:t>
        <a:bodyPr/>
        <a:lstStyle/>
        <a:p>
          <a:endParaRPr lang="en-US"/>
        </a:p>
      </dgm:t>
    </dgm:pt>
    <dgm:pt modelId="{2F9D6A0D-C798-43FE-ADD1-69ADBB3BCB79}" type="pres">
      <dgm:prSet presAssocID="{DF0BA482-AFA2-40D5-A6A6-1C83C28453C4}" presName="linear" presStyleCnt="0">
        <dgm:presLayoutVars>
          <dgm:animLvl val="lvl"/>
          <dgm:resizeHandles val="exact"/>
        </dgm:presLayoutVars>
      </dgm:prSet>
      <dgm:spPr/>
    </dgm:pt>
    <dgm:pt modelId="{2D64AEDB-0E07-4210-9EB7-DE98D721C384}" type="pres">
      <dgm:prSet presAssocID="{AEF71E87-8295-4887-B745-9ECEB563B063}" presName="parentText" presStyleLbl="node1" presStyleIdx="0" presStyleCnt="2">
        <dgm:presLayoutVars>
          <dgm:chMax val="0"/>
          <dgm:bulletEnabled val="1"/>
        </dgm:presLayoutVars>
      </dgm:prSet>
      <dgm:spPr/>
    </dgm:pt>
    <dgm:pt modelId="{DBF25501-BE0C-4964-ACC3-7B9F322E3B23}" type="pres">
      <dgm:prSet presAssocID="{93809F2C-8F36-4BA4-A3D4-9DE909D242F0}" presName="spacer" presStyleCnt="0"/>
      <dgm:spPr/>
    </dgm:pt>
    <dgm:pt modelId="{9102AD7C-114D-47A4-82CA-0E6DE97D5075}" type="pres">
      <dgm:prSet presAssocID="{1736097C-D0D0-4AE8-BE98-A1B6016F2328}" presName="parentText" presStyleLbl="node1" presStyleIdx="1" presStyleCnt="2">
        <dgm:presLayoutVars>
          <dgm:chMax val="0"/>
          <dgm:bulletEnabled val="1"/>
        </dgm:presLayoutVars>
      </dgm:prSet>
      <dgm:spPr/>
    </dgm:pt>
  </dgm:ptLst>
  <dgm:cxnLst>
    <dgm:cxn modelId="{6D94B322-32E3-4585-A2C0-77B8FC85A7A4}" type="presOf" srcId="{1736097C-D0D0-4AE8-BE98-A1B6016F2328}" destId="{9102AD7C-114D-47A4-82CA-0E6DE97D5075}" srcOrd="0" destOrd="0" presId="urn:microsoft.com/office/officeart/2005/8/layout/vList2"/>
    <dgm:cxn modelId="{AE699631-6300-4FA9-8A9F-CB65DE141B55}" type="presOf" srcId="{AEF71E87-8295-4887-B745-9ECEB563B063}" destId="{2D64AEDB-0E07-4210-9EB7-DE98D721C384}" srcOrd="0" destOrd="0" presId="urn:microsoft.com/office/officeart/2005/8/layout/vList2"/>
    <dgm:cxn modelId="{512DAD39-B7FE-4E0D-B6C1-C6815B3515B5}" srcId="{DF0BA482-AFA2-40D5-A6A6-1C83C28453C4}" destId="{1736097C-D0D0-4AE8-BE98-A1B6016F2328}" srcOrd="1" destOrd="0" parTransId="{D73D1069-2FDA-46BB-87B5-159438B51832}" sibTransId="{4D004D8F-577C-4B26-BBD4-030A7E6D4298}"/>
    <dgm:cxn modelId="{26AA3351-50D8-446D-BCA0-CECE6C3655FB}" srcId="{DF0BA482-AFA2-40D5-A6A6-1C83C28453C4}" destId="{AEF71E87-8295-4887-B745-9ECEB563B063}" srcOrd="0" destOrd="0" parTransId="{FB9457F1-E50E-464D-B9BF-7A4E758A2367}" sibTransId="{93809F2C-8F36-4BA4-A3D4-9DE909D242F0}"/>
    <dgm:cxn modelId="{FD6DE489-03BC-4FB5-8E0E-B5689749FC23}" type="presOf" srcId="{DF0BA482-AFA2-40D5-A6A6-1C83C28453C4}" destId="{2F9D6A0D-C798-43FE-ADD1-69ADBB3BCB79}" srcOrd="0" destOrd="0" presId="urn:microsoft.com/office/officeart/2005/8/layout/vList2"/>
    <dgm:cxn modelId="{1719A58F-D97B-4F77-B2C8-0C5880481FD3}" type="presParOf" srcId="{2F9D6A0D-C798-43FE-ADD1-69ADBB3BCB79}" destId="{2D64AEDB-0E07-4210-9EB7-DE98D721C384}" srcOrd="0" destOrd="0" presId="urn:microsoft.com/office/officeart/2005/8/layout/vList2"/>
    <dgm:cxn modelId="{7E37ACA8-042F-4DE5-A112-14A4485AF013}" type="presParOf" srcId="{2F9D6A0D-C798-43FE-ADD1-69ADBB3BCB79}" destId="{DBF25501-BE0C-4964-ACC3-7B9F322E3B23}" srcOrd="1" destOrd="0" presId="urn:microsoft.com/office/officeart/2005/8/layout/vList2"/>
    <dgm:cxn modelId="{31692C4F-1DD9-44CD-A7C6-C5D0DCD4D395}" type="presParOf" srcId="{2F9D6A0D-C798-43FE-ADD1-69ADBB3BCB79}" destId="{9102AD7C-114D-47A4-82CA-0E6DE97D5075}"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2FDAA222-CADA-443B-BB14-F2CF16CEB33A}"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F6EBB2C6-A1EA-442F-AD8F-7B13DA3B8B4E}">
      <dgm:prSet/>
      <dgm:spPr/>
      <dgm:t>
        <a:bodyPr/>
        <a:lstStyle/>
        <a:p>
          <a:r>
            <a:rPr lang="en-US"/>
            <a:t>Appointment of Capital Project Coordinator (CPC)</a:t>
          </a:r>
        </a:p>
      </dgm:t>
    </dgm:pt>
    <dgm:pt modelId="{C11EC088-FB0A-45B7-81CB-13C751102508}" type="parTrans" cxnId="{C19C204E-83F1-445B-BEA0-DB53D7B8EC51}">
      <dgm:prSet/>
      <dgm:spPr/>
      <dgm:t>
        <a:bodyPr/>
        <a:lstStyle/>
        <a:p>
          <a:endParaRPr lang="en-US"/>
        </a:p>
      </dgm:t>
    </dgm:pt>
    <dgm:pt modelId="{236FDFA8-352C-4491-A919-4A9F0A97F939}" type="sibTrans" cxnId="{C19C204E-83F1-445B-BEA0-DB53D7B8EC51}">
      <dgm:prSet/>
      <dgm:spPr/>
      <dgm:t>
        <a:bodyPr/>
        <a:lstStyle/>
        <a:p>
          <a:endParaRPr lang="en-US"/>
        </a:p>
      </dgm:t>
    </dgm:pt>
    <dgm:pt modelId="{BEF301A3-3A50-4C36-BB58-1F7CF16722B2}">
      <dgm:prSet/>
      <dgm:spPr/>
      <dgm:t>
        <a:bodyPr/>
        <a:lstStyle/>
        <a:p>
          <a:r>
            <a:rPr lang="en-US"/>
            <a:t>Establishment of Needs, Scope and Budget</a:t>
          </a:r>
        </a:p>
      </dgm:t>
    </dgm:pt>
    <dgm:pt modelId="{D4D88119-5665-4085-A03B-CA7D891BEF4A}" type="parTrans" cxnId="{496C6AD3-F087-489E-8A80-D5F353EECD21}">
      <dgm:prSet/>
      <dgm:spPr/>
      <dgm:t>
        <a:bodyPr/>
        <a:lstStyle/>
        <a:p>
          <a:endParaRPr lang="en-US"/>
        </a:p>
      </dgm:t>
    </dgm:pt>
    <dgm:pt modelId="{35AC928D-27FB-445B-AB09-1B3D8613203E}" type="sibTrans" cxnId="{496C6AD3-F087-489E-8A80-D5F353EECD21}">
      <dgm:prSet/>
      <dgm:spPr/>
      <dgm:t>
        <a:bodyPr/>
        <a:lstStyle/>
        <a:p>
          <a:endParaRPr lang="en-US"/>
        </a:p>
      </dgm:t>
    </dgm:pt>
    <dgm:pt modelId="{5C9BF312-85D8-4873-9B1C-EB643EEA861B}">
      <dgm:prSet/>
      <dgm:spPr/>
      <dgm:t>
        <a:bodyPr/>
        <a:lstStyle/>
        <a:p>
          <a:r>
            <a:rPr lang="en-US" dirty="0"/>
            <a:t>Capital Project Requests</a:t>
          </a:r>
        </a:p>
      </dgm:t>
    </dgm:pt>
    <dgm:pt modelId="{501E3135-0FBF-4AE3-9BFD-29C791E9AB8A}" type="parTrans" cxnId="{DB579EB0-94B5-4CA5-B3F4-B02037267EDF}">
      <dgm:prSet/>
      <dgm:spPr/>
      <dgm:t>
        <a:bodyPr/>
        <a:lstStyle/>
        <a:p>
          <a:endParaRPr lang="en-US"/>
        </a:p>
      </dgm:t>
    </dgm:pt>
    <dgm:pt modelId="{BEA908E9-BC2F-48F5-9F7D-BE508791E73A}" type="sibTrans" cxnId="{DB579EB0-94B5-4CA5-B3F4-B02037267EDF}">
      <dgm:prSet/>
      <dgm:spPr/>
      <dgm:t>
        <a:bodyPr/>
        <a:lstStyle/>
        <a:p>
          <a:endParaRPr lang="en-US"/>
        </a:p>
      </dgm:t>
    </dgm:pt>
    <dgm:pt modelId="{049166E2-D331-44D7-9D36-F5FB1F4527D0}">
      <dgm:prSet/>
      <dgm:spPr/>
      <dgm:t>
        <a:bodyPr/>
        <a:lstStyle/>
        <a:p>
          <a:r>
            <a:rPr lang="en-US"/>
            <a:t>Appropriations/Bonds</a:t>
          </a:r>
        </a:p>
      </dgm:t>
    </dgm:pt>
    <dgm:pt modelId="{9431E5C7-D576-42A7-9A2E-8DAAC2614792}" type="parTrans" cxnId="{AE4B39B0-C3C4-485C-A562-8319E6790969}">
      <dgm:prSet/>
      <dgm:spPr/>
      <dgm:t>
        <a:bodyPr/>
        <a:lstStyle/>
        <a:p>
          <a:endParaRPr lang="en-US"/>
        </a:p>
      </dgm:t>
    </dgm:pt>
    <dgm:pt modelId="{43E78CB5-3CF6-4B7D-8C67-5DFC9A860C83}" type="sibTrans" cxnId="{AE4B39B0-C3C4-485C-A562-8319E6790969}">
      <dgm:prSet/>
      <dgm:spPr/>
      <dgm:t>
        <a:bodyPr/>
        <a:lstStyle/>
        <a:p>
          <a:endParaRPr lang="en-US"/>
        </a:p>
      </dgm:t>
    </dgm:pt>
    <dgm:pt modelId="{904A706D-33AE-4CBB-AFEC-641C107DF1F5}">
      <dgm:prSet/>
      <dgm:spPr/>
      <dgm:t>
        <a:bodyPr/>
        <a:lstStyle/>
        <a:p>
          <a:r>
            <a:rPr lang="en-US"/>
            <a:t>COPS</a:t>
          </a:r>
        </a:p>
      </dgm:t>
    </dgm:pt>
    <dgm:pt modelId="{8FB9DD84-147E-43D6-B724-D81B3E1F0E09}" type="parTrans" cxnId="{78343E98-A386-4F17-A6D6-056D232C2E9D}">
      <dgm:prSet/>
      <dgm:spPr/>
      <dgm:t>
        <a:bodyPr/>
        <a:lstStyle/>
        <a:p>
          <a:endParaRPr lang="en-US"/>
        </a:p>
      </dgm:t>
    </dgm:pt>
    <dgm:pt modelId="{3E46AC2D-D2F7-4D3D-A763-C9DAE149464A}" type="sibTrans" cxnId="{78343E98-A386-4F17-A6D6-056D232C2E9D}">
      <dgm:prSet/>
      <dgm:spPr/>
      <dgm:t>
        <a:bodyPr/>
        <a:lstStyle/>
        <a:p>
          <a:endParaRPr lang="en-US"/>
        </a:p>
      </dgm:t>
    </dgm:pt>
    <dgm:pt modelId="{92FF915B-5B70-4119-A9B6-140B180E4031}">
      <dgm:prSet/>
      <dgm:spPr/>
      <dgm:t>
        <a:bodyPr/>
        <a:lstStyle/>
        <a:p>
          <a:r>
            <a:rPr lang="en-US"/>
            <a:t>Repairs and Renovations</a:t>
          </a:r>
        </a:p>
      </dgm:t>
    </dgm:pt>
    <dgm:pt modelId="{63E7B737-2160-4AAF-BC35-AE5DBC5420DE}" type="parTrans" cxnId="{E9355292-664A-4AF2-99E6-94A539E9C66A}">
      <dgm:prSet/>
      <dgm:spPr/>
      <dgm:t>
        <a:bodyPr/>
        <a:lstStyle/>
        <a:p>
          <a:endParaRPr lang="en-US"/>
        </a:p>
      </dgm:t>
    </dgm:pt>
    <dgm:pt modelId="{B0198A39-E2EF-4BDA-AECE-BEE2FDC93C68}" type="sibTrans" cxnId="{E9355292-664A-4AF2-99E6-94A539E9C66A}">
      <dgm:prSet/>
      <dgm:spPr/>
      <dgm:t>
        <a:bodyPr/>
        <a:lstStyle/>
        <a:p>
          <a:endParaRPr lang="en-US"/>
        </a:p>
      </dgm:t>
    </dgm:pt>
    <dgm:pt modelId="{DB4C2C6B-0360-4463-BE82-26D7BF701864}">
      <dgm:prSet/>
      <dgm:spPr/>
      <dgm:t>
        <a:bodyPr/>
        <a:lstStyle/>
        <a:p>
          <a:r>
            <a:rPr lang="en-US"/>
            <a:t>Self Liquidating</a:t>
          </a:r>
        </a:p>
      </dgm:t>
    </dgm:pt>
    <dgm:pt modelId="{2C1B0ADE-621B-48E1-A942-E7A334635285}" type="parTrans" cxnId="{35F74112-197B-4A56-BD8F-51F15EA3DFA6}">
      <dgm:prSet/>
      <dgm:spPr/>
      <dgm:t>
        <a:bodyPr/>
        <a:lstStyle/>
        <a:p>
          <a:endParaRPr lang="en-US"/>
        </a:p>
      </dgm:t>
    </dgm:pt>
    <dgm:pt modelId="{96EC2085-AAF0-4BE4-B22B-D4987D1264FF}" type="sibTrans" cxnId="{35F74112-197B-4A56-BD8F-51F15EA3DFA6}">
      <dgm:prSet/>
      <dgm:spPr/>
      <dgm:t>
        <a:bodyPr/>
        <a:lstStyle/>
        <a:p>
          <a:endParaRPr lang="en-US"/>
        </a:p>
      </dgm:t>
    </dgm:pt>
    <dgm:pt modelId="{8A09685D-C26D-4EEA-A090-066D4EB7D081}">
      <dgm:prSet/>
      <dgm:spPr/>
      <dgm:t>
        <a:bodyPr/>
        <a:lstStyle/>
        <a:p>
          <a:r>
            <a:rPr lang="en-US"/>
            <a:t>Other Non-Appropriated</a:t>
          </a:r>
        </a:p>
      </dgm:t>
    </dgm:pt>
    <dgm:pt modelId="{61048C18-2DBD-4B06-9DE6-B0185B2A686B}" type="parTrans" cxnId="{4E6DF915-6646-457A-8186-6DAAB7634801}">
      <dgm:prSet/>
      <dgm:spPr/>
      <dgm:t>
        <a:bodyPr/>
        <a:lstStyle/>
        <a:p>
          <a:endParaRPr lang="en-US"/>
        </a:p>
      </dgm:t>
    </dgm:pt>
    <dgm:pt modelId="{9CDEBC6F-419A-4346-ACAC-90115EC9DAF7}" type="sibTrans" cxnId="{4E6DF915-6646-457A-8186-6DAAB7634801}">
      <dgm:prSet/>
      <dgm:spPr/>
      <dgm:t>
        <a:bodyPr/>
        <a:lstStyle/>
        <a:p>
          <a:endParaRPr lang="en-US"/>
        </a:p>
      </dgm:t>
    </dgm:pt>
    <dgm:pt modelId="{D42FCE41-2E10-4EEB-9560-0DBD18F5C8CE}">
      <dgm:prSet/>
      <dgm:spPr/>
      <dgm:t>
        <a:bodyPr/>
        <a:lstStyle/>
        <a:p>
          <a:r>
            <a:rPr lang="en-US"/>
            <a:t>Certification of Form OC-25 (Cost Estimate)</a:t>
          </a:r>
        </a:p>
      </dgm:t>
    </dgm:pt>
    <dgm:pt modelId="{D74EA43B-38F9-40D4-89AB-56AF9490620F}" type="parTrans" cxnId="{F87B63F4-3B37-43A1-89D3-69FC15DF8B00}">
      <dgm:prSet/>
      <dgm:spPr/>
      <dgm:t>
        <a:bodyPr/>
        <a:lstStyle/>
        <a:p>
          <a:endParaRPr lang="en-US"/>
        </a:p>
      </dgm:t>
    </dgm:pt>
    <dgm:pt modelId="{8C0082D3-C0B6-4BE8-BF3B-8FA94CC63ECE}" type="sibTrans" cxnId="{F87B63F4-3B37-43A1-89D3-69FC15DF8B00}">
      <dgm:prSet/>
      <dgm:spPr/>
      <dgm:t>
        <a:bodyPr/>
        <a:lstStyle/>
        <a:p>
          <a:endParaRPr lang="en-US"/>
        </a:p>
      </dgm:t>
    </dgm:pt>
    <dgm:pt modelId="{EF8DCFB4-1D70-4DFD-9A69-D90CF13AA896}">
      <dgm:prSet/>
      <dgm:spPr/>
      <dgm:t>
        <a:bodyPr/>
        <a:lstStyle/>
        <a:p>
          <a:r>
            <a:rPr lang="en-US"/>
            <a:t>Owner Responsibility for Design and Construction</a:t>
          </a:r>
        </a:p>
      </dgm:t>
    </dgm:pt>
    <dgm:pt modelId="{1DF5645D-DDE9-4B21-B869-2255F98A9516}" type="parTrans" cxnId="{C78CEA9C-D63F-4034-B9DC-9BE9A63C7197}">
      <dgm:prSet/>
      <dgm:spPr/>
      <dgm:t>
        <a:bodyPr/>
        <a:lstStyle/>
        <a:p>
          <a:endParaRPr lang="en-US"/>
        </a:p>
      </dgm:t>
    </dgm:pt>
    <dgm:pt modelId="{9E6B0979-89E5-4AAE-95D1-391EC43EDDF9}" type="sibTrans" cxnId="{C78CEA9C-D63F-4034-B9DC-9BE9A63C7197}">
      <dgm:prSet/>
      <dgm:spPr/>
      <dgm:t>
        <a:bodyPr/>
        <a:lstStyle/>
        <a:p>
          <a:endParaRPr lang="en-US"/>
        </a:p>
      </dgm:t>
    </dgm:pt>
    <dgm:pt modelId="{3CB5533E-D54F-4012-A00F-2A40CDB89333}" type="pres">
      <dgm:prSet presAssocID="{2FDAA222-CADA-443B-BB14-F2CF16CEB33A}" presName="linear" presStyleCnt="0">
        <dgm:presLayoutVars>
          <dgm:animLvl val="lvl"/>
          <dgm:resizeHandles val="exact"/>
        </dgm:presLayoutVars>
      </dgm:prSet>
      <dgm:spPr/>
    </dgm:pt>
    <dgm:pt modelId="{A8025233-F807-4D4B-85AD-16D46FF29B95}" type="pres">
      <dgm:prSet presAssocID="{F6EBB2C6-A1EA-442F-AD8F-7B13DA3B8B4E}" presName="parentText" presStyleLbl="node1" presStyleIdx="0" presStyleCnt="5">
        <dgm:presLayoutVars>
          <dgm:chMax val="0"/>
          <dgm:bulletEnabled val="1"/>
        </dgm:presLayoutVars>
      </dgm:prSet>
      <dgm:spPr/>
    </dgm:pt>
    <dgm:pt modelId="{92976A3F-5183-4E0B-8267-18D5E199A3C8}" type="pres">
      <dgm:prSet presAssocID="{236FDFA8-352C-4491-A919-4A9F0A97F939}" presName="spacer" presStyleCnt="0"/>
      <dgm:spPr/>
    </dgm:pt>
    <dgm:pt modelId="{EA4ECFF6-AFA0-4705-9418-A78574853D65}" type="pres">
      <dgm:prSet presAssocID="{BEF301A3-3A50-4C36-BB58-1F7CF16722B2}" presName="parentText" presStyleLbl="node1" presStyleIdx="1" presStyleCnt="5">
        <dgm:presLayoutVars>
          <dgm:chMax val="0"/>
          <dgm:bulletEnabled val="1"/>
        </dgm:presLayoutVars>
      </dgm:prSet>
      <dgm:spPr/>
    </dgm:pt>
    <dgm:pt modelId="{B1CF3028-1A41-41C9-BB3D-49AFEFB711BC}" type="pres">
      <dgm:prSet presAssocID="{35AC928D-27FB-445B-AB09-1B3D8613203E}" presName="spacer" presStyleCnt="0"/>
      <dgm:spPr/>
    </dgm:pt>
    <dgm:pt modelId="{1880C2CF-E2DA-45F1-BC0A-579D940B69F8}" type="pres">
      <dgm:prSet presAssocID="{5C9BF312-85D8-4873-9B1C-EB643EEA861B}" presName="parentText" presStyleLbl="node1" presStyleIdx="2" presStyleCnt="5">
        <dgm:presLayoutVars>
          <dgm:chMax val="0"/>
          <dgm:bulletEnabled val="1"/>
        </dgm:presLayoutVars>
      </dgm:prSet>
      <dgm:spPr/>
    </dgm:pt>
    <dgm:pt modelId="{FE66DDC2-18DE-40B8-BFF5-FF2EC8EF1726}" type="pres">
      <dgm:prSet presAssocID="{5C9BF312-85D8-4873-9B1C-EB643EEA861B}" presName="childText" presStyleLbl="revTx" presStyleIdx="0" presStyleCnt="1">
        <dgm:presLayoutVars>
          <dgm:bulletEnabled val="1"/>
        </dgm:presLayoutVars>
      </dgm:prSet>
      <dgm:spPr/>
    </dgm:pt>
    <dgm:pt modelId="{FD8B3758-128F-4A69-B4BB-8C694AD4659E}" type="pres">
      <dgm:prSet presAssocID="{D42FCE41-2E10-4EEB-9560-0DBD18F5C8CE}" presName="parentText" presStyleLbl="node1" presStyleIdx="3" presStyleCnt="5">
        <dgm:presLayoutVars>
          <dgm:chMax val="0"/>
          <dgm:bulletEnabled val="1"/>
        </dgm:presLayoutVars>
      </dgm:prSet>
      <dgm:spPr/>
    </dgm:pt>
    <dgm:pt modelId="{57573155-9D52-4609-BD9A-C3843E8F46DE}" type="pres">
      <dgm:prSet presAssocID="{8C0082D3-C0B6-4BE8-BF3B-8FA94CC63ECE}" presName="spacer" presStyleCnt="0"/>
      <dgm:spPr/>
    </dgm:pt>
    <dgm:pt modelId="{2A795409-71D2-4086-837D-39366F1BF0E7}" type="pres">
      <dgm:prSet presAssocID="{EF8DCFB4-1D70-4DFD-9A69-D90CF13AA896}" presName="parentText" presStyleLbl="node1" presStyleIdx="4" presStyleCnt="5">
        <dgm:presLayoutVars>
          <dgm:chMax val="0"/>
          <dgm:bulletEnabled val="1"/>
        </dgm:presLayoutVars>
      </dgm:prSet>
      <dgm:spPr/>
    </dgm:pt>
  </dgm:ptLst>
  <dgm:cxnLst>
    <dgm:cxn modelId="{F9E8CE0C-8940-4FDC-BBED-76B7D5502946}" type="presOf" srcId="{D42FCE41-2E10-4EEB-9560-0DBD18F5C8CE}" destId="{FD8B3758-128F-4A69-B4BB-8C694AD4659E}" srcOrd="0" destOrd="0" presId="urn:microsoft.com/office/officeart/2005/8/layout/vList2"/>
    <dgm:cxn modelId="{35F74112-197B-4A56-BD8F-51F15EA3DFA6}" srcId="{5C9BF312-85D8-4873-9B1C-EB643EEA861B}" destId="{DB4C2C6B-0360-4463-BE82-26D7BF701864}" srcOrd="3" destOrd="0" parTransId="{2C1B0ADE-621B-48E1-A942-E7A334635285}" sibTransId="{96EC2085-AAF0-4BE4-B22B-D4987D1264FF}"/>
    <dgm:cxn modelId="{0EC90613-C373-455F-A5BF-59238AEE332B}" type="presOf" srcId="{DB4C2C6B-0360-4463-BE82-26D7BF701864}" destId="{FE66DDC2-18DE-40B8-BFF5-FF2EC8EF1726}" srcOrd="0" destOrd="3" presId="urn:microsoft.com/office/officeart/2005/8/layout/vList2"/>
    <dgm:cxn modelId="{90E1A614-99F1-40B8-9E4D-28C50B97D779}" type="presOf" srcId="{8A09685D-C26D-4EEA-A090-066D4EB7D081}" destId="{FE66DDC2-18DE-40B8-BFF5-FF2EC8EF1726}" srcOrd="0" destOrd="4" presId="urn:microsoft.com/office/officeart/2005/8/layout/vList2"/>
    <dgm:cxn modelId="{4E6DF915-6646-457A-8186-6DAAB7634801}" srcId="{5C9BF312-85D8-4873-9B1C-EB643EEA861B}" destId="{8A09685D-C26D-4EEA-A090-066D4EB7D081}" srcOrd="4" destOrd="0" parTransId="{61048C18-2DBD-4B06-9DE6-B0185B2A686B}" sibTransId="{9CDEBC6F-419A-4346-ACAC-90115EC9DAF7}"/>
    <dgm:cxn modelId="{DC636718-A487-4964-AB80-183EBF6DD207}" type="presOf" srcId="{049166E2-D331-44D7-9D36-F5FB1F4527D0}" destId="{FE66DDC2-18DE-40B8-BFF5-FF2EC8EF1726}" srcOrd="0" destOrd="0" presId="urn:microsoft.com/office/officeart/2005/8/layout/vList2"/>
    <dgm:cxn modelId="{108D3D1A-29EB-4D4D-AE9F-BA9D542BE5C1}" type="presOf" srcId="{EF8DCFB4-1D70-4DFD-9A69-D90CF13AA896}" destId="{2A795409-71D2-4086-837D-39366F1BF0E7}" srcOrd="0" destOrd="0" presId="urn:microsoft.com/office/officeart/2005/8/layout/vList2"/>
    <dgm:cxn modelId="{C19C204E-83F1-445B-BEA0-DB53D7B8EC51}" srcId="{2FDAA222-CADA-443B-BB14-F2CF16CEB33A}" destId="{F6EBB2C6-A1EA-442F-AD8F-7B13DA3B8B4E}" srcOrd="0" destOrd="0" parTransId="{C11EC088-FB0A-45B7-81CB-13C751102508}" sibTransId="{236FDFA8-352C-4491-A919-4A9F0A97F939}"/>
    <dgm:cxn modelId="{9B0B0058-2C7F-49D7-8385-550AC5BC5526}" type="presOf" srcId="{904A706D-33AE-4CBB-AFEC-641C107DF1F5}" destId="{FE66DDC2-18DE-40B8-BFF5-FF2EC8EF1726}" srcOrd="0" destOrd="1" presId="urn:microsoft.com/office/officeart/2005/8/layout/vList2"/>
    <dgm:cxn modelId="{E9355292-664A-4AF2-99E6-94A539E9C66A}" srcId="{5C9BF312-85D8-4873-9B1C-EB643EEA861B}" destId="{92FF915B-5B70-4119-A9B6-140B180E4031}" srcOrd="2" destOrd="0" parTransId="{63E7B737-2160-4AAF-BC35-AE5DBC5420DE}" sibTransId="{B0198A39-E2EF-4BDA-AECE-BEE2FDC93C68}"/>
    <dgm:cxn modelId="{5A323694-F9D8-4D5E-A752-7425F68B3265}" type="presOf" srcId="{92FF915B-5B70-4119-A9B6-140B180E4031}" destId="{FE66DDC2-18DE-40B8-BFF5-FF2EC8EF1726}" srcOrd="0" destOrd="2" presId="urn:microsoft.com/office/officeart/2005/8/layout/vList2"/>
    <dgm:cxn modelId="{78343E98-A386-4F17-A6D6-056D232C2E9D}" srcId="{5C9BF312-85D8-4873-9B1C-EB643EEA861B}" destId="{904A706D-33AE-4CBB-AFEC-641C107DF1F5}" srcOrd="1" destOrd="0" parTransId="{8FB9DD84-147E-43D6-B724-D81B3E1F0E09}" sibTransId="{3E46AC2D-D2F7-4D3D-A763-C9DAE149464A}"/>
    <dgm:cxn modelId="{C78CEA9C-D63F-4034-B9DC-9BE9A63C7197}" srcId="{2FDAA222-CADA-443B-BB14-F2CF16CEB33A}" destId="{EF8DCFB4-1D70-4DFD-9A69-D90CF13AA896}" srcOrd="4" destOrd="0" parTransId="{1DF5645D-DDE9-4B21-B869-2255F98A9516}" sibTransId="{9E6B0979-89E5-4AAE-95D1-391EC43EDDF9}"/>
    <dgm:cxn modelId="{E62460A0-C344-4241-AD9B-980EE2D6341E}" type="presOf" srcId="{BEF301A3-3A50-4C36-BB58-1F7CF16722B2}" destId="{EA4ECFF6-AFA0-4705-9418-A78574853D65}" srcOrd="0" destOrd="0" presId="urn:microsoft.com/office/officeart/2005/8/layout/vList2"/>
    <dgm:cxn modelId="{7E342EB0-427D-43D0-AEE9-7836763CC30B}" type="presOf" srcId="{2FDAA222-CADA-443B-BB14-F2CF16CEB33A}" destId="{3CB5533E-D54F-4012-A00F-2A40CDB89333}" srcOrd="0" destOrd="0" presId="urn:microsoft.com/office/officeart/2005/8/layout/vList2"/>
    <dgm:cxn modelId="{AE4B39B0-C3C4-485C-A562-8319E6790969}" srcId="{5C9BF312-85D8-4873-9B1C-EB643EEA861B}" destId="{049166E2-D331-44D7-9D36-F5FB1F4527D0}" srcOrd="0" destOrd="0" parTransId="{9431E5C7-D576-42A7-9A2E-8DAAC2614792}" sibTransId="{43E78CB5-3CF6-4B7D-8C67-5DFC9A860C83}"/>
    <dgm:cxn modelId="{DB579EB0-94B5-4CA5-B3F4-B02037267EDF}" srcId="{2FDAA222-CADA-443B-BB14-F2CF16CEB33A}" destId="{5C9BF312-85D8-4873-9B1C-EB643EEA861B}" srcOrd="2" destOrd="0" parTransId="{501E3135-0FBF-4AE3-9BFD-29C791E9AB8A}" sibTransId="{BEA908E9-BC2F-48F5-9F7D-BE508791E73A}"/>
    <dgm:cxn modelId="{496C6AD3-F087-489E-8A80-D5F353EECD21}" srcId="{2FDAA222-CADA-443B-BB14-F2CF16CEB33A}" destId="{BEF301A3-3A50-4C36-BB58-1F7CF16722B2}" srcOrd="1" destOrd="0" parTransId="{D4D88119-5665-4085-A03B-CA7D891BEF4A}" sibTransId="{35AC928D-27FB-445B-AB09-1B3D8613203E}"/>
    <dgm:cxn modelId="{79FF2BEB-22F7-4753-B429-F30F53E66104}" type="presOf" srcId="{5C9BF312-85D8-4873-9B1C-EB643EEA861B}" destId="{1880C2CF-E2DA-45F1-BC0A-579D940B69F8}" srcOrd="0" destOrd="0" presId="urn:microsoft.com/office/officeart/2005/8/layout/vList2"/>
    <dgm:cxn modelId="{DE09D2EF-5583-4BDF-A032-2FA47520CA07}" type="presOf" srcId="{F6EBB2C6-A1EA-442F-AD8F-7B13DA3B8B4E}" destId="{A8025233-F807-4D4B-85AD-16D46FF29B95}" srcOrd="0" destOrd="0" presId="urn:microsoft.com/office/officeart/2005/8/layout/vList2"/>
    <dgm:cxn modelId="{F87B63F4-3B37-43A1-89D3-69FC15DF8B00}" srcId="{2FDAA222-CADA-443B-BB14-F2CF16CEB33A}" destId="{D42FCE41-2E10-4EEB-9560-0DBD18F5C8CE}" srcOrd="3" destOrd="0" parTransId="{D74EA43B-38F9-40D4-89AB-56AF9490620F}" sibTransId="{8C0082D3-C0B6-4BE8-BF3B-8FA94CC63ECE}"/>
    <dgm:cxn modelId="{FFCC8F3D-EBB9-459C-B28B-63A354F1F8A2}" type="presParOf" srcId="{3CB5533E-D54F-4012-A00F-2A40CDB89333}" destId="{A8025233-F807-4D4B-85AD-16D46FF29B95}" srcOrd="0" destOrd="0" presId="urn:microsoft.com/office/officeart/2005/8/layout/vList2"/>
    <dgm:cxn modelId="{022126D5-D9D9-4DE0-8499-4F21E99769EA}" type="presParOf" srcId="{3CB5533E-D54F-4012-A00F-2A40CDB89333}" destId="{92976A3F-5183-4E0B-8267-18D5E199A3C8}" srcOrd="1" destOrd="0" presId="urn:microsoft.com/office/officeart/2005/8/layout/vList2"/>
    <dgm:cxn modelId="{EB791193-FC6D-4D2F-9AB0-E00B9CD2F3F4}" type="presParOf" srcId="{3CB5533E-D54F-4012-A00F-2A40CDB89333}" destId="{EA4ECFF6-AFA0-4705-9418-A78574853D65}" srcOrd="2" destOrd="0" presId="urn:microsoft.com/office/officeart/2005/8/layout/vList2"/>
    <dgm:cxn modelId="{43702FD6-FBF5-4523-AD20-CAA5CF207850}" type="presParOf" srcId="{3CB5533E-D54F-4012-A00F-2A40CDB89333}" destId="{B1CF3028-1A41-41C9-BB3D-49AFEFB711BC}" srcOrd="3" destOrd="0" presId="urn:microsoft.com/office/officeart/2005/8/layout/vList2"/>
    <dgm:cxn modelId="{FA800C5B-76BB-42BF-BB77-2BB23FA1A1DA}" type="presParOf" srcId="{3CB5533E-D54F-4012-A00F-2A40CDB89333}" destId="{1880C2CF-E2DA-45F1-BC0A-579D940B69F8}" srcOrd="4" destOrd="0" presId="urn:microsoft.com/office/officeart/2005/8/layout/vList2"/>
    <dgm:cxn modelId="{158DA2E2-0949-404F-9A34-9F4141E5560C}" type="presParOf" srcId="{3CB5533E-D54F-4012-A00F-2A40CDB89333}" destId="{FE66DDC2-18DE-40B8-BFF5-FF2EC8EF1726}" srcOrd="5" destOrd="0" presId="urn:microsoft.com/office/officeart/2005/8/layout/vList2"/>
    <dgm:cxn modelId="{100ECEFD-9745-4423-B0A3-EA85384ECCED}" type="presParOf" srcId="{3CB5533E-D54F-4012-A00F-2A40CDB89333}" destId="{FD8B3758-128F-4A69-B4BB-8C694AD4659E}" srcOrd="6" destOrd="0" presId="urn:microsoft.com/office/officeart/2005/8/layout/vList2"/>
    <dgm:cxn modelId="{6DE52C3F-FC12-48FB-B7CA-B27C68E2F79E}" type="presParOf" srcId="{3CB5533E-D54F-4012-A00F-2A40CDB89333}" destId="{57573155-9D52-4609-BD9A-C3843E8F46DE}" srcOrd="7" destOrd="0" presId="urn:microsoft.com/office/officeart/2005/8/layout/vList2"/>
    <dgm:cxn modelId="{93312BFD-2407-439D-ACBA-FB2060CB0E04}" type="presParOf" srcId="{3CB5533E-D54F-4012-A00F-2A40CDB89333}" destId="{2A795409-71D2-4086-837D-39366F1BF0E7}"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2DEC62D8-637F-4A58-82F5-716DCCFA1B69}"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49533A54-9C36-4DEA-9B88-BDC0A9DF9C24}">
      <dgm:prSet/>
      <dgm:spPr/>
      <dgm:t>
        <a:bodyPr/>
        <a:lstStyle/>
        <a:p>
          <a:pPr algn="ctr"/>
          <a:r>
            <a:rPr lang="en-US" b="1"/>
            <a:t>Section 203 </a:t>
          </a:r>
          <a:endParaRPr lang="en-US"/>
        </a:p>
      </dgm:t>
    </dgm:pt>
    <dgm:pt modelId="{FFB77782-F450-4096-9A80-AFECB4A4B1B5}" type="parTrans" cxnId="{527A8509-EDDE-40AF-BF30-E38107132348}">
      <dgm:prSet/>
      <dgm:spPr/>
      <dgm:t>
        <a:bodyPr/>
        <a:lstStyle/>
        <a:p>
          <a:pPr algn="ctr"/>
          <a:endParaRPr lang="en-US"/>
        </a:p>
      </dgm:t>
    </dgm:pt>
    <dgm:pt modelId="{C88E8BCE-BE0C-4662-AE8E-C6A0DD5B81A6}" type="sibTrans" cxnId="{527A8509-EDDE-40AF-BF30-E38107132348}">
      <dgm:prSet/>
      <dgm:spPr/>
      <dgm:t>
        <a:bodyPr/>
        <a:lstStyle/>
        <a:p>
          <a:pPr algn="ctr"/>
          <a:endParaRPr lang="en-US"/>
        </a:p>
      </dgm:t>
    </dgm:pt>
    <dgm:pt modelId="{EC190184-923F-4126-9322-67D329497CD7}">
      <dgm:prSet/>
      <dgm:spPr/>
      <dgm:t>
        <a:bodyPr/>
        <a:lstStyle/>
        <a:p>
          <a:pPr algn="ctr"/>
          <a:r>
            <a:rPr lang="en-US" b="1"/>
            <a:t>Emergency Projects</a:t>
          </a:r>
          <a:endParaRPr lang="en-US"/>
        </a:p>
      </dgm:t>
    </dgm:pt>
    <dgm:pt modelId="{6CD9613C-0BFB-4772-A21E-EA9C855B8EA9}" type="parTrans" cxnId="{782C3053-E50B-4F26-AD56-312AFCD5210A}">
      <dgm:prSet/>
      <dgm:spPr/>
      <dgm:t>
        <a:bodyPr/>
        <a:lstStyle/>
        <a:p>
          <a:pPr algn="ctr"/>
          <a:endParaRPr lang="en-US"/>
        </a:p>
      </dgm:t>
    </dgm:pt>
    <dgm:pt modelId="{C1CE42FD-35B3-4009-AE16-97A23DFEE92F}" type="sibTrans" cxnId="{782C3053-E50B-4F26-AD56-312AFCD5210A}">
      <dgm:prSet/>
      <dgm:spPr/>
      <dgm:t>
        <a:bodyPr/>
        <a:lstStyle/>
        <a:p>
          <a:pPr algn="ctr"/>
          <a:endParaRPr lang="en-US"/>
        </a:p>
      </dgm:t>
    </dgm:pt>
    <dgm:pt modelId="{F276ACB2-F430-4745-9A6A-BE02645752FD}" type="pres">
      <dgm:prSet presAssocID="{2DEC62D8-637F-4A58-82F5-716DCCFA1B69}" presName="linear" presStyleCnt="0">
        <dgm:presLayoutVars>
          <dgm:animLvl val="lvl"/>
          <dgm:resizeHandles val="exact"/>
        </dgm:presLayoutVars>
      </dgm:prSet>
      <dgm:spPr/>
    </dgm:pt>
    <dgm:pt modelId="{A080B3A2-AA58-43D0-996B-1A10E1F05D15}" type="pres">
      <dgm:prSet presAssocID="{49533A54-9C36-4DEA-9B88-BDC0A9DF9C24}" presName="parentText" presStyleLbl="node1" presStyleIdx="0" presStyleCnt="2">
        <dgm:presLayoutVars>
          <dgm:chMax val="0"/>
          <dgm:bulletEnabled val="1"/>
        </dgm:presLayoutVars>
      </dgm:prSet>
      <dgm:spPr/>
    </dgm:pt>
    <dgm:pt modelId="{2A878156-2E08-4000-B58F-438F4252C42C}" type="pres">
      <dgm:prSet presAssocID="{C88E8BCE-BE0C-4662-AE8E-C6A0DD5B81A6}" presName="spacer" presStyleCnt="0"/>
      <dgm:spPr/>
    </dgm:pt>
    <dgm:pt modelId="{3343E254-5347-4333-A647-7EDC0C774433}" type="pres">
      <dgm:prSet presAssocID="{EC190184-923F-4126-9322-67D329497CD7}" presName="parentText" presStyleLbl="node1" presStyleIdx="1" presStyleCnt="2">
        <dgm:presLayoutVars>
          <dgm:chMax val="0"/>
          <dgm:bulletEnabled val="1"/>
        </dgm:presLayoutVars>
      </dgm:prSet>
      <dgm:spPr/>
    </dgm:pt>
  </dgm:ptLst>
  <dgm:cxnLst>
    <dgm:cxn modelId="{527A8509-EDDE-40AF-BF30-E38107132348}" srcId="{2DEC62D8-637F-4A58-82F5-716DCCFA1B69}" destId="{49533A54-9C36-4DEA-9B88-BDC0A9DF9C24}" srcOrd="0" destOrd="0" parTransId="{FFB77782-F450-4096-9A80-AFECB4A4B1B5}" sibTransId="{C88E8BCE-BE0C-4662-AE8E-C6A0DD5B81A6}"/>
    <dgm:cxn modelId="{A969C112-2362-4A06-800D-115426280AE6}" type="presOf" srcId="{2DEC62D8-637F-4A58-82F5-716DCCFA1B69}" destId="{F276ACB2-F430-4745-9A6A-BE02645752FD}" srcOrd="0" destOrd="0" presId="urn:microsoft.com/office/officeart/2005/8/layout/vList2"/>
    <dgm:cxn modelId="{782C3053-E50B-4F26-AD56-312AFCD5210A}" srcId="{2DEC62D8-637F-4A58-82F5-716DCCFA1B69}" destId="{EC190184-923F-4126-9322-67D329497CD7}" srcOrd="1" destOrd="0" parTransId="{6CD9613C-0BFB-4772-A21E-EA9C855B8EA9}" sibTransId="{C1CE42FD-35B3-4009-AE16-97A23DFEE92F}"/>
    <dgm:cxn modelId="{57A95CAC-FFD9-4841-A7E5-AED379C643BA}" type="presOf" srcId="{EC190184-923F-4126-9322-67D329497CD7}" destId="{3343E254-5347-4333-A647-7EDC0C774433}" srcOrd="0" destOrd="0" presId="urn:microsoft.com/office/officeart/2005/8/layout/vList2"/>
    <dgm:cxn modelId="{02BC23FC-47EB-4DCD-B5F7-8FE0E289A9D1}" type="presOf" srcId="{49533A54-9C36-4DEA-9B88-BDC0A9DF9C24}" destId="{A080B3A2-AA58-43D0-996B-1A10E1F05D15}" srcOrd="0" destOrd="0" presId="urn:microsoft.com/office/officeart/2005/8/layout/vList2"/>
    <dgm:cxn modelId="{FE32B20F-8EF9-4C2F-80C7-E0D937E40E67}" type="presParOf" srcId="{F276ACB2-F430-4745-9A6A-BE02645752FD}" destId="{A080B3A2-AA58-43D0-996B-1A10E1F05D15}" srcOrd="0" destOrd="0" presId="urn:microsoft.com/office/officeart/2005/8/layout/vList2"/>
    <dgm:cxn modelId="{147D8B03-3C92-4926-AB3D-4FDBF4041C4C}" type="presParOf" srcId="{F276ACB2-F430-4745-9A6A-BE02645752FD}" destId="{2A878156-2E08-4000-B58F-438F4252C42C}" srcOrd="1" destOrd="0" presId="urn:microsoft.com/office/officeart/2005/8/layout/vList2"/>
    <dgm:cxn modelId="{D0489EFB-967C-49D9-9BB4-687232F01018}" type="presParOf" srcId="{F276ACB2-F430-4745-9A6A-BE02645752FD}" destId="{3343E254-5347-4333-A647-7EDC0C774433}"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C5CAFEB1-C0A7-423B-B483-CD5A128711F7}" type="doc">
      <dgm:prSet loTypeId="urn:microsoft.com/office/officeart/2005/8/layout/target2" loCatId="relationship" qsTypeId="urn:microsoft.com/office/officeart/2005/8/quickstyle/3d3" qsCatId="3D" csTypeId="urn:microsoft.com/office/officeart/2005/8/colors/colorful3" csCatId="colorful" phldr="1"/>
      <dgm:spPr/>
      <dgm:t>
        <a:bodyPr/>
        <a:lstStyle/>
        <a:p>
          <a:endParaRPr lang="en-US"/>
        </a:p>
      </dgm:t>
    </dgm:pt>
    <dgm:pt modelId="{00B966AC-0C5C-4C1E-B872-B313CFAE5B15}">
      <dgm:prSet/>
      <dgm:spPr/>
      <dgm:t>
        <a:bodyPr/>
        <a:lstStyle/>
        <a:p>
          <a:r>
            <a:rPr lang="en-US"/>
            <a:t>Emergency situations are addressed in Administrative </a:t>
          </a:r>
          <a:r>
            <a:rPr lang="en-US">
              <a:hlinkClick xmlns:r="http://schemas.openxmlformats.org/officeDocument/2006/relationships" r:id="rId1"/>
            </a:rPr>
            <a:t>Code NCAC 30D.0302(e) </a:t>
          </a:r>
          <a:r>
            <a:rPr lang="en-US"/>
            <a:t>for Special Procedures for Emergency Projects and reads as follows: </a:t>
          </a:r>
          <a:br>
            <a:rPr lang="en-US"/>
          </a:br>
          <a:endParaRPr lang="en-US"/>
        </a:p>
      </dgm:t>
    </dgm:pt>
    <dgm:pt modelId="{7B3DE46B-57EE-499C-B8BD-28ADA00152AA}" type="parTrans" cxnId="{5172EB34-B916-42D7-9A23-60B6B7F64C0C}">
      <dgm:prSet/>
      <dgm:spPr/>
      <dgm:t>
        <a:bodyPr/>
        <a:lstStyle/>
        <a:p>
          <a:endParaRPr lang="en-US"/>
        </a:p>
      </dgm:t>
    </dgm:pt>
    <dgm:pt modelId="{044D866A-6116-44BD-A3AB-43C1F3AE38EE}" type="sibTrans" cxnId="{5172EB34-B916-42D7-9A23-60B6B7F64C0C}">
      <dgm:prSet/>
      <dgm:spPr/>
      <dgm:t>
        <a:bodyPr/>
        <a:lstStyle/>
        <a:p>
          <a:endParaRPr lang="en-US"/>
        </a:p>
      </dgm:t>
    </dgm:pt>
    <dgm:pt modelId="{FC95DD43-1557-47BA-97B8-363903B69F4B}">
      <dgm:prSet/>
      <dgm:spPr/>
      <dgm:t>
        <a:bodyPr/>
        <a:lstStyle/>
        <a:p>
          <a:r>
            <a:rPr lang="en-US" i="1" dirty="0"/>
            <a:t>On occasion, emergency design or consultation services may be required for restoration or correction of a facility condition which by its nature poses a hazard to persons or property, or when an emergency exists. </a:t>
          </a:r>
          <a:endParaRPr lang="en-US" dirty="0"/>
        </a:p>
      </dgm:t>
    </dgm:pt>
    <dgm:pt modelId="{765E05F2-FEF4-4AEF-B05E-A9CC12B206FB}" type="parTrans" cxnId="{7DEB0A32-42C3-422F-B42F-E87E91B5F77C}">
      <dgm:prSet/>
      <dgm:spPr/>
      <dgm:t>
        <a:bodyPr/>
        <a:lstStyle/>
        <a:p>
          <a:endParaRPr lang="en-US"/>
        </a:p>
      </dgm:t>
    </dgm:pt>
    <dgm:pt modelId="{08AF0607-1068-4E97-B03F-E32C8B63EE06}" type="sibTrans" cxnId="{7DEB0A32-42C3-422F-B42F-E87E91B5F77C}">
      <dgm:prSet/>
      <dgm:spPr/>
      <dgm:t>
        <a:bodyPr/>
        <a:lstStyle/>
        <a:p>
          <a:endParaRPr lang="en-US"/>
        </a:p>
      </dgm:t>
    </dgm:pt>
    <dgm:pt modelId="{58955B7B-D5CB-44E3-BDDC-FB7C2A1AE675}">
      <dgm:prSet/>
      <dgm:spPr/>
      <dgm:t>
        <a:bodyPr/>
        <a:lstStyle/>
        <a:p>
          <a:r>
            <a:rPr lang="en-US" i="1"/>
            <a:t>Should this situation occur, in all likelihood there will not be sufficient time to follow the normal procedures described in this Rule. </a:t>
          </a:r>
          <a:endParaRPr lang="en-US"/>
        </a:p>
      </dgm:t>
    </dgm:pt>
    <dgm:pt modelId="{841C57A6-E79C-455E-8CF9-215B8A689340}" type="parTrans" cxnId="{AFFF559C-7077-4B46-84AD-B3C4AB3D3B03}">
      <dgm:prSet/>
      <dgm:spPr/>
      <dgm:t>
        <a:bodyPr/>
        <a:lstStyle/>
        <a:p>
          <a:endParaRPr lang="en-US"/>
        </a:p>
      </dgm:t>
    </dgm:pt>
    <dgm:pt modelId="{C34C3AB1-989C-4395-B538-46EAAAC584DB}" type="sibTrans" cxnId="{AFFF559C-7077-4B46-84AD-B3C4AB3D3B03}">
      <dgm:prSet/>
      <dgm:spPr/>
      <dgm:t>
        <a:bodyPr/>
        <a:lstStyle/>
        <a:p>
          <a:endParaRPr lang="en-US"/>
        </a:p>
      </dgm:t>
    </dgm:pt>
    <dgm:pt modelId="{2DF217D7-30C5-4B84-98AC-C650016B1956}">
      <dgm:prSet/>
      <dgm:spPr/>
      <dgm:t>
        <a:bodyPr/>
        <a:lstStyle/>
        <a:p>
          <a:r>
            <a:rPr lang="en-US" i="1"/>
            <a:t>The Capital Projects Coordinator on these occasions may declare an emergency, notify the State Construction Office and then obtain the services of a designer or consultant for consultation or design of the corrective action. </a:t>
          </a:r>
          <a:endParaRPr lang="en-US"/>
        </a:p>
      </dgm:t>
    </dgm:pt>
    <dgm:pt modelId="{BBFE7C79-59D1-4DE1-86B2-F13399830CBD}" type="parTrans" cxnId="{9E3D1C38-6A74-4C46-8BC1-B2F1CDFF2049}">
      <dgm:prSet/>
      <dgm:spPr/>
      <dgm:t>
        <a:bodyPr/>
        <a:lstStyle/>
        <a:p>
          <a:endParaRPr lang="en-US"/>
        </a:p>
      </dgm:t>
    </dgm:pt>
    <dgm:pt modelId="{3BB47081-F6EF-4C2D-BE8C-F5938BBCAFBE}" type="sibTrans" cxnId="{9E3D1C38-6A74-4C46-8BC1-B2F1CDFF2049}">
      <dgm:prSet/>
      <dgm:spPr/>
      <dgm:t>
        <a:bodyPr/>
        <a:lstStyle/>
        <a:p>
          <a:endParaRPr lang="en-US"/>
        </a:p>
      </dgm:t>
    </dgm:pt>
    <dgm:pt modelId="{6EAC8AA8-5989-475D-8BA8-3ABC9400E638}" type="pres">
      <dgm:prSet presAssocID="{C5CAFEB1-C0A7-423B-B483-CD5A128711F7}" presName="Name0" presStyleCnt="0">
        <dgm:presLayoutVars>
          <dgm:chMax val="3"/>
          <dgm:chPref val="1"/>
          <dgm:dir/>
          <dgm:animLvl val="lvl"/>
          <dgm:resizeHandles/>
        </dgm:presLayoutVars>
      </dgm:prSet>
      <dgm:spPr/>
    </dgm:pt>
    <dgm:pt modelId="{E2BBDFC8-73D0-4DB0-8D61-0A574703674B}" type="pres">
      <dgm:prSet presAssocID="{C5CAFEB1-C0A7-423B-B483-CD5A128711F7}" presName="outerBox" presStyleCnt="0"/>
      <dgm:spPr/>
    </dgm:pt>
    <dgm:pt modelId="{E32F8BC1-EE08-4185-BD5F-F68AFE319989}" type="pres">
      <dgm:prSet presAssocID="{C5CAFEB1-C0A7-423B-B483-CD5A128711F7}" presName="outerBoxParent" presStyleLbl="node1" presStyleIdx="0" presStyleCnt="2"/>
      <dgm:spPr/>
    </dgm:pt>
    <dgm:pt modelId="{14D64CA5-9C65-4D95-88CB-07D5ABEF5FA0}" type="pres">
      <dgm:prSet presAssocID="{C5CAFEB1-C0A7-423B-B483-CD5A128711F7}" presName="outerBoxChildren" presStyleCnt="0"/>
      <dgm:spPr/>
    </dgm:pt>
    <dgm:pt modelId="{64AAA39D-32CD-4334-B005-6918DC8E9CF1}" type="pres">
      <dgm:prSet presAssocID="{C5CAFEB1-C0A7-423B-B483-CD5A128711F7}" presName="middleBox" presStyleCnt="0"/>
      <dgm:spPr/>
    </dgm:pt>
    <dgm:pt modelId="{036FA815-0D3B-47CE-BD79-E3460DB185C3}" type="pres">
      <dgm:prSet presAssocID="{C5CAFEB1-C0A7-423B-B483-CD5A128711F7}" presName="middleBoxParent" presStyleLbl="node1" presStyleIdx="1" presStyleCnt="2"/>
      <dgm:spPr/>
    </dgm:pt>
    <dgm:pt modelId="{473098FF-5045-4EAF-8596-85A9A198CC6F}" type="pres">
      <dgm:prSet presAssocID="{C5CAFEB1-C0A7-423B-B483-CD5A128711F7}" presName="middleBoxChildren" presStyleCnt="0"/>
      <dgm:spPr/>
    </dgm:pt>
    <dgm:pt modelId="{B81DE717-3957-4DC6-87B0-C24569CC9FF9}" type="pres">
      <dgm:prSet presAssocID="{58955B7B-D5CB-44E3-BDDC-FB7C2A1AE675}" presName="mChild" presStyleLbl="fgAcc1" presStyleIdx="0" presStyleCnt="2">
        <dgm:presLayoutVars>
          <dgm:bulletEnabled val="1"/>
        </dgm:presLayoutVars>
      </dgm:prSet>
      <dgm:spPr/>
    </dgm:pt>
    <dgm:pt modelId="{3A8799DE-84BD-4C16-8F23-3A6E21C59FD9}" type="pres">
      <dgm:prSet presAssocID="{C34C3AB1-989C-4395-B538-46EAAAC584DB}" presName="middleSibTrans" presStyleCnt="0"/>
      <dgm:spPr/>
    </dgm:pt>
    <dgm:pt modelId="{F682A731-D7C9-48C2-9F93-1E5B101B49F7}" type="pres">
      <dgm:prSet presAssocID="{2DF217D7-30C5-4B84-98AC-C650016B1956}" presName="mChild" presStyleLbl="fgAcc1" presStyleIdx="1" presStyleCnt="2">
        <dgm:presLayoutVars>
          <dgm:bulletEnabled val="1"/>
        </dgm:presLayoutVars>
      </dgm:prSet>
      <dgm:spPr/>
    </dgm:pt>
  </dgm:ptLst>
  <dgm:cxnLst>
    <dgm:cxn modelId="{B883420D-7983-47AE-A6B5-AE2A01041EC7}" type="presOf" srcId="{2DF217D7-30C5-4B84-98AC-C650016B1956}" destId="{F682A731-D7C9-48C2-9F93-1E5B101B49F7}" srcOrd="0" destOrd="0" presId="urn:microsoft.com/office/officeart/2005/8/layout/target2"/>
    <dgm:cxn modelId="{7DEB0A32-42C3-422F-B42F-E87E91B5F77C}" srcId="{C5CAFEB1-C0A7-423B-B483-CD5A128711F7}" destId="{FC95DD43-1557-47BA-97B8-363903B69F4B}" srcOrd="1" destOrd="0" parTransId="{765E05F2-FEF4-4AEF-B05E-A9CC12B206FB}" sibTransId="{08AF0607-1068-4E97-B03F-E32C8B63EE06}"/>
    <dgm:cxn modelId="{5172EB34-B916-42D7-9A23-60B6B7F64C0C}" srcId="{C5CAFEB1-C0A7-423B-B483-CD5A128711F7}" destId="{00B966AC-0C5C-4C1E-B872-B313CFAE5B15}" srcOrd="0" destOrd="0" parTransId="{7B3DE46B-57EE-499C-B8BD-28ADA00152AA}" sibTransId="{044D866A-6116-44BD-A3AB-43C1F3AE38EE}"/>
    <dgm:cxn modelId="{9E3D1C38-6A74-4C46-8BC1-B2F1CDFF2049}" srcId="{FC95DD43-1557-47BA-97B8-363903B69F4B}" destId="{2DF217D7-30C5-4B84-98AC-C650016B1956}" srcOrd="1" destOrd="0" parTransId="{BBFE7C79-59D1-4DE1-86B2-F13399830CBD}" sibTransId="{3BB47081-F6EF-4C2D-BE8C-F5938BBCAFBE}"/>
    <dgm:cxn modelId="{DA280B3B-7B24-4F5E-A9F5-942D9689FE44}" type="presOf" srcId="{C5CAFEB1-C0A7-423B-B483-CD5A128711F7}" destId="{6EAC8AA8-5989-475D-8BA8-3ABC9400E638}" srcOrd="0" destOrd="0" presId="urn:microsoft.com/office/officeart/2005/8/layout/target2"/>
    <dgm:cxn modelId="{CCF07959-9FA1-47AD-B43C-1BEC97874943}" type="presOf" srcId="{00B966AC-0C5C-4C1E-B872-B313CFAE5B15}" destId="{E32F8BC1-EE08-4185-BD5F-F68AFE319989}" srcOrd="0" destOrd="0" presId="urn:microsoft.com/office/officeart/2005/8/layout/target2"/>
    <dgm:cxn modelId="{AFFF559C-7077-4B46-84AD-B3C4AB3D3B03}" srcId="{FC95DD43-1557-47BA-97B8-363903B69F4B}" destId="{58955B7B-D5CB-44E3-BDDC-FB7C2A1AE675}" srcOrd="0" destOrd="0" parTransId="{841C57A6-E79C-455E-8CF9-215B8A689340}" sibTransId="{C34C3AB1-989C-4395-B538-46EAAAC584DB}"/>
    <dgm:cxn modelId="{2603EAA9-B71A-4F37-ACC6-989605B83A78}" type="presOf" srcId="{58955B7B-D5CB-44E3-BDDC-FB7C2A1AE675}" destId="{B81DE717-3957-4DC6-87B0-C24569CC9FF9}" srcOrd="0" destOrd="0" presId="urn:microsoft.com/office/officeart/2005/8/layout/target2"/>
    <dgm:cxn modelId="{FE3E32EA-B1A3-463D-A2BB-50C21DF5099C}" type="presOf" srcId="{FC95DD43-1557-47BA-97B8-363903B69F4B}" destId="{036FA815-0D3B-47CE-BD79-E3460DB185C3}" srcOrd="0" destOrd="0" presId="urn:microsoft.com/office/officeart/2005/8/layout/target2"/>
    <dgm:cxn modelId="{9174AA54-8BFF-495A-B1B9-E5BA8FDC4F7B}" type="presParOf" srcId="{6EAC8AA8-5989-475D-8BA8-3ABC9400E638}" destId="{E2BBDFC8-73D0-4DB0-8D61-0A574703674B}" srcOrd="0" destOrd="0" presId="urn:microsoft.com/office/officeart/2005/8/layout/target2"/>
    <dgm:cxn modelId="{51F0EBE3-D3C4-447A-8F5F-24B6C860A660}" type="presParOf" srcId="{E2BBDFC8-73D0-4DB0-8D61-0A574703674B}" destId="{E32F8BC1-EE08-4185-BD5F-F68AFE319989}" srcOrd="0" destOrd="0" presId="urn:microsoft.com/office/officeart/2005/8/layout/target2"/>
    <dgm:cxn modelId="{73E3A9DA-81A2-418C-8361-80ED7E26D77A}" type="presParOf" srcId="{E2BBDFC8-73D0-4DB0-8D61-0A574703674B}" destId="{14D64CA5-9C65-4D95-88CB-07D5ABEF5FA0}" srcOrd="1" destOrd="0" presId="urn:microsoft.com/office/officeart/2005/8/layout/target2"/>
    <dgm:cxn modelId="{CD300ADF-8102-469E-8974-45589C093E5F}" type="presParOf" srcId="{6EAC8AA8-5989-475D-8BA8-3ABC9400E638}" destId="{64AAA39D-32CD-4334-B005-6918DC8E9CF1}" srcOrd="1" destOrd="0" presId="urn:microsoft.com/office/officeart/2005/8/layout/target2"/>
    <dgm:cxn modelId="{60BEE91C-6970-4512-A25A-4420935BEADA}" type="presParOf" srcId="{64AAA39D-32CD-4334-B005-6918DC8E9CF1}" destId="{036FA815-0D3B-47CE-BD79-E3460DB185C3}" srcOrd="0" destOrd="0" presId="urn:microsoft.com/office/officeart/2005/8/layout/target2"/>
    <dgm:cxn modelId="{79525E02-1B1C-4A4F-A1B5-0DC94B99DEC2}" type="presParOf" srcId="{64AAA39D-32CD-4334-B005-6918DC8E9CF1}" destId="{473098FF-5045-4EAF-8596-85A9A198CC6F}" srcOrd="1" destOrd="0" presId="urn:microsoft.com/office/officeart/2005/8/layout/target2"/>
    <dgm:cxn modelId="{F051FEEA-3137-4E58-B7DE-75698A93F7B6}" type="presParOf" srcId="{473098FF-5045-4EAF-8596-85A9A198CC6F}" destId="{B81DE717-3957-4DC6-87B0-C24569CC9FF9}" srcOrd="0" destOrd="0" presId="urn:microsoft.com/office/officeart/2005/8/layout/target2"/>
    <dgm:cxn modelId="{58B755A3-00E6-405A-926B-228496E726B4}" type="presParOf" srcId="{473098FF-5045-4EAF-8596-85A9A198CC6F}" destId="{3A8799DE-84BD-4C16-8F23-3A6E21C59FD9}" srcOrd="1" destOrd="0" presId="urn:microsoft.com/office/officeart/2005/8/layout/target2"/>
    <dgm:cxn modelId="{58367862-4A67-44E2-9411-46AF7EB7A1A7}" type="presParOf" srcId="{473098FF-5045-4EAF-8596-85A9A198CC6F}" destId="{F682A731-D7C9-48C2-9F93-1E5B101B49F7}" srcOrd="2" destOrd="0" presId="urn:microsoft.com/office/officeart/2005/8/layout/targe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5042149C-6B09-4A58-B402-DF6840622627}" type="doc">
      <dgm:prSet loTypeId="urn:microsoft.com/office/officeart/2005/8/layout/vList5" loCatId="list" qsTypeId="urn:microsoft.com/office/officeart/2005/8/quickstyle/3d4" qsCatId="3D" csTypeId="urn:microsoft.com/office/officeart/2005/8/colors/colorful5" csCatId="colorful"/>
      <dgm:spPr/>
      <dgm:t>
        <a:bodyPr/>
        <a:lstStyle/>
        <a:p>
          <a:endParaRPr lang="en-US"/>
        </a:p>
      </dgm:t>
    </dgm:pt>
    <dgm:pt modelId="{732417BF-FA52-47C0-ABD6-6F43F11FA3B7}">
      <dgm:prSet/>
      <dgm:spPr/>
      <dgm:t>
        <a:bodyPr/>
        <a:lstStyle/>
        <a:p>
          <a:r>
            <a:rPr lang="en-US" b="1" dirty="0">
              <a:latin typeface="+mn-lt"/>
              <a:ea typeface="Batang" panose="02030600000101010101" pitchFamily="18" charset="-127"/>
            </a:rPr>
            <a:t>Latif Kaid, PE</a:t>
          </a:r>
          <a:endParaRPr lang="en-US" dirty="0">
            <a:latin typeface="+mn-lt"/>
            <a:ea typeface="Batang" panose="02030600000101010101" pitchFamily="18" charset="-127"/>
          </a:endParaRPr>
        </a:p>
      </dgm:t>
    </dgm:pt>
    <dgm:pt modelId="{E140D648-E5C8-442A-A6B2-DE4C6422BE80}" type="parTrans" cxnId="{F72CF460-5466-41DE-B840-5EC77488BD02}">
      <dgm:prSet/>
      <dgm:spPr/>
      <dgm:t>
        <a:bodyPr/>
        <a:lstStyle/>
        <a:p>
          <a:endParaRPr lang="en-US">
            <a:latin typeface="+mn-lt"/>
            <a:ea typeface="Batang" panose="02030600000101010101" pitchFamily="18" charset="-127"/>
          </a:endParaRPr>
        </a:p>
      </dgm:t>
    </dgm:pt>
    <dgm:pt modelId="{6FBE7BDF-5087-4CFE-A302-3222EB8224DE}" type="sibTrans" cxnId="{F72CF460-5466-41DE-B840-5EC77488BD02}">
      <dgm:prSet/>
      <dgm:spPr/>
      <dgm:t>
        <a:bodyPr/>
        <a:lstStyle/>
        <a:p>
          <a:endParaRPr lang="en-US">
            <a:latin typeface="+mn-lt"/>
            <a:ea typeface="Batang" panose="02030600000101010101" pitchFamily="18" charset="-127"/>
          </a:endParaRPr>
        </a:p>
      </dgm:t>
    </dgm:pt>
    <dgm:pt modelId="{595E5FD4-7078-4B6F-B949-93CA2B0F8FDF}">
      <dgm:prSet/>
      <dgm:spPr/>
      <dgm:t>
        <a:bodyPr/>
        <a:lstStyle/>
        <a:p>
          <a:r>
            <a:rPr lang="en-US" b="1" baseline="0">
              <a:latin typeface="+mn-lt"/>
              <a:ea typeface="Batang" panose="02030600000101010101" pitchFamily="18" charset="-127"/>
            </a:rPr>
            <a:t>Director of State Construction</a:t>
          </a:r>
          <a:endParaRPr lang="en-US">
            <a:latin typeface="+mn-lt"/>
            <a:ea typeface="Batang" panose="02030600000101010101" pitchFamily="18" charset="-127"/>
          </a:endParaRPr>
        </a:p>
      </dgm:t>
    </dgm:pt>
    <dgm:pt modelId="{A564D770-5C45-4490-B2D6-104475383BA7}" type="parTrans" cxnId="{3AB48399-CBE8-418B-8A96-15AAC39ACD83}">
      <dgm:prSet/>
      <dgm:spPr/>
      <dgm:t>
        <a:bodyPr/>
        <a:lstStyle/>
        <a:p>
          <a:endParaRPr lang="en-US">
            <a:latin typeface="+mn-lt"/>
            <a:ea typeface="Batang" panose="02030600000101010101" pitchFamily="18" charset="-127"/>
          </a:endParaRPr>
        </a:p>
      </dgm:t>
    </dgm:pt>
    <dgm:pt modelId="{1617BE4B-D0FD-45F0-B0B6-FFB4CF761AF5}" type="sibTrans" cxnId="{3AB48399-CBE8-418B-8A96-15AAC39ACD83}">
      <dgm:prSet/>
      <dgm:spPr/>
      <dgm:t>
        <a:bodyPr/>
        <a:lstStyle/>
        <a:p>
          <a:endParaRPr lang="en-US">
            <a:latin typeface="+mn-lt"/>
            <a:ea typeface="Batang" panose="02030600000101010101" pitchFamily="18" charset="-127"/>
          </a:endParaRPr>
        </a:p>
      </dgm:t>
    </dgm:pt>
    <dgm:pt modelId="{3F0C7FA9-8A75-4574-BFF8-FA4FE1D49E09}">
      <dgm:prSet/>
      <dgm:spPr/>
      <dgm:t>
        <a:bodyPr/>
        <a:lstStyle/>
        <a:p>
          <a:r>
            <a:rPr lang="en-US" b="1" dirty="0">
              <a:latin typeface="+mn-lt"/>
              <a:ea typeface="Batang" panose="02030600000101010101" pitchFamily="18" charset="-127"/>
            </a:rPr>
            <a:t>Victor Stephenson, PE</a:t>
          </a:r>
          <a:endParaRPr lang="en-US" dirty="0">
            <a:latin typeface="+mn-lt"/>
            <a:ea typeface="Batang" panose="02030600000101010101" pitchFamily="18" charset="-127"/>
          </a:endParaRPr>
        </a:p>
      </dgm:t>
    </dgm:pt>
    <dgm:pt modelId="{5335A3AC-3AFE-4FC2-A325-2FC4B0FB1108}" type="parTrans" cxnId="{18FD2470-DBA2-4238-B222-6E6902F12703}">
      <dgm:prSet/>
      <dgm:spPr/>
      <dgm:t>
        <a:bodyPr/>
        <a:lstStyle/>
        <a:p>
          <a:endParaRPr lang="en-US">
            <a:latin typeface="+mn-lt"/>
            <a:ea typeface="Batang" panose="02030600000101010101" pitchFamily="18" charset="-127"/>
          </a:endParaRPr>
        </a:p>
      </dgm:t>
    </dgm:pt>
    <dgm:pt modelId="{934AFDD8-EDC4-40AE-ACE8-AFE7465ED0D0}" type="sibTrans" cxnId="{18FD2470-DBA2-4238-B222-6E6902F12703}">
      <dgm:prSet/>
      <dgm:spPr/>
      <dgm:t>
        <a:bodyPr/>
        <a:lstStyle/>
        <a:p>
          <a:endParaRPr lang="en-US">
            <a:latin typeface="+mn-lt"/>
            <a:ea typeface="Batang" panose="02030600000101010101" pitchFamily="18" charset="-127"/>
          </a:endParaRPr>
        </a:p>
      </dgm:t>
    </dgm:pt>
    <dgm:pt modelId="{392B7910-679F-465E-A654-8614ED4EB101}">
      <dgm:prSet/>
      <dgm:spPr/>
      <dgm:t>
        <a:bodyPr/>
        <a:lstStyle/>
        <a:p>
          <a:r>
            <a:rPr lang="en-US" b="1" baseline="0">
              <a:latin typeface="+mn-lt"/>
              <a:ea typeface="Batang" panose="02030600000101010101" pitchFamily="18" charset="-127"/>
            </a:rPr>
            <a:t>Asst. Director of Construction Services</a:t>
          </a:r>
          <a:endParaRPr lang="en-US">
            <a:latin typeface="+mn-lt"/>
            <a:ea typeface="Batang" panose="02030600000101010101" pitchFamily="18" charset="-127"/>
          </a:endParaRPr>
        </a:p>
      </dgm:t>
    </dgm:pt>
    <dgm:pt modelId="{5487DEBA-3B17-4B8D-82AD-B463A51DB3DB}" type="parTrans" cxnId="{E86ECCDB-8B5B-435C-8ED6-EE81DA7D2FCE}">
      <dgm:prSet/>
      <dgm:spPr/>
      <dgm:t>
        <a:bodyPr/>
        <a:lstStyle/>
        <a:p>
          <a:endParaRPr lang="en-US">
            <a:latin typeface="+mn-lt"/>
            <a:ea typeface="Batang" panose="02030600000101010101" pitchFamily="18" charset="-127"/>
          </a:endParaRPr>
        </a:p>
      </dgm:t>
    </dgm:pt>
    <dgm:pt modelId="{CDB7B66F-BDBC-4529-8748-1F3821604C7F}" type="sibTrans" cxnId="{E86ECCDB-8B5B-435C-8ED6-EE81DA7D2FCE}">
      <dgm:prSet/>
      <dgm:spPr/>
      <dgm:t>
        <a:bodyPr/>
        <a:lstStyle/>
        <a:p>
          <a:endParaRPr lang="en-US">
            <a:latin typeface="+mn-lt"/>
            <a:ea typeface="Batang" panose="02030600000101010101" pitchFamily="18" charset="-127"/>
          </a:endParaRPr>
        </a:p>
      </dgm:t>
    </dgm:pt>
    <dgm:pt modelId="{6F315530-B20A-4679-9045-5FFC5F51B804}">
      <dgm:prSet/>
      <dgm:spPr/>
      <dgm:t>
        <a:bodyPr/>
        <a:lstStyle/>
        <a:p>
          <a:r>
            <a:rPr lang="en-US" b="1">
              <a:latin typeface="+mn-lt"/>
              <a:ea typeface="Batang" panose="02030600000101010101" pitchFamily="18" charset="-127"/>
            </a:rPr>
            <a:t>Farouk Zaman, PE</a:t>
          </a:r>
          <a:endParaRPr lang="en-US">
            <a:latin typeface="+mn-lt"/>
            <a:ea typeface="Batang" panose="02030600000101010101" pitchFamily="18" charset="-127"/>
          </a:endParaRPr>
        </a:p>
      </dgm:t>
    </dgm:pt>
    <dgm:pt modelId="{C2FDEB95-D2AE-43C2-9520-445400EC3561}" type="parTrans" cxnId="{8B74DB40-263C-498C-BEEC-A27808A4D2AE}">
      <dgm:prSet/>
      <dgm:spPr/>
      <dgm:t>
        <a:bodyPr/>
        <a:lstStyle/>
        <a:p>
          <a:endParaRPr lang="en-US">
            <a:latin typeface="+mn-lt"/>
            <a:ea typeface="Batang" panose="02030600000101010101" pitchFamily="18" charset="-127"/>
          </a:endParaRPr>
        </a:p>
      </dgm:t>
    </dgm:pt>
    <dgm:pt modelId="{7915C4B9-AA5C-4575-9E72-2DF35023703F}" type="sibTrans" cxnId="{8B74DB40-263C-498C-BEEC-A27808A4D2AE}">
      <dgm:prSet/>
      <dgm:spPr/>
      <dgm:t>
        <a:bodyPr/>
        <a:lstStyle/>
        <a:p>
          <a:endParaRPr lang="en-US">
            <a:latin typeface="+mn-lt"/>
            <a:ea typeface="Batang" panose="02030600000101010101" pitchFamily="18" charset="-127"/>
          </a:endParaRPr>
        </a:p>
      </dgm:t>
    </dgm:pt>
    <dgm:pt modelId="{B5A3B64A-3411-4C6C-9727-DAB7CC98F0B9}">
      <dgm:prSet/>
      <dgm:spPr/>
      <dgm:t>
        <a:bodyPr/>
        <a:lstStyle/>
        <a:p>
          <a:r>
            <a:rPr lang="en-US" b="1" baseline="0">
              <a:latin typeface="+mn-lt"/>
              <a:ea typeface="Batang" panose="02030600000101010101" pitchFamily="18" charset="-127"/>
            </a:rPr>
            <a:t>Asst. Director of Design Review</a:t>
          </a:r>
          <a:endParaRPr lang="en-US">
            <a:latin typeface="+mn-lt"/>
            <a:ea typeface="Batang" panose="02030600000101010101" pitchFamily="18" charset="-127"/>
          </a:endParaRPr>
        </a:p>
      </dgm:t>
    </dgm:pt>
    <dgm:pt modelId="{96112032-5925-4FE5-8197-728D7AEBEAEE}" type="parTrans" cxnId="{37470F5C-9839-4DEC-85AE-E8F4AFBCE896}">
      <dgm:prSet/>
      <dgm:spPr/>
      <dgm:t>
        <a:bodyPr/>
        <a:lstStyle/>
        <a:p>
          <a:endParaRPr lang="en-US">
            <a:latin typeface="+mn-lt"/>
            <a:ea typeface="Batang" panose="02030600000101010101" pitchFamily="18" charset="-127"/>
          </a:endParaRPr>
        </a:p>
      </dgm:t>
    </dgm:pt>
    <dgm:pt modelId="{82D14934-5495-4A7B-B731-BAE0D9A5F231}" type="sibTrans" cxnId="{37470F5C-9839-4DEC-85AE-E8F4AFBCE896}">
      <dgm:prSet/>
      <dgm:spPr/>
      <dgm:t>
        <a:bodyPr/>
        <a:lstStyle/>
        <a:p>
          <a:endParaRPr lang="en-US">
            <a:latin typeface="+mn-lt"/>
            <a:ea typeface="Batang" panose="02030600000101010101" pitchFamily="18" charset="-127"/>
          </a:endParaRPr>
        </a:p>
      </dgm:t>
    </dgm:pt>
    <dgm:pt modelId="{1A1BD994-402E-4E31-9673-4EA4514EADF6}">
      <dgm:prSet/>
      <dgm:spPr/>
      <dgm:t>
        <a:bodyPr/>
        <a:lstStyle/>
        <a:p>
          <a:r>
            <a:rPr lang="en-US" b="1">
              <a:latin typeface="+mn-lt"/>
              <a:ea typeface="Batang" panose="02030600000101010101" pitchFamily="18" charset="-127"/>
            </a:rPr>
            <a:t>Ryan Scruggs, PE</a:t>
          </a:r>
          <a:endParaRPr lang="en-US">
            <a:latin typeface="+mn-lt"/>
            <a:ea typeface="Batang" panose="02030600000101010101" pitchFamily="18" charset="-127"/>
          </a:endParaRPr>
        </a:p>
      </dgm:t>
    </dgm:pt>
    <dgm:pt modelId="{71236175-A105-45A2-AE38-76C4116B0A63}" type="parTrans" cxnId="{99D4E20E-6DFA-42CF-9DB6-3B4244502BC4}">
      <dgm:prSet/>
      <dgm:spPr/>
      <dgm:t>
        <a:bodyPr/>
        <a:lstStyle/>
        <a:p>
          <a:endParaRPr lang="en-US">
            <a:latin typeface="+mn-lt"/>
            <a:ea typeface="Batang" panose="02030600000101010101" pitchFamily="18" charset="-127"/>
          </a:endParaRPr>
        </a:p>
      </dgm:t>
    </dgm:pt>
    <dgm:pt modelId="{14675ADD-882F-490B-9E6C-B58F77C0E32D}" type="sibTrans" cxnId="{99D4E20E-6DFA-42CF-9DB6-3B4244502BC4}">
      <dgm:prSet/>
      <dgm:spPr/>
      <dgm:t>
        <a:bodyPr/>
        <a:lstStyle/>
        <a:p>
          <a:endParaRPr lang="en-US">
            <a:latin typeface="+mn-lt"/>
            <a:ea typeface="Batang" panose="02030600000101010101" pitchFamily="18" charset="-127"/>
          </a:endParaRPr>
        </a:p>
      </dgm:t>
    </dgm:pt>
    <dgm:pt modelId="{3801419E-B680-4C05-848A-13E8EA49057C}">
      <dgm:prSet/>
      <dgm:spPr/>
      <dgm:t>
        <a:bodyPr/>
        <a:lstStyle/>
        <a:p>
          <a:r>
            <a:rPr lang="en-US" b="1" baseline="0">
              <a:latin typeface="+mn-lt"/>
              <a:ea typeface="Batang" panose="02030600000101010101" pitchFamily="18" charset="-127"/>
            </a:rPr>
            <a:t>Design Contract Coordinator</a:t>
          </a:r>
          <a:endParaRPr lang="en-US">
            <a:latin typeface="+mn-lt"/>
            <a:ea typeface="Batang" panose="02030600000101010101" pitchFamily="18" charset="-127"/>
          </a:endParaRPr>
        </a:p>
      </dgm:t>
    </dgm:pt>
    <dgm:pt modelId="{00F985A5-DF55-4FD2-AA17-51739122D7B9}" type="parTrans" cxnId="{96FA6FB9-9892-4478-B024-849DE595FD95}">
      <dgm:prSet/>
      <dgm:spPr/>
      <dgm:t>
        <a:bodyPr/>
        <a:lstStyle/>
        <a:p>
          <a:endParaRPr lang="en-US">
            <a:latin typeface="+mn-lt"/>
            <a:ea typeface="Batang" panose="02030600000101010101" pitchFamily="18" charset="-127"/>
          </a:endParaRPr>
        </a:p>
      </dgm:t>
    </dgm:pt>
    <dgm:pt modelId="{AD61EB20-E8D1-4C14-8050-2A35A199B5C7}" type="sibTrans" cxnId="{96FA6FB9-9892-4478-B024-849DE595FD95}">
      <dgm:prSet/>
      <dgm:spPr/>
      <dgm:t>
        <a:bodyPr/>
        <a:lstStyle/>
        <a:p>
          <a:endParaRPr lang="en-US">
            <a:latin typeface="+mn-lt"/>
            <a:ea typeface="Batang" panose="02030600000101010101" pitchFamily="18" charset="-127"/>
          </a:endParaRPr>
        </a:p>
      </dgm:t>
    </dgm:pt>
    <dgm:pt modelId="{2B6FEE9C-D520-4924-92C6-C5B936BB1547}">
      <dgm:prSet/>
      <dgm:spPr/>
      <dgm:t>
        <a:bodyPr/>
        <a:lstStyle/>
        <a:p>
          <a:r>
            <a:rPr lang="en-US" b="1">
              <a:latin typeface="+mn-lt"/>
              <a:ea typeface="Batang" panose="02030600000101010101" pitchFamily="18" charset="-127"/>
            </a:rPr>
            <a:t>Ryan Strickland</a:t>
          </a:r>
          <a:endParaRPr lang="en-US">
            <a:latin typeface="+mn-lt"/>
            <a:ea typeface="Batang" panose="02030600000101010101" pitchFamily="18" charset="-127"/>
          </a:endParaRPr>
        </a:p>
      </dgm:t>
    </dgm:pt>
    <dgm:pt modelId="{4B4B9A29-9C07-4D41-B97C-2A4C582ED87A}" type="parTrans" cxnId="{277649E8-5C73-472E-8188-01A9E9652C27}">
      <dgm:prSet/>
      <dgm:spPr/>
      <dgm:t>
        <a:bodyPr/>
        <a:lstStyle/>
        <a:p>
          <a:endParaRPr lang="en-US">
            <a:latin typeface="+mn-lt"/>
            <a:ea typeface="Batang" panose="02030600000101010101" pitchFamily="18" charset="-127"/>
          </a:endParaRPr>
        </a:p>
      </dgm:t>
    </dgm:pt>
    <dgm:pt modelId="{C9DEC796-CC47-43A6-B150-8069E558A8F8}" type="sibTrans" cxnId="{277649E8-5C73-472E-8188-01A9E9652C27}">
      <dgm:prSet/>
      <dgm:spPr/>
      <dgm:t>
        <a:bodyPr/>
        <a:lstStyle/>
        <a:p>
          <a:endParaRPr lang="en-US">
            <a:latin typeface="+mn-lt"/>
            <a:ea typeface="Batang" panose="02030600000101010101" pitchFamily="18" charset="-127"/>
          </a:endParaRPr>
        </a:p>
      </dgm:t>
    </dgm:pt>
    <dgm:pt modelId="{444E9EC0-853A-4198-8936-FF38AEB3E934}">
      <dgm:prSet/>
      <dgm:spPr/>
      <dgm:t>
        <a:bodyPr/>
        <a:lstStyle/>
        <a:p>
          <a:r>
            <a:rPr lang="en-US" b="1" baseline="0">
              <a:latin typeface="+mn-lt"/>
              <a:ea typeface="Batang" panose="02030600000101010101" pitchFamily="18" charset="-127"/>
            </a:rPr>
            <a:t>Construction Contract Coordinator</a:t>
          </a:r>
          <a:endParaRPr lang="en-US">
            <a:latin typeface="+mn-lt"/>
            <a:ea typeface="Batang" panose="02030600000101010101" pitchFamily="18" charset="-127"/>
          </a:endParaRPr>
        </a:p>
      </dgm:t>
    </dgm:pt>
    <dgm:pt modelId="{4FE40DC6-2D4F-4E49-B765-EDE246BB1D41}" type="parTrans" cxnId="{3DA01EE1-6392-4FD0-A290-FFB2A1E5E80E}">
      <dgm:prSet/>
      <dgm:spPr/>
      <dgm:t>
        <a:bodyPr/>
        <a:lstStyle/>
        <a:p>
          <a:endParaRPr lang="en-US">
            <a:latin typeface="+mn-lt"/>
            <a:ea typeface="Batang" panose="02030600000101010101" pitchFamily="18" charset="-127"/>
          </a:endParaRPr>
        </a:p>
      </dgm:t>
    </dgm:pt>
    <dgm:pt modelId="{F74A4A3A-5A37-40A4-9B89-4ABFEF8DE91C}" type="sibTrans" cxnId="{3DA01EE1-6392-4FD0-A290-FFB2A1E5E80E}">
      <dgm:prSet/>
      <dgm:spPr/>
      <dgm:t>
        <a:bodyPr/>
        <a:lstStyle/>
        <a:p>
          <a:endParaRPr lang="en-US">
            <a:latin typeface="+mn-lt"/>
            <a:ea typeface="Batang" panose="02030600000101010101" pitchFamily="18" charset="-127"/>
          </a:endParaRPr>
        </a:p>
      </dgm:t>
    </dgm:pt>
    <dgm:pt modelId="{CD362339-79A8-44EB-AAF0-BA55C42E38B9}">
      <dgm:prSet/>
      <dgm:spPr/>
      <dgm:t>
        <a:bodyPr/>
        <a:lstStyle/>
        <a:p>
          <a:r>
            <a:rPr lang="en-US" b="1">
              <a:latin typeface="+mn-lt"/>
              <a:ea typeface="Batang" panose="02030600000101010101" pitchFamily="18" charset="-127"/>
            </a:rPr>
            <a:t>LeaAnne Hahnel</a:t>
          </a:r>
          <a:endParaRPr lang="en-US">
            <a:latin typeface="+mn-lt"/>
            <a:ea typeface="Batang" panose="02030600000101010101" pitchFamily="18" charset="-127"/>
          </a:endParaRPr>
        </a:p>
      </dgm:t>
    </dgm:pt>
    <dgm:pt modelId="{D12D00AE-8638-41DE-B60C-B88BA75A753E}" type="parTrans" cxnId="{4E15AD74-67CD-42B7-8D2D-69E920111F18}">
      <dgm:prSet/>
      <dgm:spPr/>
      <dgm:t>
        <a:bodyPr/>
        <a:lstStyle/>
        <a:p>
          <a:endParaRPr lang="en-US">
            <a:latin typeface="+mn-lt"/>
            <a:ea typeface="Batang" panose="02030600000101010101" pitchFamily="18" charset="-127"/>
          </a:endParaRPr>
        </a:p>
      </dgm:t>
    </dgm:pt>
    <dgm:pt modelId="{2284408D-474C-40E9-9B10-82238FE7C202}" type="sibTrans" cxnId="{4E15AD74-67CD-42B7-8D2D-69E920111F18}">
      <dgm:prSet/>
      <dgm:spPr/>
      <dgm:t>
        <a:bodyPr/>
        <a:lstStyle/>
        <a:p>
          <a:endParaRPr lang="en-US">
            <a:latin typeface="+mn-lt"/>
            <a:ea typeface="Batang" panose="02030600000101010101" pitchFamily="18" charset="-127"/>
          </a:endParaRPr>
        </a:p>
      </dgm:t>
    </dgm:pt>
    <dgm:pt modelId="{64B659D5-E822-4FEF-9E2A-6D5DC8148CB4}">
      <dgm:prSet/>
      <dgm:spPr/>
      <dgm:t>
        <a:bodyPr/>
        <a:lstStyle/>
        <a:p>
          <a:r>
            <a:rPr lang="en-US" b="1" baseline="0">
              <a:latin typeface="+mn-lt"/>
              <a:ea typeface="Batang" panose="02030600000101010101" pitchFamily="18" charset="-127"/>
            </a:rPr>
            <a:t>Interscope System Administrator</a:t>
          </a:r>
          <a:endParaRPr lang="en-US">
            <a:latin typeface="+mn-lt"/>
            <a:ea typeface="Batang" panose="02030600000101010101" pitchFamily="18" charset="-127"/>
          </a:endParaRPr>
        </a:p>
      </dgm:t>
    </dgm:pt>
    <dgm:pt modelId="{7C896383-51DE-43B3-8DF5-C16280238BE7}" type="parTrans" cxnId="{F8A9A692-C6AD-44F4-BB14-316BF84B6C05}">
      <dgm:prSet/>
      <dgm:spPr/>
      <dgm:t>
        <a:bodyPr/>
        <a:lstStyle/>
        <a:p>
          <a:endParaRPr lang="en-US">
            <a:latin typeface="+mn-lt"/>
            <a:ea typeface="Batang" panose="02030600000101010101" pitchFamily="18" charset="-127"/>
          </a:endParaRPr>
        </a:p>
      </dgm:t>
    </dgm:pt>
    <dgm:pt modelId="{C120BE03-8C97-49B3-8E8B-53B75321CA50}" type="sibTrans" cxnId="{F8A9A692-C6AD-44F4-BB14-316BF84B6C05}">
      <dgm:prSet/>
      <dgm:spPr/>
      <dgm:t>
        <a:bodyPr/>
        <a:lstStyle/>
        <a:p>
          <a:endParaRPr lang="en-US">
            <a:latin typeface="+mn-lt"/>
            <a:ea typeface="Batang" panose="02030600000101010101" pitchFamily="18" charset="-127"/>
          </a:endParaRPr>
        </a:p>
      </dgm:t>
    </dgm:pt>
    <dgm:pt modelId="{D6544342-6075-4506-B5F1-A35EBA98BCA4}" type="pres">
      <dgm:prSet presAssocID="{5042149C-6B09-4A58-B402-DF6840622627}" presName="Name0" presStyleCnt="0">
        <dgm:presLayoutVars>
          <dgm:dir/>
          <dgm:animLvl val="lvl"/>
          <dgm:resizeHandles val="exact"/>
        </dgm:presLayoutVars>
      </dgm:prSet>
      <dgm:spPr/>
    </dgm:pt>
    <dgm:pt modelId="{9A1453A6-AE82-4578-AA6F-F625181793FB}" type="pres">
      <dgm:prSet presAssocID="{732417BF-FA52-47C0-ABD6-6F43F11FA3B7}" presName="linNode" presStyleCnt="0"/>
      <dgm:spPr/>
    </dgm:pt>
    <dgm:pt modelId="{C46E3E17-CAE4-496C-B752-542A5695FBAD}" type="pres">
      <dgm:prSet presAssocID="{732417BF-FA52-47C0-ABD6-6F43F11FA3B7}" presName="parentText" presStyleLbl="node1" presStyleIdx="0" presStyleCnt="6">
        <dgm:presLayoutVars>
          <dgm:chMax val="1"/>
          <dgm:bulletEnabled val="1"/>
        </dgm:presLayoutVars>
      </dgm:prSet>
      <dgm:spPr/>
    </dgm:pt>
    <dgm:pt modelId="{655786DF-305C-48B4-BF9A-D59C82FB9AE4}" type="pres">
      <dgm:prSet presAssocID="{732417BF-FA52-47C0-ABD6-6F43F11FA3B7}" presName="descendantText" presStyleLbl="alignAccFollowNode1" presStyleIdx="0" presStyleCnt="6">
        <dgm:presLayoutVars>
          <dgm:bulletEnabled val="1"/>
        </dgm:presLayoutVars>
      </dgm:prSet>
      <dgm:spPr/>
    </dgm:pt>
    <dgm:pt modelId="{75C0C34B-B3DA-4DC7-8395-415872705762}" type="pres">
      <dgm:prSet presAssocID="{6FBE7BDF-5087-4CFE-A302-3222EB8224DE}" presName="sp" presStyleCnt="0"/>
      <dgm:spPr/>
    </dgm:pt>
    <dgm:pt modelId="{1314BFC9-4864-4812-B647-78209E6D4E05}" type="pres">
      <dgm:prSet presAssocID="{3F0C7FA9-8A75-4574-BFF8-FA4FE1D49E09}" presName="linNode" presStyleCnt="0"/>
      <dgm:spPr/>
    </dgm:pt>
    <dgm:pt modelId="{C2BC300D-4849-4BB2-B29B-70E6911747A0}" type="pres">
      <dgm:prSet presAssocID="{3F0C7FA9-8A75-4574-BFF8-FA4FE1D49E09}" presName="parentText" presStyleLbl="node1" presStyleIdx="1" presStyleCnt="6">
        <dgm:presLayoutVars>
          <dgm:chMax val="1"/>
          <dgm:bulletEnabled val="1"/>
        </dgm:presLayoutVars>
      </dgm:prSet>
      <dgm:spPr/>
    </dgm:pt>
    <dgm:pt modelId="{5FBD3355-074C-4784-9499-BA0546E82CEA}" type="pres">
      <dgm:prSet presAssocID="{3F0C7FA9-8A75-4574-BFF8-FA4FE1D49E09}" presName="descendantText" presStyleLbl="alignAccFollowNode1" presStyleIdx="1" presStyleCnt="6">
        <dgm:presLayoutVars>
          <dgm:bulletEnabled val="1"/>
        </dgm:presLayoutVars>
      </dgm:prSet>
      <dgm:spPr/>
    </dgm:pt>
    <dgm:pt modelId="{DE3940EB-36E1-49B6-97EA-558AB20C9FF4}" type="pres">
      <dgm:prSet presAssocID="{934AFDD8-EDC4-40AE-ACE8-AFE7465ED0D0}" presName="sp" presStyleCnt="0"/>
      <dgm:spPr/>
    </dgm:pt>
    <dgm:pt modelId="{2FF7514D-FD92-4B95-A68F-0C01DD4BF930}" type="pres">
      <dgm:prSet presAssocID="{6F315530-B20A-4679-9045-5FFC5F51B804}" presName="linNode" presStyleCnt="0"/>
      <dgm:spPr/>
    </dgm:pt>
    <dgm:pt modelId="{6FF6AF63-733E-4DFF-BD95-5E42FAA9819A}" type="pres">
      <dgm:prSet presAssocID="{6F315530-B20A-4679-9045-5FFC5F51B804}" presName="parentText" presStyleLbl="node1" presStyleIdx="2" presStyleCnt="6">
        <dgm:presLayoutVars>
          <dgm:chMax val="1"/>
          <dgm:bulletEnabled val="1"/>
        </dgm:presLayoutVars>
      </dgm:prSet>
      <dgm:spPr/>
    </dgm:pt>
    <dgm:pt modelId="{05F3655C-AFAA-4CD1-AA7E-A8DB00F0FBBF}" type="pres">
      <dgm:prSet presAssocID="{6F315530-B20A-4679-9045-5FFC5F51B804}" presName="descendantText" presStyleLbl="alignAccFollowNode1" presStyleIdx="2" presStyleCnt="6">
        <dgm:presLayoutVars>
          <dgm:bulletEnabled val="1"/>
        </dgm:presLayoutVars>
      </dgm:prSet>
      <dgm:spPr/>
    </dgm:pt>
    <dgm:pt modelId="{5DC48544-6CAB-43BB-A086-C286F428F2B8}" type="pres">
      <dgm:prSet presAssocID="{7915C4B9-AA5C-4575-9E72-2DF35023703F}" presName="sp" presStyleCnt="0"/>
      <dgm:spPr/>
    </dgm:pt>
    <dgm:pt modelId="{457C3F68-0FE7-4907-B049-97F3A95537D6}" type="pres">
      <dgm:prSet presAssocID="{1A1BD994-402E-4E31-9673-4EA4514EADF6}" presName="linNode" presStyleCnt="0"/>
      <dgm:spPr/>
    </dgm:pt>
    <dgm:pt modelId="{D971DC14-20DC-4464-AF82-E9882C800247}" type="pres">
      <dgm:prSet presAssocID="{1A1BD994-402E-4E31-9673-4EA4514EADF6}" presName="parentText" presStyleLbl="node1" presStyleIdx="3" presStyleCnt="6">
        <dgm:presLayoutVars>
          <dgm:chMax val="1"/>
          <dgm:bulletEnabled val="1"/>
        </dgm:presLayoutVars>
      </dgm:prSet>
      <dgm:spPr/>
    </dgm:pt>
    <dgm:pt modelId="{C36331C7-88E2-482B-9253-E31B5A5443BE}" type="pres">
      <dgm:prSet presAssocID="{1A1BD994-402E-4E31-9673-4EA4514EADF6}" presName="descendantText" presStyleLbl="alignAccFollowNode1" presStyleIdx="3" presStyleCnt="6">
        <dgm:presLayoutVars>
          <dgm:bulletEnabled val="1"/>
        </dgm:presLayoutVars>
      </dgm:prSet>
      <dgm:spPr/>
    </dgm:pt>
    <dgm:pt modelId="{CB06ED70-4E82-4D43-9A5A-4276289876EB}" type="pres">
      <dgm:prSet presAssocID="{14675ADD-882F-490B-9E6C-B58F77C0E32D}" presName="sp" presStyleCnt="0"/>
      <dgm:spPr/>
    </dgm:pt>
    <dgm:pt modelId="{FB69EFEF-6984-4D99-B8D6-ED61B1810F18}" type="pres">
      <dgm:prSet presAssocID="{2B6FEE9C-D520-4924-92C6-C5B936BB1547}" presName="linNode" presStyleCnt="0"/>
      <dgm:spPr/>
    </dgm:pt>
    <dgm:pt modelId="{2099FB7C-5831-40E0-B265-AF2BAD62284C}" type="pres">
      <dgm:prSet presAssocID="{2B6FEE9C-D520-4924-92C6-C5B936BB1547}" presName="parentText" presStyleLbl="node1" presStyleIdx="4" presStyleCnt="6">
        <dgm:presLayoutVars>
          <dgm:chMax val="1"/>
          <dgm:bulletEnabled val="1"/>
        </dgm:presLayoutVars>
      </dgm:prSet>
      <dgm:spPr/>
    </dgm:pt>
    <dgm:pt modelId="{FE4301DD-71E2-4EBA-81EE-5EA5A657CF99}" type="pres">
      <dgm:prSet presAssocID="{2B6FEE9C-D520-4924-92C6-C5B936BB1547}" presName="descendantText" presStyleLbl="alignAccFollowNode1" presStyleIdx="4" presStyleCnt="6">
        <dgm:presLayoutVars>
          <dgm:bulletEnabled val="1"/>
        </dgm:presLayoutVars>
      </dgm:prSet>
      <dgm:spPr/>
    </dgm:pt>
    <dgm:pt modelId="{F9377D09-21F4-4221-A943-77399DF75F66}" type="pres">
      <dgm:prSet presAssocID="{C9DEC796-CC47-43A6-B150-8069E558A8F8}" presName="sp" presStyleCnt="0"/>
      <dgm:spPr/>
    </dgm:pt>
    <dgm:pt modelId="{B93EA0E6-BB67-4A27-8B16-DCA4A4E8308C}" type="pres">
      <dgm:prSet presAssocID="{CD362339-79A8-44EB-AAF0-BA55C42E38B9}" presName="linNode" presStyleCnt="0"/>
      <dgm:spPr/>
    </dgm:pt>
    <dgm:pt modelId="{BE140741-5B03-4CFF-9D9A-AD5EC2D52CA0}" type="pres">
      <dgm:prSet presAssocID="{CD362339-79A8-44EB-AAF0-BA55C42E38B9}" presName="parentText" presStyleLbl="node1" presStyleIdx="5" presStyleCnt="6">
        <dgm:presLayoutVars>
          <dgm:chMax val="1"/>
          <dgm:bulletEnabled val="1"/>
        </dgm:presLayoutVars>
      </dgm:prSet>
      <dgm:spPr/>
    </dgm:pt>
    <dgm:pt modelId="{871F1617-CAB9-4C85-B6EB-BEF9AF704678}" type="pres">
      <dgm:prSet presAssocID="{CD362339-79A8-44EB-AAF0-BA55C42E38B9}" presName="descendantText" presStyleLbl="alignAccFollowNode1" presStyleIdx="5" presStyleCnt="6">
        <dgm:presLayoutVars>
          <dgm:bulletEnabled val="1"/>
        </dgm:presLayoutVars>
      </dgm:prSet>
      <dgm:spPr/>
    </dgm:pt>
  </dgm:ptLst>
  <dgm:cxnLst>
    <dgm:cxn modelId="{99D4E20E-6DFA-42CF-9DB6-3B4244502BC4}" srcId="{5042149C-6B09-4A58-B402-DF6840622627}" destId="{1A1BD994-402E-4E31-9673-4EA4514EADF6}" srcOrd="3" destOrd="0" parTransId="{71236175-A105-45A2-AE38-76C4116B0A63}" sibTransId="{14675ADD-882F-490B-9E6C-B58F77C0E32D}"/>
    <dgm:cxn modelId="{A79D4B23-3FFB-42C2-BDAD-CC669A235F0C}" type="presOf" srcId="{6F315530-B20A-4679-9045-5FFC5F51B804}" destId="{6FF6AF63-733E-4DFF-BD95-5E42FAA9819A}" srcOrd="0" destOrd="0" presId="urn:microsoft.com/office/officeart/2005/8/layout/vList5"/>
    <dgm:cxn modelId="{3F1E412E-0E35-46CA-A810-5A4B72D92C14}" type="presOf" srcId="{B5A3B64A-3411-4C6C-9727-DAB7CC98F0B9}" destId="{05F3655C-AFAA-4CD1-AA7E-A8DB00F0FBBF}" srcOrd="0" destOrd="0" presId="urn:microsoft.com/office/officeart/2005/8/layout/vList5"/>
    <dgm:cxn modelId="{8B74DB40-263C-498C-BEEC-A27808A4D2AE}" srcId="{5042149C-6B09-4A58-B402-DF6840622627}" destId="{6F315530-B20A-4679-9045-5FFC5F51B804}" srcOrd="2" destOrd="0" parTransId="{C2FDEB95-D2AE-43C2-9520-445400EC3561}" sibTransId="{7915C4B9-AA5C-4575-9E72-2DF35023703F}"/>
    <dgm:cxn modelId="{37470F5C-9839-4DEC-85AE-E8F4AFBCE896}" srcId="{6F315530-B20A-4679-9045-5FFC5F51B804}" destId="{B5A3B64A-3411-4C6C-9727-DAB7CC98F0B9}" srcOrd="0" destOrd="0" parTransId="{96112032-5925-4FE5-8197-728D7AEBEAEE}" sibTransId="{82D14934-5495-4A7B-B731-BAE0D9A5F231}"/>
    <dgm:cxn modelId="{2B44B55E-7693-43DC-97FD-4219671E636F}" type="presOf" srcId="{444E9EC0-853A-4198-8936-FF38AEB3E934}" destId="{FE4301DD-71E2-4EBA-81EE-5EA5A657CF99}" srcOrd="0" destOrd="0" presId="urn:microsoft.com/office/officeart/2005/8/layout/vList5"/>
    <dgm:cxn modelId="{F72CF460-5466-41DE-B840-5EC77488BD02}" srcId="{5042149C-6B09-4A58-B402-DF6840622627}" destId="{732417BF-FA52-47C0-ABD6-6F43F11FA3B7}" srcOrd="0" destOrd="0" parTransId="{E140D648-E5C8-442A-A6B2-DE4C6422BE80}" sibTransId="{6FBE7BDF-5087-4CFE-A302-3222EB8224DE}"/>
    <dgm:cxn modelId="{21C01E63-E0B8-4B99-883D-CB7A1F4800F1}" type="presOf" srcId="{CD362339-79A8-44EB-AAF0-BA55C42E38B9}" destId="{BE140741-5B03-4CFF-9D9A-AD5EC2D52CA0}" srcOrd="0" destOrd="0" presId="urn:microsoft.com/office/officeart/2005/8/layout/vList5"/>
    <dgm:cxn modelId="{1ECAD344-4330-4DEE-9ADD-879B3D5B7F50}" type="presOf" srcId="{3801419E-B680-4C05-848A-13E8EA49057C}" destId="{C36331C7-88E2-482B-9253-E31B5A5443BE}" srcOrd="0" destOrd="0" presId="urn:microsoft.com/office/officeart/2005/8/layout/vList5"/>
    <dgm:cxn modelId="{29170A65-CBE4-4B21-9119-65EEA0ABAB5B}" type="presOf" srcId="{595E5FD4-7078-4B6F-B949-93CA2B0F8FDF}" destId="{655786DF-305C-48B4-BF9A-D59C82FB9AE4}" srcOrd="0" destOrd="0" presId="urn:microsoft.com/office/officeart/2005/8/layout/vList5"/>
    <dgm:cxn modelId="{18FD2470-DBA2-4238-B222-6E6902F12703}" srcId="{5042149C-6B09-4A58-B402-DF6840622627}" destId="{3F0C7FA9-8A75-4574-BFF8-FA4FE1D49E09}" srcOrd="1" destOrd="0" parTransId="{5335A3AC-3AFE-4FC2-A325-2FC4B0FB1108}" sibTransId="{934AFDD8-EDC4-40AE-ACE8-AFE7465ED0D0}"/>
    <dgm:cxn modelId="{4E15AD74-67CD-42B7-8D2D-69E920111F18}" srcId="{5042149C-6B09-4A58-B402-DF6840622627}" destId="{CD362339-79A8-44EB-AAF0-BA55C42E38B9}" srcOrd="5" destOrd="0" parTransId="{D12D00AE-8638-41DE-B60C-B88BA75A753E}" sibTransId="{2284408D-474C-40E9-9B10-82238FE7C202}"/>
    <dgm:cxn modelId="{3DF4C67C-C627-45F9-82B6-3D1059E5C525}" type="presOf" srcId="{64B659D5-E822-4FEF-9E2A-6D5DC8148CB4}" destId="{871F1617-CAB9-4C85-B6EB-BEF9AF704678}" srcOrd="0" destOrd="0" presId="urn:microsoft.com/office/officeart/2005/8/layout/vList5"/>
    <dgm:cxn modelId="{F8A9A692-C6AD-44F4-BB14-316BF84B6C05}" srcId="{CD362339-79A8-44EB-AAF0-BA55C42E38B9}" destId="{64B659D5-E822-4FEF-9E2A-6D5DC8148CB4}" srcOrd="0" destOrd="0" parTransId="{7C896383-51DE-43B3-8DF5-C16280238BE7}" sibTransId="{C120BE03-8C97-49B3-8E8B-53B75321CA50}"/>
    <dgm:cxn modelId="{3AB48399-CBE8-418B-8A96-15AAC39ACD83}" srcId="{732417BF-FA52-47C0-ABD6-6F43F11FA3B7}" destId="{595E5FD4-7078-4B6F-B949-93CA2B0F8FDF}" srcOrd="0" destOrd="0" parTransId="{A564D770-5C45-4490-B2D6-104475383BA7}" sibTransId="{1617BE4B-D0FD-45F0-B0B6-FFB4CF761AF5}"/>
    <dgm:cxn modelId="{818D9B9E-EF30-406B-A0E4-8D9812D348D3}" type="presOf" srcId="{5042149C-6B09-4A58-B402-DF6840622627}" destId="{D6544342-6075-4506-B5F1-A35EBA98BCA4}" srcOrd="0" destOrd="0" presId="urn:microsoft.com/office/officeart/2005/8/layout/vList5"/>
    <dgm:cxn modelId="{956E31B2-6B6F-4C40-B553-CE87EF1CA4F3}" type="presOf" srcId="{732417BF-FA52-47C0-ABD6-6F43F11FA3B7}" destId="{C46E3E17-CAE4-496C-B752-542A5695FBAD}" srcOrd="0" destOrd="0" presId="urn:microsoft.com/office/officeart/2005/8/layout/vList5"/>
    <dgm:cxn modelId="{2B5B29B8-C010-42EA-9004-332DF58D0E70}" type="presOf" srcId="{2B6FEE9C-D520-4924-92C6-C5B936BB1547}" destId="{2099FB7C-5831-40E0-B265-AF2BAD62284C}" srcOrd="0" destOrd="0" presId="urn:microsoft.com/office/officeart/2005/8/layout/vList5"/>
    <dgm:cxn modelId="{96FA6FB9-9892-4478-B024-849DE595FD95}" srcId="{1A1BD994-402E-4E31-9673-4EA4514EADF6}" destId="{3801419E-B680-4C05-848A-13E8EA49057C}" srcOrd="0" destOrd="0" parTransId="{00F985A5-DF55-4FD2-AA17-51739122D7B9}" sibTransId="{AD61EB20-E8D1-4C14-8050-2A35A199B5C7}"/>
    <dgm:cxn modelId="{E86ECCDB-8B5B-435C-8ED6-EE81DA7D2FCE}" srcId="{3F0C7FA9-8A75-4574-BFF8-FA4FE1D49E09}" destId="{392B7910-679F-465E-A654-8614ED4EB101}" srcOrd="0" destOrd="0" parTransId="{5487DEBA-3B17-4B8D-82AD-B463A51DB3DB}" sibTransId="{CDB7B66F-BDBC-4529-8748-1F3821604C7F}"/>
    <dgm:cxn modelId="{3DA01EE1-6392-4FD0-A290-FFB2A1E5E80E}" srcId="{2B6FEE9C-D520-4924-92C6-C5B936BB1547}" destId="{444E9EC0-853A-4198-8936-FF38AEB3E934}" srcOrd="0" destOrd="0" parTransId="{4FE40DC6-2D4F-4E49-B765-EDE246BB1D41}" sibTransId="{F74A4A3A-5A37-40A4-9B89-4ABFEF8DE91C}"/>
    <dgm:cxn modelId="{4AD094E4-71AC-4F3A-8D44-3C46A2E7F2CE}" type="presOf" srcId="{392B7910-679F-465E-A654-8614ED4EB101}" destId="{5FBD3355-074C-4784-9499-BA0546E82CEA}" srcOrd="0" destOrd="0" presId="urn:microsoft.com/office/officeart/2005/8/layout/vList5"/>
    <dgm:cxn modelId="{277649E8-5C73-472E-8188-01A9E9652C27}" srcId="{5042149C-6B09-4A58-B402-DF6840622627}" destId="{2B6FEE9C-D520-4924-92C6-C5B936BB1547}" srcOrd="4" destOrd="0" parTransId="{4B4B9A29-9C07-4D41-B97C-2A4C582ED87A}" sibTransId="{C9DEC796-CC47-43A6-B150-8069E558A8F8}"/>
    <dgm:cxn modelId="{ABD423F7-79EF-424F-B9C2-CFDACF455821}" type="presOf" srcId="{1A1BD994-402E-4E31-9673-4EA4514EADF6}" destId="{D971DC14-20DC-4464-AF82-E9882C800247}" srcOrd="0" destOrd="0" presId="urn:microsoft.com/office/officeart/2005/8/layout/vList5"/>
    <dgm:cxn modelId="{E60B59FF-A88F-410C-8490-A9D840A4018F}" type="presOf" srcId="{3F0C7FA9-8A75-4574-BFF8-FA4FE1D49E09}" destId="{C2BC300D-4849-4BB2-B29B-70E6911747A0}" srcOrd="0" destOrd="0" presId="urn:microsoft.com/office/officeart/2005/8/layout/vList5"/>
    <dgm:cxn modelId="{1D2F5F02-6C99-4A47-AF54-A6337F29F642}" type="presParOf" srcId="{D6544342-6075-4506-B5F1-A35EBA98BCA4}" destId="{9A1453A6-AE82-4578-AA6F-F625181793FB}" srcOrd="0" destOrd="0" presId="urn:microsoft.com/office/officeart/2005/8/layout/vList5"/>
    <dgm:cxn modelId="{4B64B230-20FB-4A89-A235-7330805C8642}" type="presParOf" srcId="{9A1453A6-AE82-4578-AA6F-F625181793FB}" destId="{C46E3E17-CAE4-496C-B752-542A5695FBAD}" srcOrd="0" destOrd="0" presId="urn:microsoft.com/office/officeart/2005/8/layout/vList5"/>
    <dgm:cxn modelId="{3551A766-ACC5-4FFE-A657-489F5FD4AD2B}" type="presParOf" srcId="{9A1453A6-AE82-4578-AA6F-F625181793FB}" destId="{655786DF-305C-48B4-BF9A-D59C82FB9AE4}" srcOrd="1" destOrd="0" presId="urn:microsoft.com/office/officeart/2005/8/layout/vList5"/>
    <dgm:cxn modelId="{3A9F8D78-8140-495C-9BCD-40E13CBDD1F6}" type="presParOf" srcId="{D6544342-6075-4506-B5F1-A35EBA98BCA4}" destId="{75C0C34B-B3DA-4DC7-8395-415872705762}" srcOrd="1" destOrd="0" presId="urn:microsoft.com/office/officeart/2005/8/layout/vList5"/>
    <dgm:cxn modelId="{B118C160-FD3B-4FD3-B2DE-7BC221C0BEB5}" type="presParOf" srcId="{D6544342-6075-4506-B5F1-A35EBA98BCA4}" destId="{1314BFC9-4864-4812-B647-78209E6D4E05}" srcOrd="2" destOrd="0" presId="urn:microsoft.com/office/officeart/2005/8/layout/vList5"/>
    <dgm:cxn modelId="{0CFB8E56-BF54-4383-831C-3944BB47BFA5}" type="presParOf" srcId="{1314BFC9-4864-4812-B647-78209E6D4E05}" destId="{C2BC300D-4849-4BB2-B29B-70E6911747A0}" srcOrd="0" destOrd="0" presId="urn:microsoft.com/office/officeart/2005/8/layout/vList5"/>
    <dgm:cxn modelId="{9E0CE4A9-8FFD-4DF4-AC4D-40F243B7FEA8}" type="presParOf" srcId="{1314BFC9-4864-4812-B647-78209E6D4E05}" destId="{5FBD3355-074C-4784-9499-BA0546E82CEA}" srcOrd="1" destOrd="0" presId="urn:microsoft.com/office/officeart/2005/8/layout/vList5"/>
    <dgm:cxn modelId="{1B908E95-B74C-47ED-8C33-3A20B2E73709}" type="presParOf" srcId="{D6544342-6075-4506-B5F1-A35EBA98BCA4}" destId="{DE3940EB-36E1-49B6-97EA-558AB20C9FF4}" srcOrd="3" destOrd="0" presId="urn:microsoft.com/office/officeart/2005/8/layout/vList5"/>
    <dgm:cxn modelId="{195964FC-1674-47B0-8EDF-D01F1E51BBA1}" type="presParOf" srcId="{D6544342-6075-4506-B5F1-A35EBA98BCA4}" destId="{2FF7514D-FD92-4B95-A68F-0C01DD4BF930}" srcOrd="4" destOrd="0" presId="urn:microsoft.com/office/officeart/2005/8/layout/vList5"/>
    <dgm:cxn modelId="{B64474F5-552A-4FB3-8AB0-B0457BFA9A4F}" type="presParOf" srcId="{2FF7514D-FD92-4B95-A68F-0C01DD4BF930}" destId="{6FF6AF63-733E-4DFF-BD95-5E42FAA9819A}" srcOrd="0" destOrd="0" presId="urn:microsoft.com/office/officeart/2005/8/layout/vList5"/>
    <dgm:cxn modelId="{50AB70B1-6F66-4526-9EFF-7617E4E2867D}" type="presParOf" srcId="{2FF7514D-FD92-4B95-A68F-0C01DD4BF930}" destId="{05F3655C-AFAA-4CD1-AA7E-A8DB00F0FBBF}" srcOrd="1" destOrd="0" presId="urn:microsoft.com/office/officeart/2005/8/layout/vList5"/>
    <dgm:cxn modelId="{7982A8E5-8536-41BE-BC49-56FB7C2AB5E5}" type="presParOf" srcId="{D6544342-6075-4506-B5F1-A35EBA98BCA4}" destId="{5DC48544-6CAB-43BB-A086-C286F428F2B8}" srcOrd="5" destOrd="0" presId="urn:microsoft.com/office/officeart/2005/8/layout/vList5"/>
    <dgm:cxn modelId="{41AE338C-E2F8-4D10-A1A1-488CB1332324}" type="presParOf" srcId="{D6544342-6075-4506-B5F1-A35EBA98BCA4}" destId="{457C3F68-0FE7-4907-B049-97F3A95537D6}" srcOrd="6" destOrd="0" presId="urn:microsoft.com/office/officeart/2005/8/layout/vList5"/>
    <dgm:cxn modelId="{12CDCA4E-0577-42A7-BFF8-80C81935C007}" type="presParOf" srcId="{457C3F68-0FE7-4907-B049-97F3A95537D6}" destId="{D971DC14-20DC-4464-AF82-E9882C800247}" srcOrd="0" destOrd="0" presId="urn:microsoft.com/office/officeart/2005/8/layout/vList5"/>
    <dgm:cxn modelId="{ACC276AF-DD68-4EB3-8395-57B163199470}" type="presParOf" srcId="{457C3F68-0FE7-4907-B049-97F3A95537D6}" destId="{C36331C7-88E2-482B-9253-E31B5A5443BE}" srcOrd="1" destOrd="0" presId="urn:microsoft.com/office/officeart/2005/8/layout/vList5"/>
    <dgm:cxn modelId="{4A6F13E7-1FDE-4426-A8AA-24D518E4FEA2}" type="presParOf" srcId="{D6544342-6075-4506-B5F1-A35EBA98BCA4}" destId="{CB06ED70-4E82-4D43-9A5A-4276289876EB}" srcOrd="7" destOrd="0" presId="urn:microsoft.com/office/officeart/2005/8/layout/vList5"/>
    <dgm:cxn modelId="{11853D5F-DB23-4C53-8C18-15B14AE6FDB4}" type="presParOf" srcId="{D6544342-6075-4506-B5F1-A35EBA98BCA4}" destId="{FB69EFEF-6984-4D99-B8D6-ED61B1810F18}" srcOrd="8" destOrd="0" presId="urn:microsoft.com/office/officeart/2005/8/layout/vList5"/>
    <dgm:cxn modelId="{EFBEECD4-F6E0-41D4-959C-4C35DEE20557}" type="presParOf" srcId="{FB69EFEF-6984-4D99-B8D6-ED61B1810F18}" destId="{2099FB7C-5831-40E0-B265-AF2BAD62284C}" srcOrd="0" destOrd="0" presId="urn:microsoft.com/office/officeart/2005/8/layout/vList5"/>
    <dgm:cxn modelId="{C998CD33-0519-4770-9875-FC35037580BF}" type="presParOf" srcId="{FB69EFEF-6984-4D99-B8D6-ED61B1810F18}" destId="{FE4301DD-71E2-4EBA-81EE-5EA5A657CF99}" srcOrd="1" destOrd="0" presId="urn:microsoft.com/office/officeart/2005/8/layout/vList5"/>
    <dgm:cxn modelId="{AB7FE69E-E601-4D77-A1E6-24293C3D812E}" type="presParOf" srcId="{D6544342-6075-4506-B5F1-A35EBA98BCA4}" destId="{F9377D09-21F4-4221-A943-77399DF75F66}" srcOrd="9" destOrd="0" presId="urn:microsoft.com/office/officeart/2005/8/layout/vList5"/>
    <dgm:cxn modelId="{F671DE2C-C128-455C-875E-18F5AA00B122}" type="presParOf" srcId="{D6544342-6075-4506-B5F1-A35EBA98BCA4}" destId="{B93EA0E6-BB67-4A27-8B16-DCA4A4E8308C}" srcOrd="10" destOrd="0" presId="urn:microsoft.com/office/officeart/2005/8/layout/vList5"/>
    <dgm:cxn modelId="{F6CC9020-C68B-4C34-9491-3D41D309F641}" type="presParOf" srcId="{B93EA0E6-BB67-4A27-8B16-DCA4A4E8308C}" destId="{BE140741-5B03-4CFF-9D9A-AD5EC2D52CA0}" srcOrd="0" destOrd="0" presId="urn:microsoft.com/office/officeart/2005/8/layout/vList5"/>
    <dgm:cxn modelId="{C82932BF-B53B-43C1-AF72-45D49B77F0C4}" type="presParOf" srcId="{B93EA0E6-BB67-4A27-8B16-DCA4A4E8308C}" destId="{871F1617-CAB9-4C85-B6EB-BEF9AF704678}" srcOrd="1" destOrd="0" presId="urn:microsoft.com/office/officeart/2005/8/layout/vList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4B8AA2DE-E156-4E5B-B6D5-431374765E83}" type="doc">
      <dgm:prSet loTypeId="urn:microsoft.com/office/officeart/2005/8/layout/architecture" loCatId="relationship" qsTypeId="urn:microsoft.com/office/officeart/2005/8/quickstyle/3d1" qsCatId="3D" csTypeId="urn:microsoft.com/office/officeart/2005/8/colors/accent5_2" csCatId="accent5"/>
      <dgm:spPr/>
      <dgm:t>
        <a:bodyPr/>
        <a:lstStyle/>
        <a:p>
          <a:endParaRPr lang="en-US"/>
        </a:p>
      </dgm:t>
    </dgm:pt>
    <dgm:pt modelId="{95CD873C-69C5-4E40-AF9E-59EA74E9150A}">
      <dgm:prSet/>
      <dgm:spPr/>
      <dgm:t>
        <a:bodyPr/>
        <a:lstStyle/>
        <a:p>
          <a:r>
            <a:rPr lang="en-US" i="1"/>
            <a:t>In all cases, such uses of these emergency powers shall involve a written description of the condition and rationale for employing this special authority signed by the head of the agency and presented to the SBC at its next normal meeting. </a:t>
          </a:r>
          <a:endParaRPr lang="en-US"/>
        </a:p>
      </dgm:t>
    </dgm:pt>
    <dgm:pt modelId="{A8F389ED-CFA7-4AE7-B184-6A6B7B5C76EA}" type="parTrans" cxnId="{1F4C70B8-EE26-44A8-8EBC-AE2BA1944F18}">
      <dgm:prSet/>
      <dgm:spPr/>
      <dgm:t>
        <a:bodyPr/>
        <a:lstStyle/>
        <a:p>
          <a:endParaRPr lang="en-US"/>
        </a:p>
      </dgm:t>
    </dgm:pt>
    <dgm:pt modelId="{FA9180DA-5043-41F3-8AEF-CEF22585872F}" type="sibTrans" cxnId="{1F4C70B8-EE26-44A8-8EBC-AE2BA1944F18}">
      <dgm:prSet/>
      <dgm:spPr/>
      <dgm:t>
        <a:bodyPr/>
        <a:lstStyle/>
        <a:p>
          <a:endParaRPr lang="en-US"/>
        </a:p>
      </dgm:t>
    </dgm:pt>
    <dgm:pt modelId="{79EDB537-14AF-4C0B-981D-ADDD7D4EF475}">
      <dgm:prSet/>
      <dgm:spPr/>
      <dgm:t>
        <a:bodyPr/>
        <a:lstStyle/>
        <a:p>
          <a:r>
            <a:rPr lang="en-US" i="1"/>
            <a:t>Timeliness for obligation of funds or other non-hazardous or non-emergency situations do not constitute sufficient grounds for invoking this special authority.</a:t>
          </a:r>
          <a:endParaRPr lang="en-US"/>
        </a:p>
      </dgm:t>
    </dgm:pt>
    <dgm:pt modelId="{5EEB9F26-996F-4A8D-9681-A822EADD139C}" type="parTrans" cxnId="{0B0CF0D2-479C-496B-BDF0-E75FD7B92C74}">
      <dgm:prSet/>
      <dgm:spPr/>
      <dgm:t>
        <a:bodyPr/>
        <a:lstStyle/>
        <a:p>
          <a:endParaRPr lang="en-US"/>
        </a:p>
      </dgm:t>
    </dgm:pt>
    <dgm:pt modelId="{656F47CB-8619-4F6B-90A1-A27C43830DAF}" type="sibTrans" cxnId="{0B0CF0D2-479C-496B-BDF0-E75FD7B92C74}">
      <dgm:prSet/>
      <dgm:spPr/>
      <dgm:t>
        <a:bodyPr/>
        <a:lstStyle/>
        <a:p>
          <a:endParaRPr lang="en-US"/>
        </a:p>
      </dgm:t>
    </dgm:pt>
    <dgm:pt modelId="{E30441AC-63E5-4048-BC2D-6C39459B031F}" type="pres">
      <dgm:prSet presAssocID="{4B8AA2DE-E156-4E5B-B6D5-431374765E83}" presName="Name0" presStyleCnt="0">
        <dgm:presLayoutVars>
          <dgm:chPref val="1"/>
          <dgm:dir/>
          <dgm:animOne val="branch"/>
          <dgm:animLvl val="lvl"/>
          <dgm:resizeHandles/>
        </dgm:presLayoutVars>
      </dgm:prSet>
      <dgm:spPr/>
    </dgm:pt>
    <dgm:pt modelId="{49C6F1CB-375B-4C92-8A0B-3EE0C1E4DC78}" type="pres">
      <dgm:prSet presAssocID="{95CD873C-69C5-4E40-AF9E-59EA74E9150A}" presName="vertOne" presStyleCnt="0"/>
      <dgm:spPr/>
    </dgm:pt>
    <dgm:pt modelId="{70BCFD11-8C70-4FDC-98A2-9D6EFAE4D790}" type="pres">
      <dgm:prSet presAssocID="{95CD873C-69C5-4E40-AF9E-59EA74E9150A}" presName="txOne" presStyleLbl="node0" presStyleIdx="0" presStyleCnt="2">
        <dgm:presLayoutVars>
          <dgm:chPref val="3"/>
        </dgm:presLayoutVars>
      </dgm:prSet>
      <dgm:spPr/>
    </dgm:pt>
    <dgm:pt modelId="{99D6B9C8-6392-468B-BB54-27DF4161E75E}" type="pres">
      <dgm:prSet presAssocID="{95CD873C-69C5-4E40-AF9E-59EA74E9150A}" presName="horzOne" presStyleCnt="0"/>
      <dgm:spPr/>
    </dgm:pt>
    <dgm:pt modelId="{451C38AC-52A1-4777-A90D-7E89A7B53511}" type="pres">
      <dgm:prSet presAssocID="{FA9180DA-5043-41F3-8AEF-CEF22585872F}" presName="sibSpaceOne" presStyleCnt="0"/>
      <dgm:spPr/>
    </dgm:pt>
    <dgm:pt modelId="{89074148-098A-494A-A89D-156E1D358217}" type="pres">
      <dgm:prSet presAssocID="{79EDB537-14AF-4C0B-981D-ADDD7D4EF475}" presName="vertOne" presStyleCnt="0"/>
      <dgm:spPr/>
    </dgm:pt>
    <dgm:pt modelId="{611DB641-EA21-476E-97C7-73C5A12B06E8}" type="pres">
      <dgm:prSet presAssocID="{79EDB537-14AF-4C0B-981D-ADDD7D4EF475}" presName="txOne" presStyleLbl="node0" presStyleIdx="1" presStyleCnt="2">
        <dgm:presLayoutVars>
          <dgm:chPref val="3"/>
        </dgm:presLayoutVars>
      </dgm:prSet>
      <dgm:spPr/>
    </dgm:pt>
    <dgm:pt modelId="{C5688A75-EAD5-4E7E-9C37-EAEAF9EE6C0B}" type="pres">
      <dgm:prSet presAssocID="{79EDB537-14AF-4C0B-981D-ADDD7D4EF475}" presName="horzOne" presStyleCnt="0"/>
      <dgm:spPr/>
    </dgm:pt>
  </dgm:ptLst>
  <dgm:cxnLst>
    <dgm:cxn modelId="{B2EDF145-1B27-43F1-906B-B00312E887C3}" type="presOf" srcId="{95CD873C-69C5-4E40-AF9E-59EA74E9150A}" destId="{70BCFD11-8C70-4FDC-98A2-9D6EFAE4D790}" srcOrd="0" destOrd="0" presId="urn:microsoft.com/office/officeart/2005/8/layout/architecture"/>
    <dgm:cxn modelId="{634DEF6C-D7BD-4174-BC54-02465DAAD825}" type="presOf" srcId="{4B8AA2DE-E156-4E5B-B6D5-431374765E83}" destId="{E30441AC-63E5-4048-BC2D-6C39459B031F}" srcOrd="0" destOrd="0" presId="urn:microsoft.com/office/officeart/2005/8/layout/architecture"/>
    <dgm:cxn modelId="{1F4C70B8-EE26-44A8-8EBC-AE2BA1944F18}" srcId="{4B8AA2DE-E156-4E5B-B6D5-431374765E83}" destId="{95CD873C-69C5-4E40-AF9E-59EA74E9150A}" srcOrd="0" destOrd="0" parTransId="{A8F389ED-CFA7-4AE7-B184-6A6B7B5C76EA}" sibTransId="{FA9180DA-5043-41F3-8AEF-CEF22585872F}"/>
    <dgm:cxn modelId="{0B0CF0D2-479C-496B-BDF0-E75FD7B92C74}" srcId="{4B8AA2DE-E156-4E5B-B6D5-431374765E83}" destId="{79EDB537-14AF-4C0B-981D-ADDD7D4EF475}" srcOrd="1" destOrd="0" parTransId="{5EEB9F26-996F-4A8D-9681-A822EADD139C}" sibTransId="{656F47CB-8619-4F6B-90A1-A27C43830DAF}"/>
    <dgm:cxn modelId="{C65399DD-A55B-4238-B9C8-52B9E865C367}" type="presOf" srcId="{79EDB537-14AF-4C0B-981D-ADDD7D4EF475}" destId="{611DB641-EA21-476E-97C7-73C5A12B06E8}" srcOrd="0" destOrd="0" presId="urn:microsoft.com/office/officeart/2005/8/layout/architecture"/>
    <dgm:cxn modelId="{1A0293A7-B584-4B94-9B21-FFABA3A3DC99}" type="presParOf" srcId="{E30441AC-63E5-4048-BC2D-6C39459B031F}" destId="{49C6F1CB-375B-4C92-8A0B-3EE0C1E4DC78}" srcOrd="0" destOrd="0" presId="urn:microsoft.com/office/officeart/2005/8/layout/architecture"/>
    <dgm:cxn modelId="{E873221B-3A66-4944-B660-C5D5772EB76B}" type="presParOf" srcId="{49C6F1CB-375B-4C92-8A0B-3EE0C1E4DC78}" destId="{70BCFD11-8C70-4FDC-98A2-9D6EFAE4D790}" srcOrd="0" destOrd="0" presId="urn:microsoft.com/office/officeart/2005/8/layout/architecture"/>
    <dgm:cxn modelId="{FCC66E20-EDC6-46F6-933C-41FADB108613}" type="presParOf" srcId="{49C6F1CB-375B-4C92-8A0B-3EE0C1E4DC78}" destId="{99D6B9C8-6392-468B-BB54-27DF4161E75E}" srcOrd="1" destOrd="0" presId="urn:microsoft.com/office/officeart/2005/8/layout/architecture"/>
    <dgm:cxn modelId="{9B930E12-C5DA-4B11-A71A-66EAE299AA0C}" type="presParOf" srcId="{E30441AC-63E5-4048-BC2D-6C39459B031F}" destId="{451C38AC-52A1-4777-A90D-7E89A7B53511}" srcOrd="1" destOrd="0" presId="urn:microsoft.com/office/officeart/2005/8/layout/architecture"/>
    <dgm:cxn modelId="{49D41251-C8A5-4017-BF55-46D33B8BDF6E}" type="presParOf" srcId="{E30441AC-63E5-4048-BC2D-6C39459B031F}" destId="{89074148-098A-494A-A89D-156E1D358217}" srcOrd="2" destOrd="0" presId="urn:microsoft.com/office/officeart/2005/8/layout/architecture"/>
    <dgm:cxn modelId="{A72FA73C-9923-486D-BB75-5159701CB090}" type="presParOf" srcId="{89074148-098A-494A-A89D-156E1D358217}" destId="{611DB641-EA21-476E-97C7-73C5A12B06E8}" srcOrd="0" destOrd="0" presId="urn:microsoft.com/office/officeart/2005/8/layout/architecture"/>
    <dgm:cxn modelId="{75F97689-072E-402F-BC9B-91B4ED4F85E7}" type="presParOf" srcId="{89074148-098A-494A-A89D-156E1D358217}" destId="{C5688A75-EAD5-4E7E-9C37-EAEAF9EE6C0B}" srcOrd="1" destOrd="0" presId="urn:microsoft.com/office/officeart/2005/8/layout/archite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4CD69480-26E1-4B2A-A2CB-54A90C3F32B5}" type="doc">
      <dgm:prSet loTypeId="urn:microsoft.com/office/officeart/2005/8/layout/vList2" loCatId="list" qsTypeId="urn:microsoft.com/office/officeart/2005/8/quickstyle/3d3" qsCatId="3D" csTypeId="urn:microsoft.com/office/officeart/2005/8/colors/accent6_2" csCatId="accent6"/>
      <dgm:spPr/>
      <dgm:t>
        <a:bodyPr/>
        <a:lstStyle/>
        <a:p>
          <a:endParaRPr lang="en-US"/>
        </a:p>
      </dgm:t>
    </dgm:pt>
    <dgm:pt modelId="{52BE2F45-9157-41DE-BD9E-C0BDB9F705E0}">
      <dgm:prSet/>
      <dgm:spPr/>
      <dgm:t>
        <a:bodyPr/>
        <a:lstStyle/>
        <a:p>
          <a:pPr algn="ctr"/>
          <a:r>
            <a:rPr lang="en-US" b="1"/>
            <a:t>Section 204 </a:t>
          </a:r>
          <a:endParaRPr lang="en-US"/>
        </a:p>
      </dgm:t>
    </dgm:pt>
    <dgm:pt modelId="{AF487B3C-CC9D-4E3C-A203-64865BD489C8}" type="parTrans" cxnId="{62F40E1C-6874-45F0-8DD2-12DD20AC41BE}">
      <dgm:prSet/>
      <dgm:spPr/>
      <dgm:t>
        <a:bodyPr/>
        <a:lstStyle/>
        <a:p>
          <a:pPr algn="ctr"/>
          <a:endParaRPr lang="en-US"/>
        </a:p>
      </dgm:t>
    </dgm:pt>
    <dgm:pt modelId="{186D3440-641F-4A8F-94A4-A80F12A761C7}" type="sibTrans" cxnId="{62F40E1C-6874-45F0-8DD2-12DD20AC41BE}">
      <dgm:prSet/>
      <dgm:spPr/>
      <dgm:t>
        <a:bodyPr/>
        <a:lstStyle/>
        <a:p>
          <a:pPr algn="ctr"/>
          <a:endParaRPr lang="en-US"/>
        </a:p>
      </dgm:t>
    </dgm:pt>
    <dgm:pt modelId="{7F3D2B0D-A46E-4808-9D93-13DE61F72C40}">
      <dgm:prSet/>
      <dgm:spPr/>
      <dgm:t>
        <a:bodyPr/>
        <a:lstStyle/>
        <a:p>
          <a:pPr algn="ctr"/>
          <a:r>
            <a:rPr lang="en-US" b="1"/>
            <a:t>Real Property</a:t>
          </a:r>
          <a:endParaRPr lang="en-US"/>
        </a:p>
      </dgm:t>
    </dgm:pt>
    <dgm:pt modelId="{BA9F79C3-F095-4632-9F48-7E573C1DE00F}" type="parTrans" cxnId="{CF7335F0-71D1-4493-82F1-9D2FFB23A496}">
      <dgm:prSet/>
      <dgm:spPr/>
      <dgm:t>
        <a:bodyPr/>
        <a:lstStyle/>
        <a:p>
          <a:pPr algn="ctr"/>
          <a:endParaRPr lang="en-US"/>
        </a:p>
      </dgm:t>
    </dgm:pt>
    <dgm:pt modelId="{A59B8084-9434-4C2C-A60B-0CF8B03CB031}" type="sibTrans" cxnId="{CF7335F0-71D1-4493-82F1-9D2FFB23A496}">
      <dgm:prSet/>
      <dgm:spPr/>
      <dgm:t>
        <a:bodyPr/>
        <a:lstStyle/>
        <a:p>
          <a:pPr algn="ctr"/>
          <a:endParaRPr lang="en-US"/>
        </a:p>
      </dgm:t>
    </dgm:pt>
    <dgm:pt modelId="{B8D194B3-6622-42CF-859A-010CC4BC1463}" type="pres">
      <dgm:prSet presAssocID="{4CD69480-26E1-4B2A-A2CB-54A90C3F32B5}" presName="linear" presStyleCnt="0">
        <dgm:presLayoutVars>
          <dgm:animLvl val="lvl"/>
          <dgm:resizeHandles val="exact"/>
        </dgm:presLayoutVars>
      </dgm:prSet>
      <dgm:spPr/>
    </dgm:pt>
    <dgm:pt modelId="{D08FC1B9-75A8-4B3B-AAE7-D6852BC01D8C}" type="pres">
      <dgm:prSet presAssocID="{52BE2F45-9157-41DE-BD9E-C0BDB9F705E0}" presName="parentText" presStyleLbl="node1" presStyleIdx="0" presStyleCnt="2">
        <dgm:presLayoutVars>
          <dgm:chMax val="0"/>
          <dgm:bulletEnabled val="1"/>
        </dgm:presLayoutVars>
      </dgm:prSet>
      <dgm:spPr/>
    </dgm:pt>
    <dgm:pt modelId="{F8966D42-F51A-44BC-A5EF-CBE18EADD6FE}" type="pres">
      <dgm:prSet presAssocID="{186D3440-641F-4A8F-94A4-A80F12A761C7}" presName="spacer" presStyleCnt="0"/>
      <dgm:spPr/>
    </dgm:pt>
    <dgm:pt modelId="{47441A85-3302-48FB-B10A-B0EA7C38E80B}" type="pres">
      <dgm:prSet presAssocID="{7F3D2B0D-A46E-4808-9D93-13DE61F72C40}" presName="parentText" presStyleLbl="node1" presStyleIdx="1" presStyleCnt="2">
        <dgm:presLayoutVars>
          <dgm:chMax val="0"/>
          <dgm:bulletEnabled val="1"/>
        </dgm:presLayoutVars>
      </dgm:prSet>
      <dgm:spPr/>
    </dgm:pt>
  </dgm:ptLst>
  <dgm:cxnLst>
    <dgm:cxn modelId="{62F40E1C-6874-45F0-8DD2-12DD20AC41BE}" srcId="{4CD69480-26E1-4B2A-A2CB-54A90C3F32B5}" destId="{52BE2F45-9157-41DE-BD9E-C0BDB9F705E0}" srcOrd="0" destOrd="0" parTransId="{AF487B3C-CC9D-4E3C-A203-64865BD489C8}" sibTransId="{186D3440-641F-4A8F-94A4-A80F12A761C7}"/>
    <dgm:cxn modelId="{9F7071EA-0FF0-4FEC-9144-FEB9C9C21A18}" type="presOf" srcId="{52BE2F45-9157-41DE-BD9E-C0BDB9F705E0}" destId="{D08FC1B9-75A8-4B3B-AAE7-D6852BC01D8C}" srcOrd="0" destOrd="0" presId="urn:microsoft.com/office/officeart/2005/8/layout/vList2"/>
    <dgm:cxn modelId="{79379EEB-6E5E-46EE-8214-B6590CE199DB}" type="presOf" srcId="{4CD69480-26E1-4B2A-A2CB-54A90C3F32B5}" destId="{B8D194B3-6622-42CF-859A-010CC4BC1463}" srcOrd="0" destOrd="0" presId="urn:microsoft.com/office/officeart/2005/8/layout/vList2"/>
    <dgm:cxn modelId="{CF7335F0-71D1-4493-82F1-9D2FFB23A496}" srcId="{4CD69480-26E1-4B2A-A2CB-54A90C3F32B5}" destId="{7F3D2B0D-A46E-4808-9D93-13DE61F72C40}" srcOrd="1" destOrd="0" parTransId="{BA9F79C3-F095-4632-9F48-7E573C1DE00F}" sibTransId="{A59B8084-9434-4C2C-A60B-0CF8B03CB031}"/>
    <dgm:cxn modelId="{2AB41EFF-E56C-4FFB-AD83-F1667651024B}" type="presOf" srcId="{7F3D2B0D-A46E-4808-9D93-13DE61F72C40}" destId="{47441A85-3302-48FB-B10A-B0EA7C38E80B}" srcOrd="0" destOrd="0" presId="urn:microsoft.com/office/officeart/2005/8/layout/vList2"/>
    <dgm:cxn modelId="{3F7DAA5C-5BC8-4EA3-BBCB-297B2E510FFD}" type="presParOf" srcId="{B8D194B3-6622-42CF-859A-010CC4BC1463}" destId="{D08FC1B9-75A8-4B3B-AAE7-D6852BC01D8C}" srcOrd="0" destOrd="0" presId="urn:microsoft.com/office/officeart/2005/8/layout/vList2"/>
    <dgm:cxn modelId="{3BA28EE6-8C55-4901-87E0-295C3F0926A8}" type="presParOf" srcId="{B8D194B3-6622-42CF-859A-010CC4BC1463}" destId="{F8966D42-F51A-44BC-A5EF-CBE18EADD6FE}" srcOrd="1" destOrd="0" presId="urn:microsoft.com/office/officeart/2005/8/layout/vList2"/>
    <dgm:cxn modelId="{20729181-F5AA-41DC-AD11-E55E6A3571BC}" type="presParOf" srcId="{B8D194B3-6622-42CF-859A-010CC4BC1463}" destId="{47441A85-3302-48FB-B10A-B0EA7C38E80B}"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A0A8B6AB-CF48-4983-8D8A-D34A6308BEE2}" type="doc">
      <dgm:prSet loTypeId="urn:microsoft.com/office/officeart/2005/8/layout/lProcess3" loCatId="process" qsTypeId="urn:microsoft.com/office/officeart/2005/8/quickstyle/simple1" qsCatId="simple" csTypeId="urn:microsoft.com/office/officeart/2005/8/colors/accent1_2" csCatId="accent1"/>
      <dgm:spPr/>
      <dgm:t>
        <a:bodyPr/>
        <a:lstStyle/>
        <a:p>
          <a:endParaRPr lang="en-US"/>
        </a:p>
      </dgm:t>
    </dgm:pt>
    <dgm:pt modelId="{A3FB6CE2-73EE-4C64-8950-299B7A44BB52}">
      <dgm:prSet/>
      <dgm:spPr/>
      <dgm:t>
        <a:bodyPr/>
        <a:lstStyle/>
        <a:p>
          <a:r>
            <a:rPr lang="en-US"/>
            <a:t>Demolition of Buildings</a:t>
          </a:r>
        </a:p>
      </dgm:t>
    </dgm:pt>
    <dgm:pt modelId="{E82DD2D5-8A30-4252-92A4-E3112D5A2440}" type="parTrans" cxnId="{A2AD8274-3F46-4FCF-A4E3-3092B28D87C5}">
      <dgm:prSet/>
      <dgm:spPr/>
      <dgm:t>
        <a:bodyPr/>
        <a:lstStyle/>
        <a:p>
          <a:endParaRPr lang="en-US"/>
        </a:p>
      </dgm:t>
    </dgm:pt>
    <dgm:pt modelId="{3B7A6DBD-AD4F-47D4-AA89-3BCFB597450F}" type="sibTrans" cxnId="{A2AD8274-3F46-4FCF-A4E3-3092B28D87C5}">
      <dgm:prSet/>
      <dgm:spPr/>
      <dgm:t>
        <a:bodyPr/>
        <a:lstStyle/>
        <a:p>
          <a:endParaRPr lang="en-US"/>
        </a:p>
      </dgm:t>
    </dgm:pt>
    <dgm:pt modelId="{3402B5B9-B3E0-4543-981B-CE460C246AB9}">
      <dgm:prSet/>
      <dgm:spPr/>
      <dgm:t>
        <a:bodyPr/>
        <a:lstStyle/>
        <a:p>
          <a:r>
            <a:rPr lang="en-US"/>
            <a:t>General Authority</a:t>
          </a:r>
        </a:p>
      </dgm:t>
    </dgm:pt>
    <dgm:pt modelId="{1C83A29F-A818-4407-A2CE-B07DB118A0B1}" type="parTrans" cxnId="{2D0CB2EE-5D69-436F-B025-5D0999AE2E80}">
      <dgm:prSet/>
      <dgm:spPr/>
      <dgm:t>
        <a:bodyPr/>
        <a:lstStyle/>
        <a:p>
          <a:endParaRPr lang="en-US"/>
        </a:p>
      </dgm:t>
    </dgm:pt>
    <dgm:pt modelId="{FDDD0571-C181-42FA-B92F-16E43E3307AB}" type="sibTrans" cxnId="{2D0CB2EE-5D69-436F-B025-5D0999AE2E80}">
      <dgm:prSet/>
      <dgm:spPr/>
      <dgm:t>
        <a:bodyPr/>
        <a:lstStyle/>
        <a:p>
          <a:endParaRPr lang="en-US"/>
        </a:p>
      </dgm:t>
    </dgm:pt>
    <dgm:pt modelId="{3FD1BB50-B7FA-459A-90C6-8B612B5066CD}">
      <dgm:prSet/>
      <dgm:spPr/>
      <dgm:t>
        <a:bodyPr/>
        <a:lstStyle/>
        <a:p>
          <a:r>
            <a:rPr lang="en-US"/>
            <a:t>Procedure to Obtain Authority</a:t>
          </a:r>
        </a:p>
      </dgm:t>
    </dgm:pt>
    <dgm:pt modelId="{6660687B-E3E9-420A-AD0A-B3635C5FF8F0}" type="parTrans" cxnId="{AE1FA2EB-EE03-447A-999F-74651E710DA2}">
      <dgm:prSet/>
      <dgm:spPr/>
      <dgm:t>
        <a:bodyPr/>
        <a:lstStyle/>
        <a:p>
          <a:endParaRPr lang="en-US"/>
        </a:p>
      </dgm:t>
    </dgm:pt>
    <dgm:pt modelId="{0C9B2FCA-F427-4444-A173-E1CC366E86B8}" type="sibTrans" cxnId="{AE1FA2EB-EE03-447A-999F-74651E710DA2}">
      <dgm:prSet/>
      <dgm:spPr/>
      <dgm:t>
        <a:bodyPr/>
        <a:lstStyle/>
        <a:p>
          <a:endParaRPr lang="en-US"/>
        </a:p>
      </dgm:t>
    </dgm:pt>
    <dgm:pt modelId="{589CD826-0ACB-4979-8450-63E4C5EC1E74}">
      <dgm:prSet/>
      <dgm:spPr/>
      <dgm:t>
        <a:bodyPr/>
        <a:lstStyle/>
        <a:p>
          <a:r>
            <a:rPr lang="en-US"/>
            <a:t>Acquisition of Property-Gift of Existing Real Estate to the State</a:t>
          </a:r>
        </a:p>
      </dgm:t>
    </dgm:pt>
    <dgm:pt modelId="{F4AD71C8-445B-44EB-A9DB-3702DA7A2E03}" type="parTrans" cxnId="{8B1A2C21-B48F-4834-B9A8-7E1DB7362150}">
      <dgm:prSet/>
      <dgm:spPr/>
      <dgm:t>
        <a:bodyPr/>
        <a:lstStyle/>
        <a:p>
          <a:endParaRPr lang="en-US"/>
        </a:p>
      </dgm:t>
    </dgm:pt>
    <dgm:pt modelId="{F0C5D651-A1A1-4286-9690-6D052B2777E8}" type="sibTrans" cxnId="{8B1A2C21-B48F-4834-B9A8-7E1DB7362150}">
      <dgm:prSet/>
      <dgm:spPr/>
      <dgm:t>
        <a:bodyPr/>
        <a:lstStyle/>
        <a:p>
          <a:endParaRPr lang="en-US"/>
        </a:p>
      </dgm:t>
    </dgm:pt>
    <dgm:pt modelId="{2DEE3778-9EF9-45EE-AFED-5326AEBBFA13}" type="pres">
      <dgm:prSet presAssocID="{A0A8B6AB-CF48-4983-8D8A-D34A6308BEE2}" presName="Name0" presStyleCnt="0">
        <dgm:presLayoutVars>
          <dgm:chPref val="3"/>
          <dgm:dir/>
          <dgm:animLvl val="lvl"/>
          <dgm:resizeHandles/>
        </dgm:presLayoutVars>
      </dgm:prSet>
      <dgm:spPr/>
    </dgm:pt>
    <dgm:pt modelId="{F967034D-259E-4916-8C22-B788156F57EE}" type="pres">
      <dgm:prSet presAssocID="{A3FB6CE2-73EE-4C64-8950-299B7A44BB52}" presName="horFlow" presStyleCnt="0"/>
      <dgm:spPr/>
    </dgm:pt>
    <dgm:pt modelId="{BEA9FF8F-2719-4F2C-8C19-79A21F0AEAC4}" type="pres">
      <dgm:prSet presAssocID="{A3FB6CE2-73EE-4C64-8950-299B7A44BB52}" presName="bigChev" presStyleLbl="node1" presStyleIdx="0" presStyleCnt="2"/>
      <dgm:spPr/>
    </dgm:pt>
    <dgm:pt modelId="{959377A2-D669-48BF-9D13-9AD4A600B87E}" type="pres">
      <dgm:prSet presAssocID="{1C83A29F-A818-4407-A2CE-B07DB118A0B1}" presName="parTrans" presStyleCnt="0"/>
      <dgm:spPr/>
    </dgm:pt>
    <dgm:pt modelId="{00AFDA49-87A8-4AC6-9DBF-8671DE39D1B2}" type="pres">
      <dgm:prSet presAssocID="{3402B5B9-B3E0-4543-981B-CE460C246AB9}" presName="node" presStyleLbl="alignAccFollowNode1" presStyleIdx="0" presStyleCnt="2">
        <dgm:presLayoutVars>
          <dgm:bulletEnabled val="1"/>
        </dgm:presLayoutVars>
      </dgm:prSet>
      <dgm:spPr/>
    </dgm:pt>
    <dgm:pt modelId="{86C06CD7-63F2-4A6D-B6C0-213F4B8597A0}" type="pres">
      <dgm:prSet presAssocID="{FDDD0571-C181-42FA-B92F-16E43E3307AB}" presName="sibTrans" presStyleCnt="0"/>
      <dgm:spPr/>
    </dgm:pt>
    <dgm:pt modelId="{0594C470-D792-40C7-AF42-0F0EE01FE611}" type="pres">
      <dgm:prSet presAssocID="{3FD1BB50-B7FA-459A-90C6-8B612B5066CD}" presName="node" presStyleLbl="alignAccFollowNode1" presStyleIdx="1" presStyleCnt="2">
        <dgm:presLayoutVars>
          <dgm:bulletEnabled val="1"/>
        </dgm:presLayoutVars>
      </dgm:prSet>
      <dgm:spPr/>
    </dgm:pt>
    <dgm:pt modelId="{9981CFBD-2F54-4626-9505-23C2E1623EFB}" type="pres">
      <dgm:prSet presAssocID="{A3FB6CE2-73EE-4C64-8950-299B7A44BB52}" presName="vSp" presStyleCnt="0"/>
      <dgm:spPr/>
    </dgm:pt>
    <dgm:pt modelId="{0D6E2290-0E63-4F95-8057-065C77496D3E}" type="pres">
      <dgm:prSet presAssocID="{589CD826-0ACB-4979-8450-63E4C5EC1E74}" presName="horFlow" presStyleCnt="0"/>
      <dgm:spPr/>
    </dgm:pt>
    <dgm:pt modelId="{3757126D-7691-4EA4-98BA-356EE69819BB}" type="pres">
      <dgm:prSet presAssocID="{589CD826-0ACB-4979-8450-63E4C5EC1E74}" presName="bigChev" presStyleLbl="node1" presStyleIdx="1" presStyleCnt="2"/>
      <dgm:spPr/>
    </dgm:pt>
  </dgm:ptLst>
  <dgm:cxnLst>
    <dgm:cxn modelId="{8B1A2C21-B48F-4834-B9A8-7E1DB7362150}" srcId="{A0A8B6AB-CF48-4983-8D8A-D34A6308BEE2}" destId="{589CD826-0ACB-4979-8450-63E4C5EC1E74}" srcOrd="1" destOrd="0" parTransId="{F4AD71C8-445B-44EB-A9DB-3702DA7A2E03}" sibTransId="{F0C5D651-A1A1-4286-9690-6D052B2777E8}"/>
    <dgm:cxn modelId="{391C4924-42E7-41EC-A776-F772F3BE9A98}" type="presOf" srcId="{3402B5B9-B3E0-4543-981B-CE460C246AB9}" destId="{00AFDA49-87A8-4AC6-9DBF-8671DE39D1B2}" srcOrd="0" destOrd="0" presId="urn:microsoft.com/office/officeart/2005/8/layout/lProcess3"/>
    <dgm:cxn modelId="{A2AD8274-3F46-4FCF-A4E3-3092B28D87C5}" srcId="{A0A8B6AB-CF48-4983-8D8A-D34A6308BEE2}" destId="{A3FB6CE2-73EE-4C64-8950-299B7A44BB52}" srcOrd="0" destOrd="0" parTransId="{E82DD2D5-8A30-4252-92A4-E3112D5A2440}" sibTransId="{3B7A6DBD-AD4F-47D4-AA89-3BCFB597450F}"/>
    <dgm:cxn modelId="{2B923285-BA98-4AB2-997D-EE919345A800}" type="presOf" srcId="{A3FB6CE2-73EE-4C64-8950-299B7A44BB52}" destId="{BEA9FF8F-2719-4F2C-8C19-79A21F0AEAC4}" srcOrd="0" destOrd="0" presId="urn:microsoft.com/office/officeart/2005/8/layout/lProcess3"/>
    <dgm:cxn modelId="{757144B9-5AF9-451D-A830-7BD77DA5CEEF}" type="presOf" srcId="{589CD826-0ACB-4979-8450-63E4C5EC1E74}" destId="{3757126D-7691-4EA4-98BA-356EE69819BB}" srcOrd="0" destOrd="0" presId="urn:microsoft.com/office/officeart/2005/8/layout/lProcess3"/>
    <dgm:cxn modelId="{94294BBA-8FF9-4474-81E6-0AB540CB7BD8}" type="presOf" srcId="{3FD1BB50-B7FA-459A-90C6-8B612B5066CD}" destId="{0594C470-D792-40C7-AF42-0F0EE01FE611}" srcOrd="0" destOrd="0" presId="urn:microsoft.com/office/officeart/2005/8/layout/lProcess3"/>
    <dgm:cxn modelId="{AE1FA2EB-EE03-447A-999F-74651E710DA2}" srcId="{A3FB6CE2-73EE-4C64-8950-299B7A44BB52}" destId="{3FD1BB50-B7FA-459A-90C6-8B612B5066CD}" srcOrd="1" destOrd="0" parTransId="{6660687B-E3E9-420A-AD0A-B3635C5FF8F0}" sibTransId="{0C9B2FCA-F427-4444-A173-E1CC366E86B8}"/>
    <dgm:cxn modelId="{2D0CB2EE-5D69-436F-B025-5D0999AE2E80}" srcId="{A3FB6CE2-73EE-4C64-8950-299B7A44BB52}" destId="{3402B5B9-B3E0-4543-981B-CE460C246AB9}" srcOrd="0" destOrd="0" parTransId="{1C83A29F-A818-4407-A2CE-B07DB118A0B1}" sibTransId="{FDDD0571-C181-42FA-B92F-16E43E3307AB}"/>
    <dgm:cxn modelId="{5A1420FF-23E1-425A-B73B-1E763BB2EE3E}" type="presOf" srcId="{A0A8B6AB-CF48-4983-8D8A-D34A6308BEE2}" destId="{2DEE3778-9EF9-45EE-AFED-5326AEBBFA13}" srcOrd="0" destOrd="0" presId="urn:microsoft.com/office/officeart/2005/8/layout/lProcess3"/>
    <dgm:cxn modelId="{14ACF821-F6C5-4E0E-BDD8-CA697D5581ED}" type="presParOf" srcId="{2DEE3778-9EF9-45EE-AFED-5326AEBBFA13}" destId="{F967034D-259E-4916-8C22-B788156F57EE}" srcOrd="0" destOrd="0" presId="urn:microsoft.com/office/officeart/2005/8/layout/lProcess3"/>
    <dgm:cxn modelId="{B452D32E-C34E-44AF-833B-B27A0484F872}" type="presParOf" srcId="{F967034D-259E-4916-8C22-B788156F57EE}" destId="{BEA9FF8F-2719-4F2C-8C19-79A21F0AEAC4}" srcOrd="0" destOrd="0" presId="urn:microsoft.com/office/officeart/2005/8/layout/lProcess3"/>
    <dgm:cxn modelId="{688D20D7-426B-4399-B151-B25B08E9843C}" type="presParOf" srcId="{F967034D-259E-4916-8C22-B788156F57EE}" destId="{959377A2-D669-48BF-9D13-9AD4A600B87E}" srcOrd="1" destOrd="0" presId="urn:microsoft.com/office/officeart/2005/8/layout/lProcess3"/>
    <dgm:cxn modelId="{7E9A5D7D-48B0-42F0-9D0C-B4D5E126BECA}" type="presParOf" srcId="{F967034D-259E-4916-8C22-B788156F57EE}" destId="{00AFDA49-87A8-4AC6-9DBF-8671DE39D1B2}" srcOrd="2" destOrd="0" presId="urn:microsoft.com/office/officeart/2005/8/layout/lProcess3"/>
    <dgm:cxn modelId="{6696938A-8364-4689-8DC5-8A3DAFDBA37F}" type="presParOf" srcId="{F967034D-259E-4916-8C22-B788156F57EE}" destId="{86C06CD7-63F2-4A6D-B6C0-213F4B8597A0}" srcOrd="3" destOrd="0" presId="urn:microsoft.com/office/officeart/2005/8/layout/lProcess3"/>
    <dgm:cxn modelId="{6E28BA50-9882-4156-A725-FB8640D51E84}" type="presParOf" srcId="{F967034D-259E-4916-8C22-B788156F57EE}" destId="{0594C470-D792-40C7-AF42-0F0EE01FE611}" srcOrd="4" destOrd="0" presId="urn:microsoft.com/office/officeart/2005/8/layout/lProcess3"/>
    <dgm:cxn modelId="{4B8AA527-8ED0-4F9C-89E3-0085CFA4E845}" type="presParOf" srcId="{2DEE3778-9EF9-45EE-AFED-5326AEBBFA13}" destId="{9981CFBD-2F54-4626-9505-23C2E1623EFB}" srcOrd="1" destOrd="0" presId="urn:microsoft.com/office/officeart/2005/8/layout/lProcess3"/>
    <dgm:cxn modelId="{803B4A77-3FB2-4D25-9BF9-9C56540487E8}" type="presParOf" srcId="{2DEE3778-9EF9-45EE-AFED-5326AEBBFA13}" destId="{0D6E2290-0E63-4F95-8057-065C77496D3E}" srcOrd="2" destOrd="0" presId="urn:microsoft.com/office/officeart/2005/8/layout/lProcess3"/>
    <dgm:cxn modelId="{A93AC68E-0320-4437-A4F2-5982A8FC9856}" type="presParOf" srcId="{0D6E2290-0E63-4F95-8057-065C77496D3E}" destId="{3757126D-7691-4EA4-98BA-356EE69819BB}" srcOrd="0"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71DED904-886A-40AE-9B4C-127401581C4C}" type="doc">
      <dgm:prSet loTypeId="urn:microsoft.com/office/officeart/2005/8/layout/hProcess9" loCatId="process" qsTypeId="urn:microsoft.com/office/officeart/2005/8/quickstyle/3d2" qsCatId="3D" csTypeId="urn:microsoft.com/office/officeart/2005/8/colors/accent1_2" csCatId="accent1"/>
      <dgm:spPr/>
      <dgm:t>
        <a:bodyPr/>
        <a:lstStyle/>
        <a:p>
          <a:endParaRPr lang="en-US"/>
        </a:p>
      </dgm:t>
    </dgm:pt>
    <dgm:pt modelId="{F876A53A-A983-4DF0-AAB2-97989B8DF674}">
      <dgm:prSet/>
      <dgm:spPr/>
      <dgm:t>
        <a:bodyPr/>
        <a:lstStyle/>
        <a:p>
          <a:r>
            <a:rPr lang="en-US" b="1"/>
            <a:t>CHAPTER 300 </a:t>
          </a:r>
          <a:endParaRPr lang="en-US"/>
        </a:p>
      </dgm:t>
    </dgm:pt>
    <dgm:pt modelId="{1EE32D9D-8511-430C-8F7A-882A6AEA5525}" type="parTrans" cxnId="{A3E39A7D-795D-4620-959A-E5F3E7D0B8C4}">
      <dgm:prSet/>
      <dgm:spPr/>
      <dgm:t>
        <a:bodyPr/>
        <a:lstStyle/>
        <a:p>
          <a:endParaRPr lang="en-US"/>
        </a:p>
      </dgm:t>
    </dgm:pt>
    <dgm:pt modelId="{1C97C161-FBF6-495C-A060-11A2E8EC10CF}" type="sibTrans" cxnId="{A3E39A7D-795D-4620-959A-E5F3E7D0B8C4}">
      <dgm:prSet/>
      <dgm:spPr/>
      <dgm:t>
        <a:bodyPr/>
        <a:lstStyle/>
        <a:p>
          <a:endParaRPr lang="en-US"/>
        </a:p>
      </dgm:t>
    </dgm:pt>
    <dgm:pt modelId="{0143A93D-1E53-4C4C-976A-8C8ABF5C90A2}">
      <dgm:prSet/>
      <dgm:spPr/>
      <dgm:t>
        <a:bodyPr/>
        <a:lstStyle/>
        <a:p>
          <a:r>
            <a:rPr lang="en-US" b="1"/>
            <a:t>Procurement of Design Services</a:t>
          </a:r>
          <a:endParaRPr lang="en-US"/>
        </a:p>
      </dgm:t>
    </dgm:pt>
    <dgm:pt modelId="{C06D4C67-BB8B-430F-9220-E0A0F246E312}" type="parTrans" cxnId="{3E6A5668-17F0-4D94-BD6B-20DF959115E8}">
      <dgm:prSet/>
      <dgm:spPr/>
      <dgm:t>
        <a:bodyPr/>
        <a:lstStyle/>
        <a:p>
          <a:endParaRPr lang="en-US"/>
        </a:p>
      </dgm:t>
    </dgm:pt>
    <dgm:pt modelId="{4B492330-B028-4709-94E4-5349B2552DAE}" type="sibTrans" cxnId="{3E6A5668-17F0-4D94-BD6B-20DF959115E8}">
      <dgm:prSet/>
      <dgm:spPr/>
      <dgm:t>
        <a:bodyPr/>
        <a:lstStyle/>
        <a:p>
          <a:endParaRPr lang="en-US"/>
        </a:p>
      </dgm:t>
    </dgm:pt>
    <dgm:pt modelId="{4A505FA8-6CAF-4344-BE59-45200E821C89}" type="pres">
      <dgm:prSet presAssocID="{71DED904-886A-40AE-9B4C-127401581C4C}" presName="CompostProcess" presStyleCnt="0">
        <dgm:presLayoutVars>
          <dgm:dir/>
          <dgm:resizeHandles val="exact"/>
        </dgm:presLayoutVars>
      </dgm:prSet>
      <dgm:spPr/>
    </dgm:pt>
    <dgm:pt modelId="{943CDE98-9282-42A1-A5B0-948ABDB70CBD}" type="pres">
      <dgm:prSet presAssocID="{71DED904-886A-40AE-9B4C-127401581C4C}" presName="arrow" presStyleLbl="bgShp" presStyleIdx="0" presStyleCnt="1"/>
      <dgm:spPr/>
    </dgm:pt>
    <dgm:pt modelId="{127CAC8F-47D1-4673-9C59-F4734F44A241}" type="pres">
      <dgm:prSet presAssocID="{71DED904-886A-40AE-9B4C-127401581C4C}" presName="linearProcess" presStyleCnt="0"/>
      <dgm:spPr/>
    </dgm:pt>
    <dgm:pt modelId="{616089EC-9DFA-42BA-A08B-6B77740196CB}" type="pres">
      <dgm:prSet presAssocID="{F876A53A-A983-4DF0-AAB2-97989B8DF674}" presName="textNode" presStyleLbl="node1" presStyleIdx="0" presStyleCnt="2">
        <dgm:presLayoutVars>
          <dgm:bulletEnabled val="1"/>
        </dgm:presLayoutVars>
      </dgm:prSet>
      <dgm:spPr/>
    </dgm:pt>
    <dgm:pt modelId="{294F5F2F-1A6B-4F0A-8990-8198DAA94DB2}" type="pres">
      <dgm:prSet presAssocID="{1C97C161-FBF6-495C-A060-11A2E8EC10CF}" presName="sibTrans" presStyleCnt="0"/>
      <dgm:spPr/>
    </dgm:pt>
    <dgm:pt modelId="{4046BC78-158C-4962-803C-E3E52CCB5BD3}" type="pres">
      <dgm:prSet presAssocID="{0143A93D-1E53-4C4C-976A-8C8ABF5C90A2}" presName="textNode" presStyleLbl="node1" presStyleIdx="1" presStyleCnt="2">
        <dgm:presLayoutVars>
          <dgm:bulletEnabled val="1"/>
        </dgm:presLayoutVars>
      </dgm:prSet>
      <dgm:spPr/>
    </dgm:pt>
  </dgm:ptLst>
  <dgm:cxnLst>
    <dgm:cxn modelId="{9250501A-E55E-4BEA-B91E-38415D0D8DD6}" type="presOf" srcId="{F876A53A-A983-4DF0-AAB2-97989B8DF674}" destId="{616089EC-9DFA-42BA-A08B-6B77740196CB}" srcOrd="0" destOrd="0" presId="urn:microsoft.com/office/officeart/2005/8/layout/hProcess9"/>
    <dgm:cxn modelId="{BAA62848-930C-49E1-B2DF-74CC4A7961B3}" type="presOf" srcId="{0143A93D-1E53-4C4C-976A-8C8ABF5C90A2}" destId="{4046BC78-158C-4962-803C-E3E52CCB5BD3}" srcOrd="0" destOrd="0" presId="urn:microsoft.com/office/officeart/2005/8/layout/hProcess9"/>
    <dgm:cxn modelId="{3E6A5668-17F0-4D94-BD6B-20DF959115E8}" srcId="{71DED904-886A-40AE-9B4C-127401581C4C}" destId="{0143A93D-1E53-4C4C-976A-8C8ABF5C90A2}" srcOrd="1" destOrd="0" parTransId="{C06D4C67-BB8B-430F-9220-E0A0F246E312}" sibTransId="{4B492330-B028-4709-94E4-5349B2552DAE}"/>
    <dgm:cxn modelId="{A3E39A7D-795D-4620-959A-E5F3E7D0B8C4}" srcId="{71DED904-886A-40AE-9B4C-127401581C4C}" destId="{F876A53A-A983-4DF0-AAB2-97989B8DF674}" srcOrd="0" destOrd="0" parTransId="{1EE32D9D-8511-430C-8F7A-882A6AEA5525}" sibTransId="{1C97C161-FBF6-495C-A060-11A2E8EC10CF}"/>
    <dgm:cxn modelId="{D4EF0895-CE02-4992-9AD1-835A848983D9}" type="presOf" srcId="{71DED904-886A-40AE-9B4C-127401581C4C}" destId="{4A505FA8-6CAF-4344-BE59-45200E821C89}" srcOrd="0" destOrd="0" presId="urn:microsoft.com/office/officeart/2005/8/layout/hProcess9"/>
    <dgm:cxn modelId="{D255EDD2-16AF-4A11-A29D-4CB4F0E1E6EC}" type="presParOf" srcId="{4A505FA8-6CAF-4344-BE59-45200E821C89}" destId="{943CDE98-9282-42A1-A5B0-948ABDB70CBD}" srcOrd="0" destOrd="0" presId="urn:microsoft.com/office/officeart/2005/8/layout/hProcess9"/>
    <dgm:cxn modelId="{93EAB3B5-450C-4F6F-8918-8859E251EE50}" type="presParOf" srcId="{4A505FA8-6CAF-4344-BE59-45200E821C89}" destId="{127CAC8F-47D1-4673-9C59-F4734F44A241}" srcOrd="1" destOrd="0" presId="urn:microsoft.com/office/officeart/2005/8/layout/hProcess9"/>
    <dgm:cxn modelId="{56E36053-5F88-415E-851E-7681C47283CF}" type="presParOf" srcId="{127CAC8F-47D1-4673-9C59-F4734F44A241}" destId="{616089EC-9DFA-42BA-A08B-6B77740196CB}" srcOrd="0" destOrd="0" presId="urn:microsoft.com/office/officeart/2005/8/layout/hProcess9"/>
    <dgm:cxn modelId="{89C79E41-F518-446C-B250-8BCC36773D5F}" type="presParOf" srcId="{127CAC8F-47D1-4673-9C59-F4734F44A241}" destId="{294F5F2F-1A6B-4F0A-8990-8198DAA94DB2}" srcOrd="1" destOrd="0" presId="urn:microsoft.com/office/officeart/2005/8/layout/hProcess9"/>
    <dgm:cxn modelId="{A208422E-D68F-4982-B093-B6BDB897C06C}" type="presParOf" srcId="{127CAC8F-47D1-4673-9C59-F4734F44A241}" destId="{4046BC78-158C-4962-803C-E3E52CCB5BD3}" srcOrd="2"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E3656418-510B-477A-969F-FD6ECB0712A9}" type="doc">
      <dgm:prSet loTypeId="urn:microsoft.com/office/officeart/2005/8/layout/vList2" loCatId="list" qsTypeId="urn:microsoft.com/office/officeart/2005/8/quickstyle/3d3" qsCatId="3D" csTypeId="urn:microsoft.com/office/officeart/2005/8/colors/accent6_2" csCatId="accent6"/>
      <dgm:spPr/>
      <dgm:t>
        <a:bodyPr/>
        <a:lstStyle/>
        <a:p>
          <a:endParaRPr lang="en-US"/>
        </a:p>
      </dgm:t>
    </dgm:pt>
    <dgm:pt modelId="{A4CF6C19-863B-4C31-90D7-16350D713EE2}">
      <dgm:prSet/>
      <dgm:spPr/>
      <dgm:t>
        <a:bodyPr/>
        <a:lstStyle/>
        <a:p>
          <a:pPr algn="ctr"/>
          <a:r>
            <a:rPr lang="en-US" b="1"/>
            <a:t>Section 301 </a:t>
          </a:r>
          <a:endParaRPr lang="en-US"/>
        </a:p>
      </dgm:t>
    </dgm:pt>
    <dgm:pt modelId="{DD73B88C-A2D2-474C-B67F-5EE0CFAA7508}" type="parTrans" cxnId="{642AF92F-75D8-4D65-8DA7-93C5F76C5812}">
      <dgm:prSet/>
      <dgm:spPr/>
      <dgm:t>
        <a:bodyPr/>
        <a:lstStyle/>
        <a:p>
          <a:pPr algn="ctr"/>
          <a:endParaRPr lang="en-US"/>
        </a:p>
      </dgm:t>
    </dgm:pt>
    <dgm:pt modelId="{AE61C1D2-0149-464B-84CB-82CD82399DF9}" type="sibTrans" cxnId="{642AF92F-75D8-4D65-8DA7-93C5F76C5812}">
      <dgm:prSet/>
      <dgm:spPr/>
      <dgm:t>
        <a:bodyPr/>
        <a:lstStyle/>
        <a:p>
          <a:pPr algn="ctr"/>
          <a:endParaRPr lang="en-US"/>
        </a:p>
      </dgm:t>
    </dgm:pt>
    <dgm:pt modelId="{EDF12EEC-5BF0-41BB-9C3B-1C2FC060D8D7}">
      <dgm:prSet/>
      <dgm:spPr/>
      <dgm:t>
        <a:bodyPr/>
        <a:lstStyle/>
        <a:p>
          <a:pPr algn="ctr"/>
          <a:r>
            <a:rPr lang="en-US" b="1"/>
            <a:t>Design Services</a:t>
          </a:r>
          <a:endParaRPr lang="en-US"/>
        </a:p>
      </dgm:t>
    </dgm:pt>
    <dgm:pt modelId="{0A5C0ECD-8E8D-4CC9-8288-4745661C3A22}" type="parTrans" cxnId="{5FE5F4DB-A205-4FC3-9FCA-EC013336B92B}">
      <dgm:prSet/>
      <dgm:spPr/>
      <dgm:t>
        <a:bodyPr/>
        <a:lstStyle/>
        <a:p>
          <a:pPr algn="ctr"/>
          <a:endParaRPr lang="en-US"/>
        </a:p>
      </dgm:t>
    </dgm:pt>
    <dgm:pt modelId="{D444981D-603F-4EEE-8B8F-7C665B0466A8}" type="sibTrans" cxnId="{5FE5F4DB-A205-4FC3-9FCA-EC013336B92B}">
      <dgm:prSet/>
      <dgm:spPr/>
      <dgm:t>
        <a:bodyPr/>
        <a:lstStyle/>
        <a:p>
          <a:pPr algn="ctr"/>
          <a:endParaRPr lang="en-US"/>
        </a:p>
      </dgm:t>
    </dgm:pt>
    <dgm:pt modelId="{0F2087EB-6F83-489E-B714-2B3FC94ED8C6}" type="pres">
      <dgm:prSet presAssocID="{E3656418-510B-477A-969F-FD6ECB0712A9}" presName="linear" presStyleCnt="0">
        <dgm:presLayoutVars>
          <dgm:animLvl val="lvl"/>
          <dgm:resizeHandles val="exact"/>
        </dgm:presLayoutVars>
      </dgm:prSet>
      <dgm:spPr/>
    </dgm:pt>
    <dgm:pt modelId="{9F0E1218-CCAE-4EB7-BEB1-D7A8A4C40EC1}" type="pres">
      <dgm:prSet presAssocID="{A4CF6C19-863B-4C31-90D7-16350D713EE2}" presName="parentText" presStyleLbl="node1" presStyleIdx="0" presStyleCnt="2">
        <dgm:presLayoutVars>
          <dgm:chMax val="0"/>
          <dgm:bulletEnabled val="1"/>
        </dgm:presLayoutVars>
      </dgm:prSet>
      <dgm:spPr/>
    </dgm:pt>
    <dgm:pt modelId="{0E4AE0C5-FBB1-4DCD-AADA-46C60600DB54}" type="pres">
      <dgm:prSet presAssocID="{AE61C1D2-0149-464B-84CB-82CD82399DF9}" presName="spacer" presStyleCnt="0"/>
      <dgm:spPr/>
    </dgm:pt>
    <dgm:pt modelId="{6051E545-FA3D-4773-9F2E-DDFD66888740}" type="pres">
      <dgm:prSet presAssocID="{EDF12EEC-5BF0-41BB-9C3B-1C2FC060D8D7}" presName="parentText" presStyleLbl="node1" presStyleIdx="1" presStyleCnt="2">
        <dgm:presLayoutVars>
          <dgm:chMax val="0"/>
          <dgm:bulletEnabled val="1"/>
        </dgm:presLayoutVars>
      </dgm:prSet>
      <dgm:spPr/>
    </dgm:pt>
  </dgm:ptLst>
  <dgm:cxnLst>
    <dgm:cxn modelId="{D58B7811-C564-415C-8096-21B2E698BC67}" type="presOf" srcId="{A4CF6C19-863B-4C31-90D7-16350D713EE2}" destId="{9F0E1218-CCAE-4EB7-BEB1-D7A8A4C40EC1}" srcOrd="0" destOrd="0" presId="urn:microsoft.com/office/officeart/2005/8/layout/vList2"/>
    <dgm:cxn modelId="{642AF92F-75D8-4D65-8DA7-93C5F76C5812}" srcId="{E3656418-510B-477A-969F-FD6ECB0712A9}" destId="{A4CF6C19-863B-4C31-90D7-16350D713EE2}" srcOrd="0" destOrd="0" parTransId="{DD73B88C-A2D2-474C-B67F-5EE0CFAA7508}" sibTransId="{AE61C1D2-0149-464B-84CB-82CD82399DF9}"/>
    <dgm:cxn modelId="{2ACB924A-0CBB-4101-AB6E-ED6DBD15894E}" type="presOf" srcId="{EDF12EEC-5BF0-41BB-9C3B-1C2FC060D8D7}" destId="{6051E545-FA3D-4773-9F2E-DDFD66888740}" srcOrd="0" destOrd="0" presId="urn:microsoft.com/office/officeart/2005/8/layout/vList2"/>
    <dgm:cxn modelId="{0D63E87C-D23A-4A2B-8305-BE271ADDC738}" type="presOf" srcId="{E3656418-510B-477A-969F-FD6ECB0712A9}" destId="{0F2087EB-6F83-489E-B714-2B3FC94ED8C6}" srcOrd="0" destOrd="0" presId="urn:microsoft.com/office/officeart/2005/8/layout/vList2"/>
    <dgm:cxn modelId="{5FE5F4DB-A205-4FC3-9FCA-EC013336B92B}" srcId="{E3656418-510B-477A-969F-FD6ECB0712A9}" destId="{EDF12EEC-5BF0-41BB-9C3B-1C2FC060D8D7}" srcOrd="1" destOrd="0" parTransId="{0A5C0ECD-8E8D-4CC9-8288-4745661C3A22}" sibTransId="{D444981D-603F-4EEE-8B8F-7C665B0466A8}"/>
    <dgm:cxn modelId="{243639CF-85E6-4E5C-880C-82419E8A2FA9}" type="presParOf" srcId="{0F2087EB-6F83-489E-B714-2B3FC94ED8C6}" destId="{9F0E1218-CCAE-4EB7-BEB1-D7A8A4C40EC1}" srcOrd="0" destOrd="0" presId="urn:microsoft.com/office/officeart/2005/8/layout/vList2"/>
    <dgm:cxn modelId="{423ADF46-35DF-4A33-9EC3-9EE304B62A87}" type="presParOf" srcId="{0F2087EB-6F83-489E-B714-2B3FC94ED8C6}" destId="{0E4AE0C5-FBB1-4DCD-AADA-46C60600DB54}" srcOrd="1" destOrd="0" presId="urn:microsoft.com/office/officeart/2005/8/layout/vList2"/>
    <dgm:cxn modelId="{950B2B50-6BA8-41CC-BFCB-5857A36D335A}" type="presParOf" srcId="{0F2087EB-6F83-489E-B714-2B3FC94ED8C6}" destId="{6051E545-FA3D-4773-9F2E-DDFD66888740}"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A1A49ED9-C07F-40E7-8A61-730DFAAEF59A}"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90257539-D271-4344-A78E-87DD763DB7BC}">
      <dgm:prSet/>
      <dgm:spPr/>
      <dgm:t>
        <a:bodyPr/>
        <a:lstStyle/>
        <a:p>
          <a:r>
            <a:rPr lang="en-US" b="1" dirty="0"/>
            <a:t>Basic Requirements for Public Projects</a:t>
          </a:r>
          <a:endParaRPr lang="en-US" dirty="0"/>
        </a:p>
      </dgm:t>
    </dgm:pt>
    <dgm:pt modelId="{6CA0A443-026C-4464-AAD8-8AB7B50091CD}" type="parTrans" cxnId="{A8A20EC1-F1E8-41CB-AEAD-E0E07E0360F7}">
      <dgm:prSet/>
      <dgm:spPr/>
      <dgm:t>
        <a:bodyPr/>
        <a:lstStyle/>
        <a:p>
          <a:endParaRPr lang="en-US"/>
        </a:p>
      </dgm:t>
    </dgm:pt>
    <dgm:pt modelId="{47B91581-636E-42B0-B814-38514925AA4E}" type="sibTrans" cxnId="{A8A20EC1-F1E8-41CB-AEAD-E0E07E0360F7}">
      <dgm:prSet/>
      <dgm:spPr/>
      <dgm:t>
        <a:bodyPr/>
        <a:lstStyle/>
        <a:p>
          <a:endParaRPr lang="en-US"/>
        </a:p>
      </dgm:t>
    </dgm:pt>
    <dgm:pt modelId="{FF153AB9-BAA9-4619-BCA3-07BA7A300526}" type="pres">
      <dgm:prSet presAssocID="{A1A49ED9-C07F-40E7-8A61-730DFAAEF59A}" presName="linear" presStyleCnt="0">
        <dgm:presLayoutVars>
          <dgm:animLvl val="lvl"/>
          <dgm:resizeHandles val="exact"/>
        </dgm:presLayoutVars>
      </dgm:prSet>
      <dgm:spPr/>
    </dgm:pt>
    <dgm:pt modelId="{2C27CABA-EA45-4C5A-A546-95F1ADAFC765}" type="pres">
      <dgm:prSet presAssocID="{90257539-D271-4344-A78E-87DD763DB7BC}" presName="parentText" presStyleLbl="node1" presStyleIdx="0" presStyleCnt="1" custLinFactNeighborY="-3310">
        <dgm:presLayoutVars>
          <dgm:chMax val="0"/>
          <dgm:bulletEnabled val="1"/>
        </dgm:presLayoutVars>
      </dgm:prSet>
      <dgm:spPr/>
    </dgm:pt>
  </dgm:ptLst>
  <dgm:cxnLst>
    <dgm:cxn modelId="{455246BB-8E55-49B5-B1FD-66901F393BB3}" type="presOf" srcId="{90257539-D271-4344-A78E-87DD763DB7BC}" destId="{2C27CABA-EA45-4C5A-A546-95F1ADAFC765}" srcOrd="0" destOrd="0" presId="urn:microsoft.com/office/officeart/2005/8/layout/vList2"/>
    <dgm:cxn modelId="{A8A20EC1-F1E8-41CB-AEAD-E0E07E0360F7}" srcId="{A1A49ED9-C07F-40E7-8A61-730DFAAEF59A}" destId="{90257539-D271-4344-A78E-87DD763DB7BC}" srcOrd="0" destOrd="0" parTransId="{6CA0A443-026C-4464-AAD8-8AB7B50091CD}" sibTransId="{47B91581-636E-42B0-B814-38514925AA4E}"/>
    <dgm:cxn modelId="{5F7F16C3-4C74-4060-BB3B-81678B696FE0}" type="presOf" srcId="{A1A49ED9-C07F-40E7-8A61-730DFAAEF59A}" destId="{FF153AB9-BAA9-4619-BCA3-07BA7A300526}" srcOrd="0" destOrd="0" presId="urn:microsoft.com/office/officeart/2005/8/layout/vList2"/>
    <dgm:cxn modelId="{33809591-EE1A-4232-B4EC-CBA0F2CD5EEA}" type="presParOf" srcId="{FF153AB9-BAA9-4619-BCA3-07BA7A300526}" destId="{2C27CABA-EA45-4C5A-A546-95F1ADAFC76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0A0BC0E8-CD51-41DC-9BFE-501007D5C05A}" type="doc">
      <dgm:prSet loTypeId="urn:microsoft.com/office/officeart/2009/3/layout/RandomtoResultProcess" loCatId="process" qsTypeId="urn:microsoft.com/office/officeart/2005/8/quickstyle/3d3" qsCatId="3D" csTypeId="urn:microsoft.com/office/officeart/2005/8/colors/colorful1" csCatId="colorful" phldr="1"/>
      <dgm:spPr/>
      <dgm:t>
        <a:bodyPr/>
        <a:lstStyle/>
        <a:p>
          <a:endParaRPr lang="en-US"/>
        </a:p>
      </dgm:t>
    </dgm:pt>
    <dgm:pt modelId="{CBFD70F2-4992-4857-9014-6799C86FF6A6}">
      <dgm:prSet/>
      <dgm:spPr/>
      <dgm:t>
        <a:bodyPr/>
        <a:lstStyle/>
        <a:p>
          <a:r>
            <a:rPr lang="en-US"/>
            <a:t>For these projects that require design professionals, GS 133-1.1 states that architects and engineers must conduct frequent and regular inspections of the work and must issue a signed and sealed Certificate of Compliance. </a:t>
          </a:r>
        </a:p>
      </dgm:t>
    </dgm:pt>
    <dgm:pt modelId="{390351A7-1458-4C17-83FC-8361E404B6DD}" type="parTrans" cxnId="{317C5758-FD27-4A75-934D-665E3567E3F2}">
      <dgm:prSet/>
      <dgm:spPr/>
      <dgm:t>
        <a:bodyPr/>
        <a:lstStyle/>
        <a:p>
          <a:endParaRPr lang="en-US"/>
        </a:p>
      </dgm:t>
    </dgm:pt>
    <dgm:pt modelId="{370194CB-04C7-45FE-8FE4-F3716EA83A00}" type="sibTrans" cxnId="{317C5758-FD27-4A75-934D-665E3567E3F2}">
      <dgm:prSet/>
      <dgm:spPr/>
      <dgm:t>
        <a:bodyPr/>
        <a:lstStyle/>
        <a:p>
          <a:endParaRPr lang="en-US"/>
        </a:p>
      </dgm:t>
    </dgm:pt>
    <dgm:pt modelId="{A1D00101-FE36-400C-A24F-C7DD159695C4}">
      <dgm:prSet/>
      <dgm:spPr/>
      <dgm:t>
        <a:bodyPr/>
        <a:lstStyle/>
        <a:p>
          <a:r>
            <a:rPr lang="en-US" dirty="0"/>
            <a:t>For projects with multiple Designers of Record, each architect or engineer providing  sealed drawings is required to provide a Certificate of Compliance. </a:t>
          </a:r>
        </a:p>
      </dgm:t>
    </dgm:pt>
    <dgm:pt modelId="{32C918C5-9C26-49AC-8184-CE88DE068ABF}" type="parTrans" cxnId="{AB36959E-8FE5-4481-BCE4-51C5CB97F2E9}">
      <dgm:prSet/>
      <dgm:spPr/>
      <dgm:t>
        <a:bodyPr/>
        <a:lstStyle/>
        <a:p>
          <a:endParaRPr lang="en-US"/>
        </a:p>
      </dgm:t>
    </dgm:pt>
    <dgm:pt modelId="{BBA92731-E9D3-4D75-92C4-768BE1992900}" type="sibTrans" cxnId="{AB36959E-8FE5-4481-BCE4-51C5CB97F2E9}">
      <dgm:prSet/>
      <dgm:spPr/>
      <dgm:t>
        <a:bodyPr/>
        <a:lstStyle/>
        <a:p>
          <a:endParaRPr lang="en-US"/>
        </a:p>
      </dgm:t>
    </dgm:pt>
    <dgm:pt modelId="{2AD1BCEF-DD80-4245-BEC6-E5953B8822C0}" type="pres">
      <dgm:prSet presAssocID="{0A0BC0E8-CD51-41DC-9BFE-501007D5C05A}" presName="Name0" presStyleCnt="0">
        <dgm:presLayoutVars>
          <dgm:dir/>
          <dgm:animOne val="branch"/>
          <dgm:animLvl val="lvl"/>
        </dgm:presLayoutVars>
      </dgm:prSet>
      <dgm:spPr/>
    </dgm:pt>
    <dgm:pt modelId="{2F53C516-9008-40ED-95B4-03B2CE539FA3}" type="pres">
      <dgm:prSet presAssocID="{CBFD70F2-4992-4857-9014-6799C86FF6A6}" presName="chaos" presStyleCnt="0"/>
      <dgm:spPr/>
    </dgm:pt>
    <dgm:pt modelId="{0D428E2B-E171-4CFF-90BC-F5E64F2FE295}" type="pres">
      <dgm:prSet presAssocID="{CBFD70F2-4992-4857-9014-6799C86FF6A6}" presName="parTx1" presStyleLbl="revTx" presStyleIdx="0" presStyleCnt="1"/>
      <dgm:spPr/>
    </dgm:pt>
    <dgm:pt modelId="{B4B2F991-6517-4641-85E1-0D27F1B740F4}" type="pres">
      <dgm:prSet presAssocID="{CBFD70F2-4992-4857-9014-6799C86FF6A6}" presName="c1" presStyleLbl="node1" presStyleIdx="0" presStyleCnt="19"/>
      <dgm:spPr/>
    </dgm:pt>
    <dgm:pt modelId="{46AD6F02-35DC-4DBE-BEC6-49944768D974}" type="pres">
      <dgm:prSet presAssocID="{CBFD70F2-4992-4857-9014-6799C86FF6A6}" presName="c2" presStyleLbl="node1" presStyleIdx="1" presStyleCnt="19"/>
      <dgm:spPr/>
    </dgm:pt>
    <dgm:pt modelId="{9077C75F-00B6-47E5-90A3-AE626415D7D4}" type="pres">
      <dgm:prSet presAssocID="{CBFD70F2-4992-4857-9014-6799C86FF6A6}" presName="c3" presStyleLbl="node1" presStyleIdx="2" presStyleCnt="19"/>
      <dgm:spPr/>
    </dgm:pt>
    <dgm:pt modelId="{0DF303F0-E6A7-4B6A-AEB8-91F9ED39562C}" type="pres">
      <dgm:prSet presAssocID="{CBFD70F2-4992-4857-9014-6799C86FF6A6}" presName="c4" presStyleLbl="node1" presStyleIdx="3" presStyleCnt="19"/>
      <dgm:spPr/>
    </dgm:pt>
    <dgm:pt modelId="{6F17FAD4-48F8-4685-AEC4-C8727CD4C966}" type="pres">
      <dgm:prSet presAssocID="{CBFD70F2-4992-4857-9014-6799C86FF6A6}" presName="c5" presStyleLbl="node1" presStyleIdx="4" presStyleCnt="19"/>
      <dgm:spPr/>
    </dgm:pt>
    <dgm:pt modelId="{AF41BE6B-E76A-45E6-AD66-F59911E4A90E}" type="pres">
      <dgm:prSet presAssocID="{CBFD70F2-4992-4857-9014-6799C86FF6A6}" presName="c6" presStyleLbl="node1" presStyleIdx="5" presStyleCnt="19"/>
      <dgm:spPr/>
    </dgm:pt>
    <dgm:pt modelId="{BA45BAB6-C690-4D68-B890-0E9310ACA24D}" type="pres">
      <dgm:prSet presAssocID="{CBFD70F2-4992-4857-9014-6799C86FF6A6}" presName="c7" presStyleLbl="node1" presStyleIdx="6" presStyleCnt="19"/>
      <dgm:spPr/>
    </dgm:pt>
    <dgm:pt modelId="{B711782F-AC6A-4156-9E3E-A8AD8495393C}" type="pres">
      <dgm:prSet presAssocID="{CBFD70F2-4992-4857-9014-6799C86FF6A6}" presName="c8" presStyleLbl="node1" presStyleIdx="7" presStyleCnt="19"/>
      <dgm:spPr/>
    </dgm:pt>
    <dgm:pt modelId="{B97698BA-0781-4972-B182-ABBB1DF0DB03}" type="pres">
      <dgm:prSet presAssocID="{CBFD70F2-4992-4857-9014-6799C86FF6A6}" presName="c9" presStyleLbl="node1" presStyleIdx="8" presStyleCnt="19"/>
      <dgm:spPr/>
    </dgm:pt>
    <dgm:pt modelId="{1E4BE04A-49FC-4D99-A281-3F889736D4C3}" type="pres">
      <dgm:prSet presAssocID="{CBFD70F2-4992-4857-9014-6799C86FF6A6}" presName="c10" presStyleLbl="node1" presStyleIdx="9" presStyleCnt="19"/>
      <dgm:spPr/>
    </dgm:pt>
    <dgm:pt modelId="{25B7539C-0C4E-4C3B-ACDF-24B6024CC8E9}" type="pres">
      <dgm:prSet presAssocID="{CBFD70F2-4992-4857-9014-6799C86FF6A6}" presName="c11" presStyleLbl="node1" presStyleIdx="10" presStyleCnt="19"/>
      <dgm:spPr/>
    </dgm:pt>
    <dgm:pt modelId="{6BAF9ACB-2D5A-4564-9EB8-7B34299B80C1}" type="pres">
      <dgm:prSet presAssocID="{CBFD70F2-4992-4857-9014-6799C86FF6A6}" presName="c12" presStyleLbl="node1" presStyleIdx="11" presStyleCnt="19"/>
      <dgm:spPr/>
    </dgm:pt>
    <dgm:pt modelId="{340875BC-0AAC-4B96-BFFE-A22451E07C33}" type="pres">
      <dgm:prSet presAssocID="{CBFD70F2-4992-4857-9014-6799C86FF6A6}" presName="c13" presStyleLbl="node1" presStyleIdx="12" presStyleCnt="19"/>
      <dgm:spPr/>
    </dgm:pt>
    <dgm:pt modelId="{55B00EE6-6BB3-49A0-8817-B54F8F0EB6A7}" type="pres">
      <dgm:prSet presAssocID="{CBFD70F2-4992-4857-9014-6799C86FF6A6}" presName="c14" presStyleLbl="node1" presStyleIdx="13" presStyleCnt="19"/>
      <dgm:spPr/>
    </dgm:pt>
    <dgm:pt modelId="{EEEA6EBE-6605-4FBA-AB6A-C338A5B9269F}" type="pres">
      <dgm:prSet presAssocID="{CBFD70F2-4992-4857-9014-6799C86FF6A6}" presName="c15" presStyleLbl="node1" presStyleIdx="14" presStyleCnt="19"/>
      <dgm:spPr/>
    </dgm:pt>
    <dgm:pt modelId="{B1CE6D9B-6A7A-4AAE-9191-2EADD27EB237}" type="pres">
      <dgm:prSet presAssocID="{CBFD70F2-4992-4857-9014-6799C86FF6A6}" presName="c16" presStyleLbl="node1" presStyleIdx="15" presStyleCnt="19"/>
      <dgm:spPr/>
    </dgm:pt>
    <dgm:pt modelId="{E663035E-2EBA-42A0-823A-4BE2ECFFBE9C}" type="pres">
      <dgm:prSet presAssocID="{CBFD70F2-4992-4857-9014-6799C86FF6A6}" presName="c17" presStyleLbl="node1" presStyleIdx="16" presStyleCnt="19"/>
      <dgm:spPr/>
    </dgm:pt>
    <dgm:pt modelId="{41B06E74-DE62-46F7-BDAB-F3D2EF8FA1C0}" type="pres">
      <dgm:prSet presAssocID="{CBFD70F2-4992-4857-9014-6799C86FF6A6}" presName="c18" presStyleLbl="node1" presStyleIdx="17" presStyleCnt="19"/>
      <dgm:spPr/>
    </dgm:pt>
    <dgm:pt modelId="{8F662A5E-334E-4B7F-9ED1-F96DC15143A2}" type="pres">
      <dgm:prSet presAssocID="{370194CB-04C7-45FE-8FE4-F3716EA83A00}" presName="chevronComposite1" presStyleCnt="0"/>
      <dgm:spPr/>
    </dgm:pt>
    <dgm:pt modelId="{BC707F8D-6CEF-4AD7-88F3-84BC6E68478D}" type="pres">
      <dgm:prSet presAssocID="{370194CB-04C7-45FE-8FE4-F3716EA83A00}" presName="chevron1" presStyleLbl="sibTrans2D1" presStyleIdx="0" presStyleCnt="2"/>
      <dgm:spPr/>
    </dgm:pt>
    <dgm:pt modelId="{58DB3297-6155-41EA-ABDD-719918078F19}" type="pres">
      <dgm:prSet presAssocID="{370194CB-04C7-45FE-8FE4-F3716EA83A00}" presName="spChevron1" presStyleCnt="0"/>
      <dgm:spPr/>
    </dgm:pt>
    <dgm:pt modelId="{4FD022A9-E154-4401-8FBD-9FBE6559F62D}" type="pres">
      <dgm:prSet presAssocID="{370194CB-04C7-45FE-8FE4-F3716EA83A00}" presName="overlap" presStyleCnt="0"/>
      <dgm:spPr/>
    </dgm:pt>
    <dgm:pt modelId="{BCCDE0EC-7BE8-4CB3-B4B8-D0B072D46A63}" type="pres">
      <dgm:prSet presAssocID="{370194CB-04C7-45FE-8FE4-F3716EA83A00}" presName="chevronComposite2" presStyleCnt="0"/>
      <dgm:spPr/>
    </dgm:pt>
    <dgm:pt modelId="{E73E080B-C158-4BBC-A7D0-014BB56DF340}" type="pres">
      <dgm:prSet presAssocID="{370194CB-04C7-45FE-8FE4-F3716EA83A00}" presName="chevron2" presStyleLbl="sibTrans2D1" presStyleIdx="1" presStyleCnt="2"/>
      <dgm:spPr/>
    </dgm:pt>
    <dgm:pt modelId="{C8CD12C0-F089-4031-879A-0F63E1BB1BF1}" type="pres">
      <dgm:prSet presAssocID="{370194CB-04C7-45FE-8FE4-F3716EA83A00}" presName="spChevron2" presStyleCnt="0"/>
      <dgm:spPr/>
    </dgm:pt>
    <dgm:pt modelId="{EC1F9DF4-E27D-4592-BFDC-FB9A40EF0A84}" type="pres">
      <dgm:prSet presAssocID="{A1D00101-FE36-400C-A24F-C7DD159695C4}" presName="last" presStyleCnt="0"/>
      <dgm:spPr/>
    </dgm:pt>
    <dgm:pt modelId="{C3EFF9F2-7059-4407-BB26-274D52629DCC}" type="pres">
      <dgm:prSet presAssocID="{A1D00101-FE36-400C-A24F-C7DD159695C4}" presName="circleTx" presStyleLbl="node1" presStyleIdx="18" presStyleCnt="19"/>
      <dgm:spPr/>
    </dgm:pt>
    <dgm:pt modelId="{F4D29950-2C38-4E2B-A0F8-DFD0F28D1CB2}" type="pres">
      <dgm:prSet presAssocID="{A1D00101-FE36-400C-A24F-C7DD159695C4}" presName="spN" presStyleCnt="0"/>
      <dgm:spPr/>
    </dgm:pt>
  </dgm:ptLst>
  <dgm:cxnLst>
    <dgm:cxn modelId="{F43CE161-4821-496C-A075-40BAD2C2B427}" type="presOf" srcId="{CBFD70F2-4992-4857-9014-6799C86FF6A6}" destId="{0D428E2B-E171-4CFF-90BC-F5E64F2FE295}" srcOrd="0" destOrd="0" presId="urn:microsoft.com/office/officeart/2009/3/layout/RandomtoResultProcess"/>
    <dgm:cxn modelId="{ACBC3844-394A-4666-B5E5-5F59E3ADB11E}" type="presOf" srcId="{0A0BC0E8-CD51-41DC-9BFE-501007D5C05A}" destId="{2AD1BCEF-DD80-4245-BEC6-E5953B8822C0}" srcOrd="0" destOrd="0" presId="urn:microsoft.com/office/officeart/2009/3/layout/RandomtoResultProcess"/>
    <dgm:cxn modelId="{9B2E0E47-0ABD-4175-85B6-97672D473747}" type="presOf" srcId="{A1D00101-FE36-400C-A24F-C7DD159695C4}" destId="{C3EFF9F2-7059-4407-BB26-274D52629DCC}" srcOrd="0" destOrd="0" presId="urn:microsoft.com/office/officeart/2009/3/layout/RandomtoResultProcess"/>
    <dgm:cxn modelId="{317C5758-FD27-4A75-934D-665E3567E3F2}" srcId="{0A0BC0E8-CD51-41DC-9BFE-501007D5C05A}" destId="{CBFD70F2-4992-4857-9014-6799C86FF6A6}" srcOrd="0" destOrd="0" parTransId="{390351A7-1458-4C17-83FC-8361E404B6DD}" sibTransId="{370194CB-04C7-45FE-8FE4-F3716EA83A00}"/>
    <dgm:cxn modelId="{AB36959E-8FE5-4481-BCE4-51C5CB97F2E9}" srcId="{0A0BC0E8-CD51-41DC-9BFE-501007D5C05A}" destId="{A1D00101-FE36-400C-A24F-C7DD159695C4}" srcOrd="1" destOrd="0" parTransId="{32C918C5-9C26-49AC-8184-CE88DE068ABF}" sibTransId="{BBA92731-E9D3-4D75-92C4-768BE1992900}"/>
    <dgm:cxn modelId="{00CDCA64-4CBE-4043-93BE-525F4B0DFA71}" type="presParOf" srcId="{2AD1BCEF-DD80-4245-BEC6-E5953B8822C0}" destId="{2F53C516-9008-40ED-95B4-03B2CE539FA3}" srcOrd="0" destOrd="0" presId="urn:microsoft.com/office/officeart/2009/3/layout/RandomtoResultProcess"/>
    <dgm:cxn modelId="{BE4DA997-2F33-44D0-A2EC-0CE1B732129E}" type="presParOf" srcId="{2F53C516-9008-40ED-95B4-03B2CE539FA3}" destId="{0D428E2B-E171-4CFF-90BC-F5E64F2FE295}" srcOrd="0" destOrd="0" presId="urn:microsoft.com/office/officeart/2009/3/layout/RandomtoResultProcess"/>
    <dgm:cxn modelId="{B7EE731D-F4B9-4CEC-869A-E60A6AA07C61}" type="presParOf" srcId="{2F53C516-9008-40ED-95B4-03B2CE539FA3}" destId="{B4B2F991-6517-4641-85E1-0D27F1B740F4}" srcOrd="1" destOrd="0" presId="urn:microsoft.com/office/officeart/2009/3/layout/RandomtoResultProcess"/>
    <dgm:cxn modelId="{EDC32D3A-62E9-4208-BF21-663F4C2A23EA}" type="presParOf" srcId="{2F53C516-9008-40ED-95B4-03B2CE539FA3}" destId="{46AD6F02-35DC-4DBE-BEC6-49944768D974}" srcOrd="2" destOrd="0" presId="urn:microsoft.com/office/officeart/2009/3/layout/RandomtoResultProcess"/>
    <dgm:cxn modelId="{DF7CF2BB-50F7-4A4D-A3C1-94F4E532F850}" type="presParOf" srcId="{2F53C516-9008-40ED-95B4-03B2CE539FA3}" destId="{9077C75F-00B6-47E5-90A3-AE626415D7D4}" srcOrd="3" destOrd="0" presId="urn:microsoft.com/office/officeart/2009/3/layout/RandomtoResultProcess"/>
    <dgm:cxn modelId="{85BC6479-CB81-4759-A919-08DF5A0BCE39}" type="presParOf" srcId="{2F53C516-9008-40ED-95B4-03B2CE539FA3}" destId="{0DF303F0-E6A7-4B6A-AEB8-91F9ED39562C}" srcOrd="4" destOrd="0" presId="urn:microsoft.com/office/officeart/2009/3/layout/RandomtoResultProcess"/>
    <dgm:cxn modelId="{70505A8E-0EA7-420A-A6D9-796EFF86B8D4}" type="presParOf" srcId="{2F53C516-9008-40ED-95B4-03B2CE539FA3}" destId="{6F17FAD4-48F8-4685-AEC4-C8727CD4C966}" srcOrd="5" destOrd="0" presId="urn:microsoft.com/office/officeart/2009/3/layout/RandomtoResultProcess"/>
    <dgm:cxn modelId="{6B575707-FA98-4E91-AE9E-01363D855C58}" type="presParOf" srcId="{2F53C516-9008-40ED-95B4-03B2CE539FA3}" destId="{AF41BE6B-E76A-45E6-AD66-F59911E4A90E}" srcOrd="6" destOrd="0" presId="urn:microsoft.com/office/officeart/2009/3/layout/RandomtoResultProcess"/>
    <dgm:cxn modelId="{2C7424DC-5248-4BBA-AAFF-B6E3979462B6}" type="presParOf" srcId="{2F53C516-9008-40ED-95B4-03B2CE539FA3}" destId="{BA45BAB6-C690-4D68-B890-0E9310ACA24D}" srcOrd="7" destOrd="0" presId="urn:microsoft.com/office/officeart/2009/3/layout/RandomtoResultProcess"/>
    <dgm:cxn modelId="{4BDCE90A-241F-4334-9BC0-4100C5C522E4}" type="presParOf" srcId="{2F53C516-9008-40ED-95B4-03B2CE539FA3}" destId="{B711782F-AC6A-4156-9E3E-A8AD8495393C}" srcOrd="8" destOrd="0" presId="urn:microsoft.com/office/officeart/2009/3/layout/RandomtoResultProcess"/>
    <dgm:cxn modelId="{5E0E76CB-2C8A-4BC3-803D-C522E1FECCE8}" type="presParOf" srcId="{2F53C516-9008-40ED-95B4-03B2CE539FA3}" destId="{B97698BA-0781-4972-B182-ABBB1DF0DB03}" srcOrd="9" destOrd="0" presId="urn:microsoft.com/office/officeart/2009/3/layout/RandomtoResultProcess"/>
    <dgm:cxn modelId="{0C88AAE9-0462-4617-AA69-0BAF0F626EB3}" type="presParOf" srcId="{2F53C516-9008-40ED-95B4-03B2CE539FA3}" destId="{1E4BE04A-49FC-4D99-A281-3F889736D4C3}" srcOrd="10" destOrd="0" presId="urn:microsoft.com/office/officeart/2009/3/layout/RandomtoResultProcess"/>
    <dgm:cxn modelId="{D34AD692-F05A-4F64-A30D-14B223C30223}" type="presParOf" srcId="{2F53C516-9008-40ED-95B4-03B2CE539FA3}" destId="{25B7539C-0C4E-4C3B-ACDF-24B6024CC8E9}" srcOrd="11" destOrd="0" presId="urn:microsoft.com/office/officeart/2009/3/layout/RandomtoResultProcess"/>
    <dgm:cxn modelId="{FF24F03A-D5D7-4A3F-BB4B-D7D95652CDC0}" type="presParOf" srcId="{2F53C516-9008-40ED-95B4-03B2CE539FA3}" destId="{6BAF9ACB-2D5A-4564-9EB8-7B34299B80C1}" srcOrd="12" destOrd="0" presId="urn:microsoft.com/office/officeart/2009/3/layout/RandomtoResultProcess"/>
    <dgm:cxn modelId="{B705D33B-4345-4B63-934B-611447D21916}" type="presParOf" srcId="{2F53C516-9008-40ED-95B4-03B2CE539FA3}" destId="{340875BC-0AAC-4B96-BFFE-A22451E07C33}" srcOrd="13" destOrd="0" presId="urn:microsoft.com/office/officeart/2009/3/layout/RandomtoResultProcess"/>
    <dgm:cxn modelId="{7B397A61-CCCB-4BAA-B565-02DBD1C9DB5C}" type="presParOf" srcId="{2F53C516-9008-40ED-95B4-03B2CE539FA3}" destId="{55B00EE6-6BB3-49A0-8817-B54F8F0EB6A7}" srcOrd="14" destOrd="0" presId="urn:microsoft.com/office/officeart/2009/3/layout/RandomtoResultProcess"/>
    <dgm:cxn modelId="{DB55FCE4-1EFC-4E1F-8AD1-30FD0A078B1D}" type="presParOf" srcId="{2F53C516-9008-40ED-95B4-03B2CE539FA3}" destId="{EEEA6EBE-6605-4FBA-AB6A-C338A5B9269F}" srcOrd="15" destOrd="0" presId="urn:microsoft.com/office/officeart/2009/3/layout/RandomtoResultProcess"/>
    <dgm:cxn modelId="{4480FF1A-FA0C-44FD-9945-E6F42707CC2C}" type="presParOf" srcId="{2F53C516-9008-40ED-95B4-03B2CE539FA3}" destId="{B1CE6D9B-6A7A-4AAE-9191-2EADD27EB237}" srcOrd="16" destOrd="0" presId="urn:microsoft.com/office/officeart/2009/3/layout/RandomtoResultProcess"/>
    <dgm:cxn modelId="{4762A778-3D4B-4DCB-BFD6-E76D97B5109D}" type="presParOf" srcId="{2F53C516-9008-40ED-95B4-03B2CE539FA3}" destId="{E663035E-2EBA-42A0-823A-4BE2ECFFBE9C}" srcOrd="17" destOrd="0" presId="urn:microsoft.com/office/officeart/2009/3/layout/RandomtoResultProcess"/>
    <dgm:cxn modelId="{DED1C2DF-A323-447B-81AB-1019D6157D5D}" type="presParOf" srcId="{2F53C516-9008-40ED-95B4-03B2CE539FA3}" destId="{41B06E74-DE62-46F7-BDAB-F3D2EF8FA1C0}" srcOrd="18" destOrd="0" presId="urn:microsoft.com/office/officeart/2009/3/layout/RandomtoResultProcess"/>
    <dgm:cxn modelId="{E4DCFD32-BD53-4FAC-A2EC-3D3EB0E3CFD3}" type="presParOf" srcId="{2AD1BCEF-DD80-4245-BEC6-E5953B8822C0}" destId="{8F662A5E-334E-4B7F-9ED1-F96DC15143A2}" srcOrd="1" destOrd="0" presId="urn:microsoft.com/office/officeart/2009/3/layout/RandomtoResultProcess"/>
    <dgm:cxn modelId="{744C27BD-2615-4C82-A165-F5B07DA4BCD5}" type="presParOf" srcId="{8F662A5E-334E-4B7F-9ED1-F96DC15143A2}" destId="{BC707F8D-6CEF-4AD7-88F3-84BC6E68478D}" srcOrd="0" destOrd="0" presId="urn:microsoft.com/office/officeart/2009/3/layout/RandomtoResultProcess"/>
    <dgm:cxn modelId="{CAECE6C3-75C5-4A3B-A272-EFECD68A5F39}" type="presParOf" srcId="{8F662A5E-334E-4B7F-9ED1-F96DC15143A2}" destId="{58DB3297-6155-41EA-ABDD-719918078F19}" srcOrd="1" destOrd="0" presId="urn:microsoft.com/office/officeart/2009/3/layout/RandomtoResultProcess"/>
    <dgm:cxn modelId="{A31C2950-9AF1-449D-87FE-04A4039D638E}" type="presParOf" srcId="{2AD1BCEF-DD80-4245-BEC6-E5953B8822C0}" destId="{4FD022A9-E154-4401-8FBD-9FBE6559F62D}" srcOrd="2" destOrd="0" presId="urn:microsoft.com/office/officeart/2009/3/layout/RandomtoResultProcess"/>
    <dgm:cxn modelId="{20DDEADD-7D40-428E-8E39-5E2E08D60BA1}" type="presParOf" srcId="{2AD1BCEF-DD80-4245-BEC6-E5953B8822C0}" destId="{BCCDE0EC-7BE8-4CB3-B4B8-D0B072D46A63}" srcOrd="3" destOrd="0" presId="urn:microsoft.com/office/officeart/2009/3/layout/RandomtoResultProcess"/>
    <dgm:cxn modelId="{A21207B8-391B-42E3-805B-4C5C1FC539C9}" type="presParOf" srcId="{BCCDE0EC-7BE8-4CB3-B4B8-D0B072D46A63}" destId="{E73E080B-C158-4BBC-A7D0-014BB56DF340}" srcOrd="0" destOrd="0" presId="urn:microsoft.com/office/officeart/2009/3/layout/RandomtoResultProcess"/>
    <dgm:cxn modelId="{42930687-BE78-434C-9E22-96460B7FAC94}" type="presParOf" srcId="{BCCDE0EC-7BE8-4CB3-B4B8-D0B072D46A63}" destId="{C8CD12C0-F089-4031-879A-0F63E1BB1BF1}" srcOrd="1" destOrd="0" presId="urn:microsoft.com/office/officeart/2009/3/layout/RandomtoResultProcess"/>
    <dgm:cxn modelId="{98AA9D4C-7251-4659-8A84-88D8C0F9B123}" type="presParOf" srcId="{2AD1BCEF-DD80-4245-BEC6-E5953B8822C0}" destId="{EC1F9DF4-E27D-4592-BFDC-FB9A40EF0A84}" srcOrd="4" destOrd="0" presId="urn:microsoft.com/office/officeart/2009/3/layout/RandomtoResultProcess"/>
    <dgm:cxn modelId="{B6B7FC77-08B7-4F64-A60A-2AC6D29AAA1C}" type="presParOf" srcId="{EC1F9DF4-E27D-4592-BFDC-FB9A40EF0A84}" destId="{C3EFF9F2-7059-4407-BB26-274D52629DCC}" srcOrd="0" destOrd="0" presId="urn:microsoft.com/office/officeart/2009/3/layout/RandomtoResultProcess"/>
    <dgm:cxn modelId="{DB5A7B6B-E277-4BFD-80C3-E3A53E416B31}" type="presParOf" srcId="{EC1F9DF4-E27D-4592-BFDC-FB9A40EF0A84}" destId="{F4D29950-2C38-4E2B-A0F8-DFD0F28D1CB2}" srcOrd="1" destOrd="0" presId="urn:microsoft.com/office/officeart/2009/3/layout/RandomtoResul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A69C7F6E-51FD-4756-9B37-A0721C3806A4}" type="doc">
      <dgm:prSet loTypeId="urn:microsoft.com/office/officeart/2005/8/layout/bProcess2" loCatId="process" qsTypeId="urn:microsoft.com/office/officeart/2005/8/quickstyle/3d3" qsCatId="3D" csTypeId="urn:microsoft.com/office/officeart/2005/8/colors/colorful1" csCatId="colorful"/>
      <dgm:spPr/>
      <dgm:t>
        <a:bodyPr/>
        <a:lstStyle/>
        <a:p>
          <a:endParaRPr lang="en-US"/>
        </a:p>
      </dgm:t>
    </dgm:pt>
    <dgm:pt modelId="{75FE493E-794A-4219-87E8-3602C1636CFF}">
      <dgm:prSet/>
      <dgm:spPr/>
      <dgm:t>
        <a:bodyPr/>
        <a:lstStyle/>
        <a:p>
          <a:r>
            <a:rPr lang="en-US"/>
            <a:t>This document requires the designer to certify that he has conducted adequate and thorough inspections in order to determine that, to the best of his knowledge, the contractor has complied with plans, specifications, and contract requirements. </a:t>
          </a:r>
        </a:p>
      </dgm:t>
    </dgm:pt>
    <dgm:pt modelId="{A9B41DE8-1B79-4B77-A89B-8EB278EC027B}" type="parTrans" cxnId="{70B487A6-A5EC-4B45-9D02-65830F90AC3B}">
      <dgm:prSet/>
      <dgm:spPr/>
      <dgm:t>
        <a:bodyPr/>
        <a:lstStyle/>
        <a:p>
          <a:endParaRPr lang="en-US"/>
        </a:p>
      </dgm:t>
    </dgm:pt>
    <dgm:pt modelId="{DC76243D-80C0-48D0-8A50-275076EC51EA}" type="sibTrans" cxnId="{70B487A6-A5EC-4B45-9D02-65830F90AC3B}">
      <dgm:prSet/>
      <dgm:spPr/>
      <dgm:t>
        <a:bodyPr/>
        <a:lstStyle/>
        <a:p>
          <a:endParaRPr lang="en-US"/>
        </a:p>
      </dgm:t>
    </dgm:pt>
    <dgm:pt modelId="{64E11731-B12E-4ECC-819B-19B7B842E22D}">
      <dgm:prSet/>
      <dgm:spPr/>
      <dgm:t>
        <a:bodyPr/>
        <a:lstStyle/>
        <a:p>
          <a:r>
            <a:rPr lang="en-US"/>
            <a:t>This form is provided on the State Construction Office website.</a:t>
          </a:r>
        </a:p>
      </dgm:t>
    </dgm:pt>
    <dgm:pt modelId="{F6B95D2B-3266-4C52-BFE5-5C79F345035E}" type="parTrans" cxnId="{2F835836-8B14-41F7-9E80-CACE3317B83A}">
      <dgm:prSet/>
      <dgm:spPr/>
      <dgm:t>
        <a:bodyPr/>
        <a:lstStyle/>
        <a:p>
          <a:endParaRPr lang="en-US"/>
        </a:p>
      </dgm:t>
    </dgm:pt>
    <dgm:pt modelId="{7237242C-87E7-441E-8368-617D7A03F5DE}" type="sibTrans" cxnId="{2F835836-8B14-41F7-9E80-CACE3317B83A}">
      <dgm:prSet/>
      <dgm:spPr/>
      <dgm:t>
        <a:bodyPr/>
        <a:lstStyle/>
        <a:p>
          <a:endParaRPr lang="en-US"/>
        </a:p>
      </dgm:t>
    </dgm:pt>
    <dgm:pt modelId="{6009113D-B4AF-4C45-B1E7-1AD4F65B3714}" type="pres">
      <dgm:prSet presAssocID="{A69C7F6E-51FD-4756-9B37-A0721C3806A4}" presName="diagram" presStyleCnt="0">
        <dgm:presLayoutVars>
          <dgm:dir/>
          <dgm:resizeHandles/>
        </dgm:presLayoutVars>
      </dgm:prSet>
      <dgm:spPr/>
    </dgm:pt>
    <dgm:pt modelId="{AC6A4CF8-4677-427D-955E-D5E4632AF2BA}" type="pres">
      <dgm:prSet presAssocID="{75FE493E-794A-4219-87E8-3602C1636CFF}" presName="firstNode" presStyleLbl="node1" presStyleIdx="0" presStyleCnt="2">
        <dgm:presLayoutVars>
          <dgm:bulletEnabled val="1"/>
        </dgm:presLayoutVars>
      </dgm:prSet>
      <dgm:spPr/>
    </dgm:pt>
    <dgm:pt modelId="{3E7A9A53-2665-4EE7-9D22-5416763458B3}" type="pres">
      <dgm:prSet presAssocID="{DC76243D-80C0-48D0-8A50-275076EC51EA}" presName="sibTrans" presStyleLbl="sibTrans2D1" presStyleIdx="0" presStyleCnt="1"/>
      <dgm:spPr/>
    </dgm:pt>
    <dgm:pt modelId="{211C8953-0C23-46F6-A2CB-1CEC9A49EC16}" type="pres">
      <dgm:prSet presAssocID="{64E11731-B12E-4ECC-819B-19B7B842E22D}" presName="lastNode" presStyleLbl="node1" presStyleIdx="1" presStyleCnt="2">
        <dgm:presLayoutVars>
          <dgm:bulletEnabled val="1"/>
        </dgm:presLayoutVars>
      </dgm:prSet>
      <dgm:spPr/>
    </dgm:pt>
  </dgm:ptLst>
  <dgm:cxnLst>
    <dgm:cxn modelId="{A77BEC23-BB53-4CA6-A0C1-5A4B745DE56E}" type="presOf" srcId="{75FE493E-794A-4219-87E8-3602C1636CFF}" destId="{AC6A4CF8-4677-427D-955E-D5E4632AF2BA}" srcOrd="0" destOrd="0" presId="urn:microsoft.com/office/officeart/2005/8/layout/bProcess2"/>
    <dgm:cxn modelId="{F7F5752C-2DC5-4FCC-88D3-DD2139372FE7}" type="presOf" srcId="{64E11731-B12E-4ECC-819B-19B7B842E22D}" destId="{211C8953-0C23-46F6-A2CB-1CEC9A49EC16}" srcOrd="0" destOrd="0" presId="urn:microsoft.com/office/officeart/2005/8/layout/bProcess2"/>
    <dgm:cxn modelId="{2F835836-8B14-41F7-9E80-CACE3317B83A}" srcId="{A69C7F6E-51FD-4756-9B37-A0721C3806A4}" destId="{64E11731-B12E-4ECC-819B-19B7B842E22D}" srcOrd="1" destOrd="0" parTransId="{F6B95D2B-3266-4C52-BFE5-5C79F345035E}" sibTransId="{7237242C-87E7-441E-8368-617D7A03F5DE}"/>
    <dgm:cxn modelId="{BD42903E-FC2E-44A2-A58F-CD6F238EA9AC}" type="presOf" srcId="{DC76243D-80C0-48D0-8A50-275076EC51EA}" destId="{3E7A9A53-2665-4EE7-9D22-5416763458B3}" srcOrd="0" destOrd="0" presId="urn:microsoft.com/office/officeart/2005/8/layout/bProcess2"/>
    <dgm:cxn modelId="{4524D26E-0191-44E2-B141-179EDD542119}" type="presOf" srcId="{A69C7F6E-51FD-4756-9B37-A0721C3806A4}" destId="{6009113D-B4AF-4C45-B1E7-1AD4F65B3714}" srcOrd="0" destOrd="0" presId="urn:microsoft.com/office/officeart/2005/8/layout/bProcess2"/>
    <dgm:cxn modelId="{70B487A6-A5EC-4B45-9D02-65830F90AC3B}" srcId="{A69C7F6E-51FD-4756-9B37-A0721C3806A4}" destId="{75FE493E-794A-4219-87E8-3602C1636CFF}" srcOrd="0" destOrd="0" parTransId="{A9B41DE8-1B79-4B77-A89B-8EB278EC027B}" sibTransId="{DC76243D-80C0-48D0-8A50-275076EC51EA}"/>
    <dgm:cxn modelId="{B666519B-7258-4BE4-B87F-F5F9F26AC8AA}" type="presParOf" srcId="{6009113D-B4AF-4C45-B1E7-1AD4F65B3714}" destId="{AC6A4CF8-4677-427D-955E-D5E4632AF2BA}" srcOrd="0" destOrd="0" presId="urn:microsoft.com/office/officeart/2005/8/layout/bProcess2"/>
    <dgm:cxn modelId="{FF4DE6D9-67DD-434E-BFA5-6A9CCE592EF2}" type="presParOf" srcId="{6009113D-B4AF-4C45-B1E7-1AD4F65B3714}" destId="{3E7A9A53-2665-4EE7-9D22-5416763458B3}" srcOrd="1" destOrd="0" presId="urn:microsoft.com/office/officeart/2005/8/layout/bProcess2"/>
    <dgm:cxn modelId="{A136ADF6-3F5B-4A90-BCA2-004AC5EDAEF3}" type="presParOf" srcId="{6009113D-B4AF-4C45-B1E7-1AD4F65B3714}" destId="{211C8953-0C23-46F6-A2CB-1CEC9A49EC16}" srcOrd="2" destOrd="0" presId="urn:microsoft.com/office/officeart/2005/8/layout/b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376AA8E4-6ED8-4952-AE89-FF0CDC0AB58E}" type="doc">
      <dgm:prSet loTypeId="urn:microsoft.com/office/officeart/2005/8/layout/vList2" loCatId="list" qsTypeId="urn:microsoft.com/office/officeart/2005/8/quickstyle/3d1" qsCatId="3D" csTypeId="urn:microsoft.com/office/officeart/2005/8/colors/colorful3" csCatId="colorful"/>
      <dgm:spPr/>
      <dgm:t>
        <a:bodyPr/>
        <a:lstStyle/>
        <a:p>
          <a:endParaRPr lang="en-US"/>
        </a:p>
      </dgm:t>
    </dgm:pt>
    <dgm:pt modelId="{85E1D408-3E70-4C99-9F9F-085D899C367D}">
      <dgm:prSet/>
      <dgm:spPr/>
      <dgm:t>
        <a:bodyPr/>
        <a:lstStyle/>
        <a:p>
          <a:r>
            <a:rPr lang="en-US"/>
            <a:t>For certain project types, the Certificate of Compliance must be uploaded onto the State Construction Office InterScope database following final project acceptance. </a:t>
          </a:r>
        </a:p>
      </dgm:t>
    </dgm:pt>
    <dgm:pt modelId="{D8D9A220-0453-4D30-938C-80FAA965BAD5}" type="parTrans" cxnId="{F4F5F5D7-B655-4E57-BB3E-32B5B8ADBB40}">
      <dgm:prSet/>
      <dgm:spPr/>
      <dgm:t>
        <a:bodyPr/>
        <a:lstStyle/>
        <a:p>
          <a:endParaRPr lang="en-US"/>
        </a:p>
      </dgm:t>
    </dgm:pt>
    <dgm:pt modelId="{CCE2B689-F7D4-436A-BB53-E9217D5EFB14}" type="sibTrans" cxnId="{F4F5F5D7-B655-4E57-BB3E-32B5B8ADBB40}">
      <dgm:prSet/>
      <dgm:spPr/>
      <dgm:t>
        <a:bodyPr/>
        <a:lstStyle/>
        <a:p>
          <a:endParaRPr lang="en-US"/>
        </a:p>
      </dgm:t>
    </dgm:pt>
    <dgm:pt modelId="{35978ADD-0ED2-4A60-A0E3-60E1749B15B8}">
      <dgm:prSet/>
      <dgm:spPr/>
      <dgm:t>
        <a:bodyPr/>
        <a:lstStyle/>
        <a:p>
          <a:r>
            <a:rPr lang="en-US"/>
            <a:t>Final payment to the design professional and contractor cannot be released until this Certificate has been received by the Awarding Authority. </a:t>
          </a:r>
        </a:p>
      </dgm:t>
    </dgm:pt>
    <dgm:pt modelId="{9523C895-B059-44BB-A5B9-D1F4E925AF2D}" type="parTrans" cxnId="{14CB2FF2-5E45-446A-93D4-FB308D8EEDB3}">
      <dgm:prSet/>
      <dgm:spPr/>
      <dgm:t>
        <a:bodyPr/>
        <a:lstStyle/>
        <a:p>
          <a:endParaRPr lang="en-US"/>
        </a:p>
      </dgm:t>
    </dgm:pt>
    <dgm:pt modelId="{4B47D135-37F6-43AF-807C-EFF9419496EB}" type="sibTrans" cxnId="{14CB2FF2-5E45-446A-93D4-FB308D8EEDB3}">
      <dgm:prSet/>
      <dgm:spPr/>
      <dgm:t>
        <a:bodyPr/>
        <a:lstStyle/>
        <a:p>
          <a:endParaRPr lang="en-US"/>
        </a:p>
      </dgm:t>
    </dgm:pt>
    <dgm:pt modelId="{374AD54B-AE9E-4515-9E38-831E6EB6EA44}" type="pres">
      <dgm:prSet presAssocID="{376AA8E4-6ED8-4952-AE89-FF0CDC0AB58E}" presName="linear" presStyleCnt="0">
        <dgm:presLayoutVars>
          <dgm:animLvl val="lvl"/>
          <dgm:resizeHandles val="exact"/>
        </dgm:presLayoutVars>
      </dgm:prSet>
      <dgm:spPr/>
    </dgm:pt>
    <dgm:pt modelId="{7DA17760-434D-42B8-824E-DB833A1A7307}" type="pres">
      <dgm:prSet presAssocID="{85E1D408-3E70-4C99-9F9F-085D899C367D}" presName="parentText" presStyleLbl="node1" presStyleIdx="0" presStyleCnt="2">
        <dgm:presLayoutVars>
          <dgm:chMax val="0"/>
          <dgm:bulletEnabled val="1"/>
        </dgm:presLayoutVars>
      </dgm:prSet>
      <dgm:spPr/>
    </dgm:pt>
    <dgm:pt modelId="{E70FB72D-0FD4-42F8-B88A-CDF680C4F349}" type="pres">
      <dgm:prSet presAssocID="{CCE2B689-F7D4-436A-BB53-E9217D5EFB14}" presName="spacer" presStyleCnt="0"/>
      <dgm:spPr/>
    </dgm:pt>
    <dgm:pt modelId="{A9DDF1F9-A500-4C3F-A24E-A3627F5DBB16}" type="pres">
      <dgm:prSet presAssocID="{35978ADD-0ED2-4A60-A0E3-60E1749B15B8}" presName="parentText" presStyleLbl="node1" presStyleIdx="1" presStyleCnt="2">
        <dgm:presLayoutVars>
          <dgm:chMax val="0"/>
          <dgm:bulletEnabled val="1"/>
        </dgm:presLayoutVars>
      </dgm:prSet>
      <dgm:spPr/>
    </dgm:pt>
  </dgm:ptLst>
  <dgm:cxnLst>
    <dgm:cxn modelId="{3C49F102-1142-4737-8376-5B3F963DADA4}" type="presOf" srcId="{376AA8E4-6ED8-4952-AE89-FF0CDC0AB58E}" destId="{374AD54B-AE9E-4515-9E38-831E6EB6EA44}" srcOrd="0" destOrd="0" presId="urn:microsoft.com/office/officeart/2005/8/layout/vList2"/>
    <dgm:cxn modelId="{3289C49C-216F-44CD-9DE0-1783117AB151}" type="presOf" srcId="{85E1D408-3E70-4C99-9F9F-085D899C367D}" destId="{7DA17760-434D-42B8-824E-DB833A1A7307}" srcOrd="0" destOrd="0" presId="urn:microsoft.com/office/officeart/2005/8/layout/vList2"/>
    <dgm:cxn modelId="{E4D8D2D7-1CFE-48AC-AD58-F0844D744FF9}" type="presOf" srcId="{35978ADD-0ED2-4A60-A0E3-60E1749B15B8}" destId="{A9DDF1F9-A500-4C3F-A24E-A3627F5DBB16}" srcOrd="0" destOrd="0" presId="urn:microsoft.com/office/officeart/2005/8/layout/vList2"/>
    <dgm:cxn modelId="{F4F5F5D7-B655-4E57-BB3E-32B5B8ADBB40}" srcId="{376AA8E4-6ED8-4952-AE89-FF0CDC0AB58E}" destId="{85E1D408-3E70-4C99-9F9F-085D899C367D}" srcOrd="0" destOrd="0" parTransId="{D8D9A220-0453-4D30-938C-80FAA965BAD5}" sibTransId="{CCE2B689-F7D4-436A-BB53-E9217D5EFB14}"/>
    <dgm:cxn modelId="{14CB2FF2-5E45-446A-93D4-FB308D8EEDB3}" srcId="{376AA8E4-6ED8-4952-AE89-FF0CDC0AB58E}" destId="{35978ADD-0ED2-4A60-A0E3-60E1749B15B8}" srcOrd="1" destOrd="0" parTransId="{9523C895-B059-44BB-A5B9-D1F4E925AF2D}" sibTransId="{4B47D135-37F6-43AF-807C-EFF9419496EB}"/>
    <dgm:cxn modelId="{F3E677D7-B60E-4EED-B641-04022EDD3704}" type="presParOf" srcId="{374AD54B-AE9E-4515-9E38-831E6EB6EA44}" destId="{7DA17760-434D-42B8-824E-DB833A1A7307}" srcOrd="0" destOrd="0" presId="urn:microsoft.com/office/officeart/2005/8/layout/vList2"/>
    <dgm:cxn modelId="{41CD13A8-18FF-47F3-97E6-84B048DB85C7}" type="presParOf" srcId="{374AD54B-AE9E-4515-9E38-831E6EB6EA44}" destId="{E70FB72D-0FD4-42F8-B88A-CDF680C4F349}" srcOrd="1" destOrd="0" presId="urn:microsoft.com/office/officeart/2005/8/layout/vList2"/>
    <dgm:cxn modelId="{476760E5-68A2-471D-9B23-B7928A521D35}" type="presParOf" srcId="{374AD54B-AE9E-4515-9E38-831E6EB6EA44}" destId="{A9DDF1F9-A500-4C3F-A24E-A3627F5DBB16}"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05D557AE-4082-4B0B-B9CA-1A3798A740D7}" type="doc">
      <dgm:prSet loTypeId="urn:microsoft.com/office/officeart/2005/8/layout/vList2" loCatId="list" qsTypeId="urn:microsoft.com/office/officeart/2005/8/quickstyle/3d2" qsCatId="3D" csTypeId="urn:microsoft.com/office/officeart/2005/8/colors/accent2_5" csCatId="accent2"/>
      <dgm:spPr/>
      <dgm:t>
        <a:bodyPr/>
        <a:lstStyle/>
        <a:p>
          <a:endParaRPr lang="en-US"/>
        </a:p>
      </dgm:t>
    </dgm:pt>
    <dgm:pt modelId="{8D7645A4-025E-47D8-B65B-61330964E9FC}">
      <dgm:prSet/>
      <dgm:spPr/>
      <dgm:t>
        <a:bodyPr/>
        <a:lstStyle/>
        <a:p>
          <a:pPr algn="ctr"/>
          <a:r>
            <a:rPr lang="en-US"/>
            <a:t>These requirements are summarized below:</a:t>
          </a:r>
          <a:br>
            <a:rPr lang="en-US"/>
          </a:br>
          <a:endParaRPr lang="en-US"/>
        </a:p>
      </dgm:t>
    </dgm:pt>
    <dgm:pt modelId="{39F2346D-0C5A-418C-AC48-A318A81EE930}" type="parTrans" cxnId="{950CC8DE-F836-49AA-9F98-A255A47C825C}">
      <dgm:prSet/>
      <dgm:spPr/>
      <dgm:t>
        <a:bodyPr/>
        <a:lstStyle/>
        <a:p>
          <a:endParaRPr lang="en-US"/>
        </a:p>
      </dgm:t>
    </dgm:pt>
    <dgm:pt modelId="{A5D39D6F-9D40-40BC-B793-50BDECA6FEFB}" type="sibTrans" cxnId="{950CC8DE-F836-49AA-9F98-A255A47C825C}">
      <dgm:prSet/>
      <dgm:spPr/>
      <dgm:t>
        <a:bodyPr/>
        <a:lstStyle/>
        <a:p>
          <a:endParaRPr lang="en-US"/>
        </a:p>
      </dgm:t>
    </dgm:pt>
    <dgm:pt modelId="{B2AF0E8F-F109-4757-A823-E591613389FD}" type="pres">
      <dgm:prSet presAssocID="{05D557AE-4082-4B0B-B9CA-1A3798A740D7}" presName="linear" presStyleCnt="0">
        <dgm:presLayoutVars>
          <dgm:animLvl val="lvl"/>
          <dgm:resizeHandles val="exact"/>
        </dgm:presLayoutVars>
      </dgm:prSet>
      <dgm:spPr/>
    </dgm:pt>
    <dgm:pt modelId="{0018BE37-F354-42F6-BE89-B7A6BB6FC9F3}" type="pres">
      <dgm:prSet presAssocID="{8D7645A4-025E-47D8-B65B-61330964E9FC}" presName="parentText" presStyleLbl="node1" presStyleIdx="0" presStyleCnt="1">
        <dgm:presLayoutVars>
          <dgm:chMax val="0"/>
          <dgm:bulletEnabled val="1"/>
        </dgm:presLayoutVars>
      </dgm:prSet>
      <dgm:spPr/>
    </dgm:pt>
  </dgm:ptLst>
  <dgm:cxnLst>
    <dgm:cxn modelId="{C639776D-4A3E-4770-B644-EB9CA3B49492}" type="presOf" srcId="{8D7645A4-025E-47D8-B65B-61330964E9FC}" destId="{0018BE37-F354-42F6-BE89-B7A6BB6FC9F3}" srcOrd="0" destOrd="0" presId="urn:microsoft.com/office/officeart/2005/8/layout/vList2"/>
    <dgm:cxn modelId="{E7FDEBAD-D9D1-4289-A62C-5D3746AAF9C7}" type="presOf" srcId="{05D557AE-4082-4B0B-B9CA-1A3798A740D7}" destId="{B2AF0E8F-F109-4757-A823-E591613389FD}" srcOrd="0" destOrd="0" presId="urn:microsoft.com/office/officeart/2005/8/layout/vList2"/>
    <dgm:cxn modelId="{950CC8DE-F836-49AA-9F98-A255A47C825C}" srcId="{05D557AE-4082-4B0B-B9CA-1A3798A740D7}" destId="{8D7645A4-025E-47D8-B65B-61330964E9FC}" srcOrd="0" destOrd="0" parTransId="{39F2346D-0C5A-418C-AC48-A318A81EE930}" sibTransId="{A5D39D6F-9D40-40BC-B793-50BDECA6FEFB}"/>
    <dgm:cxn modelId="{D72FEA13-348F-4B61-AEF3-9462968247D0}" type="presParOf" srcId="{B2AF0E8F-F109-4757-A823-E591613389FD}" destId="{0018BE37-F354-42F6-BE89-B7A6BB6FC9F3}"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FA19F9B-04F3-4C9A-B77C-4571D93BFA83}" type="doc">
      <dgm:prSet loTypeId="urn:microsoft.com/office/officeart/2005/8/layout/process1" loCatId="process" qsTypeId="urn:microsoft.com/office/officeart/2005/8/quickstyle/3d2" qsCatId="3D" csTypeId="urn:microsoft.com/office/officeart/2005/8/colors/colorful5" csCatId="colorful" phldr="1"/>
      <dgm:spPr/>
      <dgm:t>
        <a:bodyPr/>
        <a:lstStyle/>
        <a:p>
          <a:endParaRPr lang="en-US"/>
        </a:p>
      </dgm:t>
    </dgm:pt>
    <dgm:pt modelId="{69D8A2A6-1C4D-4E67-92BF-EA0CEE8FAD02}">
      <dgm:prSet/>
      <dgm:spPr/>
      <dgm:t>
        <a:bodyPr/>
        <a:lstStyle/>
        <a:p>
          <a:r>
            <a:rPr lang="en-US" dirty="0"/>
            <a:t>Where vendors register to do business with the State of North Carolina</a:t>
          </a:r>
        </a:p>
      </dgm:t>
    </dgm:pt>
    <dgm:pt modelId="{0268F144-8B20-4ED8-A07D-E703412E0088}" type="parTrans" cxnId="{E6484A8F-E0FC-4856-AAC3-8A5151A0AE3D}">
      <dgm:prSet/>
      <dgm:spPr/>
      <dgm:t>
        <a:bodyPr/>
        <a:lstStyle/>
        <a:p>
          <a:endParaRPr lang="en-US"/>
        </a:p>
      </dgm:t>
    </dgm:pt>
    <dgm:pt modelId="{154D88D0-5512-40AC-B1DF-7839F3DD64A6}" type="sibTrans" cxnId="{E6484A8F-E0FC-4856-AAC3-8A5151A0AE3D}">
      <dgm:prSet/>
      <dgm:spPr/>
      <dgm:t>
        <a:bodyPr/>
        <a:lstStyle/>
        <a:p>
          <a:endParaRPr lang="en-US" dirty="0"/>
        </a:p>
      </dgm:t>
    </dgm:pt>
    <dgm:pt modelId="{D390A092-8893-41ED-AD9A-EDB6D4A2D4CC}">
      <dgm:prSet/>
      <dgm:spPr/>
      <dgm:t>
        <a:bodyPr/>
        <a:lstStyle/>
        <a:p>
          <a:r>
            <a:rPr lang="en-US" dirty="0"/>
            <a:t>Consolidation of IPS and E-Procurement</a:t>
          </a:r>
        </a:p>
      </dgm:t>
    </dgm:pt>
    <dgm:pt modelId="{412B11AA-16AF-42AA-BB05-2D5191F5F589}" type="parTrans" cxnId="{9E008026-1008-4734-B18A-DFF589336C02}">
      <dgm:prSet/>
      <dgm:spPr/>
      <dgm:t>
        <a:bodyPr/>
        <a:lstStyle/>
        <a:p>
          <a:endParaRPr lang="en-US"/>
        </a:p>
      </dgm:t>
    </dgm:pt>
    <dgm:pt modelId="{BEDF847E-8D9E-4FE2-9489-9A0A29F366CD}" type="sibTrans" cxnId="{9E008026-1008-4734-B18A-DFF589336C02}">
      <dgm:prSet/>
      <dgm:spPr/>
      <dgm:t>
        <a:bodyPr/>
        <a:lstStyle/>
        <a:p>
          <a:endParaRPr lang="en-US"/>
        </a:p>
      </dgm:t>
    </dgm:pt>
    <dgm:pt modelId="{C6F4DCE8-0998-4947-9F0D-3A23939942CF}" type="pres">
      <dgm:prSet presAssocID="{4FA19F9B-04F3-4C9A-B77C-4571D93BFA83}" presName="Name0" presStyleCnt="0">
        <dgm:presLayoutVars>
          <dgm:dir/>
          <dgm:resizeHandles val="exact"/>
        </dgm:presLayoutVars>
      </dgm:prSet>
      <dgm:spPr/>
    </dgm:pt>
    <dgm:pt modelId="{C1163408-476D-4A37-8D88-984ECD4B0EA5}" type="pres">
      <dgm:prSet presAssocID="{69D8A2A6-1C4D-4E67-92BF-EA0CEE8FAD02}" presName="node" presStyleLbl="node1" presStyleIdx="0" presStyleCnt="2">
        <dgm:presLayoutVars>
          <dgm:bulletEnabled val="1"/>
        </dgm:presLayoutVars>
      </dgm:prSet>
      <dgm:spPr/>
    </dgm:pt>
    <dgm:pt modelId="{234B25AF-33F8-497F-80E1-99AD1253987B}" type="pres">
      <dgm:prSet presAssocID="{154D88D0-5512-40AC-B1DF-7839F3DD64A6}" presName="sibTrans" presStyleLbl="sibTrans2D1" presStyleIdx="0" presStyleCnt="1"/>
      <dgm:spPr/>
    </dgm:pt>
    <dgm:pt modelId="{EB75916C-BE33-4C8D-BDE6-74EAF753FC0D}" type="pres">
      <dgm:prSet presAssocID="{154D88D0-5512-40AC-B1DF-7839F3DD64A6}" presName="connectorText" presStyleLbl="sibTrans2D1" presStyleIdx="0" presStyleCnt="1"/>
      <dgm:spPr/>
    </dgm:pt>
    <dgm:pt modelId="{62AAE3F6-2AA1-4C6E-B9D4-EBCD38D4925E}" type="pres">
      <dgm:prSet presAssocID="{D390A092-8893-41ED-AD9A-EDB6D4A2D4CC}" presName="node" presStyleLbl="node1" presStyleIdx="1" presStyleCnt="2">
        <dgm:presLayoutVars>
          <dgm:bulletEnabled val="1"/>
        </dgm:presLayoutVars>
      </dgm:prSet>
      <dgm:spPr/>
    </dgm:pt>
  </dgm:ptLst>
  <dgm:cxnLst>
    <dgm:cxn modelId="{55747B23-E4B3-49E3-8EE3-2992F233A394}" type="presOf" srcId="{154D88D0-5512-40AC-B1DF-7839F3DD64A6}" destId="{EB75916C-BE33-4C8D-BDE6-74EAF753FC0D}" srcOrd="1" destOrd="0" presId="urn:microsoft.com/office/officeart/2005/8/layout/process1"/>
    <dgm:cxn modelId="{9E008026-1008-4734-B18A-DFF589336C02}" srcId="{4FA19F9B-04F3-4C9A-B77C-4571D93BFA83}" destId="{D390A092-8893-41ED-AD9A-EDB6D4A2D4CC}" srcOrd="1" destOrd="0" parTransId="{412B11AA-16AF-42AA-BB05-2D5191F5F589}" sibTransId="{BEDF847E-8D9E-4FE2-9489-9A0A29F366CD}"/>
    <dgm:cxn modelId="{6159993E-1954-4412-9B85-2A98E357FEF4}" type="presOf" srcId="{154D88D0-5512-40AC-B1DF-7839F3DD64A6}" destId="{234B25AF-33F8-497F-80E1-99AD1253987B}" srcOrd="0" destOrd="0" presId="urn:microsoft.com/office/officeart/2005/8/layout/process1"/>
    <dgm:cxn modelId="{9FBE5971-9DB8-4C28-AD7B-AED9402EB096}" type="presOf" srcId="{4FA19F9B-04F3-4C9A-B77C-4571D93BFA83}" destId="{C6F4DCE8-0998-4947-9F0D-3A23939942CF}" srcOrd="0" destOrd="0" presId="urn:microsoft.com/office/officeart/2005/8/layout/process1"/>
    <dgm:cxn modelId="{E6484A8F-E0FC-4856-AAC3-8A5151A0AE3D}" srcId="{4FA19F9B-04F3-4C9A-B77C-4571D93BFA83}" destId="{69D8A2A6-1C4D-4E67-92BF-EA0CEE8FAD02}" srcOrd="0" destOrd="0" parTransId="{0268F144-8B20-4ED8-A07D-E703412E0088}" sibTransId="{154D88D0-5512-40AC-B1DF-7839F3DD64A6}"/>
    <dgm:cxn modelId="{531097AA-3A06-488D-8654-705D25785F90}" type="presOf" srcId="{D390A092-8893-41ED-AD9A-EDB6D4A2D4CC}" destId="{62AAE3F6-2AA1-4C6E-B9D4-EBCD38D4925E}" srcOrd="0" destOrd="0" presId="urn:microsoft.com/office/officeart/2005/8/layout/process1"/>
    <dgm:cxn modelId="{A336A7D0-F927-4AAF-B265-FB8E381B5CD7}" type="presOf" srcId="{69D8A2A6-1C4D-4E67-92BF-EA0CEE8FAD02}" destId="{C1163408-476D-4A37-8D88-984ECD4B0EA5}" srcOrd="0" destOrd="0" presId="urn:microsoft.com/office/officeart/2005/8/layout/process1"/>
    <dgm:cxn modelId="{66DEE982-4A02-4ED3-ABC5-082F8DB74151}" type="presParOf" srcId="{C6F4DCE8-0998-4947-9F0D-3A23939942CF}" destId="{C1163408-476D-4A37-8D88-984ECD4B0EA5}" srcOrd="0" destOrd="0" presId="urn:microsoft.com/office/officeart/2005/8/layout/process1"/>
    <dgm:cxn modelId="{49BA557F-0910-4EEC-BD07-E47A23FEAA0A}" type="presParOf" srcId="{C6F4DCE8-0998-4947-9F0D-3A23939942CF}" destId="{234B25AF-33F8-497F-80E1-99AD1253987B}" srcOrd="1" destOrd="0" presId="urn:microsoft.com/office/officeart/2005/8/layout/process1"/>
    <dgm:cxn modelId="{F20E976A-8001-4896-B422-91B3C9231756}" type="presParOf" srcId="{234B25AF-33F8-497F-80E1-99AD1253987B}" destId="{EB75916C-BE33-4C8D-BDE6-74EAF753FC0D}" srcOrd="0" destOrd="0" presId="urn:microsoft.com/office/officeart/2005/8/layout/process1"/>
    <dgm:cxn modelId="{48EAB4A7-D400-4FBE-B6DA-C52351A91E43}" type="presParOf" srcId="{C6F4DCE8-0998-4947-9F0D-3A23939942CF}" destId="{62AAE3F6-2AA1-4C6E-B9D4-EBCD38D4925E}" srcOrd="2"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FF69FC3D-1507-449E-886B-1EE30C75C940}" type="doc">
      <dgm:prSet loTypeId="urn:microsoft.com/office/officeart/2005/8/layout/vList2" loCatId="list" qsTypeId="urn:microsoft.com/office/officeart/2005/8/quickstyle/3d3" qsCatId="3D" csTypeId="urn:microsoft.com/office/officeart/2005/8/colors/accent6_2" csCatId="accent6" phldr="1"/>
      <dgm:spPr/>
      <dgm:t>
        <a:bodyPr/>
        <a:lstStyle/>
        <a:p>
          <a:endParaRPr lang="en-US"/>
        </a:p>
      </dgm:t>
    </dgm:pt>
    <dgm:pt modelId="{1B117C76-CDD7-49DA-9A91-EFA80EED5962}">
      <dgm:prSet/>
      <dgm:spPr/>
      <dgm:t>
        <a:bodyPr/>
        <a:lstStyle/>
        <a:p>
          <a:pPr algn="ctr"/>
          <a:r>
            <a:rPr lang="en-US" b="1"/>
            <a:t>Section 302 </a:t>
          </a:r>
          <a:endParaRPr lang="en-US"/>
        </a:p>
      </dgm:t>
    </dgm:pt>
    <dgm:pt modelId="{E8B6E49A-9FAC-4EEB-9840-1E1AA86F25E4}" type="parTrans" cxnId="{898B5EF7-03A7-4B8C-A26F-CF025C75991D}">
      <dgm:prSet/>
      <dgm:spPr/>
      <dgm:t>
        <a:bodyPr/>
        <a:lstStyle/>
        <a:p>
          <a:endParaRPr lang="en-US"/>
        </a:p>
      </dgm:t>
    </dgm:pt>
    <dgm:pt modelId="{52429FB9-06E4-4FF0-8E4A-5ABBAB36D520}" type="sibTrans" cxnId="{898B5EF7-03A7-4B8C-A26F-CF025C75991D}">
      <dgm:prSet/>
      <dgm:spPr/>
      <dgm:t>
        <a:bodyPr/>
        <a:lstStyle/>
        <a:p>
          <a:endParaRPr lang="en-US"/>
        </a:p>
      </dgm:t>
    </dgm:pt>
    <dgm:pt modelId="{80C0C34E-39CD-4969-A4DC-351952591335}">
      <dgm:prSet/>
      <dgm:spPr/>
      <dgm:t>
        <a:bodyPr/>
        <a:lstStyle/>
        <a:p>
          <a:pPr algn="ctr"/>
          <a:r>
            <a:rPr lang="en-US" b="1" dirty="0"/>
            <a:t>Designer Selection – </a:t>
          </a:r>
        </a:p>
        <a:p>
          <a:pPr algn="ctr"/>
          <a:r>
            <a:rPr lang="en-US" b="1" dirty="0"/>
            <a:t>Basis Requirements</a:t>
          </a:r>
          <a:endParaRPr lang="en-US" dirty="0"/>
        </a:p>
      </dgm:t>
    </dgm:pt>
    <dgm:pt modelId="{4B67ABCD-A943-487D-A562-DE4AD516DE70}" type="parTrans" cxnId="{86F02353-A10C-44D4-AEC5-6174F49A8DD1}">
      <dgm:prSet/>
      <dgm:spPr/>
      <dgm:t>
        <a:bodyPr/>
        <a:lstStyle/>
        <a:p>
          <a:endParaRPr lang="en-US"/>
        </a:p>
      </dgm:t>
    </dgm:pt>
    <dgm:pt modelId="{18853293-B325-4369-8B59-37241576C6C0}" type="sibTrans" cxnId="{86F02353-A10C-44D4-AEC5-6174F49A8DD1}">
      <dgm:prSet/>
      <dgm:spPr/>
      <dgm:t>
        <a:bodyPr/>
        <a:lstStyle/>
        <a:p>
          <a:endParaRPr lang="en-US"/>
        </a:p>
      </dgm:t>
    </dgm:pt>
    <dgm:pt modelId="{982CCB07-D2E6-47E0-AA2B-11A9101A2653}" type="pres">
      <dgm:prSet presAssocID="{FF69FC3D-1507-449E-886B-1EE30C75C940}" presName="linear" presStyleCnt="0">
        <dgm:presLayoutVars>
          <dgm:animLvl val="lvl"/>
          <dgm:resizeHandles val="exact"/>
        </dgm:presLayoutVars>
      </dgm:prSet>
      <dgm:spPr/>
    </dgm:pt>
    <dgm:pt modelId="{F8605DE3-007B-4790-A87E-EB0BAB80C505}" type="pres">
      <dgm:prSet presAssocID="{1B117C76-CDD7-49DA-9A91-EFA80EED5962}" presName="parentText" presStyleLbl="node1" presStyleIdx="0" presStyleCnt="2">
        <dgm:presLayoutVars>
          <dgm:chMax val="0"/>
          <dgm:bulletEnabled val="1"/>
        </dgm:presLayoutVars>
      </dgm:prSet>
      <dgm:spPr/>
    </dgm:pt>
    <dgm:pt modelId="{6AFDF1DA-69A0-4DC7-96BD-EB07C0BDC7C1}" type="pres">
      <dgm:prSet presAssocID="{52429FB9-06E4-4FF0-8E4A-5ABBAB36D520}" presName="spacer" presStyleCnt="0"/>
      <dgm:spPr/>
    </dgm:pt>
    <dgm:pt modelId="{EB865A1F-B31B-434E-957E-E7A8FBEE3CE1}" type="pres">
      <dgm:prSet presAssocID="{80C0C34E-39CD-4969-A4DC-351952591335}" presName="parentText" presStyleLbl="node1" presStyleIdx="1" presStyleCnt="2">
        <dgm:presLayoutVars>
          <dgm:chMax val="0"/>
          <dgm:bulletEnabled val="1"/>
        </dgm:presLayoutVars>
      </dgm:prSet>
      <dgm:spPr/>
    </dgm:pt>
  </dgm:ptLst>
  <dgm:cxnLst>
    <dgm:cxn modelId="{A9726800-B2F4-4719-89D6-383896320623}" type="presOf" srcId="{80C0C34E-39CD-4969-A4DC-351952591335}" destId="{EB865A1F-B31B-434E-957E-E7A8FBEE3CE1}" srcOrd="0" destOrd="0" presId="urn:microsoft.com/office/officeart/2005/8/layout/vList2"/>
    <dgm:cxn modelId="{AAF3941B-C92C-444C-BE63-3193D6262355}" type="presOf" srcId="{FF69FC3D-1507-449E-886B-1EE30C75C940}" destId="{982CCB07-D2E6-47E0-AA2B-11A9101A2653}" srcOrd="0" destOrd="0" presId="urn:microsoft.com/office/officeart/2005/8/layout/vList2"/>
    <dgm:cxn modelId="{39102F30-FF69-4D3A-8152-5D5CD5D01613}" type="presOf" srcId="{1B117C76-CDD7-49DA-9A91-EFA80EED5962}" destId="{F8605DE3-007B-4790-A87E-EB0BAB80C505}" srcOrd="0" destOrd="0" presId="urn:microsoft.com/office/officeart/2005/8/layout/vList2"/>
    <dgm:cxn modelId="{86F02353-A10C-44D4-AEC5-6174F49A8DD1}" srcId="{FF69FC3D-1507-449E-886B-1EE30C75C940}" destId="{80C0C34E-39CD-4969-A4DC-351952591335}" srcOrd="1" destOrd="0" parTransId="{4B67ABCD-A943-487D-A562-DE4AD516DE70}" sibTransId="{18853293-B325-4369-8B59-37241576C6C0}"/>
    <dgm:cxn modelId="{898B5EF7-03A7-4B8C-A26F-CF025C75991D}" srcId="{FF69FC3D-1507-449E-886B-1EE30C75C940}" destId="{1B117C76-CDD7-49DA-9A91-EFA80EED5962}" srcOrd="0" destOrd="0" parTransId="{E8B6E49A-9FAC-4EEB-9840-1E1AA86F25E4}" sibTransId="{52429FB9-06E4-4FF0-8E4A-5ABBAB36D520}"/>
    <dgm:cxn modelId="{2295923A-CE23-40C5-A43B-67C823D91794}" type="presParOf" srcId="{982CCB07-D2E6-47E0-AA2B-11A9101A2653}" destId="{F8605DE3-007B-4790-A87E-EB0BAB80C505}" srcOrd="0" destOrd="0" presId="urn:microsoft.com/office/officeart/2005/8/layout/vList2"/>
    <dgm:cxn modelId="{0C339632-2EFA-4F69-BD7E-7297B43A197C}" type="presParOf" srcId="{982CCB07-D2E6-47E0-AA2B-11A9101A2653}" destId="{6AFDF1DA-69A0-4DC7-96BD-EB07C0BDC7C1}" srcOrd="1" destOrd="0" presId="urn:microsoft.com/office/officeart/2005/8/layout/vList2"/>
    <dgm:cxn modelId="{5A4B2466-9A6B-42D3-9BCF-E0349BED5A46}" type="presParOf" srcId="{982CCB07-D2E6-47E0-AA2B-11A9101A2653}" destId="{EB865A1F-B31B-434E-957E-E7A8FBEE3CE1}"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63C51D09-A157-4374-AC11-AF2410D2CBCE}" type="doc">
      <dgm:prSet loTypeId="urn:microsoft.com/office/officeart/2005/8/layout/vList2" loCatId="list" qsTypeId="urn:microsoft.com/office/officeart/2005/8/quickstyle/3d2" qsCatId="3D" csTypeId="urn:microsoft.com/office/officeart/2005/8/colors/colorful3" csCatId="colorful" phldr="1"/>
      <dgm:spPr/>
      <dgm:t>
        <a:bodyPr/>
        <a:lstStyle/>
        <a:p>
          <a:endParaRPr lang="en-US"/>
        </a:p>
      </dgm:t>
    </dgm:pt>
    <dgm:pt modelId="{310A3D6C-18DB-4C8A-9F90-E1A4AE7C6830}">
      <dgm:prSet/>
      <dgm:spPr/>
      <dgm:t>
        <a:bodyPr/>
        <a:lstStyle/>
        <a:p>
          <a:r>
            <a:rPr lang="en-US" dirty="0"/>
            <a:t>Procurement of design services for architectural, engineering (which includes commissioning), and surveying are governed by “Article 3D - Procurement of Architectural, Engineering, and Surveying Services” in GS 143-64.31-.34 and the “State Building Commission Designer and Consultant Selection Policy” in 01 NCAC 30D. GS 143-64.31(a) exempts special emergency projects involving the health and safety of people or property and GS 143-64.34 exempts Capital Improvement Projects under the jurisdiction of the State Building Commission, University of North Carolina, and Community Colleges with an estimated total project budget of less than $500,000.</a:t>
          </a:r>
        </a:p>
      </dgm:t>
    </dgm:pt>
    <dgm:pt modelId="{5E9AC5B5-E084-4BA6-8564-2B97B9CDA34D}" type="parTrans" cxnId="{820B05FB-7BBF-4CE4-B5FC-6E85DA9400D1}">
      <dgm:prSet/>
      <dgm:spPr/>
      <dgm:t>
        <a:bodyPr/>
        <a:lstStyle/>
        <a:p>
          <a:endParaRPr lang="en-US"/>
        </a:p>
      </dgm:t>
    </dgm:pt>
    <dgm:pt modelId="{D64B5DF3-22D4-4858-8414-0F22ADD3A34B}" type="sibTrans" cxnId="{820B05FB-7BBF-4CE4-B5FC-6E85DA9400D1}">
      <dgm:prSet/>
      <dgm:spPr/>
      <dgm:t>
        <a:bodyPr/>
        <a:lstStyle/>
        <a:p>
          <a:endParaRPr lang="en-US"/>
        </a:p>
      </dgm:t>
    </dgm:pt>
    <dgm:pt modelId="{21338C35-C974-4A9E-B205-8971A41B79C9}" type="pres">
      <dgm:prSet presAssocID="{63C51D09-A157-4374-AC11-AF2410D2CBCE}" presName="linear" presStyleCnt="0">
        <dgm:presLayoutVars>
          <dgm:animLvl val="lvl"/>
          <dgm:resizeHandles val="exact"/>
        </dgm:presLayoutVars>
      </dgm:prSet>
      <dgm:spPr/>
    </dgm:pt>
    <dgm:pt modelId="{8BB55B5F-2776-4EB5-A72C-1769364D7B24}" type="pres">
      <dgm:prSet presAssocID="{310A3D6C-18DB-4C8A-9F90-E1A4AE7C6830}" presName="parentText" presStyleLbl="node1" presStyleIdx="0" presStyleCnt="1">
        <dgm:presLayoutVars>
          <dgm:chMax val="0"/>
          <dgm:bulletEnabled val="1"/>
        </dgm:presLayoutVars>
      </dgm:prSet>
      <dgm:spPr/>
    </dgm:pt>
  </dgm:ptLst>
  <dgm:cxnLst>
    <dgm:cxn modelId="{35C3526F-E38E-4739-931E-33CDB14FE71C}" type="presOf" srcId="{63C51D09-A157-4374-AC11-AF2410D2CBCE}" destId="{21338C35-C974-4A9E-B205-8971A41B79C9}" srcOrd="0" destOrd="0" presId="urn:microsoft.com/office/officeart/2005/8/layout/vList2"/>
    <dgm:cxn modelId="{AD1C2153-49A5-4BDA-AE73-906342734837}" type="presOf" srcId="{310A3D6C-18DB-4C8A-9F90-E1A4AE7C6830}" destId="{8BB55B5F-2776-4EB5-A72C-1769364D7B24}" srcOrd="0" destOrd="0" presId="urn:microsoft.com/office/officeart/2005/8/layout/vList2"/>
    <dgm:cxn modelId="{820B05FB-7BBF-4CE4-B5FC-6E85DA9400D1}" srcId="{63C51D09-A157-4374-AC11-AF2410D2CBCE}" destId="{310A3D6C-18DB-4C8A-9F90-E1A4AE7C6830}" srcOrd="0" destOrd="0" parTransId="{5E9AC5B5-E084-4BA6-8564-2B97B9CDA34D}" sibTransId="{D64B5DF3-22D4-4858-8414-0F22ADD3A34B}"/>
    <dgm:cxn modelId="{F205D215-49B0-458F-806E-EDC5D70A9A94}" type="presParOf" srcId="{21338C35-C974-4A9E-B205-8971A41B79C9}" destId="{8BB55B5F-2776-4EB5-A72C-1769364D7B24}"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811146D6-7BB2-462E-820A-FFD8CACB994E}" type="doc">
      <dgm:prSet loTypeId="urn:microsoft.com/office/officeart/2005/8/layout/vList2" loCatId="list" qsTypeId="urn:microsoft.com/office/officeart/2005/8/quickstyle/3d2" qsCatId="3D" csTypeId="urn:microsoft.com/office/officeart/2005/8/colors/colorful4" csCatId="colorful" phldr="1"/>
      <dgm:spPr/>
      <dgm:t>
        <a:bodyPr/>
        <a:lstStyle/>
        <a:p>
          <a:endParaRPr lang="en-US"/>
        </a:p>
      </dgm:t>
    </dgm:pt>
    <dgm:pt modelId="{DCC9F1CF-FC5B-455D-B966-05EA3DBDFB57}">
      <dgm:prSet custT="1"/>
      <dgm:spPr/>
      <dgm:t>
        <a:bodyPr/>
        <a:lstStyle/>
        <a:p>
          <a:pPr algn="ctr"/>
          <a:r>
            <a:rPr lang="en-US" sz="1800" dirty="0"/>
            <a:t>“Major” projects with an estimated total project budget greater than $500,000 must meet all the requirements of GS 143-64.31-.34 which are: </a:t>
          </a:r>
        </a:p>
      </dgm:t>
    </dgm:pt>
    <dgm:pt modelId="{2514BE88-2D17-4C78-B719-0490770FBE8D}" type="parTrans" cxnId="{CD417011-8DAD-4CD0-B288-ED5A66336BC4}">
      <dgm:prSet/>
      <dgm:spPr/>
      <dgm:t>
        <a:bodyPr/>
        <a:lstStyle/>
        <a:p>
          <a:pPr algn="ctr"/>
          <a:endParaRPr lang="en-US" sz="2000"/>
        </a:p>
      </dgm:t>
    </dgm:pt>
    <dgm:pt modelId="{0BD02E2A-A4E1-4AE9-8CE9-FE38E06DDD70}" type="sibTrans" cxnId="{CD417011-8DAD-4CD0-B288-ED5A66336BC4}">
      <dgm:prSet/>
      <dgm:spPr/>
      <dgm:t>
        <a:bodyPr/>
        <a:lstStyle/>
        <a:p>
          <a:pPr algn="ctr"/>
          <a:endParaRPr lang="en-US" sz="2000"/>
        </a:p>
      </dgm:t>
    </dgm:pt>
    <dgm:pt modelId="{D495FCD0-EDB0-491A-A2A5-51708159A7BC}">
      <dgm:prSet custT="1"/>
      <dgm:spPr/>
      <dgm:t>
        <a:bodyPr/>
        <a:lstStyle/>
        <a:p>
          <a:pPr algn="ctr"/>
          <a:r>
            <a:rPr lang="en-US" sz="1800" dirty="0"/>
            <a:t> Public advertisement on the State of North Carolina Interactive Purchasing System (IPS) website for a period of at least 15 calendar days. </a:t>
          </a:r>
        </a:p>
      </dgm:t>
    </dgm:pt>
    <dgm:pt modelId="{E8317E50-BF5E-45DA-8BF5-90F64E3BD1E6}" type="parTrans" cxnId="{76F0BED3-BA5B-473A-A3C0-B77528CBD5CE}">
      <dgm:prSet/>
      <dgm:spPr/>
      <dgm:t>
        <a:bodyPr/>
        <a:lstStyle/>
        <a:p>
          <a:pPr algn="ctr"/>
          <a:endParaRPr lang="en-US" sz="2000"/>
        </a:p>
      </dgm:t>
    </dgm:pt>
    <dgm:pt modelId="{96BA642B-EC82-4093-90E9-E2F852A64A1F}" type="sibTrans" cxnId="{76F0BED3-BA5B-473A-A3C0-B77528CBD5CE}">
      <dgm:prSet/>
      <dgm:spPr/>
      <dgm:t>
        <a:bodyPr/>
        <a:lstStyle/>
        <a:p>
          <a:pPr algn="ctr"/>
          <a:endParaRPr lang="en-US" sz="2000"/>
        </a:p>
      </dgm:t>
    </dgm:pt>
    <dgm:pt modelId="{D0769E96-1AAB-493F-B6A6-BFC93B476700}">
      <dgm:prSet custT="1"/>
      <dgm:spPr/>
      <dgm:t>
        <a:bodyPr/>
        <a:lstStyle/>
        <a:p>
          <a:pPr algn="ctr"/>
          <a:r>
            <a:rPr lang="en-US" sz="1800" dirty="0"/>
            <a:t>Qualifications based selection process without regard for fee. Following the qualifications based selection, the scope of work, contract requirements, and design fee will be negotiated. If a contract cannot be negotiated with the best qualified firm, negotiations with that firm shall be terminated and initiated with the next best qualified firm. </a:t>
          </a:r>
        </a:p>
      </dgm:t>
    </dgm:pt>
    <dgm:pt modelId="{DD2955C2-0066-42F0-8A0E-7211A5EA4AC2}" type="parTrans" cxnId="{89EFA928-97CC-4190-85A9-C34E2A5B5538}">
      <dgm:prSet/>
      <dgm:spPr/>
      <dgm:t>
        <a:bodyPr/>
        <a:lstStyle/>
        <a:p>
          <a:pPr algn="ctr"/>
          <a:endParaRPr lang="en-US" sz="2000"/>
        </a:p>
      </dgm:t>
    </dgm:pt>
    <dgm:pt modelId="{8F4F056D-0DD6-4E4A-8DC1-A56D87EA4552}" type="sibTrans" cxnId="{89EFA928-97CC-4190-85A9-C34E2A5B5538}">
      <dgm:prSet/>
      <dgm:spPr/>
      <dgm:t>
        <a:bodyPr/>
        <a:lstStyle/>
        <a:p>
          <a:pPr algn="ctr"/>
          <a:endParaRPr lang="en-US" sz="2000"/>
        </a:p>
      </dgm:t>
    </dgm:pt>
    <dgm:pt modelId="{7718A982-ACB4-4D10-9BA3-B531D5DDA766}">
      <dgm:prSet custT="1"/>
      <dgm:spPr/>
      <dgm:t>
        <a:bodyPr/>
        <a:lstStyle/>
        <a:p>
          <a:pPr algn="ctr"/>
          <a:r>
            <a:rPr lang="en-US" sz="1800" dirty="0"/>
            <a:t>Good faith efforts by the Owner to notify minority firms of the opportunity to submit qualifications for consideration. </a:t>
          </a:r>
        </a:p>
      </dgm:t>
    </dgm:pt>
    <dgm:pt modelId="{1C2EDB8B-9B66-4FB4-A813-570C952E2BC7}" type="parTrans" cxnId="{9322D306-76A9-47F8-BA4C-BFD0237269DF}">
      <dgm:prSet/>
      <dgm:spPr/>
      <dgm:t>
        <a:bodyPr/>
        <a:lstStyle/>
        <a:p>
          <a:pPr algn="ctr"/>
          <a:endParaRPr lang="en-US" sz="2000"/>
        </a:p>
      </dgm:t>
    </dgm:pt>
    <dgm:pt modelId="{CF9F6651-1AB5-4026-830F-B462964FC22C}" type="sibTrans" cxnId="{9322D306-76A9-47F8-BA4C-BFD0237269DF}">
      <dgm:prSet/>
      <dgm:spPr/>
      <dgm:t>
        <a:bodyPr/>
        <a:lstStyle/>
        <a:p>
          <a:pPr algn="ctr"/>
          <a:endParaRPr lang="en-US" sz="2000"/>
        </a:p>
      </dgm:t>
    </dgm:pt>
    <dgm:pt modelId="{BB044EA7-3E2E-406B-9891-82667582BD54}">
      <dgm:prSet custT="1"/>
      <dgm:spPr/>
      <dgm:t>
        <a:bodyPr/>
        <a:lstStyle/>
        <a:p>
          <a:pPr algn="ctr"/>
          <a:r>
            <a:rPr lang="en-US" sz="1800" dirty="0"/>
            <a:t>Preference of North Carolina resident firm over non-resident firm.</a:t>
          </a:r>
        </a:p>
      </dgm:t>
    </dgm:pt>
    <dgm:pt modelId="{997907C8-4ED6-4007-AE04-8975E8E637D1}" type="parTrans" cxnId="{23191CD6-9561-419C-9A43-C4CB9CEF239D}">
      <dgm:prSet/>
      <dgm:spPr/>
      <dgm:t>
        <a:bodyPr/>
        <a:lstStyle/>
        <a:p>
          <a:pPr algn="ctr"/>
          <a:endParaRPr lang="en-US" sz="2000"/>
        </a:p>
      </dgm:t>
    </dgm:pt>
    <dgm:pt modelId="{8C342180-95C7-44CF-B874-C9DEF55BD302}" type="sibTrans" cxnId="{23191CD6-9561-419C-9A43-C4CB9CEF239D}">
      <dgm:prSet/>
      <dgm:spPr/>
      <dgm:t>
        <a:bodyPr/>
        <a:lstStyle/>
        <a:p>
          <a:pPr algn="ctr"/>
          <a:endParaRPr lang="en-US" sz="2000"/>
        </a:p>
      </dgm:t>
    </dgm:pt>
    <dgm:pt modelId="{97ECF588-A2C0-4CF8-B064-6EF60C890202}" type="pres">
      <dgm:prSet presAssocID="{811146D6-7BB2-462E-820A-FFD8CACB994E}" presName="linear" presStyleCnt="0">
        <dgm:presLayoutVars>
          <dgm:animLvl val="lvl"/>
          <dgm:resizeHandles val="exact"/>
        </dgm:presLayoutVars>
      </dgm:prSet>
      <dgm:spPr/>
    </dgm:pt>
    <dgm:pt modelId="{7B7FFF37-31D8-4A98-B0FD-1AE2B7C277A8}" type="pres">
      <dgm:prSet presAssocID="{DCC9F1CF-FC5B-455D-B966-05EA3DBDFB57}" presName="parentText" presStyleLbl="node1" presStyleIdx="0" presStyleCnt="5">
        <dgm:presLayoutVars>
          <dgm:chMax val="0"/>
          <dgm:bulletEnabled val="1"/>
        </dgm:presLayoutVars>
      </dgm:prSet>
      <dgm:spPr/>
    </dgm:pt>
    <dgm:pt modelId="{7AFDDACD-CE87-41EA-AF46-86E32CC66D0C}" type="pres">
      <dgm:prSet presAssocID="{0BD02E2A-A4E1-4AE9-8CE9-FE38E06DDD70}" presName="spacer" presStyleCnt="0"/>
      <dgm:spPr/>
    </dgm:pt>
    <dgm:pt modelId="{468DC51F-9FBF-4508-BA8A-A6BB4FFE7D8F}" type="pres">
      <dgm:prSet presAssocID="{D495FCD0-EDB0-491A-A2A5-51708159A7BC}" presName="parentText" presStyleLbl="node1" presStyleIdx="1" presStyleCnt="5">
        <dgm:presLayoutVars>
          <dgm:chMax val="0"/>
          <dgm:bulletEnabled val="1"/>
        </dgm:presLayoutVars>
      </dgm:prSet>
      <dgm:spPr/>
    </dgm:pt>
    <dgm:pt modelId="{99EA41B5-D916-4A6F-8BD8-69750F019861}" type="pres">
      <dgm:prSet presAssocID="{96BA642B-EC82-4093-90E9-E2F852A64A1F}" presName="spacer" presStyleCnt="0"/>
      <dgm:spPr/>
    </dgm:pt>
    <dgm:pt modelId="{AF66C8AF-953C-4C79-9DBE-B99D7BC7AC13}" type="pres">
      <dgm:prSet presAssocID="{D0769E96-1AAB-493F-B6A6-BFC93B476700}" presName="parentText" presStyleLbl="node1" presStyleIdx="2" presStyleCnt="5">
        <dgm:presLayoutVars>
          <dgm:chMax val="0"/>
          <dgm:bulletEnabled val="1"/>
        </dgm:presLayoutVars>
      </dgm:prSet>
      <dgm:spPr/>
    </dgm:pt>
    <dgm:pt modelId="{F58008A4-1628-4DFC-9117-315E16E2A428}" type="pres">
      <dgm:prSet presAssocID="{8F4F056D-0DD6-4E4A-8DC1-A56D87EA4552}" presName="spacer" presStyleCnt="0"/>
      <dgm:spPr/>
    </dgm:pt>
    <dgm:pt modelId="{767EE6C1-F243-4726-A3EE-CD65270CF76E}" type="pres">
      <dgm:prSet presAssocID="{7718A982-ACB4-4D10-9BA3-B531D5DDA766}" presName="parentText" presStyleLbl="node1" presStyleIdx="3" presStyleCnt="5">
        <dgm:presLayoutVars>
          <dgm:chMax val="0"/>
          <dgm:bulletEnabled val="1"/>
        </dgm:presLayoutVars>
      </dgm:prSet>
      <dgm:spPr/>
    </dgm:pt>
    <dgm:pt modelId="{A0EE7306-C320-457D-B38B-FFDA375C9F52}" type="pres">
      <dgm:prSet presAssocID="{CF9F6651-1AB5-4026-830F-B462964FC22C}" presName="spacer" presStyleCnt="0"/>
      <dgm:spPr/>
    </dgm:pt>
    <dgm:pt modelId="{C9864A9B-A6F6-46D4-AE49-AB954D4E1E17}" type="pres">
      <dgm:prSet presAssocID="{BB044EA7-3E2E-406B-9891-82667582BD54}" presName="parentText" presStyleLbl="node1" presStyleIdx="4" presStyleCnt="5">
        <dgm:presLayoutVars>
          <dgm:chMax val="0"/>
          <dgm:bulletEnabled val="1"/>
        </dgm:presLayoutVars>
      </dgm:prSet>
      <dgm:spPr/>
    </dgm:pt>
  </dgm:ptLst>
  <dgm:cxnLst>
    <dgm:cxn modelId="{7293C001-BDFF-45C6-B75D-9373AD586601}" type="presOf" srcId="{D495FCD0-EDB0-491A-A2A5-51708159A7BC}" destId="{468DC51F-9FBF-4508-BA8A-A6BB4FFE7D8F}" srcOrd="0" destOrd="0" presId="urn:microsoft.com/office/officeart/2005/8/layout/vList2"/>
    <dgm:cxn modelId="{9322D306-76A9-47F8-BA4C-BFD0237269DF}" srcId="{811146D6-7BB2-462E-820A-FFD8CACB994E}" destId="{7718A982-ACB4-4D10-9BA3-B531D5DDA766}" srcOrd="3" destOrd="0" parTransId="{1C2EDB8B-9B66-4FB4-A813-570C952E2BC7}" sibTransId="{CF9F6651-1AB5-4026-830F-B462964FC22C}"/>
    <dgm:cxn modelId="{CD417011-8DAD-4CD0-B288-ED5A66336BC4}" srcId="{811146D6-7BB2-462E-820A-FFD8CACB994E}" destId="{DCC9F1CF-FC5B-455D-B966-05EA3DBDFB57}" srcOrd="0" destOrd="0" parTransId="{2514BE88-2D17-4C78-B719-0490770FBE8D}" sibTransId="{0BD02E2A-A4E1-4AE9-8CE9-FE38E06DDD70}"/>
    <dgm:cxn modelId="{C818BE1E-BECF-4C47-8105-7C3B80241883}" type="presOf" srcId="{7718A982-ACB4-4D10-9BA3-B531D5DDA766}" destId="{767EE6C1-F243-4726-A3EE-CD65270CF76E}" srcOrd="0" destOrd="0" presId="urn:microsoft.com/office/officeart/2005/8/layout/vList2"/>
    <dgm:cxn modelId="{89EFA928-97CC-4190-85A9-C34E2A5B5538}" srcId="{811146D6-7BB2-462E-820A-FFD8CACB994E}" destId="{D0769E96-1AAB-493F-B6A6-BFC93B476700}" srcOrd="2" destOrd="0" parTransId="{DD2955C2-0066-42F0-8A0E-7211A5EA4AC2}" sibTransId="{8F4F056D-0DD6-4E4A-8DC1-A56D87EA4552}"/>
    <dgm:cxn modelId="{19A44370-4F36-4203-83F9-492F61132A0A}" type="presOf" srcId="{811146D6-7BB2-462E-820A-FFD8CACB994E}" destId="{97ECF588-A2C0-4CF8-B064-6EF60C890202}" srcOrd="0" destOrd="0" presId="urn:microsoft.com/office/officeart/2005/8/layout/vList2"/>
    <dgm:cxn modelId="{DFCE7CA3-D98D-48A7-A647-7A0B92CA98DF}" type="presOf" srcId="{D0769E96-1AAB-493F-B6A6-BFC93B476700}" destId="{AF66C8AF-953C-4C79-9DBE-B99D7BC7AC13}" srcOrd="0" destOrd="0" presId="urn:microsoft.com/office/officeart/2005/8/layout/vList2"/>
    <dgm:cxn modelId="{76F0BED3-BA5B-473A-A3C0-B77528CBD5CE}" srcId="{811146D6-7BB2-462E-820A-FFD8CACB994E}" destId="{D495FCD0-EDB0-491A-A2A5-51708159A7BC}" srcOrd="1" destOrd="0" parTransId="{E8317E50-BF5E-45DA-8BF5-90F64E3BD1E6}" sibTransId="{96BA642B-EC82-4093-90E9-E2F852A64A1F}"/>
    <dgm:cxn modelId="{23191CD6-9561-419C-9A43-C4CB9CEF239D}" srcId="{811146D6-7BB2-462E-820A-FFD8CACB994E}" destId="{BB044EA7-3E2E-406B-9891-82667582BD54}" srcOrd="4" destOrd="0" parTransId="{997907C8-4ED6-4007-AE04-8975E8E637D1}" sibTransId="{8C342180-95C7-44CF-B874-C9DEF55BD302}"/>
    <dgm:cxn modelId="{88DAF8EC-8241-4730-9630-FCD70FC4E77B}" type="presOf" srcId="{BB044EA7-3E2E-406B-9891-82667582BD54}" destId="{C9864A9B-A6F6-46D4-AE49-AB954D4E1E17}" srcOrd="0" destOrd="0" presId="urn:microsoft.com/office/officeart/2005/8/layout/vList2"/>
    <dgm:cxn modelId="{D2A9CCFA-6C1C-4FB9-8CA7-DFC768E369AC}" type="presOf" srcId="{DCC9F1CF-FC5B-455D-B966-05EA3DBDFB57}" destId="{7B7FFF37-31D8-4A98-B0FD-1AE2B7C277A8}" srcOrd="0" destOrd="0" presId="urn:microsoft.com/office/officeart/2005/8/layout/vList2"/>
    <dgm:cxn modelId="{2534F16A-8320-4C03-AEFD-6AAEC08C7619}" type="presParOf" srcId="{97ECF588-A2C0-4CF8-B064-6EF60C890202}" destId="{7B7FFF37-31D8-4A98-B0FD-1AE2B7C277A8}" srcOrd="0" destOrd="0" presId="urn:microsoft.com/office/officeart/2005/8/layout/vList2"/>
    <dgm:cxn modelId="{6E7F149C-C7BE-49FD-8040-E2E7A2337367}" type="presParOf" srcId="{97ECF588-A2C0-4CF8-B064-6EF60C890202}" destId="{7AFDDACD-CE87-41EA-AF46-86E32CC66D0C}" srcOrd="1" destOrd="0" presId="urn:microsoft.com/office/officeart/2005/8/layout/vList2"/>
    <dgm:cxn modelId="{9138E578-1E59-453A-A6F6-6198423E2580}" type="presParOf" srcId="{97ECF588-A2C0-4CF8-B064-6EF60C890202}" destId="{468DC51F-9FBF-4508-BA8A-A6BB4FFE7D8F}" srcOrd="2" destOrd="0" presId="urn:microsoft.com/office/officeart/2005/8/layout/vList2"/>
    <dgm:cxn modelId="{300935B6-E473-41E6-8520-1ED6BA6610AE}" type="presParOf" srcId="{97ECF588-A2C0-4CF8-B064-6EF60C890202}" destId="{99EA41B5-D916-4A6F-8BD8-69750F019861}" srcOrd="3" destOrd="0" presId="urn:microsoft.com/office/officeart/2005/8/layout/vList2"/>
    <dgm:cxn modelId="{1E2C8052-EE1E-409B-964E-6BAA0FBC8130}" type="presParOf" srcId="{97ECF588-A2C0-4CF8-B064-6EF60C890202}" destId="{AF66C8AF-953C-4C79-9DBE-B99D7BC7AC13}" srcOrd="4" destOrd="0" presId="urn:microsoft.com/office/officeart/2005/8/layout/vList2"/>
    <dgm:cxn modelId="{12C837F8-7306-4399-91E3-A891A3BDA5B5}" type="presParOf" srcId="{97ECF588-A2C0-4CF8-B064-6EF60C890202}" destId="{F58008A4-1628-4DFC-9117-315E16E2A428}" srcOrd="5" destOrd="0" presId="urn:microsoft.com/office/officeart/2005/8/layout/vList2"/>
    <dgm:cxn modelId="{667D3C06-4CE4-4F30-A3BC-4DD18A4D82A8}" type="presParOf" srcId="{97ECF588-A2C0-4CF8-B064-6EF60C890202}" destId="{767EE6C1-F243-4726-A3EE-CD65270CF76E}" srcOrd="6" destOrd="0" presId="urn:microsoft.com/office/officeart/2005/8/layout/vList2"/>
    <dgm:cxn modelId="{9880B7D2-53C2-4226-BE11-63959E8A8136}" type="presParOf" srcId="{97ECF588-A2C0-4CF8-B064-6EF60C890202}" destId="{A0EE7306-C320-457D-B38B-FFDA375C9F52}" srcOrd="7" destOrd="0" presId="urn:microsoft.com/office/officeart/2005/8/layout/vList2"/>
    <dgm:cxn modelId="{AAEDBE1E-DA1A-4921-87B5-F071B21BD789}" type="presParOf" srcId="{97ECF588-A2C0-4CF8-B064-6EF60C890202}" destId="{C9864A9B-A6F6-46D4-AE49-AB954D4E1E17}"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EA9E00DF-F848-4AB2-B5BF-FB94AA33B5A9}"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EE515B73-0F92-4F5D-9F45-BCB1211B824A}">
      <dgm:prSet/>
      <dgm:spPr/>
      <dgm:t>
        <a:bodyPr/>
        <a:lstStyle/>
        <a:p>
          <a:pPr algn="ctr"/>
          <a:r>
            <a:rPr lang="en-US" b="1"/>
            <a:t>Section 303 </a:t>
          </a:r>
          <a:endParaRPr lang="en-US"/>
        </a:p>
      </dgm:t>
    </dgm:pt>
    <dgm:pt modelId="{536FCA05-C405-421B-848A-89551D9AC79E}" type="parTrans" cxnId="{63DBA1A5-22B6-4B6E-B345-370908A0B77C}">
      <dgm:prSet/>
      <dgm:spPr/>
      <dgm:t>
        <a:bodyPr/>
        <a:lstStyle/>
        <a:p>
          <a:pPr algn="ctr"/>
          <a:endParaRPr lang="en-US"/>
        </a:p>
      </dgm:t>
    </dgm:pt>
    <dgm:pt modelId="{316110E9-B4E1-4B3D-951D-51D240702FEF}" type="sibTrans" cxnId="{63DBA1A5-22B6-4B6E-B345-370908A0B77C}">
      <dgm:prSet/>
      <dgm:spPr/>
      <dgm:t>
        <a:bodyPr/>
        <a:lstStyle/>
        <a:p>
          <a:pPr algn="ctr"/>
          <a:endParaRPr lang="en-US"/>
        </a:p>
      </dgm:t>
    </dgm:pt>
    <dgm:pt modelId="{A28BE27F-90F1-4C27-B6B0-183D3D2A00FF}">
      <dgm:prSet/>
      <dgm:spPr/>
      <dgm:t>
        <a:bodyPr/>
        <a:lstStyle/>
        <a:p>
          <a:pPr algn="ctr"/>
          <a:r>
            <a:rPr lang="en-US" b="1"/>
            <a:t>Roles in Designer Selection Process</a:t>
          </a:r>
          <a:endParaRPr lang="en-US"/>
        </a:p>
      </dgm:t>
    </dgm:pt>
    <dgm:pt modelId="{413BDC2E-865B-4C37-BB7C-F1C8810D512F}" type="parTrans" cxnId="{96EA9449-DBAA-418D-BBD7-A07B83D4A411}">
      <dgm:prSet/>
      <dgm:spPr/>
      <dgm:t>
        <a:bodyPr/>
        <a:lstStyle/>
        <a:p>
          <a:pPr algn="ctr"/>
          <a:endParaRPr lang="en-US"/>
        </a:p>
      </dgm:t>
    </dgm:pt>
    <dgm:pt modelId="{A47E8A53-1699-4A9D-BE24-89E1FA0FFCE8}" type="sibTrans" cxnId="{96EA9449-DBAA-418D-BBD7-A07B83D4A411}">
      <dgm:prSet/>
      <dgm:spPr/>
      <dgm:t>
        <a:bodyPr/>
        <a:lstStyle/>
        <a:p>
          <a:pPr algn="ctr"/>
          <a:endParaRPr lang="en-US"/>
        </a:p>
      </dgm:t>
    </dgm:pt>
    <dgm:pt modelId="{3B7AF18B-1E71-457B-8DE4-C7B705C2EBB7}" type="pres">
      <dgm:prSet presAssocID="{EA9E00DF-F848-4AB2-B5BF-FB94AA33B5A9}" presName="linear" presStyleCnt="0">
        <dgm:presLayoutVars>
          <dgm:animLvl val="lvl"/>
          <dgm:resizeHandles val="exact"/>
        </dgm:presLayoutVars>
      </dgm:prSet>
      <dgm:spPr/>
    </dgm:pt>
    <dgm:pt modelId="{DCDCB7AF-F811-4E7B-96CB-768D1266D7AF}" type="pres">
      <dgm:prSet presAssocID="{EE515B73-0F92-4F5D-9F45-BCB1211B824A}" presName="parentText" presStyleLbl="node1" presStyleIdx="0" presStyleCnt="2">
        <dgm:presLayoutVars>
          <dgm:chMax val="0"/>
          <dgm:bulletEnabled val="1"/>
        </dgm:presLayoutVars>
      </dgm:prSet>
      <dgm:spPr/>
    </dgm:pt>
    <dgm:pt modelId="{A546AB3F-1884-4FAF-BD71-AE91527E29E3}" type="pres">
      <dgm:prSet presAssocID="{316110E9-B4E1-4B3D-951D-51D240702FEF}" presName="spacer" presStyleCnt="0"/>
      <dgm:spPr/>
    </dgm:pt>
    <dgm:pt modelId="{2436AEAF-CF5A-45DE-81A9-43C1C374C8F3}" type="pres">
      <dgm:prSet presAssocID="{A28BE27F-90F1-4C27-B6B0-183D3D2A00FF}" presName="parentText" presStyleLbl="node1" presStyleIdx="1" presStyleCnt="2">
        <dgm:presLayoutVars>
          <dgm:chMax val="0"/>
          <dgm:bulletEnabled val="1"/>
        </dgm:presLayoutVars>
      </dgm:prSet>
      <dgm:spPr/>
    </dgm:pt>
  </dgm:ptLst>
  <dgm:cxnLst>
    <dgm:cxn modelId="{9D4D650E-4B9F-4BED-AAF3-6BC028776F41}" type="presOf" srcId="{A28BE27F-90F1-4C27-B6B0-183D3D2A00FF}" destId="{2436AEAF-CF5A-45DE-81A9-43C1C374C8F3}" srcOrd="0" destOrd="0" presId="urn:microsoft.com/office/officeart/2005/8/layout/vList2"/>
    <dgm:cxn modelId="{E7D10D5D-6A85-4C7A-9B2A-BC62F08A6846}" type="presOf" srcId="{EA9E00DF-F848-4AB2-B5BF-FB94AA33B5A9}" destId="{3B7AF18B-1E71-457B-8DE4-C7B705C2EBB7}" srcOrd="0" destOrd="0" presId="urn:microsoft.com/office/officeart/2005/8/layout/vList2"/>
    <dgm:cxn modelId="{96EA9449-DBAA-418D-BBD7-A07B83D4A411}" srcId="{EA9E00DF-F848-4AB2-B5BF-FB94AA33B5A9}" destId="{A28BE27F-90F1-4C27-B6B0-183D3D2A00FF}" srcOrd="1" destOrd="0" parTransId="{413BDC2E-865B-4C37-BB7C-F1C8810D512F}" sibTransId="{A47E8A53-1699-4A9D-BE24-89E1FA0FFCE8}"/>
    <dgm:cxn modelId="{63DBA1A5-22B6-4B6E-B345-370908A0B77C}" srcId="{EA9E00DF-F848-4AB2-B5BF-FB94AA33B5A9}" destId="{EE515B73-0F92-4F5D-9F45-BCB1211B824A}" srcOrd="0" destOrd="0" parTransId="{536FCA05-C405-421B-848A-89551D9AC79E}" sibTransId="{316110E9-B4E1-4B3D-951D-51D240702FEF}"/>
    <dgm:cxn modelId="{823FE1F5-5A8B-47F8-8309-E2C00CBBC25E}" type="presOf" srcId="{EE515B73-0F92-4F5D-9F45-BCB1211B824A}" destId="{DCDCB7AF-F811-4E7B-96CB-768D1266D7AF}" srcOrd="0" destOrd="0" presId="urn:microsoft.com/office/officeart/2005/8/layout/vList2"/>
    <dgm:cxn modelId="{64604DD1-9EE4-46CF-AC05-C889953112A7}" type="presParOf" srcId="{3B7AF18B-1E71-457B-8DE4-C7B705C2EBB7}" destId="{DCDCB7AF-F811-4E7B-96CB-768D1266D7AF}" srcOrd="0" destOrd="0" presId="urn:microsoft.com/office/officeart/2005/8/layout/vList2"/>
    <dgm:cxn modelId="{2A8CD30E-D5CD-45FF-98C0-C516CCF5FB16}" type="presParOf" srcId="{3B7AF18B-1E71-457B-8DE4-C7B705C2EBB7}" destId="{A546AB3F-1884-4FAF-BD71-AE91527E29E3}" srcOrd="1" destOrd="0" presId="urn:microsoft.com/office/officeart/2005/8/layout/vList2"/>
    <dgm:cxn modelId="{9EEE6F2C-E1F6-4EEE-9E14-1D1BE0872E81}" type="presParOf" srcId="{3B7AF18B-1E71-457B-8DE4-C7B705C2EBB7}" destId="{2436AEAF-CF5A-45DE-81A9-43C1C374C8F3}"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9922E7D3-0A12-4A1F-8F87-F27F37B3F9A8}"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0C776CFC-C8EB-48BA-9DF5-DFB4B43CF79D}">
      <dgm:prSet/>
      <dgm:spPr/>
      <dgm:t>
        <a:bodyPr/>
        <a:lstStyle/>
        <a:p>
          <a:pPr algn="ctr"/>
          <a:r>
            <a:rPr lang="en-US" b="1"/>
            <a:t>Section 304 </a:t>
          </a:r>
          <a:endParaRPr lang="en-US"/>
        </a:p>
      </dgm:t>
    </dgm:pt>
    <dgm:pt modelId="{50698E84-BCA5-4AB2-A232-EEFF477FE2FD}" type="parTrans" cxnId="{EBB83846-C830-4F8F-A3A5-71C029E19111}">
      <dgm:prSet/>
      <dgm:spPr/>
      <dgm:t>
        <a:bodyPr/>
        <a:lstStyle/>
        <a:p>
          <a:pPr algn="ctr"/>
          <a:endParaRPr lang="en-US"/>
        </a:p>
      </dgm:t>
    </dgm:pt>
    <dgm:pt modelId="{7BEFBAC5-00E1-41BB-80CC-D26CE0852896}" type="sibTrans" cxnId="{EBB83846-C830-4F8F-A3A5-71C029E19111}">
      <dgm:prSet/>
      <dgm:spPr/>
      <dgm:t>
        <a:bodyPr/>
        <a:lstStyle/>
        <a:p>
          <a:pPr algn="ctr"/>
          <a:endParaRPr lang="en-US"/>
        </a:p>
      </dgm:t>
    </dgm:pt>
    <dgm:pt modelId="{9F8081DB-0FEF-49C8-8F37-337AE6669939}">
      <dgm:prSet/>
      <dgm:spPr/>
      <dgm:t>
        <a:bodyPr/>
        <a:lstStyle/>
        <a:p>
          <a:pPr algn="ctr"/>
          <a:r>
            <a:rPr lang="en-US" b="1"/>
            <a:t>Informal Designer Selection for Major Projects (&gt;$500,000) </a:t>
          </a:r>
          <a:endParaRPr lang="en-US"/>
        </a:p>
      </dgm:t>
    </dgm:pt>
    <dgm:pt modelId="{A5DB27ED-6F97-4060-85D7-89F5719C93A3}" type="parTrans" cxnId="{13738FB6-A5B0-4DBE-B15E-D7CED7ACD38C}">
      <dgm:prSet/>
      <dgm:spPr/>
      <dgm:t>
        <a:bodyPr/>
        <a:lstStyle/>
        <a:p>
          <a:pPr algn="ctr"/>
          <a:endParaRPr lang="en-US"/>
        </a:p>
      </dgm:t>
    </dgm:pt>
    <dgm:pt modelId="{D5F6EFA1-5EF7-466D-9FEA-9C2BC18A360E}" type="sibTrans" cxnId="{13738FB6-A5B0-4DBE-B15E-D7CED7ACD38C}">
      <dgm:prSet/>
      <dgm:spPr/>
      <dgm:t>
        <a:bodyPr/>
        <a:lstStyle/>
        <a:p>
          <a:pPr algn="ctr"/>
          <a:endParaRPr lang="en-US"/>
        </a:p>
      </dgm:t>
    </dgm:pt>
    <dgm:pt modelId="{E0C13E4C-9C60-4EF0-8AAB-A6CF9839E1C6}" type="pres">
      <dgm:prSet presAssocID="{9922E7D3-0A12-4A1F-8F87-F27F37B3F9A8}" presName="linear" presStyleCnt="0">
        <dgm:presLayoutVars>
          <dgm:animLvl val="lvl"/>
          <dgm:resizeHandles val="exact"/>
        </dgm:presLayoutVars>
      </dgm:prSet>
      <dgm:spPr/>
    </dgm:pt>
    <dgm:pt modelId="{B19C1F1B-8E6C-4C02-915F-89E70A2299C5}" type="pres">
      <dgm:prSet presAssocID="{0C776CFC-C8EB-48BA-9DF5-DFB4B43CF79D}" presName="parentText" presStyleLbl="node1" presStyleIdx="0" presStyleCnt="2">
        <dgm:presLayoutVars>
          <dgm:chMax val="0"/>
          <dgm:bulletEnabled val="1"/>
        </dgm:presLayoutVars>
      </dgm:prSet>
      <dgm:spPr/>
    </dgm:pt>
    <dgm:pt modelId="{EA4EC930-76E2-45B6-9E57-92D3EF214D13}" type="pres">
      <dgm:prSet presAssocID="{7BEFBAC5-00E1-41BB-80CC-D26CE0852896}" presName="spacer" presStyleCnt="0"/>
      <dgm:spPr/>
    </dgm:pt>
    <dgm:pt modelId="{D1118287-4B2D-4DA3-B0F0-4069E69686F5}" type="pres">
      <dgm:prSet presAssocID="{9F8081DB-0FEF-49C8-8F37-337AE6669939}" presName="parentText" presStyleLbl="node1" presStyleIdx="1" presStyleCnt="2">
        <dgm:presLayoutVars>
          <dgm:chMax val="0"/>
          <dgm:bulletEnabled val="1"/>
        </dgm:presLayoutVars>
      </dgm:prSet>
      <dgm:spPr/>
    </dgm:pt>
  </dgm:ptLst>
  <dgm:cxnLst>
    <dgm:cxn modelId="{32F58E2E-11A9-4798-9642-DCAB27971D3E}" type="presOf" srcId="{9F8081DB-0FEF-49C8-8F37-337AE6669939}" destId="{D1118287-4B2D-4DA3-B0F0-4069E69686F5}" srcOrd="0" destOrd="0" presId="urn:microsoft.com/office/officeart/2005/8/layout/vList2"/>
    <dgm:cxn modelId="{EBB83846-C830-4F8F-A3A5-71C029E19111}" srcId="{9922E7D3-0A12-4A1F-8F87-F27F37B3F9A8}" destId="{0C776CFC-C8EB-48BA-9DF5-DFB4B43CF79D}" srcOrd="0" destOrd="0" parTransId="{50698E84-BCA5-4AB2-A232-EEFF477FE2FD}" sibTransId="{7BEFBAC5-00E1-41BB-80CC-D26CE0852896}"/>
    <dgm:cxn modelId="{13738FB6-A5B0-4DBE-B15E-D7CED7ACD38C}" srcId="{9922E7D3-0A12-4A1F-8F87-F27F37B3F9A8}" destId="{9F8081DB-0FEF-49C8-8F37-337AE6669939}" srcOrd="1" destOrd="0" parTransId="{A5DB27ED-6F97-4060-85D7-89F5719C93A3}" sibTransId="{D5F6EFA1-5EF7-466D-9FEA-9C2BC18A360E}"/>
    <dgm:cxn modelId="{966D36D6-2A56-46D4-A815-7B8BEA2C920B}" type="presOf" srcId="{0C776CFC-C8EB-48BA-9DF5-DFB4B43CF79D}" destId="{B19C1F1B-8E6C-4C02-915F-89E70A2299C5}" srcOrd="0" destOrd="0" presId="urn:microsoft.com/office/officeart/2005/8/layout/vList2"/>
    <dgm:cxn modelId="{F681CFF1-C8AC-48C4-88D1-E8472D6B1F03}" type="presOf" srcId="{9922E7D3-0A12-4A1F-8F87-F27F37B3F9A8}" destId="{E0C13E4C-9C60-4EF0-8AAB-A6CF9839E1C6}" srcOrd="0" destOrd="0" presId="urn:microsoft.com/office/officeart/2005/8/layout/vList2"/>
    <dgm:cxn modelId="{967D70E9-DA95-401E-9785-4FB705C6AEA4}" type="presParOf" srcId="{E0C13E4C-9C60-4EF0-8AAB-A6CF9839E1C6}" destId="{B19C1F1B-8E6C-4C02-915F-89E70A2299C5}" srcOrd="0" destOrd="0" presId="urn:microsoft.com/office/officeart/2005/8/layout/vList2"/>
    <dgm:cxn modelId="{D3B12260-AC1A-41FD-BD68-34367799BF5B}" type="presParOf" srcId="{E0C13E4C-9C60-4EF0-8AAB-A6CF9839E1C6}" destId="{EA4EC930-76E2-45B6-9E57-92D3EF214D13}" srcOrd="1" destOrd="0" presId="urn:microsoft.com/office/officeart/2005/8/layout/vList2"/>
    <dgm:cxn modelId="{A90ED20C-C1F3-4736-BF63-1B51312DBD3A}" type="presParOf" srcId="{E0C13E4C-9C60-4EF0-8AAB-A6CF9839E1C6}" destId="{D1118287-4B2D-4DA3-B0F0-4069E69686F5}"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D6937DE2-DC29-4240-9FF9-D6C0271405E9}" type="doc">
      <dgm:prSet loTypeId="urn:microsoft.com/office/officeart/2005/8/layout/hProcess9" loCatId="process" qsTypeId="urn:microsoft.com/office/officeart/2005/8/quickstyle/simple1" qsCatId="simple" csTypeId="urn:microsoft.com/office/officeart/2005/8/colors/colorful3" csCatId="colorful"/>
      <dgm:spPr/>
      <dgm:t>
        <a:bodyPr/>
        <a:lstStyle/>
        <a:p>
          <a:endParaRPr lang="en-US"/>
        </a:p>
      </dgm:t>
    </dgm:pt>
    <dgm:pt modelId="{D467D4C9-EFEF-4D70-8AD7-34A4E89BEC5B}">
      <dgm:prSet/>
      <dgm:spPr/>
      <dgm:t>
        <a:bodyPr/>
        <a:lstStyle/>
        <a:p>
          <a:r>
            <a:rPr lang="en-US"/>
            <a:t>Public Announcement</a:t>
          </a:r>
        </a:p>
      </dgm:t>
    </dgm:pt>
    <dgm:pt modelId="{CFEB946D-1F9C-4D7F-A52B-C52E65FDEE7A}" type="parTrans" cxnId="{D278B97E-9C48-4181-89BD-1256958ECB1B}">
      <dgm:prSet/>
      <dgm:spPr/>
      <dgm:t>
        <a:bodyPr/>
        <a:lstStyle/>
        <a:p>
          <a:endParaRPr lang="en-US"/>
        </a:p>
      </dgm:t>
    </dgm:pt>
    <dgm:pt modelId="{12EDFAF1-4C24-4907-8DF8-C7DA54B357DD}" type="sibTrans" cxnId="{D278B97E-9C48-4181-89BD-1256958ECB1B}">
      <dgm:prSet/>
      <dgm:spPr/>
      <dgm:t>
        <a:bodyPr/>
        <a:lstStyle/>
        <a:p>
          <a:endParaRPr lang="en-US"/>
        </a:p>
      </dgm:t>
    </dgm:pt>
    <dgm:pt modelId="{95CB5681-267B-4352-AF28-D6C459339F3F}">
      <dgm:prSet/>
      <dgm:spPr/>
      <dgm:t>
        <a:bodyPr/>
        <a:lstStyle/>
        <a:p>
          <a:r>
            <a:rPr lang="en-US"/>
            <a:t>Pre-Selection</a:t>
          </a:r>
        </a:p>
      </dgm:t>
    </dgm:pt>
    <dgm:pt modelId="{0B8A8D69-1AD7-48E5-9144-12E4681CBAF1}" type="parTrans" cxnId="{7276C8FD-859D-4CCA-8D9F-928B1FC4EBB6}">
      <dgm:prSet/>
      <dgm:spPr/>
      <dgm:t>
        <a:bodyPr/>
        <a:lstStyle/>
        <a:p>
          <a:endParaRPr lang="en-US"/>
        </a:p>
      </dgm:t>
    </dgm:pt>
    <dgm:pt modelId="{8784365C-E87B-4DEB-9CDA-2194A7103D16}" type="sibTrans" cxnId="{7276C8FD-859D-4CCA-8D9F-928B1FC4EBB6}">
      <dgm:prSet/>
      <dgm:spPr/>
      <dgm:t>
        <a:bodyPr/>
        <a:lstStyle/>
        <a:p>
          <a:endParaRPr lang="en-US"/>
        </a:p>
      </dgm:t>
    </dgm:pt>
    <dgm:pt modelId="{BF0F8730-B4BA-474C-AAFE-164BA503D700}">
      <dgm:prSet/>
      <dgm:spPr/>
      <dgm:t>
        <a:bodyPr/>
        <a:lstStyle/>
        <a:p>
          <a:r>
            <a:rPr lang="en-US"/>
            <a:t>Documentation</a:t>
          </a:r>
        </a:p>
      </dgm:t>
    </dgm:pt>
    <dgm:pt modelId="{0185021C-4AEF-450D-8E33-67E25037A679}" type="parTrans" cxnId="{79417BC5-5CEA-4EFE-B950-C9CFD3A87C3F}">
      <dgm:prSet/>
      <dgm:spPr/>
      <dgm:t>
        <a:bodyPr/>
        <a:lstStyle/>
        <a:p>
          <a:endParaRPr lang="en-US"/>
        </a:p>
      </dgm:t>
    </dgm:pt>
    <dgm:pt modelId="{15B92780-D87C-4FF5-AE1A-E752CC7D3B7E}" type="sibTrans" cxnId="{79417BC5-5CEA-4EFE-B950-C9CFD3A87C3F}">
      <dgm:prSet/>
      <dgm:spPr/>
      <dgm:t>
        <a:bodyPr/>
        <a:lstStyle/>
        <a:p>
          <a:endParaRPr lang="en-US"/>
        </a:p>
      </dgm:t>
    </dgm:pt>
    <dgm:pt modelId="{C6F9CD25-B339-4544-80EC-E2F1C5FCD211}">
      <dgm:prSet/>
      <dgm:spPr/>
      <dgm:t>
        <a:bodyPr/>
        <a:lstStyle/>
        <a:p>
          <a:r>
            <a:rPr lang="en-US"/>
            <a:t>Selection</a:t>
          </a:r>
        </a:p>
      </dgm:t>
    </dgm:pt>
    <dgm:pt modelId="{DB719BDE-16D2-4CEB-9FF9-BF2BAF74AF95}" type="parTrans" cxnId="{4B9498E5-A488-4253-93D9-DD0AE9EAEB85}">
      <dgm:prSet/>
      <dgm:spPr/>
      <dgm:t>
        <a:bodyPr/>
        <a:lstStyle/>
        <a:p>
          <a:endParaRPr lang="en-US"/>
        </a:p>
      </dgm:t>
    </dgm:pt>
    <dgm:pt modelId="{EDCFA7DD-571A-4E23-A3B0-C3C95EDB85A8}" type="sibTrans" cxnId="{4B9498E5-A488-4253-93D9-DD0AE9EAEB85}">
      <dgm:prSet/>
      <dgm:spPr/>
      <dgm:t>
        <a:bodyPr/>
        <a:lstStyle/>
        <a:p>
          <a:endParaRPr lang="en-US"/>
        </a:p>
      </dgm:t>
    </dgm:pt>
    <dgm:pt modelId="{31E38D1C-2FF2-4893-8F7F-A1C9CDE10454}">
      <dgm:prSet/>
      <dgm:spPr/>
      <dgm:t>
        <a:bodyPr/>
        <a:lstStyle/>
        <a:p>
          <a:r>
            <a:rPr lang="en-US"/>
            <a:t>Approval</a:t>
          </a:r>
        </a:p>
      </dgm:t>
    </dgm:pt>
    <dgm:pt modelId="{70C53C0C-1B02-40B1-B411-FB5964BE9ACC}" type="parTrans" cxnId="{7FB7CABF-E353-4DC9-BF50-B24520BFCC50}">
      <dgm:prSet/>
      <dgm:spPr/>
      <dgm:t>
        <a:bodyPr/>
        <a:lstStyle/>
        <a:p>
          <a:endParaRPr lang="en-US"/>
        </a:p>
      </dgm:t>
    </dgm:pt>
    <dgm:pt modelId="{65F9FFEC-C199-49D7-93D0-073AE53FD483}" type="sibTrans" cxnId="{7FB7CABF-E353-4DC9-BF50-B24520BFCC50}">
      <dgm:prSet/>
      <dgm:spPr/>
      <dgm:t>
        <a:bodyPr/>
        <a:lstStyle/>
        <a:p>
          <a:endParaRPr lang="en-US"/>
        </a:p>
      </dgm:t>
    </dgm:pt>
    <dgm:pt modelId="{2052DD74-207A-4E95-A256-895A7738B642}">
      <dgm:prSet/>
      <dgm:spPr/>
      <dgm:t>
        <a:bodyPr/>
        <a:lstStyle/>
        <a:p>
          <a:r>
            <a:rPr lang="en-US"/>
            <a:t>Notification</a:t>
          </a:r>
        </a:p>
      </dgm:t>
    </dgm:pt>
    <dgm:pt modelId="{9B0D0947-B7DB-4B13-A929-FC6A1E922B28}" type="parTrans" cxnId="{00119BB7-D0D0-49E2-B94C-4357A246AC3F}">
      <dgm:prSet/>
      <dgm:spPr/>
      <dgm:t>
        <a:bodyPr/>
        <a:lstStyle/>
        <a:p>
          <a:endParaRPr lang="en-US"/>
        </a:p>
      </dgm:t>
    </dgm:pt>
    <dgm:pt modelId="{7A9487FE-BB75-4410-AD5A-FFE0214A1FC3}" type="sibTrans" cxnId="{00119BB7-D0D0-49E2-B94C-4357A246AC3F}">
      <dgm:prSet/>
      <dgm:spPr/>
      <dgm:t>
        <a:bodyPr/>
        <a:lstStyle/>
        <a:p>
          <a:endParaRPr lang="en-US"/>
        </a:p>
      </dgm:t>
    </dgm:pt>
    <dgm:pt modelId="{3B7B3D6D-3695-4414-BF0F-A9DE73602CC8}" type="pres">
      <dgm:prSet presAssocID="{D6937DE2-DC29-4240-9FF9-D6C0271405E9}" presName="CompostProcess" presStyleCnt="0">
        <dgm:presLayoutVars>
          <dgm:dir/>
          <dgm:resizeHandles val="exact"/>
        </dgm:presLayoutVars>
      </dgm:prSet>
      <dgm:spPr/>
    </dgm:pt>
    <dgm:pt modelId="{38EFCC69-3A05-4098-B207-4596C32C4448}" type="pres">
      <dgm:prSet presAssocID="{D6937DE2-DC29-4240-9FF9-D6C0271405E9}" presName="arrow" presStyleLbl="bgShp" presStyleIdx="0" presStyleCnt="1"/>
      <dgm:spPr/>
    </dgm:pt>
    <dgm:pt modelId="{2AB4435A-1591-467B-BF69-E231E533CB7B}" type="pres">
      <dgm:prSet presAssocID="{D6937DE2-DC29-4240-9FF9-D6C0271405E9}" presName="linearProcess" presStyleCnt="0"/>
      <dgm:spPr/>
    </dgm:pt>
    <dgm:pt modelId="{66455BD1-EF99-4EFA-A6B1-C399A1C78B88}" type="pres">
      <dgm:prSet presAssocID="{D467D4C9-EFEF-4D70-8AD7-34A4E89BEC5B}" presName="textNode" presStyleLbl="node1" presStyleIdx="0" presStyleCnt="6">
        <dgm:presLayoutVars>
          <dgm:bulletEnabled val="1"/>
        </dgm:presLayoutVars>
      </dgm:prSet>
      <dgm:spPr/>
    </dgm:pt>
    <dgm:pt modelId="{5B9A9A26-889C-4FC5-A948-2BD481415DC3}" type="pres">
      <dgm:prSet presAssocID="{12EDFAF1-4C24-4907-8DF8-C7DA54B357DD}" presName="sibTrans" presStyleCnt="0"/>
      <dgm:spPr/>
    </dgm:pt>
    <dgm:pt modelId="{95191E15-309E-40CF-86A3-412502A73D21}" type="pres">
      <dgm:prSet presAssocID="{95CB5681-267B-4352-AF28-D6C459339F3F}" presName="textNode" presStyleLbl="node1" presStyleIdx="1" presStyleCnt="6">
        <dgm:presLayoutVars>
          <dgm:bulletEnabled val="1"/>
        </dgm:presLayoutVars>
      </dgm:prSet>
      <dgm:spPr/>
    </dgm:pt>
    <dgm:pt modelId="{C0A94E49-1FD5-410D-9DA6-0C5CADB7E303}" type="pres">
      <dgm:prSet presAssocID="{8784365C-E87B-4DEB-9CDA-2194A7103D16}" presName="sibTrans" presStyleCnt="0"/>
      <dgm:spPr/>
    </dgm:pt>
    <dgm:pt modelId="{D03594C7-EA0C-40A2-9E2F-08398A574EB3}" type="pres">
      <dgm:prSet presAssocID="{BF0F8730-B4BA-474C-AAFE-164BA503D700}" presName="textNode" presStyleLbl="node1" presStyleIdx="2" presStyleCnt="6">
        <dgm:presLayoutVars>
          <dgm:bulletEnabled val="1"/>
        </dgm:presLayoutVars>
      </dgm:prSet>
      <dgm:spPr/>
    </dgm:pt>
    <dgm:pt modelId="{BED676E0-2B1D-4732-8AFA-0EB7AFF9D4B4}" type="pres">
      <dgm:prSet presAssocID="{15B92780-D87C-4FF5-AE1A-E752CC7D3B7E}" presName="sibTrans" presStyleCnt="0"/>
      <dgm:spPr/>
    </dgm:pt>
    <dgm:pt modelId="{D7131700-F853-4FE0-B716-2BFC38EBEC5F}" type="pres">
      <dgm:prSet presAssocID="{C6F9CD25-B339-4544-80EC-E2F1C5FCD211}" presName="textNode" presStyleLbl="node1" presStyleIdx="3" presStyleCnt="6">
        <dgm:presLayoutVars>
          <dgm:bulletEnabled val="1"/>
        </dgm:presLayoutVars>
      </dgm:prSet>
      <dgm:spPr/>
    </dgm:pt>
    <dgm:pt modelId="{00AA14A0-D3A9-4327-9F89-E0850D853F99}" type="pres">
      <dgm:prSet presAssocID="{EDCFA7DD-571A-4E23-A3B0-C3C95EDB85A8}" presName="sibTrans" presStyleCnt="0"/>
      <dgm:spPr/>
    </dgm:pt>
    <dgm:pt modelId="{6F9A89EC-474C-4562-A488-5F0082E34893}" type="pres">
      <dgm:prSet presAssocID="{31E38D1C-2FF2-4893-8F7F-A1C9CDE10454}" presName="textNode" presStyleLbl="node1" presStyleIdx="4" presStyleCnt="6">
        <dgm:presLayoutVars>
          <dgm:bulletEnabled val="1"/>
        </dgm:presLayoutVars>
      </dgm:prSet>
      <dgm:spPr/>
    </dgm:pt>
    <dgm:pt modelId="{38EEC04D-4A69-4E44-BA22-C69731DC002B}" type="pres">
      <dgm:prSet presAssocID="{65F9FFEC-C199-49D7-93D0-073AE53FD483}" presName="sibTrans" presStyleCnt="0"/>
      <dgm:spPr/>
    </dgm:pt>
    <dgm:pt modelId="{72D55E75-A1B2-4694-B981-5A3B3F492DAC}" type="pres">
      <dgm:prSet presAssocID="{2052DD74-207A-4E95-A256-895A7738B642}" presName="textNode" presStyleLbl="node1" presStyleIdx="5" presStyleCnt="6">
        <dgm:presLayoutVars>
          <dgm:bulletEnabled val="1"/>
        </dgm:presLayoutVars>
      </dgm:prSet>
      <dgm:spPr/>
    </dgm:pt>
  </dgm:ptLst>
  <dgm:cxnLst>
    <dgm:cxn modelId="{2DB96911-DF3C-4221-81EE-C2B65E62A4B9}" type="presOf" srcId="{D467D4C9-EFEF-4D70-8AD7-34A4E89BEC5B}" destId="{66455BD1-EF99-4EFA-A6B1-C399A1C78B88}" srcOrd="0" destOrd="0" presId="urn:microsoft.com/office/officeart/2005/8/layout/hProcess9"/>
    <dgm:cxn modelId="{F8678161-4A5A-43E5-B655-6C5B181AFCBE}" type="presOf" srcId="{D6937DE2-DC29-4240-9FF9-D6C0271405E9}" destId="{3B7B3D6D-3695-4414-BF0F-A9DE73602CC8}" srcOrd="0" destOrd="0" presId="urn:microsoft.com/office/officeart/2005/8/layout/hProcess9"/>
    <dgm:cxn modelId="{D278B97E-9C48-4181-89BD-1256958ECB1B}" srcId="{D6937DE2-DC29-4240-9FF9-D6C0271405E9}" destId="{D467D4C9-EFEF-4D70-8AD7-34A4E89BEC5B}" srcOrd="0" destOrd="0" parTransId="{CFEB946D-1F9C-4D7F-A52B-C52E65FDEE7A}" sibTransId="{12EDFAF1-4C24-4907-8DF8-C7DA54B357DD}"/>
    <dgm:cxn modelId="{E99D6687-FBB1-4062-B34A-D92137B39B48}" type="presOf" srcId="{95CB5681-267B-4352-AF28-D6C459339F3F}" destId="{95191E15-309E-40CF-86A3-412502A73D21}" srcOrd="0" destOrd="0" presId="urn:microsoft.com/office/officeart/2005/8/layout/hProcess9"/>
    <dgm:cxn modelId="{13370193-6E2C-4C67-8B1E-0276EFD109A4}" type="presOf" srcId="{31E38D1C-2FF2-4893-8F7F-A1C9CDE10454}" destId="{6F9A89EC-474C-4562-A488-5F0082E34893}" srcOrd="0" destOrd="0" presId="urn:microsoft.com/office/officeart/2005/8/layout/hProcess9"/>
    <dgm:cxn modelId="{F707E3A7-61D8-456E-B7C8-3E9647F7CB89}" type="presOf" srcId="{2052DD74-207A-4E95-A256-895A7738B642}" destId="{72D55E75-A1B2-4694-B981-5A3B3F492DAC}" srcOrd="0" destOrd="0" presId="urn:microsoft.com/office/officeart/2005/8/layout/hProcess9"/>
    <dgm:cxn modelId="{00119BB7-D0D0-49E2-B94C-4357A246AC3F}" srcId="{D6937DE2-DC29-4240-9FF9-D6C0271405E9}" destId="{2052DD74-207A-4E95-A256-895A7738B642}" srcOrd="5" destOrd="0" parTransId="{9B0D0947-B7DB-4B13-A929-FC6A1E922B28}" sibTransId="{7A9487FE-BB75-4410-AD5A-FFE0214A1FC3}"/>
    <dgm:cxn modelId="{7FB7CABF-E353-4DC9-BF50-B24520BFCC50}" srcId="{D6937DE2-DC29-4240-9FF9-D6C0271405E9}" destId="{31E38D1C-2FF2-4893-8F7F-A1C9CDE10454}" srcOrd="4" destOrd="0" parTransId="{70C53C0C-1B02-40B1-B411-FB5964BE9ACC}" sibTransId="{65F9FFEC-C199-49D7-93D0-073AE53FD483}"/>
    <dgm:cxn modelId="{79417BC5-5CEA-4EFE-B950-C9CFD3A87C3F}" srcId="{D6937DE2-DC29-4240-9FF9-D6C0271405E9}" destId="{BF0F8730-B4BA-474C-AAFE-164BA503D700}" srcOrd="2" destOrd="0" parTransId="{0185021C-4AEF-450D-8E33-67E25037A679}" sibTransId="{15B92780-D87C-4FF5-AE1A-E752CC7D3B7E}"/>
    <dgm:cxn modelId="{98636CD2-81AD-4A9E-BC32-D0A0B1142F5C}" type="presOf" srcId="{BF0F8730-B4BA-474C-AAFE-164BA503D700}" destId="{D03594C7-EA0C-40A2-9E2F-08398A574EB3}" srcOrd="0" destOrd="0" presId="urn:microsoft.com/office/officeart/2005/8/layout/hProcess9"/>
    <dgm:cxn modelId="{4B9498E5-A488-4253-93D9-DD0AE9EAEB85}" srcId="{D6937DE2-DC29-4240-9FF9-D6C0271405E9}" destId="{C6F9CD25-B339-4544-80EC-E2F1C5FCD211}" srcOrd="3" destOrd="0" parTransId="{DB719BDE-16D2-4CEB-9FF9-BF2BAF74AF95}" sibTransId="{EDCFA7DD-571A-4E23-A3B0-C3C95EDB85A8}"/>
    <dgm:cxn modelId="{D115AEF9-64CC-4EBF-A84B-2E3413DE836A}" type="presOf" srcId="{C6F9CD25-B339-4544-80EC-E2F1C5FCD211}" destId="{D7131700-F853-4FE0-B716-2BFC38EBEC5F}" srcOrd="0" destOrd="0" presId="urn:microsoft.com/office/officeart/2005/8/layout/hProcess9"/>
    <dgm:cxn modelId="{7276C8FD-859D-4CCA-8D9F-928B1FC4EBB6}" srcId="{D6937DE2-DC29-4240-9FF9-D6C0271405E9}" destId="{95CB5681-267B-4352-AF28-D6C459339F3F}" srcOrd="1" destOrd="0" parTransId="{0B8A8D69-1AD7-48E5-9144-12E4681CBAF1}" sibTransId="{8784365C-E87B-4DEB-9CDA-2194A7103D16}"/>
    <dgm:cxn modelId="{5F6544EC-B5C3-49E4-A8E3-55582625020D}" type="presParOf" srcId="{3B7B3D6D-3695-4414-BF0F-A9DE73602CC8}" destId="{38EFCC69-3A05-4098-B207-4596C32C4448}" srcOrd="0" destOrd="0" presId="urn:microsoft.com/office/officeart/2005/8/layout/hProcess9"/>
    <dgm:cxn modelId="{A053DAF4-CA90-4903-94BF-D5C4B9F21A94}" type="presParOf" srcId="{3B7B3D6D-3695-4414-BF0F-A9DE73602CC8}" destId="{2AB4435A-1591-467B-BF69-E231E533CB7B}" srcOrd="1" destOrd="0" presId="urn:microsoft.com/office/officeart/2005/8/layout/hProcess9"/>
    <dgm:cxn modelId="{E9A1EADE-3657-46E8-9AD6-F75CFE838D2C}" type="presParOf" srcId="{2AB4435A-1591-467B-BF69-E231E533CB7B}" destId="{66455BD1-EF99-4EFA-A6B1-C399A1C78B88}" srcOrd="0" destOrd="0" presId="urn:microsoft.com/office/officeart/2005/8/layout/hProcess9"/>
    <dgm:cxn modelId="{245E0EAA-0A79-488B-AD3C-FECCFC41F7E1}" type="presParOf" srcId="{2AB4435A-1591-467B-BF69-E231E533CB7B}" destId="{5B9A9A26-889C-4FC5-A948-2BD481415DC3}" srcOrd="1" destOrd="0" presId="urn:microsoft.com/office/officeart/2005/8/layout/hProcess9"/>
    <dgm:cxn modelId="{32BCF33D-72CB-4CE8-9D9C-B70455A75D97}" type="presParOf" srcId="{2AB4435A-1591-467B-BF69-E231E533CB7B}" destId="{95191E15-309E-40CF-86A3-412502A73D21}" srcOrd="2" destOrd="0" presId="urn:microsoft.com/office/officeart/2005/8/layout/hProcess9"/>
    <dgm:cxn modelId="{FC924D33-6B78-4C85-A5BF-2F41940E577B}" type="presParOf" srcId="{2AB4435A-1591-467B-BF69-E231E533CB7B}" destId="{C0A94E49-1FD5-410D-9DA6-0C5CADB7E303}" srcOrd="3" destOrd="0" presId="urn:microsoft.com/office/officeart/2005/8/layout/hProcess9"/>
    <dgm:cxn modelId="{20D1D3C1-7C9E-407E-86C0-009BFBAB38F8}" type="presParOf" srcId="{2AB4435A-1591-467B-BF69-E231E533CB7B}" destId="{D03594C7-EA0C-40A2-9E2F-08398A574EB3}" srcOrd="4" destOrd="0" presId="urn:microsoft.com/office/officeart/2005/8/layout/hProcess9"/>
    <dgm:cxn modelId="{39E629B1-01CE-4712-B84C-284B9864160F}" type="presParOf" srcId="{2AB4435A-1591-467B-BF69-E231E533CB7B}" destId="{BED676E0-2B1D-4732-8AFA-0EB7AFF9D4B4}" srcOrd="5" destOrd="0" presId="urn:microsoft.com/office/officeart/2005/8/layout/hProcess9"/>
    <dgm:cxn modelId="{90B1865A-66C0-4187-B894-D4E4F44CBB10}" type="presParOf" srcId="{2AB4435A-1591-467B-BF69-E231E533CB7B}" destId="{D7131700-F853-4FE0-B716-2BFC38EBEC5F}" srcOrd="6" destOrd="0" presId="urn:microsoft.com/office/officeart/2005/8/layout/hProcess9"/>
    <dgm:cxn modelId="{5F3623CD-092D-46A6-A220-332A11A26664}" type="presParOf" srcId="{2AB4435A-1591-467B-BF69-E231E533CB7B}" destId="{00AA14A0-D3A9-4327-9F89-E0850D853F99}" srcOrd="7" destOrd="0" presId="urn:microsoft.com/office/officeart/2005/8/layout/hProcess9"/>
    <dgm:cxn modelId="{321BF14D-7D83-4CA2-ABB3-B1499AFF74D0}" type="presParOf" srcId="{2AB4435A-1591-467B-BF69-E231E533CB7B}" destId="{6F9A89EC-474C-4562-A488-5F0082E34893}" srcOrd="8" destOrd="0" presId="urn:microsoft.com/office/officeart/2005/8/layout/hProcess9"/>
    <dgm:cxn modelId="{EFD52F8B-E3F3-493E-B924-23B1739B060F}" type="presParOf" srcId="{2AB4435A-1591-467B-BF69-E231E533CB7B}" destId="{38EEC04D-4A69-4E44-BA22-C69731DC002B}" srcOrd="9" destOrd="0" presId="urn:microsoft.com/office/officeart/2005/8/layout/hProcess9"/>
    <dgm:cxn modelId="{7C6114E9-6DAD-4FC1-91B7-4301545B8506}" type="presParOf" srcId="{2AB4435A-1591-467B-BF69-E231E533CB7B}" destId="{72D55E75-A1B2-4694-B981-5A3B3F492DAC}" srcOrd="1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EB4264F0-DA46-4066-B3C5-69343D307275}"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49CE1116-422E-469E-97BC-FDB5D5578A29}">
      <dgm:prSet/>
      <dgm:spPr/>
      <dgm:t>
        <a:bodyPr/>
        <a:lstStyle/>
        <a:p>
          <a:pPr algn="ctr"/>
          <a:r>
            <a:rPr lang="en-US" b="1"/>
            <a:t>Section 305 </a:t>
          </a:r>
          <a:endParaRPr lang="en-US"/>
        </a:p>
      </dgm:t>
    </dgm:pt>
    <dgm:pt modelId="{0891E37B-8054-402E-80AA-3499B5120805}" type="parTrans" cxnId="{62289EA0-72FA-4565-AB61-85D952865E97}">
      <dgm:prSet/>
      <dgm:spPr/>
      <dgm:t>
        <a:bodyPr/>
        <a:lstStyle/>
        <a:p>
          <a:endParaRPr lang="en-US"/>
        </a:p>
      </dgm:t>
    </dgm:pt>
    <dgm:pt modelId="{5956DAC8-4630-4E93-936A-689DF5C21394}" type="sibTrans" cxnId="{62289EA0-72FA-4565-AB61-85D952865E97}">
      <dgm:prSet/>
      <dgm:spPr/>
      <dgm:t>
        <a:bodyPr/>
        <a:lstStyle/>
        <a:p>
          <a:endParaRPr lang="en-US"/>
        </a:p>
      </dgm:t>
    </dgm:pt>
    <dgm:pt modelId="{7D5E86EF-83CE-4712-8D0C-ED8B228A174A}">
      <dgm:prSet/>
      <dgm:spPr/>
      <dgm:t>
        <a:bodyPr/>
        <a:lstStyle/>
        <a:p>
          <a:pPr algn="ctr"/>
          <a:r>
            <a:rPr lang="en-US" b="1" dirty="0"/>
            <a:t>Designer Selection for Minor Projects (&lt;= $500,000)</a:t>
          </a:r>
          <a:endParaRPr lang="en-US" dirty="0"/>
        </a:p>
      </dgm:t>
    </dgm:pt>
    <dgm:pt modelId="{09A7B8DD-8FED-48AF-812D-89B4BCBEB107}" type="parTrans" cxnId="{59A01BCD-C695-4B72-9EE7-E4CC3BF65BA1}">
      <dgm:prSet/>
      <dgm:spPr/>
      <dgm:t>
        <a:bodyPr/>
        <a:lstStyle/>
        <a:p>
          <a:endParaRPr lang="en-US"/>
        </a:p>
      </dgm:t>
    </dgm:pt>
    <dgm:pt modelId="{34F49BC4-59A3-4D25-BBF4-454B504D3ED5}" type="sibTrans" cxnId="{59A01BCD-C695-4B72-9EE7-E4CC3BF65BA1}">
      <dgm:prSet/>
      <dgm:spPr/>
      <dgm:t>
        <a:bodyPr/>
        <a:lstStyle/>
        <a:p>
          <a:endParaRPr lang="en-US"/>
        </a:p>
      </dgm:t>
    </dgm:pt>
    <dgm:pt modelId="{73354660-B245-42A9-878E-914373344B1E}" type="pres">
      <dgm:prSet presAssocID="{EB4264F0-DA46-4066-B3C5-69343D307275}" presName="linear" presStyleCnt="0">
        <dgm:presLayoutVars>
          <dgm:animLvl val="lvl"/>
          <dgm:resizeHandles val="exact"/>
        </dgm:presLayoutVars>
      </dgm:prSet>
      <dgm:spPr/>
    </dgm:pt>
    <dgm:pt modelId="{4679014A-D2E6-40BA-A888-4877ED160840}" type="pres">
      <dgm:prSet presAssocID="{49CE1116-422E-469E-97BC-FDB5D5578A29}" presName="parentText" presStyleLbl="node1" presStyleIdx="0" presStyleCnt="2">
        <dgm:presLayoutVars>
          <dgm:chMax val="0"/>
          <dgm:bulletEnabled val="1"/>
        </dgm:presLayoutVars>
      </dgm:prSet>
      <dgm:spPr/>
    </dgm:pt>
    <dgm:pt modelId="{EB79B8A4-E046-4AB5-95EB-24BF5BF9DE0E}" type="pres">
      <dgm:prSet presAssocID="{5956DAC8-4630-4E93-936A-689DF5C21394}" presName="spacer" presStyleCnt="0"/>
      <dgm:spPr/>
    </dgm:pt>
    <dgm:pt modelId="{114F7E5D-B5DA-4E74-B19B-B30A2CB5E98A}" type="pres">
      <dgm:prSet presAssocID="{7D5E86EF-83CE-4712-8D0C-ED8B228A174A}" presName="parentText" presStyleLbl="node1" presStyleIdx="1" presStyleCnt="2">
        <dgm:presLayoutVars>
          <dgm:chMax val="0"/>
          <dgm:bulletEnabled val="1"/>
        </dgm:presLayoutVars>
      </dgm:prSet>
      <dgm:spPr/>
    </dgm:pt>
  </dgm:ptLst>
  <dgm:cxnLst>
    <dgm:cxn modelId="{39815353-5842-4057-A1B8-A6DE89CF824F}" type="presOf" srcId="{EB4264F0-DA46-4066-B3C5-69343D307275}" destId="{73354660-B245-42A9-878E-914373344B1E}" srcOrd="0" destOrd="0" presId="urn:microsoft.com/office/officeart/2005/8/layout/vList2"/>
    <dgm:cxn modelId="{251C4F84-33F8-438E-986B-13B2392A3832}" type="presOf" srcId="{7D5E86EF-83CE-4712-8D0C-ED8B228A174A}" destId="{114F7E5D-B5DA-4E74-B19B-B30A2CB5E98A}" srcOrd="0" destOrd="0" presId="urn:microsoft.com/office/officeart/2005/8/layout/vList2"/>
    <dgm:cxn modelId="{62289EA0-72FA-4565-AB61-85D952865E97}" srcId="{EB4264F0-DA46-4066-B3C5-69343D307275}" destId="{49CE1116-422E-469E-97BC-FDB5D5578A29}" srcOrd="0" destOrd="0" parTransId="{0891E37B-8054-402E-80AA-3499B5120805}" sibTransId="{5956DAC8-4630-4E93-936A-689DF5C21394}"/>
    <dgm:cxn modelId="{CF3727BF-9460-49CC-87E1-DCDD2F16CD66}" type="presOf" srcId="{49CE1116-422E-469E-97BC-FDB5D5578A29}" destId="{4679014A-D2E6-40BA-A888-4877ED160840}" srcOrd="0" destOrd="0" presId="urn:microsoft.com/office/officeart/2005/8/layout/vList2"/>
    <dgm:cxn modelId="{59A01BCD-C695-4B72-9EE7-E4CC3BF65BA1}" srcId="{EB4264F0-DA46-4066-B3C5-69343D307275}" destId="{7D5E86EF-83CE-4712-8D0C-ED8B228A174A}" srcOrd="1" destOrd="0" parTransId="{09A7B8DD-8FED-48AF-812D-89B4BCBEB107}" sibTransId="{34F49BC4-59A3-4D25-BBF4-454B504D3ED5}"/>
    <dgm:cxn modelId="{C0AA4934-05AC-47A9-8EB6-6090B478004B}" type="presParOf" srcId="{73354660-B245-42A9-878E-914373344B1E}" destId="{4679014A-D2E6-40BA-A888-4877ED160840}" srcOrd="0" destOrd="0" presId="urn:microsoft.com/office/officeart/2005/8/layout/vList2"/>
    <dgm:cxn modelId="{D4C7E80E-04CE-4813-925E-6BE51DB1CA07}" type="presParOf" srcId="{73354660-B245-42A9-878E-914373344B1E}" destId="{EB79B8A4-E046-4AB5-95EB-24BF5BF9DE0E}" srcOrd="1" destOrd="0" presId="urn:microsoft.com/office/officeart/2005/8/layout/vList2"/>
    <dgm:cxn modelId="{93BA5620-FADE-4E3E-B7CB-8596F8D48C8E}" type="presParOf" srcId="{73354660-B245-42A9-878E-914373344B1E}" destId="{114F7E5D-B5DA-4E74-B19B-B30A2CB5E98A}"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2F98F9FD-2D67-4DB5-820B-BF4C52BC8735}" type="doc">
      <dgm:prSet loTypeId="urn:microsoft.com/office/officeart/2005/8/layout/lProcess3" loCatId="process" qsTypeId="urn:microsoft.com/office/officeart/2005/8/quickstyle/simple1" qsCatId="simple" csTypeId="urn:microsoft.com/office/officeart/2005/8/colors/accent1_2" csCatId="accent1"/>
      <dgm:spPr/>
      <dgm:t>
        <a:bodyPr/>
        <a:lstStyle/>
        <a:p>
          <a:endParaRPr lang="en-US"/>
        </a:p>
      </dgm:t>
    </dgm:pt>
    <dgm:pt modelId="{1A3BC643-370B-4873-976E-7D49963754BD}">
      <dgm:prSet/>
      <dgm:spPr/>
      <dgm:t>
        <a:bodyPr/>
        <a:lstStyle/>
        <a:p>
          <a:r>
            <a:rPr lang="en-US"/>
            <a:t>Public Announcement</a:t>
          </a:r>
        </a:p>
      </dgm:t>
    </dgm:pt>
    <dgm:pt modelId="{B598C7F5-1630-48F6-A3EC-14B4FF2E30BC}" type="parTrans" cxnId="{B24DFAD6-E319-40DE-9B7B-B5C028A54EEA}">
      <dgm:prSet/>
      <dgm:spPr/>
      <dgm:t>
        <a:bodyPr/>
        <a:lstStyle/>
        <a:p>
          <a:endParaRPr lang="en-US"/>
        </a:p>
      </dgm:t>
    </dgm:pt>
    <dgm:pt modelId="{DB05A526-8066-4089-A224-652054EB7AD1}" type="sibTrans" cxnId="{B24DFAD6-E319-40DE-9B7B-B5C028A54EEA}">
      <dgm:prSet/>
      <dgm:spPr/>
      <dgm:t>
        <a:bodyPr/>
        <a:lstStyle/>
        <a:p>
          <a:endParaRPr lang="en-US"/>
        </a:p>
      </dgm:t>
    </dgm:pt>
    <dgm:pt modelId="{FF003C71-5E81-49BB-B761-039F24449650}">
      <dgm:prSet/>
      <dgm:spPr/>
      <dgm:t>
        <a:bodyPr/>
        <a:lstStyle/>
        <a:p>
          <a:r>
            <a:rPr lang="en-US"/>
            <a:t>Selection, Approval, and Notification</a:t>
          </a:r>
        </a:p>
      </dgm:t>
    </dgm:pt>
    <dgm:pt modelId="{440CE952-3ABA-4121-A79D-547ADD0FC362}" type="parTrans" cxnId="{59C5F426-FD34-479B-A83C-BB26F158F226}">
      <dgm:prSet/>
      <dgm:spPr/>
      <dgm:t>
        <a:bodyPr/>
        <a:lstStyle/>
        <a:p>
          <a:endParaRPr lang="en-US"/>
        </a:p>
      </dgm:t>
    </dgm:pt>
    <dgm:pt modelId="{4BF7D85C-4C56-48F1-8333-8F44F23260C6}" type="sibTrans" cxnId="{59C5F426-FD34-479B-A83C-BB26F158F226}">
      <dgm:prSet/>
      <dgm:spPr/>
      <dgm:t>
        <a:bodyPr/>
        <a:lstStyle/>
        <a:p>
          <a:endParaRPr lang="en-US"/>
        </a:p>
      </dgm:t>
    </dgm:pt>
    <dgm:pt modelId="{E35A4EEF-0AF0-488F-A2CE-1A1B52D54668}">
      <dgm:prSet/>
      <dgm:spPr/>
      <dgm:t>
        <a:bodyPr/>
        <a:lstStyle/>
        <a:p>
          <a:r>
            <a:rPr lang="en-US"/>
            <a:t>State Agency</a:t>
          </a:r>
        </a:p>
      </dgm:t>
    </dgm:pt>
    <dgm:pt modelId="{349AD1E4-B8A7-4884-B7E6-21ACDA8BB5F7}" type="parTrans" cxnId="{88CCCDF6-FD47-42CD-A24F-389CF5AA330F}">
      <dgm:prSet/>
      <dgm:spPr/>
      <dgm:t>
        <a:bodyPr/>
        <a:lstStyle/>
        <a:p>
          <a:endParaRPr lang="en-US"/>
        </a:p>
      </dgm:t>
    </dgm:pt>
    <dgm:pt modelId="{2058B87D-B01F-4EF7-9A3F-696BC222D11D}" type="sibTrans" cxnId="{88CCCDF6-FD47-42CD-A24F-389CF5AA330F}">
      <dgm:prSet/>
      <dgm:spPr/>
      <dgm:t>
        <a:bodyPr/>
        <a:lstStyle/>
        <a:p>
          <a:endParaRPr lang="en-US"/>
        </a:p>
      </dgm:t>
    </dgm:pt>
    <dgm:pt modelId="{D36A3C6C-2630-402F-9440-0A61A51853A5}">
      <dgm:prSet/>
      <dgm:spPr/>
      <dgm:t>
        <a:bodyPr/>
        <a:lstStyle/>
        <a:p>
          <a:r>
            <a:rPr lang="en-US"/>
            <a:t>Universities</a:t>
          </a:r>
        </a:p>
      </dgm:t>
    </dgm:pt>
    <dgm:pt modelId="{E33C6CC0-B654-4DA6-B5A3-CE401CEFA9F8}" type="parTrans" cxnId="{882DF233-6BA9-40C7-9292-48B378EFED93}">
      <dgm:prSet/>
      <dgm:spPr/>
      <dgm:t>
        <a:bodyPr/>
        <a:lstStyle/>
        <a:p>
          <a:endParaRPr lang="en-US"/>
        </a:p>
      </dgm:t>
    </dgm:pt>
    <dgm:pt modelId="{FAFACA4F-9EB1-48FF-92B2-CE78A5D1E1E5}" type="sibTrans" cxnId="{882DF233-6BA9-40C7-9292-48B378EFED93}">
      <dgm:prSet/>
      <dgm:spPr/>
      <dgm:t>
        <a:bodyPr/>
        <a:lstStyle/>
        <a:p>
          <a:endParaRPr lang="en-US"/>
        </a:p>
      </dgm:t>
    </dgm:pt>
    <dgm:pt modelId="{127594B9-07C3-47FE-9142-DF9AD4DB179B}">
      <dgm:prSet/>
      <dgm:spPr/>
      <dgm:t>
        <a:bodyPr/>
        <a:lstStyle/>
        <a:p>
          <a:r>
            <a:rPr lang="en-US"/>
            <a:t>Community Colleges</a:t>
          </a:r>
        </a:p>
      </dgm:t>
    </dgm:pt>
    <dgm:pt modelId="{637E4B06-0EB3-4490-AE71-54DF00937BF0}" type="parTrans" cxnId="{70AC3D9A-94F6-4A8D-AFCA-15F77E55C693}">
      <dgm:prSet/>
      <dgm:spPr/>
      <dgm:t>
        <a:bodyPr/>
        <a:lstStyle/>
        <a:p>
          <a:endParaRPr lang="en-US"/>
        </a:p>
      </dgm:t>
    </dgm:pt>
    <dgm:pt modelId="{AB6D85C6-099D-4748-96D6-363E4930D79D}" type="sibTrans" cxnId="{70AC3D9A-94F6-4A8D-AFCA-15F77E55C693}">
      <dgm:prSet/>
      <dgm:spPr/>
      <dgm:t>
        <a:bodyPr/>
        <a:lstStyle/>
        <a:p>
          <a:endParaRPr lang="en-US"/>
        </a:p>
      </dgm:t>
    </dgm:pt>
    <dgm:pt modelId="{0B7BCF24-765C-4098-8802-C9EF168F0B5B}" type="pres">
      <dgm:prSet presAssocID="{2F98F9FD-2D67-4DB5-820B-BF4C52BC8735}" presName="Name0" presStyleCnt="0">
        <dgm:presLayoutVars>
          <dgm:chPref val="3"/>
          <dgm:dir/>
          <dgm:animLvl val="lvl"/>
          <dgm:resizeHandles/>
        </dgm:presLayoutVars>
      </dgm:prSet>
      <dgm:spPr/>
    </dgm:pt>
    <dgm:pt modelId="{9C382409-1B18-4AC4-AE40-1005192EFD01}" type="pres">
      <dgm:prSet presAssocID="{1A3BC643-370B-4873-976E-7D49963754BD}" presName="horFlow" presStyleCnt="0"/>
      <dgm:spPr/>
    </dgm:pt>
    <dgm:pt modelId="{579C8374-1FFF-41EC-B5C3-33A6C3B0A068}" type="pres">
      <dgm:prSet presAssocID="{1A3BC643-370B-4873-976E-7D49963754BD}" presName="bigChev" presStyleLbl="node1" presStyleIdx="0" presStyleCnt="2"/>
      <dgm:spPr/>
    </dgm:pt>
    <dgm:pt modelId="{3419AC7C-59C5-424F-ABB6-4CCDFF36D612}" type="pres">
      <dgm:prSet presAssocID="{1A3BC643-370B-4873-976E-7D49963754BD}" presName="vSp" presStyleCnt="0"/>
      <dgm:spPr/>
    </dgm:pt>
    <dgm:pt modelId="{6255E200-1E7C-4200-9492-B86F4CC70B1C}" type="pres">
      <dgm:prSet presAssocID="{FF003C71-5E81-49BB-B761-039F24449650}" presName="horFlow" presStyleCnt="0"/>
      <dgm:spPr/>
    </dgm:pt>
    <dgm:pt modelId="{8F6B7DC5-6700-4B33-A763-78B016F75EA0}" type="pres">
      <dgm:prSet presAssocID="{FF003C71-5E81-49BB-B761-039F24449650}" presName="bigChev" presStyleLbl="node1" presStyleIdx="1" presStyleCnt="2"/>
      <dgm:spPr/>
    </dgm:pt>
    <dgm:pt modelId="{26A9B816-B919-44A3-BD6B-1A8B4B639A93}" type="pres">
      <dgm:prSet presAssocID="{349AD1E4-B8A7-4884-B7E6-21ACDA8BB5F7}" presName="parTrans" presStyleCnt="0"/>
      <dgm:spPr/>
    </dgm:pt>
    <dgm:pt modelId="{51D6E2DE-6444-4D72-A86A-316E79165FFF}" type="pres">
      <dgm:prSet presAssocID="{E35A4EEF-0AF0-488F-A2CE-1A1B52D54668}" presName="node" presStyleLbl="alignAccFollowNode1" presStyleIdx="0" presStyleCnt="3">
        <dgm:presLayoutVars>
          <dgm:bulletEnabled val="1"/>
        </dgm:presLayoutVars>
      </dgm:prSet>
      <dgm:spPr/>
    </dgm:pt>
    <dgm:pt modelId="{12EE77B7-8F3A-45E7-BB02-CA67FA94F901}" type="pres">
      <dgm:prSet presAssocID="{2058B87D-B01F-4EF7-9A3F-696BC222D11D}" presName="sibTrans" presStyleCnt="0"/>
      <dgm:spPr/>
    </dgm:pt>
    <dgm:pt modelId="{5EC4F42E-43BB-4873-B0DF-E080724C6EF3}" type="pres">
      <dgm:prSet presAssocID="{D36A3C6C-2630-402F-9440-0A61A51853A5}" presName="node" presStyleLbl="alignAccFollowNode1" presStyleIdx="1" presStyleCnt="3">
        <dgm:presLayoutVars>
          <dgm:bulletEnabled val="1"/>
        </dgm:presLayoutVars>
      </dgm:prSet>
      <dgm:spPr/>
    </dgm:pt>
    <dgm:pt modelId="{F93D26DF-5EF9-4469-8F10-2A34150BBFAA}" type="pres">
      <dgm:prSet presAssocID="{FAFACA4F-9EB1-48FF-92B2-CE78A5D1E1E5}" presName="sibTrans" presStyleCnt="0"/>
      <dgm:spPr/>
    </dgm:pt>
    <dgm:pt modelId="{3E47BB1E-D130-49DE-8F5D-732B675356C2}" type="pres">
      <dgm:prSet presAssocID="{127594B9-07C3-47FE-9142-DF9AD4DB179B}" presName="node" presStyleLbl="alignAccFollowNode1" presStyleIdx="2" presStyleCnt="3">
        <dgm:presLayoutVars>
          <dgm:bulletEnabled val="1"/>
        </dgm:presLayoutVars>
      </dgm:prSet>
      <dgm:spPr/>
    </dgm:pt>
  </dgm:ptLst>
  <dgm:cxnLst>
    <dgm:cxn modelId="{2A0AF925-A84A-4879-B29F-163A8E84D50B}" type="presOf" srcId="{FF003C71-5E81-49BB-B761-039F24449650}" destId="{8F6B7DC5-6700-4B33-A763-78B016F75EA0}" srcOrd="0" destOrd="0" presId="urn:microsoft.com/office/officeart/2005/8/layout/lProcess3"/>
    <dgm:cxn modelId="{59C5F426-FD34-479B-A83C-BB26F158F226}" srcId="{2F98F9FD-2D67-4DB5-820B-BF4C52BC8735}" destId="{FF003C71-5E81-49BB-B761-039F24449650}" srcOrd="1" destOrd="0" parTransId="{440CE952-3ABA-4121-A79D-547ADD0FC362}" sibTransId="{4BF7D85C-4C56-48F1-8333-8F44F23260C6}"/>
    <dgm:cxn modelId="{8BD1C331-FCD3-4388-ACAE-EAB596F8EB2F}" type="presOf" srcId="{D36A3C6C-2630-402F-9440-0A61A51853A5}" destId="{5EC4F42E-43BB-4873-B0DF-E080724C6EF3}" srcOrd="0" destOrd="0" presId="urn:microsoft.com/office/officeart/2005/8/layout/lProcess3"/>
    <dgm:cxn modelId="{882DF233-6BA9-40C7-9292-48B378EFED93}" srcId="{FF003C71-5E81-49BB-B761-039F24449650}" destId="{D36A3C6C-2630-402F-9440-0A61A51853A5}" srcOrd="1" destOrd="0" parTransId="{E33C6CC0-B654-4DA6-B5A3-CE401CEFA9F8}" sibTransId="{FAFACA4F-9EB1-48FF-92B2-CE78A5D1E1E5}"/>
    <dgm:cxn modelId="{7B6E3B3E-C1FE-467C-88F8-EE13027F82E7}" type="presOf" srcId="{E35A4EEF-0AF0-488F-A2CE-1A1B52D54668}" destId="{51D6E2DE-6444-4D72-A86A-316E79165FFF}" srcOrd="0" destOrd="0" presId="urn:microsoft.com/office/officeart/2005/8/layout/lProcess3"/>
    <dgm:cxn modelId="{2A1F2F60-0AAA-46F9-B945-71D4BA1C8D0A}" type="presOf" srcId="{1A3BC643-370B-4873-976E-7D49963754BD}" destId="{579C8374-1FFF-41EC-B5C3-33A6C3B0A068}" srcOrd="0" destOrd="0" presId="urn:microsoft.com/office/officeart/2005/8/layout/lProcess3"/>
    <dgm:cxn modelId="{960EE273-1182-4A11-9C54-C6C311964C22}" type="presOf" srcId="{2F98F9FD-2D67-4DB5-820B-BF4C52BC8735}" destId="{0B7BCF24-765C-4098-8802-C9EF168F0B5B}" srcOrd="0" destOrd="0" presId="urn:microsoft.com/office/officeart/2005/8/layout/lProcess3"/>
    <dgm:cxn modelId="{44897F89-5072-48AA-A3CA-C4CC0D26B10F}" type="presOf" srcId="{127594B9-07C3-47FE-9142-DF9AD4DB179B}" destId="{3E47BB1E-D130-49DE-8F5D-732B675356C2}" srcOrd="0" destOrd="0" presId="urn:microsoft.com/office/officeart/2005/8/layout/lProcess3"/>
    <dgm:cxn modelId="{70AC3D9A-94F6-4A8D-AFCA-15F77E55C693}" srcId="{FF003C71-5E81-49BB-B761-039F24449650}" destId="{127594B9-07C3-47FE-9142-DF9AD4DB179B}" srcOrd="2" destOrd="0" parTransId="{637E4B06-0EB3-4490-AE71-54DF00937BF0}" sibTransId="{AB6D85C6-099D-4748-96D6-363E4930D79D}"/>
    <dgm:cxn modelId="{B24DFAD6-E319-40DE-9B7B-B5C028A54EEA}" srcId="{2F98F9FD-2D67-4DB5-820B-BF4C52BC8735}" destId="{1A3BC643-370B-4873-976E-7D49963754BD}" srcOrd="0" destOrd="0" parTransId="{B598C7F5-1630-48F6-A3EC-14B4FF2E30BC}" sibTransId="{DB05A526-8066-4089-A224-652054EB7AD1}"/>
    <dgm:cxn modelId="{88CCCDF6-FD47-42CD-A24F-389CF5AA330F}" srcId="{FF003C71-5E81-49BB-B761-039F24449650}" destId="{E35A4EEF-0AF0-488F-A2CE-1A1B52D54668}" srcOrd="0" destOrd="0" parTransId="{349AD1E4-B8A7-4884-B7E6-21ACDA8BB5F7}" sibTransId="{2058B87D-B01F-4EF7-9A3F-696BC222D11D}"/>
    <dgm:cxn modelId="{18B1309C-DEE8-4E4F-85F5-6954F5EEBA46}" type="presParOf" srcId="{0B7BCF24-765C-4098-8802-C9EF168F0B5B}" destId="{9C382409-1B18-4AC4-AE40-1005192EFD01}" srcOrd="0" destOrd="0" presId="urn:microsoft.com/office/officeart/2005/8/layout/lProcess3"/>
    <dgm:cxn modelId="{011FF871-3F73-446F-9676-0371E65A33D2}" type="presParOf" srcId="{9C382409-1B18-4AC4-AE40-1005192EFD01}" destId="{579C8374-1FFF-41EC-B5C3-33A6C3B0A068}" srcOrd="0" destOrd="0" presId="urn:microsoft.com/office/officeart/2005/8/layout/lProcess3"/>
    <dgm:cxn modelId="{9751A2B5-2E43-4CC3-BD6C-041E2900ED26}" type="presParOf" srcId="{0B7BCF24-765C-4098-8802-C9EF168F0B5B}" destId="{3419AC7C-59C5-424F-ABB6-4CCDFF36D612}" srcOrd="1" destOrd="0" presId="urn:microsoft.com/office/officeart/2005/8/layout/lProcess3"/>
    <dgm:cxn modelId="{E0DB53CE-612D-493D-9FF8-99B347AAF400}" type="presParOf" srcId="{0B7BCF24-765C-4098-8802-C9EF168F0B5B}" destId="{6255E200-1E7C-4200-9492-B86F4CC70B1C}" srcOrd="2" destOrd="0" presId="urn:microsoft.com/office/officeart/2005/8/layout/lProcess3"/>
    <dgm:cxn modelId="{F345DDBD-99A2-4593-86DA-0B2BEC2014C1}" type="presParOf" srcId="{6255E200-1E7C-4200-9492-B86F4CC70B1C}" destId="{8F6B7DC5-6700-4B33-A763-78B016F75EA0}" srcOrd="0" destOrd="0" presId="urn:microsoft.com/office/officeart/2005/8/layout/lProcess3"/>
    <dgm:cxn modelId="{D82AE9E7-5567-44ED-87B4-FBE5F5C47C9E}" type="presParOf" srcId="{6255E200-1E7C-4200-9492-B86F4CC70B1C}" destId="{26A9B816-B919-44A3-BD6B-1A8B4B639A93}" srcOrd="1" destOrd="0" presId="urn:microsoft.com/office/officeart/2005/8/layout/lProcess3"/>
    <dgm:cxn modelId="{85511570-84A1-4243-9EB8-1CADE0A7FA3E}" type="presParOf" srcId="{6255E200-1E7C-4200-9492-B86F4CC70B1C}" destId="{51D6E2DE-6444-4D72-A86A-316E79165FFF}" srcOrd="2" destOrd="0" presId="urn:microsoft.com/office/officeart/2005/8/layout/lProcess3"/>
    <dgm:cxn modelId="{092D91E0-9466-439E-913F-31A6A3AFEF80}" type="presParOf" srcId="{6255E200-1E7C-4200-9492-B86F4CC70B1C}" destId="{12EE77B7-8F3A-45E7-BB02-CA67FA94F901}" srcOrd="3" destOrd="0" presId="urn:microsoft.com/office/officeart/2005/8/layout/lProcess3"/>
    <dgm:cxn modelId="{7DB9A61C-3246-4980-B74C-58223D1D269D}" type="presParOf" srcId="{6255E200-1E7C-4200-9492-B86F4CC70B1C}" destId="{5EC4F42E-43BB-4873-B0DF-E080724C6EF3}" srcOrd="4" destOrd="0" presId="urn:microsoft.com/office/officeart/2005/8/layout/lProcess3"/>
    <dgm:cxn modelId="{C7036984-E46B-4EEA-B98B-6D16E23695DB}" type="presParOf" srcId="{6255E200-1E7C-4200-9492-B86F4CC70B1C}" destId="{F93D26DF-5EF9-4469-8F10-2A34150BBFAA}" srcOrd="5" destOrd="0" presId="urn:microsoft.com/office/officeart/2005/8/layout/lProcess3"/>
    <dgm:cxn modelId="{E78005CE-039C-4F32-ADC3-086A0929181B}" type="presParOf" srcId="{6255E200-1E7C-4200-9492-B86F4CC70B1C}" destId="{3E47BB1E-D130-49DE-8F5D-732B675356C2}" srcOrd="6"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D472BE70-3DCA-482C-9EC4-AFC06974A861}"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09CB4C93-F4A4-4E18-AA72-C69FD1A4037C}">
      <dgm:prSet/>
      <dgm:spPr/>
      <dgm:t>
        <a:bodyPr/>
        <a:lstStyle/>
        <a:p>
          <a:pPr algn="ctr"/>
          <a:r>
            <a:rPr lang="en-US" b="1"/>
            <a:t>Section 306 </a:t>
          </a:r>
          <a:endParaRPr lang="en-US"/>
        </a:p>
      </dgm:t>
    </dgm:pt>
    <dgm:pt modelId="{89EB1F5E-6F62-4E6A-92BA-A0D7CBF93B56}" type="parTrans" cxnId="{4A880A63-3C9D-4AE8-A7EB-097ED0667A5D}">
      <dgm:prSet/>
      <dgm:spPr/>
      <dgm:t>
        <a:bodyPr/>
        <a:lstStyle/>
        <a:p>
          <a:endParaRPr lang="en-US"/>
        </a:p>
      </dgm:t>
    </dgm:pt>
    <dgm:pt modelId="{820ED352-821C-42BC-8070-1C5C93D4C327}" type="sibTrans" cxnId="{4A880A63-3C9D-4AE8-A7EB-097ED0667A5D}">
      <dgm:prSet/>
      <dgm:spPr/>
      <dgm:t>
        <a:bodyPr/>
        <a:lstStyle/>
        <a:p>
          <a:endParaRPr lang="en-US"/>
        </a:p>
      </dgm:t>
    </dgm:pt>
    <dgm:pt modelId="{6B6502D4-03C9-4987-8CD7-499FEE5979F0}">
      <dgm:prSet/>
      <dgm:spPr/>
      <dgm:t>
        <a:bodyPr/>
        <a:lstStyle/>
        <a:p>
          <a:pPr algn="ctr"/>
          <a:r>
            <a:rPr lang="en-US" b="1" dirty="0"/>
            <a:t>Standard Design Contract </a:t>
          </a:r>
          <a:endParaRPr lang="en-US" dirty="0"/>
        </a:p>
      </dgm:t>
    </dgm:pt>
    <dgm:pt modelId="{FB3E6AF0-6C33-47CF-9C1A-6752009E2A4C}" type="parTrans" cxnId="{C44289C7-9E8D-43AC-AA1A-B44AA9FC0CBC}">
      <dgm:prSet/>
      <dgm:spPr/>
      <dgm:t>
        <a:bodyPr/>
        <a:lstStyle/>
        <a:p>
          <a:endParaRPr lang="en-US"/>
        </a:p>
      </dgm:t>
    </dgm:pt>
    <dgm:pt modelId="{91EB8501-D97D-4981-A1D2-D8B95D32E191}" type="sibTrans" cxnId="{C44289C7-9E8D-43AC-AA1A-B44AA9FC0CBC}">
      <dgm:prSet/>
      <dgm:spPr/>
      <dgm:t>
        <a:bodyPr/>
        <a:lstStyle/>
        <a:p>
          <a:endParaRPr lang="en-US"/>
        </a:p>
      </dgm:t>
    </dgm:pt>
    <dgm:pt modelId="{C5CE1555-C43F-4DAC-B38D-6D7CAD3B90DB}" type="pres">
      <dgm:prSet presAssocID="{D472BE70-3DCA-482C-9EC4-AFC06974A861}" presName="linear" presStyleCnt="0">
        <dgm:presLayoutVars>
          <dgm:animLvl val="lvl"/>
          <dgm:resizeHandles val="exact"/>
        </dgm:presLayoutVars>
      </dgm:prSet>
      <dgm:spPr/>
    </dgm:pt>
    <dgm:pt modelId="{807426D2-89C2-4805-B3D7-CBAE53DD12B6}" type="pres">
      <dgm:prSet presAssocID="{09CB4C93-F4A4-4E18-AA72-C69FD1A4037C}" presName="parentText" presStyleLbl="node1" presStyleIdx="0" presStyleCnt="2">
        <dgm:presLayoutVars>
          <dgm:chMax val="0"/>
          <dgm:bulletEnabled val="1"/>
        </dgm:presLayoutVars>
      </dgm:prSet>
      <dgm:spPr/>
    </dgm:pt>
    <dgm:pt modelId="{DD2A8C38-E1DB-45E9-9269-D9FEAE681FCE}" type="pres">
      <dgm:prSet presAssocID="{820ED352-821C-42BC-8070-1C5C93D4C327}" presName="spacer" presStyleCnt="0"/>
      <dgm:spPr/>
    </dgm:pt>
    <dgm:pt modelId="{2B734A63-18D5-4C61-9CF6-975F5F0A2F71}" type="pres">
      <dgm:prSet presAssocID="{6B6502D4-03C9-4987-8CD7-499FEE5979F0}" presName="parentText" presStyleLbl="node1" presStyleIdx="1" presStyleCnt="2">
        <dgm:presLayoutVars>
          <dgm:chMax val="0"/>
          <dgm:bulletEnabled val="1"/>
        </dgm:presLayoutVars>
      </dgm:prSet>
      <dgm:spPr/>
    </dgm:pt>
  </dgm:ptLst>
  <dgm:cxnLst>
    <dgm:cxn modelId="{8F568732-54C0-49F9-9748-26E1C1C42EE0}" type="presOf" srcId="{6B6502D4-03C9-4987-8CD7-499FEE5979F0}" destId="{2B734A63-18D5-4C61-9CF6-975F5F0A2F71}" srcOrd="0" destOrd="0" presId="urn:microsoft.com/office/officeart/2005/8/layout/vList2"/>
    <dgm:cxn modelId="{56AD003C-EB71-4F56-8D99-F787F4DD9593}" type="presOf" srcId="{D472BE70-3DCA-482C-9EC4-AFC06974A861}" destId="{C5CE1555-C43F-4DAC-B38D-6D7CAD3B90DB}" srcOrd="0" destOrd="0" presId="urn:microsoft.com/office/officeart/2005/8/layout/vList2"/>
    <dgm:cxn modelId="{4A880A63-3C9D-4AE8-A7EB-097ED0667A5D}" srcId="{D472BE70-3DCA-482C-9EC4-AFC06974A861}" destId="{09CB4C93-F4A4-4E18-AA72-C69FD1A4037C}" srcOrd="0" destOrd="0" parTransId="{89EB1F5E-6F62-4E6A-92BA-A0D7CBF93B56}" sibTransId="{820ED352-821C-42BC-8070-1C5C93D4C327}"/>
    <dgm:cxn modelId="{BEA7CD79-DDF2-4F52-BDD1-4D47D397FECE}" type="presOf" srcId="{09CB4C93-F4A4-4E18-AA72-C69FD1A4037C}" destId="{807426D2-89C2-4805-B3D7-CBAE53DD12B6}" srcOrd="0" destOrd="0" presId="urn:microsoft.com/office/officeart/2005/8/layout/vList2"/>
    <dgm:cxn modelId="{C44289C7-9E8D-43AC-AA1A-B44AA9FC0CBC}" srcId="{D472BE70-3DCA-482C-9EC4-AFC06974A861}" destId="{6B6502D4-03C9-4987-8CD7-499FEE5979F0}" srcOrd="1" destOrd="0" parTransId="{FB3E6AF0-6C33-47CF-9C1A-6752009E2A4C}" sibTransId="{91EB8501-D97D-4981-A1D2-D8B95D32E191}"/>
    <dgm:cxn modelId="{B6291927-D357-48E5-AD86-676A8EDB1D27}" type="presParOf" srcId="{C5CE1555-C43F-4DAC-B38D-6D7CAD3B90DB}" destId="{807426D2-89C2-4805-B3D7-CBAE53DD12B6}" srcOrd="0" destOrd="0" presId="urn:microsoft.com/office/officeart/2005/8/layout/vList2"/>
    <dgm:cxn modelId="{C12DFC14-5C1F-4954-BBC5-3B3E00FF2A72}" type="presParOf" srcId="{C5CE1555-C43F-4DAC-B38D-6D7CAD3B90DB}" destId="{DD2A8C38-E1DB-45E9-9269-D9FEAE681FCE}" srcOrd="1" destOrd="0" presId="urn:microsoft.com/office/officeart/2005/8/layout/vList2"/>
    <dgm:cxn modelId="{026CF111-E9ED-448F-9A7E-0A1CEF18CB67}" type="presParOf" srcId="{C5CE1555-C43F-4DAC-B38D-6D7CAD3B90DB}" destId="{2B734A63-18D5-4C61-9CF6-975F5F0A2F71}"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4E8299D1-BCCF-4953-B5C9-F397F9BE21E6}" type="doc">
      <dgm:prSet loTypeId="urn:microsoft.com/office/officeart/2005/8/layout/architecture" loCatId="relationship" qsTypeId="urn:microsoft.com/office/officeart/2005/8/quickstyle/3d2" qsCatId="3D" csTypeId="urn:microsoft.com/office/officeart/2005/8/colors/colorful3" csCatId="colorful"/>
      <dgm:spPr/>
      <dgm:t>
        <a:bodyPr/>
        <a:lstStyle/>
        <a:p>
          <a:endParaRPr lang="en-US"/>
        </a:p>
      </dgm:t>
    </dgm:pt>
    <dgm:pt modelId="{2C3E0D7A-3750-4589-8521-9185CFB967F4}">
      <dgm:prSet/>
      <dgm:spPr/>
      <dgm:t>
        <a:bodyPr/>
        <a:lstStyle/>
        <a:p>
          <a:r>
            <a:rPr lang="en-US" dirty="0"/>
            <a:t>Contracts for design shall be executed on the Standard Form of Agreement between Owner and Designer (Form OC-22) which includes, by reference, the latest edition of State Construction Office Manual available on the SCO website. </a:t>
          </a:r>
        </a:p>
      </dgm:t>
    </dgm:pt>
    <dgm:pt modelId="{4356699D-8D6C-40F8-90F2-90DE932FBEF1}" type="parTrans" cxnId="{D49CB5FF-398D-417D-BEA8-751139F6F3B6}">
      <dgm:prSet/>
      <dgm:spPr/>
      <dgm:t>
        <a:bodyPr/>
        <a:lstStyle/>
        <a:p>
          <a:endParaRPr lang="en-US"/>
        </a:p>
      </dgm:t>
    </dgm:pt>
    <dgm:pt modelId="{4DACA44D-B2A3-4AC6-91FD-986461944CBE}" type="sibTrans" cxnId="{D49CB5FF-398D-417D-BEA8-751139F6F3B6}">
      <dgm:prSet/>
      <dgm:spPr/>
      <dgm:t>
        <a:bodyPr/>
        <a:lstStyle/>
        <a:p>
          <a:endParaRPr lang="en-US"/>
        </a:p>
      </dgm:t>
    </dgm:pt>
    <dgm:pt modelId="{BDF445A1-7E8C-425D-B43E-C8F3179A2709}">
      <dgm:prSet/>
      <dgm:spPr/>
      <dgm:t>
        <a:bodyPr/>
        <a:lstStyle/>
        <a:p>
          <a:r>
            <a:rPr lang="en-US"/>
            <a:t>The designer should carefully review this material prior to negotiating the contract. Preliminary design, studies, planning activities, and other specialty services may be executed using a Letter Agreement contract applicable to the project circumstances. </a:t>
          </a:r>
        </a:p>
      </dgm:t>
    </dgm:pt>
    <dgm:pt modelId="{4CCEBB3E-93A7-4884-9A79-DB71421D45CD}" type="parTrans" cxnId="{D12D62C1-9241-471B-A98C-EC97A479C28C}">
      <dgm:prSet/>
      <dgm:spPr/>
      <dgm:t>
        <a:bodyPr/>
        <a:lstStyle/>
        <a:p>
          <a:endParaRPr lang="en-US"/>
        </a:p>
      </dgm:t>
    </dgm:pt>
    <dgm:pt modelId="{A4374631-52F1-4302-8DFB-5A87F5D81FDB}" type="sibTrans" cxnId="{D12D62C1-9241-471B-A98C-EC97A479C28C}">
      <dgm:prSet/>
      <dgm:spPr/>
      <dgm:t>
        <a:bodyPr/>
        <a:lstStyle/>
        <a:p>
          <a:endParaRPr lang="en-US"/>
        </a:p>
      </dgm:t>
    </dgm:pt>
    <dgm:pt modelId="{CAA4C05F-1A8C-408C-BEC0-584A40371FDD}" type="pres">
      <dgm:prSet presAssocID="{4E8299D1-BCCF-4953-B5C9-F397F9BE21E6}" presName="Name0" presStyleCnt="0">
        <dgm:presLayoutVars>
          <dgm:chPref val="1"/>
          <dgm:dir/>
          <dgm:animOne val="branch"/>
          <dgm:animLvl val="lvl"/>
          <dgm:resizeHandles/>
        </dgm:presLayoutVars>
      </dgm:prSet>
      <dgm:spPr/>
    </dgm:pt>
    <dgm:pt modelId="{56CB6902-0A43-4E31-A1E7-D435D3E8154F}" type="pres">
      <dgm:prSet presAssocID="{2C3E0D7A-3750-4589-8521-9185CFB967F4}" presName="vertOne" presStyleCnt="0"/>
      <dgm:spPr/>
    </dgm:pt>
    <dgm:pt modelId="{7216A429-9502-41D3-9BC2-573F72FF5691}" type="pres">
      <dgm:prSet presAssocID="{2C3E0D7A-3750-4589-8521-9185CFB967F4}" presName="txOne" presStyleLbl="node0" presStyleIdx="0" presStyleCnt="2">
        <dgm:presLayoutVars>
          <dgm:chPref val="3"/>
        </dgm:presLayoutVars>
      </dgm:prSet>
      <dgm:spPr/>
    </dgm:pt>
    <dgm:pt modelId="{8F05D3C2-7EEC-4C9B-9132-41E558AAECD7}" type="pres">
      <dgm:prSet presAssocID="{2C3E0D7A-3750-4589-8521-9185CFB967F4}" presName="horzOne" presStyleCnt="0"/>
      <dgm:spPr/>
    </dgm:pt>
    <dgm:pt modelId="{82EE5802-BAD1-4567-AF98-0F0161B1EDB6}" type="pres">
      <dgm:prSet presAssocID="{4DACA44D-B2A3-4AC6-91FD-986461944CBE}" presName="sibSpaceOne" presStyleCnt="0"/>
      <dgm:spPr/>
    </dgm:pt>
    <dgm:pt modelId="{FD92BB89-4F79-4725-B503-DCEC35E28C65}" type="pres">
      <dgm:prSet presAssocID="{BDF445A1-7E8C-425D-B43E-C8F3179A2709}" presName="vertOne" presStyleCnt="0"/>
      <dgm:spPr/>
    </dgm:pt>
    <dgm:pt modelId="{AF9914DF-5D62-4029-BFA1-2AC80DA025A9}" type="pres">
      <dgm:prSet presAssocID="{BDF445A1-7E8C-425D-B43E-C8F3179A2709}" presName="txOne" presStyleLbl="node0" presStyleIdx="1" presStyleCnt="2">
        <dgm:presLayoutVars>
          <dgm:chPref val="3"/>
        </dgm:presLayoutVars>
      </dgm:prSet>
      <dgm:spPr/>
    </dgm:pt>
    <dgm:pt modelId="{6118AEBC-1FC5-449E-A3F3-90882C1D36AC}" type="pres">
      <dgm:prSet presAssocID="{BDF445A1-7E8C-425D-B43E-C8F3179A2709}" presName="horzOne" presStyleCnt="0"/>
      <dgm:spPr/>
    </dgm:pt>
  </dgm:ptLst>
  <dgm:cxnLst>
    <dgm:cxn modelId="{1C4EA250-BC14-4677-A3E9-8C27751ED140}" type="presOf" srcId="{2C3E0D7A-3750-4589-8521-9185CFB967F4}" destId="{7216A429-9502-41D3-9BC2-573F72FF5691}" srcOrd="0" destOrd="0" presId="urn:microsoft.com/office/officeart/2005/8/layout/architecture"/>
    <dgm:cxn modelId="{DE993BA4-1A60-46B1-A04C-C156047CCC4F}" type="presOf" srcId="{BDF445A1-7E8C-425D-B43E-C8F3179A2709}" destId="{AF9914DF-5D62-4029-BFA1-2AC80DA025A9}" srcOrd="0" destOrd="0" presId="urn:microsoft.com/office/officeart/2005/8/layout/architecture"/>
    <dgm:cxn modelId="{F86655B5-92D9-4B78-817F-64A39A62BAFE}" type="presOf" srcId="{4E8299D1-BCCF-4953-B5C9-F397F9BE21E6}" destId="{CAA4C05F-1A8C-408C-BEC0-584A40371FDD}" srcOrd="0" destOrd="0" presId="urn:microsoft.com/office/officeart/2005/8/layout/architecture"/>
    <dgm:cxn modelId="{D12D62C1-9241-471B-A98C-EC97A479C28C}" srcId="{4E8299D1-BCCF-4953-B5C9-F397F9BE21E6}" destId="{BDF445A1-7E8C-425D-B43E-C8F3179A2709}" srcOrd="1" destOrd="0" parTransId="{4CCEBB3E-93A7-4884-9A79-DB71421D45CD}" sibTransId="{A4374631-52F1-4302-8DFB-5A87F5D81FDB}"/>
    <dgm:cxn modelId="{D49CB5FF-398D-417D-BEA8-751139F6F3B6}" srcId="{4E8299D1-BCCF-4953-B5C9-F397F9BE21E6}" destId="{2C3E0D7A-3750-4589-8521-9185CFB967F4}" srcOrd="0" destOrd="0" parTransId="{4356699D-8D6C-40F8-90F2-90DE932FBEF1}" sibTransId="{4DACA44D-B2A3-4AC6-91FD-986461944CBE}"/>
    <dgm:cxn modelId="{2F9208C9-C400-433E-9D9C-993109BD3466}" type="presParOf" srcId="{CAA4C05F-1A8C-408C-BEC0-584A40371FDD}" destId="{56CB6902-0A43-4E31-A1E7-D435D3E8154F}" srcOrd="0" destOrd="0" presId="urn:microsoft.com/office/officeart/2005/8/layout/architecture"/>
    <dgm:cxn modelId="{590FC64A-132A-4E15-BF11-7CEE9616FF0D}" type="presParOf" srcId="{56CB6902-0A43-4E31-A1E7-D435D3E8154F}" destId="{7216A429-9502-41D3-9BC2-573F72FF5691}" srcOrd="0" destOrd="0" presId="urn:microsoft.com/office/officeart/2005/8/layout/architecture"/>
    <dgm:cxn modelId="{45D0AF24-92EB-4ABE-B175-CB083B32DFDA}" type="presParOf" srcId="{56CB6902-0A43-4E31-A1E7-D435D3E8154F}" destId="{8F05D3C2-7EEC-4C9B-9132-41E558AAECD7}" srcOrd="1" destOrd="0" presId="urn:microsoft.com/office/officeart/2005/8/layout/architecture"/>
    <dgm:cxn modelId="{BD28A989-5313-4B4B-B5DF-1D5682A18425}" type="presParOf" srcId="{CAA4C05F-1A8C-408C-BEC0-584A40371FDD}" destId="{82EE5802-BAD1-4567-AF98-0F0161B1EDB6}" srcOrd="1" destOrd="0" presId="urn:microsoft.com/office/officeart/2005/8/layout/architecture"/>
    <dgm:cxn modelId="{22BAB044-86EF-4A83-ADE9-0E5D0F60BE8E}" type="presParOf" srcId="{CAA4C05F-1A8C-408C-BEC0-584A40371FDD}" destId="{FD92BB89-4F79-4725-B503-DCEC35E28C65}" srcOrd="2" destOrd="0" presId="urn:microsoft.com/office/officeart/2005/8/layout/architecture"/>
    <dgm:cxn modelId="{77FED4DC-C61C-4D8B-A094-6F13068EF55D}" type="presParOf" srcId="{FD92BB89-4F79-4725-B503-DCEC35E28C65}" destId="{AF9914DF-5D62-4029-BFA1-2AC80DA025A9}" srcOrd="0" destOrd="0" presId="urn:microsoft.com/office/officeart/2005/8/layout/architecture"/>
    <dgm:cxn modelId="{E0DEB1A9-4A7E-46AD-B660-1495CBB4B078}" type="presParOf" srcId="{FD92BB89-4F79-4725-B503-DCEC35E28C65}" destId="{6118AEBC-1FC5-449E-A3F3-90882C1D36AC}" srcOrd="1" destOrd="0" presId="urn:microsoft.com/office/officeart/2005/8/layout/archite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0DC0F9A9-4DAC-4862-A4DD-5D477D8D65C1}" type="doc">
      <dgm:prSet loTypeId="urn:microsoft.com/office/officeart/2005/8/layout/hList6" loCatId="list" qsTypeId="urn:microsoft.com/office/officeart/2005/8/quickstyle/3d1" qsCatId="3D" csTypeId="urn:microsoft.com/office/officeart/2005/8/colors/colorful5" csCatId="colorful" phldr="1"/>
      <dgm:spPr/>
      <dgm:t>
        <a:bodyPr/>
        <a:lstStyle/>
        <a:p>
          <a:endParaRPr lang="en-US"/>
        </a:p>
      </dgm:t>
    </dgm:pt>
    <dgm:pt modelId="{9A5DD947-E7E6-4013-93E4-46DA7299A70D}">
      <dgm:prSet custT="1"/>
      <dgm:spPr/>
      <dgm:t>
        <a:bodyPr/>
        <a:lstStyle/>
        <a:p>
          <a:r>
            <a:rPr lang="en-US" sz="3200" dirty="0"/>
            <a:t>IPS</a:t>
          </a:r>
        </a:p>
      </dgm:t>
    </dgm:pt>
    <dgm:pt modelId="{0409CB94-F0C5-4E97-BB55-E944A8BC5AF1}" type="parTrans" cxnId="{DE26ECB5-C1ED-4325-AED4-9A75AB4B1661}">
      <dgm:prSet/>
      <dgm:spPr/>
      <dgm:t>
        <a:bodyPr/>
        <a:lstStyle/>
        <a:p>
          <a:endParaRPr lang="en-US"/>
        </a:p>
      </dgm:t>
    </dgm:pt>
    <dgm:pt modelId="{DFBED4A1-3614-4C75-9A33-16CBAC2A29F0}" type="sibTrans" cxnId="{DE26ECB5-C1ED-4325-AED4-9A75AB4B1661}">
      <dgm:prSet/>
      <dgm:spPr/>
      <dgm:t>
        <a:bodyPr/>
        <a:lstStyle/>
        <a:p>
          <a:endParaRPr lang="en-US"/>
        </a:p>
      </dgm:t>
    </dgm:pt>
    <dgm:pt modelId="{2F2F7784-AD7C-415A-A492-1ED0266A9FD8}">
      <dgm:prSet custT="1"/>
      <dgm:spPr/>
      <dgm:t>
        <a:bodyPr/>
        <a:lstStyle/>
        <a:p>
          <a:r>
            <a:rPr lang="en-US" sz="2400" dirty="0"/>
            <a:t>Interactive Purchasing System</a:t>
          </a:r>
        </a:p>
      </dgm:t>
    </dgm:pt>
    <dgm:pt modelId="{931CDA50-D056-4696-A4E4-E95D3EDB23CB}" type="parTrans" cxnId="{10CCD9B7-6D31-4E4D-A9D5-6EC8974A5C81}">
      <dgm:prSet/>
      <dgm:spPr/>
      <dgm:t>
        <a:bodyPr/>
        <a:lstStyle/>
        <a:p>
          <a:endParaRPr lang="en-US"/>
        </a:p>
      </dgm:t>
    </dgm:pt>
    <dgm:pt modelId="{3C71D375-9CF0-4A6D-B8D6-3501220E6B7D}" type="sibTrans" cxnId="{10CCD9B7-6D31-4E4D-A9D5-6EC8974A5C81}">
      <dgm:prSet/>
      <dgm:spPr/>
      <dgm:t>
        <a:bodyPr/>
        <a:lstStyle/>
        <a:p>
          <a:endParaRPr lang="en-US"/>
        </a:p>
      </dgm:t>
    </dgm:pt>
    <dgm:pt modelId="{B893489E-BDF3-435C-8D4E-E9B52ECC85C6}">
      <dgm:prSet/>
      <dgm:spPr/>
      <dgm:t>
        <a:bodyPr/>
        <a:lstStyle/>
        <a:p>
          <a:r>
            <a:rPr lang="en-US" dirty="0"/>
            <a:t>Must be registered in IPS to be in Interscope</a:t>
          </a:r>
        </a:p>
      </dgm:t>
    </dgm:pt>
    <dgm:pt modelId="{09939AB9-F81E-4C77-BE7B-D3FE427CB4E3}" type="parTrans" cxnId="{2B45A369-5BD5-4760-947A-897BC25104A5}">
      <dgm:prSet/>
      <dgm:spPr/>
      <dgm:t>
        <a:bodyPr/>
        <a:lstStyle/>
        <a:p>
          <a:endParaRPr lang="en-US"/>
        </a:p>
      </dgm:t>
    </dgm:pt>
    <dgm:pt modelId="{904FA06C-35EF-4FFB-AF37-DDB848C6B2A6}" type="sibTrans" cxnId="{2B45A369-5BD5-4760-947A-897BC25104A5}">
      <dgm:prSet/>
      <dgm:spPr/>
      <dgm:t>
        <a:bodyPr/>
        <a:lstStyle/>
        <a:p>
          <a:endParaRPr lang="en-US"/>
        </a:p>
      </dgm:t>
    </dgm:pt>
    <dgm:pt modelId="{7F55305A-E4F6-4C58-887B-A851226EC864}">
      <dgm:prSet/>
      <dgm:spPr/>
      <dgm:t>
        <a:bodyPr/>
        <a:lstStyle/>
        <a:p>
          <a:r>
            <a:rPr lang="en-US" dirty="0"/>
            <a:t>Free email notifications for bidding opportunities</a:t>
          </a:r>
        </a:p>
      </dgm:t>
    </dgm:pt>
    <dgm:pt modelId="{2399ADF3-7215-4A3F-A348-6175C3C8A9F8}" type="parTrans" cxnId="{189DB40A-9DD7-4F97-B68A-18DD492C00C3}">
      <dgm:prSet/>
      <dgm:spPr/>
      <dgm:t>
        <a:bodyPr/>
        <a:lstStyle/>
        <a:p>
          <a:endParaRPr lang="en-US"/>
        </a:p>
      </dgm:t>
    </dgm:pt>
    <dgm:pt modelId="{10BD9ECA-DE46-4145-880C-B0BF909C539A}" type="sibTrans" cxnId="{189DB40A-9DD7-4F97-B68A-18DD492C00C3}">
      <dgm:prSet/>
      <dgm:spPr/>
      <dgm:t>
        <a:bodyPr/>
        <a:lstStyle/>
        <a:p>
          <a:endParaRPr lang="en-US"/>
        </a:p>
      </dgm:t>
    </dgm:pt>
    <dgm:pt modelId="{492B6CF2-6CB9-4442-9597-CA46431871B0}">
      <dgm:prSet/>
      <dgm:spPr/>
      <dgm:t>
        <a:bodyPr/>
        <a:lstStyle/>
        <a:p>
          <a:r>
            <a:rPr lang="en-US" dirty="0"/>
            <a:t>IPS advertises solicitations from</a:t>
          </a:r>
        </a:p>
      </dgm:t>
    </dgm:pt>
    <dgm:pt modelId="{729BEF47-2C95-4C4D-BFC0-771C064023C3}" type="parTrans" cxnId="{C060429D-B316-4ED4-BE81-BC686B26A950}">
      <dgm:prSet/>
      <dgm:spPr/>
      <dgm:t>
        <a:bodyPr/>
        <a:lstStyle/>
        <a:p>
          <a:endParaRPr lang="en-US"/>
        </a:p>
      </dgm:t>
    </dgm:pt>
    <dgm:pt modelId="{1F0731F5-B4F8-4450-850D-933833A65B39}" type="sibTrans" cxnId="{C060429D-B316-4ED4-BE81-BC686B26A950}">
      <dgm:prSet/>
      <dgm:spPr/>
      <dgm:t>
        <a:bodyPr/>
        <a:lstStyle/>
        <a:p>
          <a:endParaRPr lang="en-US"/>
        </a:p>
      </dgm:t>
    </dgm:pt>
    <dgm:pt modelId="{05661E23-7AE3-47E5-AF61-D9136AC25C9D}">
      <dgm:prSet/>
      <dgm:spPr/>
      <dgm:t>
        <a:bodyPr/>
        <a:lstStyle/>
        <a:p>
          <a:r>
            <a:rPr lang="en-US" dirty="0"/>
            <a:t>all state agencies</a:t>
          </a:r>
        </a:p>
      </dgm:t>
    </dgm:pt>
    <dgm:pt modelId="{B21DDAEA-4A55-446B-8673-5FD9452EE85A}" type="parTrans" cxnId="{71FAB542-98A8-4F04-8C27-596E0F94EE4C}">
      <dgm:prSet/>
      <dgm:spPr/>
      <dgm:t>
        <a:bodyPr/>
        <a:lstStyle/>
        <a:p>
          <a:endParaRPr lang="en-US"/>
        </a:p>
      </dgm:t>
    </dgm:pt>
    <dgm:pt modelId="{02DB8379-A4E8-4E3C-B111-677E9DBFFC33}" type="sibTrans" cxnId="{71FAB542-98A8-4F04-8C27-596E0F94EE4C}">
      <dgm:prSet/>
      <dgm:spPr/>
      <dgm:t>
        <a:bodyPr/>
        <a:lstStyle/>
        <a:p>
          <a:endParaRPr lang="en-US"/>
        </a:p>
      </dgm:t>
    </dgm:pt>
    <dgm:pt modelId="{5F14BEC0-CA62-47FA-BA46-E6235FAE7B40}">
      <dgm:prSet/>
      <dgm:spPr/>
      <dgm:t>
        <a:bodyPr/>
        <a:lstStyle/>
        <a:p>
          <a:r>
            <a:rPr lang="en-US" dirty="0"/>
            <a:t>Community colleges</a:t>
          </a:r>
        </a:p>
      </dgm:t>
    </dgm:pt>
    <dgm:pt modelId="{08D52A55-0F81-4A1E-9407-082B686EEEAE}" type="parTrans" cxnId="{D77A4BE6-13F5-4640-99E4-8A171CF67968}">
      <dgm:prSet/>
      <dgm:spPr/>
      <dgm:t>
        <a:bodyPr/>
        <a:lstStyle/>
        <a:p>
          <a:endParaRPr lang="en-US"/>
        </a:p>
      </dgm:t>
    </dgm:pt>
    <dgm:pt modelId="{D7792C58-C5CF-4088-B582-E4E9AC972B69}" type="sibTrans" cxnId="{D77A4BE6-13F5-4640-99E4-8A171CF67968}">
      <dgm:prSet/>
      <dgm:spPr/>
      <dgm:t>
        <a:bodyPr/>
        <a:lstStyle/>
        <a:p>
          <a:endParaRPr lang="en-US"/>
        </a:p>
      </dgm:t>
    </dgm:pt>
    <dgm:pt modelId="{1C38BCE3-5F9F-442C-8056-6A7304DB52E8}">
      <dgm:prSet/>
      <dgm:spPr/>
      <dgm:t>
        <a:bodyPr/>
        <a:lstStyle/>
        <a:p>
          <a:r>
            <a:rPr lang="en-US" dirty="0"/>
            <a:t>Universities</a:t>
          </a:r>
        </a:p>
      </dgm:t>
    </dgm:pt>
    <dgm:pt modelId="{B974F25B-C49C-4E85-906E-540BBEECC721}" type="parTrans" cxnId="{9ABAD274-E201-4045-B628-9A3416B80006}">
      <dgm:prSet/>
      <dgm:spPr/>
      <dgm:t>
        <a:bodyPr/>
        <a:lstStyle/>
        <a:p>
          <a:endParaRPr lang="en-US"/>
        </a:p>
      </dgm:t>
    </dgm:pt>
    <dgm:pt modelId="{0647C431-97B2-4781-8EEF-BB88FF7186B2}" type="sibTrans" cxnId="{9ABAD274-E201-4045-B628-9A3416B80006}">
      <dgm:prSet/>
      <dgm:spPr/>
      <dgm:t>
        <a:bodyPr/>
        <a:lstStyle/>
        <a:p>
          <a:endParaRPr lang="en-US"/>
        </a:p>
      </dgm:t>
    </dgm:pt>
    <dgm:pt modelId="{76FD2D86-1EE2-40FB-AD13-407FFB2F9D03}">
      <dgm:prSet/>
      <dgm:spPr/>
      <dgm:t>
        <a:bodyPr/>
        <a:lstStyle/>
        <a:p>
          <a:r>
            <a:rPr lang="en-US" dirty="0"/>
            <a:t>Public schools</a:t>
          </a:r>
        </a:p>
      </dgm:t>
    </dgm:pt>
    <dgm:pt modelId="{EE42CF0F-7FA1-4770-9065-0A7C40016C14}" type="parTrans" cxnId="{5E5597BD-1928-4171-9799-6107C106877C}">
      <dgm:prSet/>
      <dgm:spPr/>
      <dgm:t>
        <a:bodyPr/>
        <a:lstStyle/>
        <a:p>
          <a:endParaRPr lang="en-US"/>
        </a:p>
      </dgm:t>
    </dgm:pt>
    <dgm:pt modelId="{42575E89-5BD1-4D11-8F76-3A3DC8E66A48}" type="sibTrans" cxnId="{5E5597BD-1928-4171-9799-6107C106877C}">
      <dgm:prSet/>
      <dgm:spPr/>
      <dgm:t>
        <a:bodyPr/>
        <a:lstStyle/>
        <a:p>
          <a:endParaRPr lang="en-US"/>
        </a:p>
      </dgm:t>
    </dgm:pt>
    <dgm:pt modelId="{7F89C4C5-F29D-41CE-94CC-B26D9F9AC7B4}">
      <dgm:prSet/>
      <dgm:spPr/>
      <dgm:t>
        <a:bodyPr/>
        <a:lstStyle/>
        <a:p>
          <a:r>
            <a:rPr lang="en-US" dirty="0"/>
            <a:t>Some local governments</a:t>
          </a:r>
        </a:p>
      </dgm:t>
    </dgm:pt>
    <dgm:pt modelId="{BEF8ED21-92B4-4E5E-AC30-403697E5A4DB}" type="parTrans" cxnId="{D3404507-8167-4AD3-8060-CFB626EE544F}">
      <dgm:prSet/>
      <dgm:spPr/>
      <dgm:t>
        <a:bodyPr/>
        <a:lstStyle/>
        <a:p>
          <a:endParaRPr lang="en-US"/>
        </a:p>
      </dgm:t>
    </dgm:pt>
    <dgm:pt modelId="{78CBC0B7-F4EB-471F-840B-6CC2DCA4AB20}" type="sibTrans" cxnId="{D3404507-8167-4AD3-8060-CFB626EE544F}">
      <dgm:prSet/>
      <dgm:spPr/>
      <dgm:t>
        <a:bodyPr/>
        <a:lstStyle/>
        <a:p>
          <a:endParaRPr lang="en-US"/>
        </a:p>
      </dgm:t>
    </dgm:pt>
    <dgm:pt modelId="{55285299-2901-4079-8B43-3BF8A433476A}" type="pres">
      <dgm:prSet presAssocID="{0DC0F9A9-4DAC-4862-A4DD-5D477D8D65C1}" presName="Name0" presStyleCnt="0">
        <dgm:presLayoutVars>
          <dgm:dir/>
          <dgm:resizeHandles val="exact"/>
        </dgm:presLayoutVars>
      </dgm:prSet>
      <dgm:spPr/>
    </dgm:pt>
    <dgm:pt modelId="{921238E5-AABE-477E-9FEC-110B9826FC5D}" type="pres">
      <dgm:prSet presAssocID="{9A5DD947-E7E6-4013-93E4-46DA7299A70D}" presName="node" presStyleLbl="node1" presStyleIdx="0" presStyleCnt="4" custScaleX="98662">
        <dgm:presLayoutVars>
          <dgm:bulletEnabled val="1"/>
        </dgm:presLayoutVars>
      </dgm:prSet>
      <dgm:spPr/>
    </dgm:pt>
    <dgm:pt modelId="{527EA1F8-1B5E-4E88-9111-33D5913CDAE9}" type="pres">
      <dgm:prSet presAssocID="{DFBED4A1-3614-4C75-9A33-16CBAC2A29F0}" presName="sibTrans" presStyleCnt="0"/>
      <dgm:spPr/>
    </dgm:pt>
    <dgm:pt modelId="{39D3D8F0-9697-4CE7-BBAE-0356C0D2C4D3}" type="pres">
      <dgm:prSet presAssocID="{B893489E-BDF3-435C-8D4E-E9B52ECC85C6}" presName="node" presStyleLbl="node1" presStyleIdx="1" presStyleCnt="4">
        <dgm:presLayoutVars>
          <dgm:bulletEnabled val="1"/>
        </dgm:presLayoutVars>
      </dgm:prSet>
      <dgm:spPr/>
    </dgm:pt>
    <dgm:pt modelId="{BC2B3753-59A5-485A-AA09-BD0B0FB1F51F}" type="pres">
      <dgm:prSet presAssocID="{904FA06C-35EF-4FFB-AF37-DDB848C6B2A6}" presName="sibTrans" presStyleCnt="0"/>
      <dgm:spPr/>
    </dgm:pt>
    <dgm:pt modelId="{9795412D-CAD9-4A5C-B9C4-CA93B06D0921}" type="pres">
      <dgm:prSet presAssocID="{7F55305A-E4F6-4C58-887B-A851226EC864}" presName="node" presStyleLbl="node1" presStyleIdx="2" presStyleCnt="4">
        <dgm:presLayoutVars>
          <dgm:bulletEnabled val="1"/>
        </dgm:presLayoutVars>
      </dgm:prSet>
      <dgm:spPr/>
    </dgm:pt>
    <dgm:pt modelId="{55E2BBA6-FFED-489A-AA68-8951A0607C3A}" type="pres">
      <dgm:prSet presAssocID="{10BD9ECA-DE46-4145-880C-B0BF909C539A}" presName="sibTrans" presStyleCnt="0"/>
      <dgm:spPr/>
    </dgm:pt>
    <dgm:pt modelId="{BCAD59F7-BF6E-45A6-83E7-D149A97E3E72}" type="pres">
      <dgm:prSet presAssocID="{492B6CF2-6CB9-4442-9597-CA46431871B0}" presName="node" presStyleLbl="node1" presStyleIdx="3" presStyleCnt="4">
        <dgm:presLayoutVars>
          <dgm:bulletEnabled val="1"/>
        </dgm:presLayoutVars>
      </dgm:prSet>
      <dgm:spPr/>
    </dgm:pt>
  </dgm:ptLst>
  <dgm:cxnLst>
    <dgm:cxn modelId="{D3404507-8167-4AD3-8060-CFB626EE544F}" srcId="{492B6CF2-6CB9-4442-9597-CA46431871B0}" destId="{7F89C4C5-F29D-41CE-94CC-B26D9F9AC7B4}" srcOrd="4" destOrd="0" parTransId="{BEF8ED21-92B4-4E5E-AC30-403697E5A4DB}" sibTransId="{78CBC0B7-F4EB-471F-840B-6CC2DCA4AB20}"/>
    <dgm:cxn modelId="{189DB40A-9DD7-4F97-B68A-18DD492C00C3}" srcId="{0DC0F9A9-4DAC-4862-A4DD-5D477D8D65C1}" destId="{7F55305A-E4F6-4C58-887B-A851226EC864}" srcOrd="2" destOrd="0" parTransId="{2399ADF3-7215-4A3F-A348-6175C3C8A9F8}" sibTransId="{10BD9ECA-DE46-4145-880C-B0BF909C539A}"/>
    <dgm:cxn modelId="{5FD1020D-69EA-4960-99DF-79A695A46CF2}" type="presOf" srcId="{7F55305A-E4F6-4C58-887B-A851226EC864}" destId="{9795412D-CAD9-4A5C-B9C4-CA93B06D0921}" srcOrd="0" destOrd="0" presId="urn:microsoft.com/office/officeart/2005/8/layout/hList6"/>
    <dgm:cxn modelId="{27AF4E13-807D-40CA-ACC7-DC293787B938}" type="presOf" srcId="{1C38BCE3-5F9F-442C-8056-6A7304DB52E8}" destId="{BCAD59F7-BF6E-45A6-83E7-D149A97E3E72}" srcOrd="0" destOrd="3" presId="urn:microsoft.com/office/officeart/2005/8/layout/hList6"/>
    <dgm:cxn modelId="{04E38F18-4B76-4493-9D3A-4F242CDBC55F}" type="presOf" srcId="{0DC0F9A9-4DAC-4862-A4DD-5D477D8D65C1}" destId="{55285299-2901-4079-8B43-3BF8A433476A}" srcOrd="0" destOrd="0" presId="urn:microsoft.com/office/officeart/2005/8/layout/hList6"/>
    <dgm:cxn modelId="{AF2D9F32-B4FD-4D6D-B82C-658C710F1541}" type="presOf" srcId="{9A5DD947-E7E6-4013-93E4-46DA7299A70D}" destId="{921238E5-AABE-477E-9FEC-110B9826FC5D}" srcOrd="0" destOrd="0" presId="urn:microsoft.com/office/officeart/2005/8/layout/hList6"/>
    <dgm:cxn modelId="{71FAB542-98A8-4F04-8C27-596E0F94EE4C}" srcId="{492B6CF2-6CB9-4442-9597-CA46431871B0}" destId="{05661E23-7AE3-47E5-AF61-D9136AC25C9D}" srcOrd="0" destOrd="0" parTransId="{B21DDAEA-4A55-446B-8673-5FD9452EE85A}" sibTransId="{02DB8379-A4E8-4E3C-B111-677E9DBFFC33}"/>
    <dgm:cxn modelId="{12951663-3C0D-4CE3-BFFA-85087395D6A8}" type="presOf" srcId="{7F89C4C5-F29D-41CE-94CC-B26D9F9AC7B4}" destId="{BCAD59F7-BF6E-45A6-83E7-D149A97E3E72}" srcOrd="0" destOrd="5" presId="urn:microsoft.com/office/officeart/2005/8/layout/hList6"/>
    <dgm:cxn modelId="{BF3C8B67-A5C4-4217-996F-03D3DD19E0F1}" type="presOf" srcId="{B893489E-BDF3-435C-8D4E-E9B52ECC85C6}" destId="{39D3D8F0-9697-4CE7-BBAE-0356C0D2C4D3}" srcOrd="0" destOrd="0" presId="urn:microsoft.com/office/officeart/2005/8/layout/hList6"/>
    <dgm:cxn modelId="{2B45A369-5BD5-4760-947A-897BC25104A5}" srcId="{0DC0F9A9-4DAC-4862-A4DD-5D477D8D65C1}" destId="{B893489E-BDF3-435C-8D4E-E9B52ECC85C6}" srcOrd="1" destOrd="0" parTransId="{09939AB9-F81E-4C77-BE7B-D3FE427CB4E3}" sibTransId="{904FA06C-35EF-4FFB-AF37-DDB848C6B2A6}"/>
    <dgm:cxn modelId="{5695CE50-305E-497C-9263-0751BD56AC65}" type="presOf" srcId="{76FD2D86-1EE2-40FB-AD13-407FFB2F9D03}" destId="{BCAD59F7-BF6E-45A6-83E7-D149A97E3E72}" srcOrd="0" destOrd="4" presId="urn:microsoft.com/office/officeart/2005/8/layout/hList6"/>
    <dgm:cxn modelId="{E97D8652-413C-4EC0-98DF-27578C64FBF6}" type="presOf" srcId="{05661E23-7AE3-47E5-AF61-D9136AC25C9D}" destId="{BCAD59F7-BF6E-45A6-83E7-D149A97E3E72}" srcOrd="0" destOrd="1" presId="urn:microsoft.com/office/officeart/2005/8/layout/hList6"/>
    <dgm:cxn modelId="{9ABAD274-E201-4045-B628-9A3416B80006}" srcId="{492B6CF2-6CB9-4442-9597-CA46431871B0}" destId="{1C38BCE3-5F9F-442C-8056-6A7304DB52E8}" srcOrd="2" destOrd="0" parTransId="{B974F25B-C49C-4E85-906E-540BBEECC721}" sibTransId="{0647C431-97B2-4781-8EEF-BB88FF7186B2}"/>
    <dgm:cxn modelId="{7278B757-E99D-46C5-8BE7-707D2F61AC31}" type="presOf" srcId="{2F2F7784-AD7C-415A-A492-1ED0266A9FD8}" destId="{921238E5-AABE-477E-9FEC-110B9826FC5D}" srcOrd="0" destOrd="1" presId="urn:microsoft.com/office/officeart/2005/8/layout/hList6"/>
    <dgm:cxn modelId="{C060429D-B316-4ED4-BE81-BC686B26A950}" srcId="{0DC0F9A9-4DAC-4862-A4DD-5D477D8D65C1}" destId="{492B6CF2-6CB9-4442-9597-CA46431871B0}" srcOrd="3" destOrd="0" parTransId="{729BEF47-2C95-4C4D-BFC0-771C064023C3}" sibTransId="{1F0731F5-B4F8-4450-850D-933833A65B39}"/>
    <dgm:cxn modelId="{85D027B2-30AE-479D-B0C2-784565FD2CAD}" type="presOf" srcId="{492B6CF2-6CB9-4442-9597-CA46431871B0}" destId="{BCAD59F7-BF6E-45A6-83E7-D149A97E3E72}" srcOrd="0" destOrd="0" presId="urn:microsoft.com/office/officeart/2005/8/layout/hList6"/>
    <dgm:cxn modelId="{DE26ECB5-C1ED-4325-AED4-9A75AB4B1661}" srcId="{0DC0F9A9-4DAC-4862-A4DD-5D477D8D65C1}" destId="{9A5DD947-E7E6-4013-93E4-46DA7299A70D}" srcOrd="0" destOrd="0" parTransId="{0409CB94-F0C5-4E97-BB55-E944A8BC5AF1}" sibTransId="{DFBED4A1-3614-4C75-9A33-16CBAC2A29F0}"/>
    <dgm:cxn modelId="{10CCD9B7-6D31-4E4D-A9D5-6EC8974A5C81}" srcId="{9A5DD947-E7E6-4013-93E4-46DA7299A70D}" destId="{2F2F7784-AD7C-415A-A492-1ED0266A9FD8}" srcOrd="0" destOrd="0" parTransId="{931CDA50-D056-4696-A4E4-E95D3EDB23CB}" sibTransId="{3C71D375-9CF0-4A6D-B8D6-3501220E6B7D}"/>
    <dgm:cxn modelId="{5E5597BD-1928-4171-9799-6107C106877C}" srcId="{492B6CF2-6CB9-4442-9597-CA46431871B0}" destId="{76FD2D86-1EE2-40FB-AD13-407FFB2F9D03}" srcOrd="3" destOrd="0" parTransId="{EE42CF0F-7FA1-4770-9065-0A7C40016C14}" sibTransId="{42575E89-5BD1-4D11-8F76-3A3DC8E66A48}"/>
    <dgm:cxn modelId="{D77A4BE6-13F5-4640-99E4-8A171CF67968}" srcId="{492B6CF2-6CB9-4442-9597-CA46431871B0}" destId="{5F14BEC0-CA62-47FA-BA46-E6235FAE7B40}" srcOrd="1" destOrd="0" parTransId="{08D52A55-0F81-4A1E-9407-082B686EEEAE}" sibTransId="{D7792C58-C5CF-4088-B582-E4E9AC972B69}"/>
    <dgm:cxn modelId="{ECB7E6E6-8380-4B1F-A975-0FDDF257D508}" type="presOf" srcId="{5F14BEC0-CA62-47FA-BA46-E6235FAE7B40}" destId="{BCAD59F7-BF6E-45A6-83E7-D149A97E3E72}" srcOrd="0" destOrd="2" presId="urn:microsoft.com/office/officeart/2005/8/layout/hList6"/>
    <dgm:cxn modelId="{DDF0EA96-005D-4769-969C-8F06BA2C5D2A}" type="presParOf" srcId="{55285299-2901-4079-8B43-3BF8A433476A}" destId="{921238E5-AABE-477E-9FEC-110B9826FC5D}" srcOrd="0" destOrd="0" presId="urn:microsoft.com/office/officeart/2005/8/layout/hList6"/>
    <dgm:cxn modelId="{664183C9-A0FF-4E95-A3E9-7DE8D0C956EE}" type="presParOf" srcId="{55285299-2901-4079-8B43-3BF8A433476A}" destId="{527EA1F8-1B5E-4E88-9111-33D5913CDAE9}" srcOrd="1" destOrd="0" presId="urn:microsoft.com/office/officeart/2005/8/layout/hList6"/>
    <dgm:cxn modelId="{2AC29295-9F40-4CDE-BDEE-5D9FDD00E463}" type="presParOf" srcId="{55285299-2901-4079-8B43-3BF8A433476A}" destId="{39D3D8F0-9697-4CE7-BBAE-0356C0D2C4D3}" srcOrd="2" destOrd="0" presId="urn:microsoft.com/office/officeart/2005/8/layout/hList6"/>
    <dgm:cxn modelId="{F7AE5F25-0264-4797-9022-18E750F34CC1}" type="presParOf" srcId="{55285299-2901-4079-8B43-3BF8A433476A}" destId="{BC2B3753-59A5-485A-AA09-BD0B0FB1F51F}" srcOrd="3" destOrd="0" presId="urn:microsoft.com/office/officeart/2005/8/layout/hList6"/>
    <dgm:cxn modelId="{5B32A9FF-C262-4D40-B770-CE7A39D5C19E}" type="presParOf" srcId="{55285299-2901-4079-8B43-3BF8A433476A}" destId="{9795412D-CAD9-4A5C-B9C4-CA93B06D0921}" srcOrd="4" destOrd="0" presId="urn:microsoft.com/office/officeart/2005/8/layout/hList6"/>
    <dgm:cxn modelId="{7A41117E-19C0-4D4B-B718-8657F8460D52}" type="presParOf" srcId="{55285299-2901-4079-8B43-3BF8A433476A}" destId="{55E2BBA6-FFED-489A-AA68-8951A0607C3A}" srcOrd="5" destOrd="0" presId="urn:microsoft.com/office/officeart/2005/8/layout/hList6"/>
    <dgm:cxn modelId="{BB50B259-C03E-4E27-BB34-BDEEF60760BF}" type="presParOf" srcId="{55285299-2901-4079-8B43-3BF8A433476A}" destId="{BCAD59F7-BF6E-45A6-83E7-D149A97E3E72}" srcOrd="6" destOrd="0" presId="urn:microsoft.com/office/officeart/2005/8/layout/hList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909718DC-77F3-4A92-B013-D583329DFE2D}" type="doc">
      <dgm:prSet loTypeId="urn:microsoft.com/office/officeart/2005/8/layout/vList2" loCatId="list" qsTypeId="urn:microsoft.com/office/officeart/2005/8/quickstyle/3d2" qsCatId="3D" csTypeId="urn:microsoft.com/office/officeart/2005/8/colors/colorful1" csCatId="colorful"/>
      <dgm:spPr/>
      <dgm:t>
        <a:bodyPr/>
        <a:lstStyle/>
        <a:p>
          <a:endParaRPr lang="en-US"/>
        </a:p>
      </dgm:t>
    </dgm:pt>
    <dgm:pt modelId="{1B6710EB-5447-48A2-BFB3-ED7E72C4005D}">
      <dgm:prSet/>
      <dgm:spPr/>
      <dgm:t>
        <a:bodyPr/>
        <a:lstStyle/>
        <a:p>
          <a:r>
            <a:rPr lang="en-US"/>
            <a:t>For contract execution, the Owner will be listed as The State of North Carolina through the specific State Agency or specific University. </a:t>
          </a:r>
        </a:p>
      </dgm:t>
    </dgm:pt>
    <dgm:pt modelId="{7E0B8F5B-8012-4BF1-AD5D-6EC04693ACC7}" type="parTrans" cxnId="{CEC4385E-23E8-488D-AE2B-E351F3DC134D}">
      <dgm:prSet/>
      <dgm:spPr/>
      <dgm:t>
        <a:bodyPr/>
        <a:lstStyle/>
        <a:p>
          <a:endParaRPr lang="en-US"/>
        </a:p>
      </dgm:t>
    </dgm:pt>
    <dgm:pt modelId="{564B3EE4-6869-4046-B628-F03EA8C0CC58}" type="sibTrans" cxnId="{CEC4385E-23E8-488D-AE2B-E351F3DC134D}">
      <dgm:prSet/>
      <dgm:spPr/>
      <dgm:t>
        <a:bodyPr/>
        <a:lstStyle/>
        <a:p>
          <a:endParaRPr lang="en-US"/>
        </a:p>
      </dgm:t>
    </dgm:pt>
    <dgm:pt modelId="{6E10F69A-D6E8-436F-9478-F2173E00D7A3}">
      <dgm:prSet/>
      <dgm:spPr/>
      <dgm:t>
        <a:bodyPr/>
        <a:lstStyle/>
        <a:p>
          <a:r>
            <a:rPr lang="en-US"/>
            <a:t>Community Colleges are locally owned and operated by their Board of Trustees but received funding support from the State of North Carolina. Per GS 143-341(3)a.2. and GS 143-129(a), any Community College project with a total project budget over $500,000 is required to follow all State Construction Office policies, forms and procedures, including architectural and engineering review and approval, except local jurisdictions have building code compliance authority.</a:t>
          </a:r>
        </a:p>
      </dgm:t>
    </dgm:pt>
    <dgm:pt modelId="{96C3CC05-B247-4D95-87E4-EC47D6F7244A}" type="parTrans" cxnId="{56F4C111-B217-4F8C-B2FA-1F1CC8408A5A}">
      <dgm:prSet/>
      <dgm:spPr/>
      <dgm:t>
        <a:bodyPr/>
        <a:lstStyle/>
        <a:p>
          <a:endParaRPr lang="en-US"/>
        </a:p>
      </dgm:t>
    </dgm:pt>
    <dgm:pt modelId="{4C961F21-CC43-4B43-B135-204ABDDFCC35}" type="sibTrans" cxnId="{56F4C111-B217-4F8C-B2FA-1F1CC8408A5A}">
      <dgm:prSet/>
      <dgm:spPr/>
      <dgm:t>
        <a:bodyPr/>
        <a:lstStyle/>
        <a:p>
          <a:endParaRPr lang="en-US"/>
        </a:p>
      </dgm:t>
    </dgm:pt>
    <dgm:pt modelId="{767A2D41-EAA5-44C6-B8FD-2DC7989E563F}">
      <dgm:prSet/>
      <dgm:spPr/>
      <dgm:t>
        <a:bodyPr/>
        <a:lstStyle/>
        <a:p>
          <a:r>
            <a:rPr lang="en-US"/>
            <a:t>Community College projects using the State Construction Office forms and documents shall delete the State of North Carolina as the Owner and substitute the Trustees of the specific Community College as the Owner on all bid forms and contract documents. </a:t>
          </a:r>
        </a:p>
      </dgm:t>
    </dgm:pt>
    <dgm:pt modelId="{A7EA21D3-5344-40FA-AA07-5D46990B673F}" type="parTrans" cxnId="{EB6E8A9E-3408-4CD0-B24D-5AB9E78344CD}">
      <dgm:prSet/>
      <dgm:spPr/>
      <dgm:t>
        <a:bodyPr/>
        <a:lstStyle/>
        <a:p>
          <a:endParaRPr lang="en-US"/>
        </a:p>
      </dgm:t>
    </dgm:pt>
    <dgm:pt modelId="{F3511237-61D7-4D63-BDF6-9C9DEE56A3B5}" type="sibTrans" cxnId="{EB6E8A9E-3408-4CD0-B24D-5AB9E78344CD}">
      <dgm:prSet/>
      <dgm:spPr/>
      <dgm:t>
        <a:bodyPr/>
        <a:lstStyle/>
        <a:p>
          <a:endParaRPr lang="en-US"/>
        </a:p>
      </dgm:t>
    </dgm:pt>
    <dgm:pt modelId="{A9AD7993-1478-4A05-B4B2-D1320473DF81}" type="pres">
      <dgm:prSet presAssocID="{909718DC-77F3-4A92-B013-D583329DFE2D}" presName="linear" presStyleCnt="0">
        <dgm:presLayoutVars>
          <dgm:animLvl val="lvl"/>
          <dgm:resizeHandles val="exact"/>
        </dgm:presLayoutVars>
      </dgm:prSet>
      <dgm:spPr/>
    </dgm:pt>
    <dgm:pt modelId="{3597080B-86CD-4086-8C98-2458BA89825B}" type="pres">
      <dgm:prSet presAssocID="{1B6710EB-5447-48A2-BFB3-ED7E72C4005D}" presName="parentText" presStyleLbl="node1" presStyleIdx="0" presStyleCnt="3">
        <dgm:presLayoutVars>
          <dgm:chMax val="0"/>
          <dgm:bulletEnabled val="1"/>
        </dgm:presLayoutVars>
      </dgm:prSet>
      <dgm:spPr/>
    </dgm:pt>
    <dgm:pt modelId="{A5C600C6-21DB-4A87-B4DC-DFEEE9774D0F}" type="pres">
      <dgm:prSet presAssocID="{564B3EE4-6869-4046-B628-F03EA8C0CC58}" presName="spacer" presStyleCnt="0"/>
      <dgm:spPr/>
    </dgm:pt>
    <dgm:pt modelId="{57CB87C1-C17B-4B1B-B47B-DFA3D7A76B9D}" type="pres">
      <dgm:prSet presAssocID="{6E10F69A-D6E8-436F-9478-F2173E00D7A3}" presName="parentText" presStyleLbl="node1" presStyleIdx="1" presStyleCnt="3">
        <dgm:presLayoutVars>
          <dgm:chMax val="0"/>
          <dgm:bulletEnabled val="1"/>
        </dgm:presLayoutVars>
      </dgm:prSet>
      <dgm:spPr/>
    </dgm:pt>
    <dgm:pt modelId="{15EF1DAB-1750-4EFD-B658-09A2F5C062DE}" type="pres">
      <dgm:prSet presAssocID="{4C961F21-CC43-4B43-B135-204ABDDFCC35}" presName="spacer" presStyleCnt="0"/>
      <dgm:spPr/>
    </dgm:pt>
    <dgm:pt modelId="{8408A0EE-F520-4AAC-A86D-AF38B88A52F5}" type="pres">
      <dgm:prSet presAssocID="{767A2D41-EAA5-44C6-B8FD-2DC7989E563F}" presName="parentText" presStyleLbl="node1" presStyleIdx="2" presStyleCnt="3">
        <dgm:presLayoutVars>
          <dgm:chMax val="0"/>
          <dgm:bulletEnabled val="1"/>
        </dgm:presLayoutVars>
      </dgm:prSet>
      <dgm:spPr/>
    </dgm:pt>
  </dgm:ptLst>
  <dgm:cxnLst>
    <dgm:cxn modelId="{56F4C111-B217-4F8C-B2FA-1F1CC8408A5A}" srcId="{909718DC-77F3-4A92-B013-D583329DFE2D}" destId="{6E10F69A-D6E8-436F-9478-F2173E00D7A3}" srcOrd="1" destOrd="0" parTransId="{96C3CC05-B247-4D95-87E4-EC47D6F7244A}" sibTransId="{4C961F21-CC43-4B43-B135-204ABDDFCC35}"/>
    <dgm:cxn modelId="{CEC4385E-23E8-488D-AE2B-E351F3DC134D}" srcId="{909718DC-77F3-4A92-B013-D583329DFE2D}" destId="{1B6710EB-5447-48A2-BFB3-ED7E72C4005D}" srcOrd="0" destOrd="0" parTransId="{7E0B8F5B-8012-4BF1-AD5D-6EC04693ACC7}" sibTransId="{564B3EE4-6869-4046-B628-F03EA8C0CC58}"/>
    <dgm:cxn modelId="{241B3C48-88F7-4128-BE35-FAAB4F0F23BB}" type="presOf" srcId="{909718DC-77F3-4A92-B013-D583329DFE2D}" destId="{A9AD7993-1478-4A05-B4B2-D1320473DF81}" srcOrd="0" destOrd="0" presId="urn:microsoft.com/office/officeart/2005/8/layout/vList2"/>
    <dgm:cxn modelId="{4B00556E-F215-4CBB-9E8F-DEA1161D59CD}" type="presOf" srcId="{6E10F69A-D6E8-436F-9478-F2173E00D7A3}" destId="{57CB87C1-C17B-4B1B-B47B-DFA3D7A76B9D}" srcOrd="0" destOrd="0" presId="urn:microsoft.com/office/officeart/2005/8/layout/vList2"/>
    <dgm:cxn modelId="{EB6E8A9E-3408-4CD0-B24D-5AB9E78344CD}" srcId="{909718DC-77F3-4A92-B013-D583329DFE2D}" destId="{767A2D41-EAA5-44C6-B8FD-2DC7989E563F}" srcOrd="2" destOrd="0" parTransId="{A7EA21D3-5344-40FA-AA07-5D46990B673F}" sibTransId="{F3511237-61D7-4D63-BDF6-9C9DEE56A3B5}"/>
    <dgm:cxn modelId="{5E55ECB4-0339-452C-B630-0611F953958C}" type="presOf" srcId="{767A2D41-EAA5-44C6-B8FD-2DC7989E563F}" destId="{8408A0EE-F520-4AAC-A86D-AF38B88A52F5}" srcOrd="0" destOrd="0" presId="urn:microsoft.com/office/officeart/2005/8/layout/vList2"/>
    <dgm:cxn modelId="{1D8963C2-C6B2-48CE-9892-85FEDC92567A}" type="presOf" srcId="{1B6710EB-5447-48A2-BFB3-ED7E72C4005D}" destId="{3597080B-86CD-4086-8C98-2458BA89825B}" srcOrd="0" destOrd="0" presId="urn:microsoft.com/office/officeart/2005/8/layout/vList2"/>
    <dgm:cxn modelId="{1A70E877-440B-4CF0-9DC5-157267F8E0F0}" type="presParOf" srcId="{A9AD7993-1478-4A05-B4B2-D1320473DF81}" destId="{3597080B-86CD-4086-8C98-2458BA89825B}" srcOrd="0" destOrd="0" presId="urn:microsoft.com/office/officeart/2005/8/layout/vList2"/>
    <dgm:cxn modelId="{2CB9C7B5-9C03-4186-9279-8C4FE3DAD7A1}" type="presParOf" srcId="{A9AD7993-1478-4A05-B4B2-D1320473DF81}" destId="{A5C600C6-21DB-4A87-B4DC-DFEEE9774D0F}" srcOrd="1" destOrd="0" presId="urn:microsoft.com/office/officeart/2005/8/layout/vList2"/>
    <dgm:cxn modelId="{7C55162D-57B2-4562-B69E-5ED774A4BF3F}" type="presParOf" srcId="{A9AD7993-1478-4A05-B4B2-D1320473DF81}" destId="{57CB87C1-C17B-4B1B-B47B-DFA3D7A76B9D}" srcOrd="2" destOrd="0" presId="urn:microsoft.com/office/officeart/2005/8/layout/vList2"/>
    <dgm:cxn modelId="{8D69B75C-3066-4560-99C6-AF38EDE8264C}" type="presParOf" srcId="{A9AD7993-1478-4A05-B4B2-D1320473DF81}" destId="{15EF1DAB-1750-4EFD-B658-09A2F5C062DE}" srcOrd="3" destOrd="0" presId="urn:microsoft.com/office/officeart/2005/8/layout/vList2"/>
    <dgm:cxn modelId="{2A162A18-9E35-4CB8-BC4F-0A3BB92AFBF7}" type="presParOf" srcId="{A9AD7993-1478-4A05-B4B2-D1320473DF81}" destId="{8408A0EE-F520-4AAC-A86D-AF38B88A52F5}"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C3FB052A-15CB-4008-A4F7-3BF017C485DD}" type="doc">
      <dgm:prSet loTypeId="urn:microsoft.com/office/officeart/2005/8/layout/vList2" loCatId="list" qsTypeId="urn:microsoft.com/office/officeart/2005/8/quickstyle/3d3" qsCatId="3D" csTypeId="urn:microsoft.com/office/officeart/2005/8/colors/accent1_2" csCatId="accent1" phldr="1"/>
      <dgm:spPr/>
      <dgm:t>
        <a:bodyPr/>
        <a:lstStyle/>
        <a:p>
          <a:endParaRPr lang="en-US"/>
        </a:p>
      </dgm:t>
    </dgm:pt>
    <dgm:pt modelId="{6B577973-1834-4296-A683-075D501CAE93}">
      <dgm:prSet custT="1"/>
      <dgm:spPr/>
      <dgm:t>
        <a:bodyPr/>
        <a:lstStyle/>
        <a:p>
          <a:pPr algn="ctr"/>
          <a:endParaRPr lang="en-US" sz="3200" dirty="0"/>
        </a:p>
        <a:p>
          <a:pPr algn="ctr"/>
          <a:r>
            <a:rPr lang="en-US" sz="3200" dirty="0"/>
            <a:t>Negotiation of Design Agreement</a:t>
          </a:r>
          <a:br>
            <a:rPr lang="en-US" sz="3200" dirty="0"/>
          </a:br>
          <a:endParaRPr lang="en-US" sz="3200" dirty="0"/>
        </a:p>
      </dgm:t>
    </dgm:pt>
    <dgm:pt modelId="{AB936899-7995-4680-A4DA-AB3CE318F712}" type="parTrans" cxnId="{422AF3AF-9D54-4279-929B-A2BF0300973D}">
      <dgm:prSet/>
      <dgm:spPr/>
      <dgm:t>
        <a:bodyPr/>
        <a:lstStyle/>
        <a:p>
          <a:endParaRPr lang="en-US"/>
        </a:p>
      </dgm:t>
    </dgm:pt>
    <dgm:pt modelId="{85CD4362-367A-4DC7-ABF3-8EED57EF23CF}" type="sibTrans" cxnId="{422AF3AF-9D54-4279-929B-A2BF0300973D}">
      <dgm:prSet/>
      <dgm:spPr/>
      <dgm:t>
        <a:bodyPr/>
        <a:lstStyle/>
        <a:p>
          <a:endParaRPr lang="en-US"/>
        </a:p>
      </dgm:t>
    </dgm:pt>
    <dgm:pt modelId="{ED9225A6-F4BA-45C7-9941-7F9529607AF0}" type="pres">
      <dgm:prSet presAssocID="{C3FB052A-15CB-4008-A4F7-3BF017C485DD}" presName="linear" presStyleCnt="0">
        <dgm:presLayoutVars>
          <dgm:animLvl val="lvl"/>
          <dgm:resizeHandles val="exact"/>
        </dgm:presLayoutVars>
      </dgm:prSet>
      <dgm:spPr/>
    </dgm:pt>
    <dgm:pt modelId="{8D397803-67B2-4336-8182-E3358374E73D}" type="pres">
      <dgm:prSet presAssocID="{6B577973-1834-4296-A683-075D501CAE93}" presName="parentText" presStyleLbl="node1" presStyleIdx="0" presStyleCnt="1">
        <dgm:presLayoutVars>
          <dgm:chMax val="0"/>
          <dgm:bulletEnabled val="1"/>
        </dgm:presLayoutVars>
      </dgm:prSet>
      <dgm:spPr/>
    </dgm:pt>
  </dgm:ptLst>
  <dgm:cxnLst>
    <dgm:cxn modelId="{9CFF2E87-859F-4624-90CF-03630CC81757}" type="presOf" srcId="{6B577973-1834-4296-A683-075D501CAE93}" destId="{8D397803-67B2-4336-8182-E3358374E73D}" srcOrd="0" destOrd="0" presId="urn:microsoft.com/office/officeart/2005/8/layout/vList2"/>
    <dgm:cxn modelId="{422AF3AF-9D54-4279-929B-A2BF0300973D}" srcId="{C3FB052A-15CB-4008-A4F7-3BF017C485DD}" destId="{6B577973-1834-4296-A683-075D501CAE93}" srcOrd="0" destOrd="0" parTransId="{AB936899-7995-4680-A4DA-AB3CE318F712}" sibTransId="{85CD4362-367A-4DC7-ABF3-8EED57EF23CF}"/>
    <dgm:cxn modelId="{661034E2-2A63-4807-A960-A4F726D6868E}" type="presOf" srcId="{C3FB052A-15CB-4008-A4F7-3BF017C485DD}" destId="{ED9225A6-F4BA-45C7-9941-7F9529607AF0}" srcOrd="0" destOrd="0" presId="urn:microsoft.com/office/officeart/2005/8/layout/vList2"/>
    <dgm:cxn modelId="{83EABAA9-4400-4B16-8BB2-6B5EB8F2FC28}" type="presParOf" srcId="{ED9225A6-F4BA-45C7-9941-7F9529607AF0}" destId="{8D397803-67B2-4336-8182-E3358374E73D}"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6E087A5A-A80A-4FB9-B36C-79F97E708347}" type="doc">
      <dgm:prSet loTypeId="urn:microsoft.com/office/officeart/2005/8/layout/lProcess3" loCatId="process" qsTypeId="urn:microsoft.com/office/officeart/2005/8/quickstyle/3d2" qsCatId="3D" csTypeId="urn:microsoft.com/office/officeart/2005/8/colors/colorful4" csCatId="colorful" phldr="1"/>
      <dgm:spPr/>
      <dgm:t>
        <a:bodyPr/>
        <a:lstStyle/>
        <a:p>
          <a:endParaRPr lang="en-US"/>
        </a:p>
      </dgm:t>
    </dgm:pt>
    <dgm:pt modelId="{F9BC6509-01E9-463C-9577-CDC4E2EF595B}">
      <dgm:prSet/>
      <dgm:spPr/>
      <dgm:t>
        <a:bodyPr/>
        <a:lstStyle/>
        <a:p>
          <a:r>
            <a:rPr lang="en-US" dirty="0"/>
            <a:t>The selected designer will be notified by the Owner or the State Construction Office. Following notification of the selected designer, the CPC should contact the selected designer to share all necessary project information and obtain a design fee proposal for the project.</a:t>
          </a:r>
        </a:p>
      </dgm:t>
    </dgm:pt>
    <dgm:pt modelId="{4FA34A73-A857-4396-A6EE-1EA0CC52D429}" type="parTrans" cxnId="{7E219997-2911-4BF6-B0DC-10311721CDC2}">
      <dgm:prSet/>
      <dgm:spPr/>
      <dgm:t>
        <a:bodyPr/>
        <a:lstStyle/>
        <a:p>
          <a:endParaRPr lang="en-US"/>
        </a:p>
      </dgm:t>
    </dgm:pt>
    <dgm:pt modelId="{F6BDBB78-0417-4608-9882-5727042DD5FB}" type="sibTrans" cxnId="{7E219997-2911-4BF6-B0DC-10311721CDC2}">
      <dgm:prSet/>
      <dgm:spPr/>
      <dgm:t>
        <a:bodyPr/>
        <a:lstStyle/>
        <a:p>
          <a:endParaRPr lang="en-US"/>
        </a:p>
      </dgm:t>
    </dgm:pt>
    <dgm:pt modelId="{1A131E60-6C33-4021-9373-197D0C44565D}">
      <dgm:prSet/>
      <dgm:spPr/>
      <dgm:t>
        <a:bodyPr/>
        <a:lstStyle/>
        <a:p>
          <a:r>
            <a:rPr lang="en-US" dirty="0"/>
            <a:t>Upon review and approval of the information contained in the designer’s proposal, the CPC will forward the design fee proposal along with all appropriate project information to the SCO Design Contracts Coordinator to allow for negotiation of a design contract.</a:t>
          </a:r>
        </a:p>
      </dgm:t>
    </dgm:pt>
    <dgm:pt modelId="{AAE7D2D1-F130-4ED7-B4D4-394B3D7C0073}" type="parTrans" cxnId="{A30CD450-EB5D-4071-AE9E-4B0FCCDD5171}">
      <dgm:prSet/>
      <dgm:spPr/>
      <dgm:t>
        <a:bodyPr/>
        <a:lstStyle/>
        <a:p>
          <a:endParaRPr lang="en-US"/>
        </a:p>
      </dgm:t>
    </dgm:pt>
    <dgm:pt modelId="{920FE050-23C5-4958-8FFA-46074F9807BF}" type="sibTrans" cxnId="{A30CD450-EB5D-4071-AE9E-4B0FCCDD5171}">
      <dgm:prSet/>
      <dgm:spPr/>
      <dgm:t>
        <a:bodyPr/>
        <a:lstStyle/>
        <a:p>
          <a:endParaRPr lang="en-US"/>
        </a:p>
      </dgm:t>
    </dgm:pt>
    <dgm:pt modelId="{68C1780F-2307-409C-B4A6-3AA5F4B70928}" type="pres">
      <dgm:prSet presAssocID="{6E087A5A-A80A-4FB9-B36C-79F97E708347}" presName="Name0" presStyleCnt="0">
        <dgm:presLayoutVars>
          <dgm:chPref val="3"/>
          <dgm:dir/>
          <dgm:animLvl val="lvl"/>
          <dgm:resizeHandles/>
        </dgm:presLayoutVars>
      </dgm:prSet>
      <dgm:spPr/>
    </dgm:pt>
    <dgm:pt modelId="{CAD8FDE3-CE4F-4BC5-B4A3-4A6AFB15FF24}" type="pres">
      <dgm:prSet presAssocID="{F9BC6509-01E9-463C-9577-CDC4E2EF595B}" presName="horFlow" presStyleCnt="0"/>
      <dgm:spPr/>
    </dgm:pt>
    <dgm:pt modelId="{79885135-3B9B-4D4A-B597-694AEF3B5137}" type="pres">
      <dgm:prSet presAssocID="{F9BC6509-01E9-463C-9577-CDC4E2EF595B}" presName="bigChev" presStyleLbl="node1" presStyleIdx="0" presStyleCnt="2" custScaleX="146892"/>
      <dgm:spPr/>
    </dgm:pt>
    <dgm:pt modelId="{674DD056-6EBD-42B5-BF81-B01BF29F4EEA}" type="pres">
      <dgm:prSet presAssocID="{F9BC6509-01E9-463C-9577-CDC4E2EF595B}" presName="vSp" presStyleCnt="0"/>
      <dgm:spPr/>
    </dgm:pt>
    <dgm:pt modelId="{07B67818-AFA2-4CAD-B4D0-46D2095B1599}" type="pres">
      <dgm:prSet presAssocID="{1A131E60-6C33-4021-9373-197D0C44565D}" presName="horFlow" presStyleCnt="0"/>
      <dgm:spPr/>
    </dgm:pt>
    <dgm:pt modelId="{50244B08-AB5B-4B4A-955D-66C8B7E71503}" type="pres">
      <dgm:prSet presAssocID="{1A131E60-6C33-4021-9373-197D0C44565D}" presName="bigChev" presStyleLbl="node1" presStyleIdx="1" presStyleCnt="2" custScaleX="179649"/>
      <dgm:spPr/>
    </dgm:pt>
  </dgm:ptLst>
  <dgm:cxnLst>
    <dgm:cxn modelId="{011EB60C-E35C-497B-8F69-94BB85656431}" type="presOf" srcId="{6E087A5A-A80A-4FB9-B36C-79F97E708347}" destId="{68C1780F-2307-409C-B4A6-3AA5F4B70928}" srcOrd="0" destOrd="0" presId="urn:microsoft.com/office/officeart/2005/8/layout/lProcess3"/>
    <dgm:cxn modelId="{A30CD450-EB5D-4071-AE9E-4B0FCCDD5171}" srcId="{6E087A5A-A80A-4FB9-B36C-79F97E708347}" destId="{1A131E60-6C33-4021-9373-197D0C44565D}" srcOrd="1" destOrd="0" parTransId="{AAE7D2D1-F130-4ED7-B4D4-394B3D7C0073}" sibTransId="{920FE050-23C5-4958-8FFA-46074F9807BF}"/>
    <dgm:cxn modelId="{9840707A-F660-4A6F-9582-65D66E587353}" type="presOf" srcId="{1A131E60-6C33-4021-9373-197D0C44565D}" destId="{50244B08-AB5B-4B4A-955D-66C8B7E71503}" srcOrd="0" destOrd="0" presId="urn:microsoft.com/office/officeart/2005/8/layout/lProcess3"/>
    <dgm:cxn modelId="{21C7388C-5EA2-4B48-A1BA-EEB0619349A9}" type="presOf" srcId="{F9BC6509-01E9-463C-9577-CDC4E2EF595B}" destId="{79885135-3B9B-4D4A-B597-694AEF3B5137}" srcOrd="0" destOrd="0" presId="urn:microsoft.com/office/officeart/2005/8/layout/lProcess3"/>
    <dgm:cxn modelId="{7E219997-2911-4BF6-B0DC-10311721CDC2}" srcId="{6E087A5A-A80A-4FB9-B36C-79F97E708347}" destId="{F9BC6509-01E9-463C-9577-CDC4E2EF595B}" srcOrd="0" destOrd="0" parTransId="{4FA34A73-A857-4396-A6EE-1EA0CC52D429}" sibTransId="{F6BDBB78-0417-4608-9882-5727042DD5FB}"/>
    <dgm:cxn modelId="{05F497F8-F53E-4A98-A888-EE2AAF972A39}" type="presParOf" srcId="{68C1780F-2307-409C-B4A6-3AA5F4B70928}" destId="{CAD8FDE3-CE4F-4BC5-B4A3-4A6AFB15FF24}" srcOrd="0" destOrd="0" presId="urn:microsoft.com/office/officeart/2005/8/layout/lProcess3"/>
    <dgm:cxn modelId="{553D53B6-56D9-4E7E-8E31-236387A61EBC}" type="presParOf" srcId="{CAD8FDE3-CE4F-4BC5-B4A3-4A6AFB15FF24}" destId="{79885135-3B9B-4D4A-B597-694AEF3B5137}" srcOrd="0" destOrd="0" presId="urn:microsoft.com/office/officeart/2005/8/layout/lProcess3"/>
    <dgm:cxn modelId="{7DA15746-2959-4624-9A1C-EB30D3E13A07}" type="presParOf" srcId="{68C1780F-2307-409C-B4A6-3AA5F4B70928}" destId="{674DD056-6EBD-42B5-BF81-B01BF29F4EEA}" srcOrd="1" destOrd="0" presId="urn:microsoft.com/office/officeart/2005/8/layout/lProcess3"/>
    <dgm:cxn modelId="{4D4D87FD-30BA-42CC-8CE2-5D5E68FB41F8}" type="presParOf" srcId="{68C1780F-2307-409C-B4A6-3AA5F4B70928}" destId="{07B67818-AFA2-4CAD-B4D0-46D2095B1599}" srcOrd="2" destOrd="0" presId="urn:microsoft.com/office/officeart/2005/8/layout/lProcess3"/>
    <dgm:cxn modelId="{FC2B5D79-5907-4B37-9B8C-D04B6BCACD1E}" type="presParOf" srcId="{07B67818-AFA2-4CAD-B4D0-46D2095B1599}" destId="{50244B08-AB5B-4B4A-955D-66C8B7E71503}" srcOrd="0" destOrd="0" presId="urn:microsoft.com/office/officeart/2005/8/layout/lProcess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74EC88EC-0066-4614-9DAF-5CCE57CF7868}" type="doc">
      <dgm:prSet loTypeId="urn:microsoft.com/office/officeart/2005/8/layout/vList2" loCatId="list" qsTypeId="urn:microsoft.com/office/officeart/2005/8/quickstyle/3d3" qsCatId="3D" csTypeId="urn:microsoft.com/office/officeart/2005/8/colors/colorful2" csCatId="colorful"/>
      <dgm:spPr/>
      <dgm:t>
        <a:bodyPr/>
        <a:lstStyle/>
        <a:p>
          <a:endParaRPr lang="en-US"/>
        </a:p>
      </dgm:t>
    </dgm:pt>
    <dgm:pt modelId="{FCF04FB6-D3DD-47BB-B623-1063A882AFC7}">
      <dgm:prSet/>
      <dgm:spPr/>
      <dgm:t>
        <a:bodyPr/>
        <a:lstStyle/>
        <a:p>
          <a:pPr algn="ctr"/>
          <a:r>
            <a:rPr lang="en-US" b="1" dirty="0"/>
            <a:t>Negotiation of Design Agreement</a:t>
          </a:r>
          <a:endParaRPr lang="en-US" dirty="0"/>
        </a:p>
      </dgm:t>
    </dgm:pt>
    <dgm:pt modelId="{42725116-9958-495A-9BB8-660DABF39BDB}" type="parTrans" cxnId="{13176AE0-F845-4963-A001-236174469D27}">
      <dgm:prSet/>
      <dgm:spPr/>
      <dgm:t>
        <a:bodyPr/>
        <a:lstStyle/>
        <a:p>
          <a:endParaRPr lang="en-US"/>
        </a:p>
      </dgm:t>
    </dgm:pt>
    <dgm:pt modelId="{3E6A1F15-DFCF-480E-B525-04B0CDCDC69A}" type="sibTrans" cxnId="{13176AE0-F845-4963-A001-236174469D27}">
      <dgm:prSet/>
      <dgm:spPr/>
      <dgm:t>
        <a:bodyPr/>
        <a:lstStyle/>
        <a:p>
          <a:endParaRPr lang="en-US"/>
        </a:p>
      </dgm:t>
    </dgm:pt>
    <dgm:pt modelId="{E9318A3C-CD17-417C-8740-3FE128143A3F}" type="pres">
      <dgm:prSet presAssocID="{74EC88EC-0066-4614-9DAF-5CCE57CF7868}" presName="linear" presStyleCnt="0">
        <dgm:presLayoutVars>
          <dgm:animLvl val="lvl"/>
          <dgm:resizeHandles val="exact"/>
        </dgm:presLayoutVars>
      </dgm:prSet>
      <dgm:spPr/>
    </dgm:pt>
    <dgm:pt modelId="{529C81DA-B2C1-4055-9F7F-899A0674F71E}" type="pres">
      <dgm:prSet presAssocID="{FCF04FB6-D3DD-47BB-B623-1063A882AFC7}" presName="parentText" presStyleLbl="node1" presStyleIdx="0" presStyleCnt="1" custLinFactNeighborY="-18630">
        <dgm:presLayoutVars>
          <dgm:chMax val="0"/>
          <dgm:bulletEnabled val="1"/>
        </dgm:presLayoutVars>
      </dgm:prSet>
      <dgm:spPr/>
    </dgm:pt>
  </dgm:ptLst>
  <dgm:cxnLst>
    <dgm:cxn modelId="{14B80E7D-60B2-4E02-BBE9-CA45A3FAA221}" type="presOf" srcId="{FCF04FB6-D3DD-47BB-B623-1063A882AFC7}" destId="{529C81DA-B2C1-4055-9F7F-899A0674F71E}" srcOrd="0" destOrd="0" presId="urn:microsoft.com/office/officeart/2005/8/layout/vList2"/>
    <dgm:cxn modelId="{B8C96C88-8A24-46D4-8B70-78D6AFDA74A5}" type="presOf" srcId="{74EC88EC-0066-4614-9DAF-5CCE57CF7868}" destId="{E9318A3C-CD17-417C-8740-3FE128143A3F}" srcOrd="0" destOrd="0" presId="urn:microsoft.com/office/officeart/2005/8/layout/vList2"/>
    <dgm:cxn modelId="{13176AE0-F845-4963-A001-236174469D27}" srcId="{74EC88EC-0066-4614-9DAF-5CCE57CF7868}" destId="{FCF04FB6-D3DD-47BB-B623-1063A882AFC7}" srcOrd="0" destOrd="0" parTransId="{42725116-9958-495A-9BB8-660DABF39BDB}" sibTransId="{3E6A1F15-DFCF-480E-B525-04B0CDCDC69A}"/>
    <dgm:cxn modelId="{0A512EE9-548F-4272-ADD7-E47893636275}" type="presParOf" srcId="{E9318A3C-CD17-417C-8740-3FE128143A3F}" destId="{529C81DA-B2C1-4055-9F7F-899A0674F71E}"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98D0A8E7-2FE7-461B-ABE0-B6924D9514D3}" type="doc">
      <dgm:prSet loTypeId="urn:microsoft.com/office/officeart/2005/8/layout/default" loCatId="list" qsTypeId="urn:microsoft.com/office/officeart/2005/8/quickstyle/3d1" qsCatId="3D" csTypeId="urn:microsoft.com/office/officeart/2005/8/colors/accent2_5" csCatId="accent2" phldr="1"/>
      <dgm:spPr/>
      <dgm:t>
        <a:bodyPr/>
        <a:lstStyle/>
        <a:p>
          <a:endParaRPr lang="en-US"/>
        </a:p>
      </dgm:t>
    </dgm:pt>
    <dgm:pt modelId="{A81FEBFB-A487-49DC-9CBA-278A6C162072}">
      <dgm:prSet/>
      <dgm:spPr/>
      <dgm:t>
        <a:bodyPr/>
        <a:lstStyle/>
        <a:p>
          <a:r>
            <a:rPr lang="en-US" dirty="0"/>
            <a:t>Upon request of the Owner, the State Construction Office shall prepare the design agreement and forward it to the Designer and Owner for execution and distribution of executed copies. </a:t>
          </a:r>
        </a:p>
      </dgm:t>
    </dgm:pt>
    <dgm:pt modelId="{2B94E659-820B-4D60-ADC9-B5BA76288D47}" type="parTrans" cxnId="{0086134F-B0D1-45B5-88C9-5F70A5CA8989}">
      <dgm:prSet/>
      <dgm:spPr/>
      <dgm:t>
        <a:bodyPr/>
        <a:lstStyle/>
        <a:p>
          <a:endParaRPr lang="en-US"/>
        </a:p>
      </dgm:t>
    </dgm:pt>
    <dgm:pt modelId="{26D7F3DB-6149-49D2-9142-F5A7D852AB2F}" type="sibTrans" cxnId="{0086134F-B0D1-45B5-88C9-5F70A5CA8989}">
      <dgm:prSet/>
      <dgm:spPr/>
      <dgm:t>
        <a:bodyPr/>
        <a:lstStyle/>
        <a:p>
          <a:endParaRPr lang="en-US"/>
        </a:p>
      </dgm:t>
    </dgm:pt>
    <dgm:pt modelId="{811C464C-F368-40A9-B7E4-1D5F349B147B}">
      <dgm:prSet/>
      <dgm:spPr/>
      <dgm:t>
        <a:bodyPr/>
        <a:lstStyle/>
        <a:p>
          <a:r>
            <a:rPr lang="en-US" dirty="0"/>
            <a:t>No obligation on the part of the state shall exist until a design contract has been properly executed and distributed. Proceeding without a contract would be at the Designer’s own risk and may delay the review of any design submittals for the project. </a:t>
          </a:r>
        </a:p>
      </dgm:t>
    </dgm:pt>
    <dgm:pt modelId="{5A6C9AD0-4C8A-4F30-B091-A11DEB8C56AC}" type="parTrans" cxnId="{7FBB6321-DF3E-41F2-B6BD-9E773EFD326D}">
      <dgm:prSet/>
      <dgm:spPr/>
      <dgm:t>
        <a:bodyPr/>
        <a:lstStyle/>
        <a:p>
          <a:endParaRPr lang="en-US"/>
        </a:p>
      </dgm:t>
    </dgm:pt>
    <dgm:pt modelId="{4879B276-F077-4390-BEBA-8881F1189829}" type="sibTrans" cxnId="{7FBB6321-DF3E-41F2-B6BD-9E773EFD326D}">
      <dgm:prSet/>
      <dgm:spPr/>
      <dgm:t>
        <a:bodyPr/>
        <a:lstStyle/>
        <a:p>
          <a:endParaRPr lang="en-US"/>
        </a:p>
      </dgm:t>
    </dgm:pt>
    <dgm:pt modelId="{A01C8509-86E2-47A0-8C10-D48724D4FA3A}">
      <dgm:prSet/>
      <dgm:spPr/>
      <dgm:t>
        <a:bodyPr/>
        <a:lstStyle/>
        <a:p>
          <a:r>
            <a:rPr lang="en-US"/>
            <a:t>Typically, design submittals will not be reviewed until a design contract has been prepared. </a:t>
          </a:r>
        </a:p>
      </dgm:t>
    </dgm:pt>
    <dgm:pt modelId="{152BCB5A-F080-4DB4-BD1D-0687C9DCF516}" type="parTrans" cxnId="{A1CA731B-F43F-42C1-AD43-AA6D2194AD01}">
      <dgm:prSet/>
      <dgm:spPr/>
      <dgm:t>
        <a:bodyPr/>
        <a:lstStyle/>
        <a:p>
          <a:endParaRPr lang="en-US"/>
        </a:p>
      </dgm:t>
    </dgm:pt>
    <dgm:pt modelId="{D6E97CE8-BF08-4BD3-9BC7-349EF98F0435}" type="sibTrans" cxnId="{A1CA731B-F43F-42C1-AD43-AA6D2194AD01}">
      <dgm:prSet/>
      <dgm:spPr/>
      <dgm:t>
        <a:bodyPr/>
        <a:lstStyle/>
        <a:p>
          <a:endParaRPr lang="en-US"/>
        </a:p>
      </dgm:t>
    </dgm:pt>
    <dgm:pt modelId="{CCD6BE0B-60EE-4DEA-AB50-96C685D52EE0}" type="pres">
      <dgm:prSet presAssocID="{98D0A8E7-2FE7-461B-ABE0-B6924D9514D3}" presName="diagram" presStyleCnt="0">
        <dgm:presLayoutVars>
          <dgm:dir/>
          <dgm:resizeHandles val="exact"/>
        </dgm:presLayoutVars>
      </dgm:prSet>
      <dgm:spPr/>
    </dgm:pt>
    <dgm:pt modelId="{D8A13389-2171-42A2-AE9A-D952B8D6F6A6}" type="pres">
      <dgm:prSet presAssocID="{A81FEBFB-A487-49DC-9CBA-278A6C162072}" presName="node" presStyleLbl="node1" presStyleIdx="0" presStyleCnt="3" custScaleX="106615">
        <dgm:presLayoutVars>
          <dgm:bulletEnabled val="1"/>
        </dgm:presLayoutVars>
      </dgm:prSet>
      <dgm:spPr/>
    </dgm:pt>
    <dgm:pt modelId="{6EBF7AC9-753A-4F84-A6DF-09BCEE323FE8}" type="pres">
      <dgm:prSet presAssocID="{26D7F3DB-6149-49D2-9142-F5A7D852AB2F}" presName="sibTrans" presStyleCnt="0"/>
      <dgm:spPr/>
    </dgm:pt>
    <dgm:pt modelId="{665D2C1D-D80C-4188-B032-6FB8EF22BDCE}" type="pres">
      <dgm:prSet presAssocID="{811C464C-F368-40A9-B7E4-1D5F349B147B}" presName="node" presStyleLbl="node1" presStyleIdx="1" presStyleCnt="3" custScaleX="115486">
        <dgm:presLayoutVars>
          <dgm:bulletEnabled val="1"/>
        </dgm:presLayoutVars>
      </dgm:prSet>
      <dgm:spPr/>
    </dgm:pt>
    <dgm:pt modelId="{5F2FD878-E497-4E7E-B92A-5AF14DD369BD}" type="pres">
      <dgm:prSet presAssocID="{4879B276-F077-4390-BEBA-8881F1189829}" presName="sibTrans" presStyleCnt="0"/>
      <dgm:spPr/>
    </dgm:pt>
    <dgm:pt modelId="{4B9D9C1C-EE8E-4445-90D8-D2FEA2B6F745}" type="pres">
      <dgm:prSet presAssocID="{A01C8509-86E2-47A0-8C10-D48724D4FA3A}" presName="node" presStyleLbl="node1" presStyleIdx="2" presStyleCnt="3" custScaleX="109535">
        <dgm:presLayoutVars>
          <dgm:bulletEnabled val="1"/>
        </dgm:presLayoutVars>
      </dgm:prSet>
      <dgm:spPr/>
    </dgm:pt>
  </dgm:ptLst>
  <dgm:cxnLst>
    <dgm:cxn modelId="{11860F07-D1D0-4E32-ABFF-7E344E6C5449}" type="presOf" srcId="{811C464C-F368-40A9-B7E4-1D5F349B147B}" destId="{665D2C1D-D80C-4188-B032-6FB8EF22BDCE}" srcOrd="0" destOrd="0" presId="urn:microsoft.com/office/officeart/2005/8/layout/default"/>
    <dgm:cxn modelId="{BD74F418-C117-43FB-9A4A-3804864308CC}" type="presOf" srcId="{98D0A8E7-2FE7-461B-ABE0-B6924D9514D3}" destId="{CCD6BE0B-60EE-4DEA-AB50-96C685D52EE0}" srcOrd="0" destOrd="0" presId="urn:microsoft.com/office/officeart/2005/8/layout/default"/>
    <dgm:cxn modelId="{A1CA731B-F43F-42C1-AD43-AA6D2194AD01}" srcId="{98D0A8E7-2FE7-461B-ABE0-B6924D9514D3}" destId="{A01C8509-86E2-47A0-8C10-D48724D4FA3A}" srcOrd="2" destOrd="0" parTransId="{152BCB5A-F080-4DB4-BD1D-0687C9DCF516}" sibTransId="{D6E97CE8-BF08-4BD3-9BC7-349EF98F0435}"/>
    <dgm:cxn modelId="{7FBB6321-DF3E-41F2-B6BD-9E773EFD326D}" srcId="{98D0A8E7-2FE7-461B-ABE0-B6924D9514D3}" destId="{811C464C-F368-40A9-B7E4-1D5F349B147B}" srcOrd="1" destOrd="0" parTransId="{5A6C9AD0-4C8A-4F30-B091-A11DEB8C56AC}" sibTransId="{4879B276-F077-4390-BEBA-8881F1189829}"/>
    <dgm:cxn modelId="{0086134F-B0D1-45B5-88C9-5F70A5CA8989}" srcId="{98D0A8E7-2FE7-461B-ABE0-B6924D9514D3}" destId="{A81FEBFB-A487-49DC-9CBA-278A6C162072}" srcOrd="0" destOrd="0" parTransId="{2B94E659-820B-4D60-ADC9-B5BA76288D47}" sibTransId="{26D7F3DB-6149-49D2-9142-F5A7D852AB2F}"/>
    <dgm:cxn modelId="{92B82A58-0D3A-4B8A-99EC-AB8662E401D3}" type="presOf" srcId="{A81FEBFB-A487-49DC-9CBA-278A6C162072}" destId="{D8A13389-2171-42A2-AE9A-D952B8D6F6A6}" srcOrd="0" destOrd="0" presId="urn:microsoft.com/office/officeart/2005/8/layout/default"/>
    <dgm:cxn modelId="{659636C5-A222-40C9-9776-F1E03218BC2B}" type="presOf" srcId="{A01C8509-86E2-47A0-8C10-D48724D4FA3A}" destId="{4B9D9C1C-EE8E-4445-90D8-D2FEA2B6F745}" srcOrd="0" destOrd="0" presId="urn:microsoft.com/office/officeart/2005/8/layout/default"/>
    <dgm:cxn modelId="{E0660FD0-FA93-4FAF-83B7-BA463AA3BE08}" type="presParOf" srcId="{CCD6BE0B-60EE-4DEA-AB50-96C685D52EE0}" destId="{D8A13389-2171-42A2-AE9A-D952B8D6F6A6}" srcOrd="0" destOrd="0" presId="urn:microsoft.com/office/officeart/2005/8/layout/default"/>
    <dgm:cxn modelId="{97597895-95A6-4ECE-92C2-308986E8AF14}" type="presParOf" srcId="{CCD6BE0B-60EE-4DEA-AB50-96C685D52EE0}" destId="{6EBF7AC9-753A-4F84-A6DF-09BCEE323FE8}" srcOrd="1" destOrd="0" presId="urn:microsoft.com/office/officeart/2005/8/layout/default"/>
    <dgm:cxn modelId="{BAB8E1C3-6943-4494-BC96-D98920C90162}" type="presParOf" srcId="{CCD6BE0B-60EE-4DEA-AB50-96C685D52EE0}" destId="{665D2C1D-D80C-4188-B032-6FB8EF22BDCE}" srcOrd="2" destOrd="0" presId="urn:microsoft.com/office/officeart/2005/8/layout/default"/>
    <dgm:cxn modelId="{8787F25C-DB77-47E3-B3BA-13C5D5ECFF15}" type="presParOf" srcId="{CCD6BE0B-60EE-4DEA-AB50-96C685D52EE0}" destId="{5F2FD878-E497-4E7E-B92A-5AF14DD369BD}" srcOrd="3" destOrd="0" presId="urn:microsoft.com/office/officeart/2005/8/layout/default"/>
    <dgm:cxn modelId="{0EC93F21-5A45-4FAD-A131-71BE0F9D1BBF}" type="presParOf" srcId="{CCD6BE0B-60EE-4DEA-AB50-96C685D52EE0}" destId="{4B9D9C1C-EE8E-4445-90D8-D2FEA2B6F745}" srcOrd="4" destOrd="0" presId="urn:microsoft.com/office/officeart/2005/8/layout/defaul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35A138C5-2E5A-4416-9976-A57AFBAD847B}" type="doc">
      <dgm:prSet loTypeId="urn:microsoft.com/office/officeart/2005/8/layout/hList6" loCatId="list" qsTypeId="urn:microsoft.com/office/officeart/2005/8/quickstyle/3d2" qsCatId="3D" csTypeId="urn:microsoft.com/office/officeart/2005/8/colors/colorful4" csCatId="colorful"/>
      <dgm:spPr/>
      <dgm:t>
        <a:bodyPr/>
        <a:lstStyle/>
        <a:p>
          <a:endParaRPr lang="en-US"/>
        </a:p>
      </dgm:t>
    </dgm:pt>
    <dgm:pt modelId="{2B88EC45-7B27-4879-A03F-257CB6D1D196}">
      <dgm:prSet custT="1"/>
      <dgm:spPr/>
      <dgm:t>
        <a:bodyPr/>
        <a:lstStyle/>
        <a:p>
          <a:r>
            <a:rPr lang="en-US" sz="1400" b="1" u="sng" dirty="0"/>
            <a:t>Project Year</a:t>
          </a:r>
          <a:r>
            <a:rPr lang="en-US" sz="1400" b="1" dirty="0"/>
            <a:t> is the calendar year that the project was created</a:t>
          </a:r>
        </a:p>
      </dgm:t>
    </dgm:pt>
    <dgm:pt modelId="{8E9CD92E-DCB8-4886-9460-AA3F2BD66CAF}" type="parTrans" cxnId="{0FDE42D6-14A9-41C3-818D-6BD2F9165B06}">
      <dgm:prSet/>
      <dgm:spPr/>
      <dgm:t>
        <a:bodyPr/>
        <a:lstStyle/>
        <a:p>
          <a:endParaRPr lang="en-US" sz="2000" b="1"/>
        </a:p>
      </dgm:t>
    </dgm:pt>
    <dgm:pt modelId="{FC1154D5-7309-44B7-BACD-4F9DFC13E48F}" type="sibTrans" cxnId="{0FDE42D6-14A9-41C3-818D-6BD2F9165B06}">
      <dgm:prSet/>
      <dgm:spPr/>
      <dgm:t>
        <a:bodyPr/>
        <a:lstStyle/>
        <a:p>
          <a:endParaRPr lang="en-US" sz="2000" b="1"/>
        </a:p>
      </dgm:t>
    </dgm:pt>
    <dgm:pt modelId="{1400036E-8E23-445C-921A-1A5D6F9C50CD}">
      <dgm:prSet custT="1"/>
      <dgm:spPr/>
      <dgm:t>
        <a:bodyPr/>
        <a:lstStyle/>
        <a:p>
          <a:r>
            <a:rPr lang="en-US" sz="1400" b="1" u="sng" dirty="0"/>
            <a:t>Project “Sequence” Number </a:t>
          </a:r>
          <a:r>
            <a:rPr lang="en-US" sz="1400" b="1" dirty="0"/>
            <a:t>is assigned by Interscope and is a unique number for the project</a:t>
          </a:r>
        </a:p>
      </dgm:t>
    </dgm:pt>
    <dgm:pt modelId="{FD8BF80C-EAFF-4170-9092-DAF23E90461C}" type="parTrans" cxnId="{25D17962-D4B9-4718-949A-B1AECEEA493F}">
      <dgm:prSet/>
      <dgm:spPr/>
      <dgm:t>
        <a:bodyPr/>
        <a:lstStyle/>
        <a:p>
          <a:endParaRPr lang="en-US" sz="2000" b="1"/>
        </a:p>
      </dgm:t>
    </dgm:pt>
    <dgm:pt modelId="{3C4B3320-F7FF-4E68-8808-38B2CB80E72C}" type="sibTrans" cxnId="{25D17962-D4B9-4718-949A-B1AECEEA493F}">
      <dgm:prSet/>
      <dgm:spPr/>
      <dgm:t>
        <a:bodyPr/>
        <a:lstStyle/>
        <a:p>
          <a:endParaRPr lang="en-US" sz="2000" b="1"/>
        </a:p>
      </dgm:t>
    </dgm:pt>
    <dgm:pt modelId="{289B557B-838E-4D78-AE56-35AE91711606}">
      <dgm:prSet custT="1"/>
      <dgm:spPr/>
      <dgm:t>
        <a:bodyPr/>
        <a:lstStyle/>
        <a:p>
          <a:r>
            <a:rPr lang="en-US" sz="1400" b="1" u="sng" dirty="0"/>
            <a:t>Design Contract Number </a:t>
          </a:r>
          <a:r>
            <a:rPr lang="en-US" sz="1400" b="1" dirty="0"/>
            <a:t>designates which design contract is selected.  A project may have multiple design contracts</a:t>
          </a:r>
        </a:p>
      </dgm:t>
    </dgm:pt>
    <dgm:pt modelId="{45BE7694-40D1-4FDF-A4ED-82304343E67E}" type="parTrans" cxnId="{6CAED839-F866-4471-A22C-D12B453D52AD}">
      <dgm:prSet/>
      <dgm:spPr/>
      <dgm:t>
        <a:bodyPr/>
        <a:lstStyle/>
        <a:p>
          <a:endParaRPr lang="en-US" sz="2000" b="1"/>
        </a:p>
      </dgm:t>
    </dgm:pt>
    <dgm:pt modelId="{3B586161-160C-4B59-BCC4-CFF4A0574D35}" type="sibTrans" cxnId="{6CAED839-F866-4471-A22C-D12B453D52AD}">
      <dgm:prSet/>
      <dgm:spPr/>
      <dgm:t>
        <a:bodyPr/>
        <a:lstStyle/>
        <a:p>
          <a:endParaRPr lang="en-US" sz="2000" b="1"/>
        </a:p>
      </dgm:t>
    </dgm:pt>
    <dgm:pt modelId="{6ABF189A-C052-4D3E-8E4E-468CC837C00F}">
      <dgm:prSet custT="1"/>
      <dgm:spPr/>
      <dgm:t>
        <a:bodyPr/>
        <a:lstStyle/>
        <a:p>
          <a:r>
            <a:rPr lang="en-US" sz="1400" b="1" u="sng" dirty="0"/>
            <a:t>Package ID </a:t>
          </a:r>
          <a:r>
            <a:rPr lang="en-US" sz="1400" b="1" dirty="0"/>
            <a:t>is the indicator letter for the selected Interscope package, the process container for Design and Construction as well as the State </a:t>
          </a:r>
          <a:br>
            <a:rPr lang="en-US" sz="1400" b="1" dirty="0"/>
          </a:br>
          <a:endParaRPr lang="en-US" sz="1400" b="1" dirty="0"/>
        </a:p>
      </dgm:t>
    </dgm:pt>
    <dgm:pt modelId="{D80896C5-5574-45EA-A87A-BBBC6887921B}" type="parTrans" cxnId="{CFAA2D12-19C6-47BC-AF68-5DFCBF67AF0D}">
      <dgm:prSet/>
      <dgm:spPr/>
      <dgm:t>
        <a:bodyPr/>
        <a:lstStyle/>
        <a:p>
          <a:endParaRPr lang="en-US" sz="2000" b="1"/>
        </a:p>
      </dgm:t>
    </dgm:pt>
    <dgm:pt modelId="{DB8DA333-82D7-4F67-8646-20F2DE2790EB}" type="sibTrans" cxnId="{CFAA2D12-19C6-47BC-AF68-5DFCBF67AF0D}">
      <dgm:prSet/>
      <dgm:spPr/>
      <dgm:t>
        <a:bodyPr/>
        <a:lstStyle/>
        <a:p>
          <a:endParaRPr lang="en-US" sz="2000" b="1"/>
        </a:p>
      </dgm:t>
    </dgm:pt>
    <dgm:pt modelId="{4443BD4E-3D12-4D1F-983B-33C4BD2D3852}">
      <dgm:prSet custT="1"/>
      <dgm:spPr/>
      <dgm:t>
        <a:bodyPr/>
        <a:lstStyle/>
        <a:p>
          <a:r>
            <a:rPr lang="en-US" sz="1400" b="1" dirty="0"/>
            <a:t>Construction Office.  </a:t>
          </a:r>
          <a:r>
            <a:rPr lang="en-US" sz="1400" b="1" i="1" dirty="0"/>
            <a:t>*Only one milestone schedule is available per package</a:t>
          </a:r>
          <a:endParaRPr lang="en-US" sz="1400" b="1" dirty="0"/>
        </a:p>
      </dgm:t>
    </dgm:pt>
    <dgm:pt modelId="{6758680D-5FCA-4B24-BC53-2D8A4C1DF763}" type="parTrans" cxnId="{595AD8BF-6F20-4264-BE50-3BDD06149F90}">
      <dgm:prSet/>
      <dgm:spPr/>
      <dgm:t>
        <a:bodyPr/>
        <a:lstStyle/>
        <a:p>
          <a:endParaRPr lang="en-US" sz="2000" b="1"/>
        </a:p>
      </dgm:t>
    </dgm:pt>
    <dgm:pt modelId="{5B246FE3-ECAC-4382-95F2-2B23FB567B4F}" type="sibTrans" cxnId="{595AD8BF-6F20-4264-BE50-3BDD06149F90}">
      <dgm:prSet/>
      <dgm:spPr/>
      <dgm:t>
        <a:bodyPr/>
        <a:lstStyle/>
        <a:p>
          <a:endParaRPr lang="en-US" sz="2000" b="1"/>
        </a:p>
      </dgm:t>
    </dgm:pt>
    <dgm:pt modelId="{8F1066B3-4DAA-4D50-8F7E-C773145068F4}" type="pres">
      <dgm:prSet presAssocID="{35A138C5-2E5A-4416-9976-A57AFBAD847B}" presName="Name0" presStyleCnt="0">
        <dgm:presLayoutVars>
          <dgm:dir/>
          <dgm:resizeHandles val="exact"/>
        </dgm:presLayoutVars>
      </dgm:prSet>
      <dgm:spPr/>
    </dgm:pt>
    <dgm:pt modelId="{92362710-8B00-407A-B508-4AE3B6968657}" type="pres">
      <dgm:prSet presAssocID="{2B88EC45-7B27-4879-A03F-257CB6D1D196}" presName="node" presStyleLbl="node1" presStyleIdx="0" presStyleCnt="5">
        <dgm:presLayoutVars>
          <dgm:bulletEnabled val="1"/>
        </dgm:presLayoutVars>
      </dgm:prSet>
      <dgm:spPr/>
    </dgm:pt>
    <dgm:pt modelId="{CA10CB62-5B37-4522-B85C-11330F4425C9}" type="pres">
      <dgm:prSet presAssocID="{FC1154D5-7309-44B7-BACD-4F9DFC13E48F}" presName="sibTrans" presStyleCnt="0"/>
      <dgm:spPr/>
    </dgm:pt>
    <dgm:pt modelId="{F71823A7-8970-4945-9C0B-03EACAB30452}" type="pres">
      <dgm:prSet presAssocID="{1400036E-8E23-445C-921A-1A5D6F9C50CD}" presName="node" presStyleLbl="node1" presStyleIdx="1" presStyleCnt="5">
        <dgm:presLayoutVars>
          <dgm:bulletEnabled val="1"/>
        </dgm:presLayoutVars>
      </dgm:prSet>
      <dgm:spPr/>
    </dgm:pt>
    <dgm:pt modelId="{B12D4477-5215-4A43-87A1-8FEF8F1D9A00}" type="pres">
      <dgm:prSet presAssocID="{3C4B3320-F7FF-4E68-8808-38B2CB80E72C}" presName="sibTrans" presStyleCnt="0"/>
      <dgm:spPr/>
    </dgm:pt>
    <dgm:pt modelId="{88C55BB9-CA34-4ED4-9312-3CE82645D6AF}" type="pres">
      <dgm:prSet presAssocID="{289B557B-838E-4D78-AE56-35AE91711606}" presName="node" presStyleLbl="node1" presStyleIdx="2" presStyleCnt="5">
        <dgm:presLayoutVars>
          <dgm:bulletEnabled val="1"/>
        </dgm:presLayoutVars>
      </dgm:prSet>
      <dgm:spPr/>
    </dgm:pt>
    <dgm:pt modelId="{84460B86-D0BC-4104-8123-06FF327BF976}" type="pres">
      <dgm:prSet presAssocID="{3B586161-160C-4B59-BCC4-CFF4A0574D35}" presName="sibTrans" presStyleCnt="0"/>
      <dgm:spPr/>
    </dgm:pt>
    <dgm:pt modelId="{F13B1A50-A40B-41C6-AEB4-D2DAD94C1B8B}" type="pres">
      <dgm:prSet presAssocID="{6ABF189A-C052-4D3E-8E4E-468CC837C00F}" presName="node" presStyleLbl="node1" presStyleIdx="3" presStyleCnt="5">
        <dgm:presLayoutVars>
          <dgm:bulletEnabled val="1"/>
        </dgm:presLayoutVars>
      </dgm:prSet>
      <dgm:spPr/>
    </dgm:pt>
    <dgm:pt modelId="{5DF95590-FF2B-4E97-A6D7-C46809B57D44}" type="pres">
      <dgm:prSet presAssocID="{DB8DA333-82D7-4F67-8646-20F2DE2790EB}" presName="sibTrans" presStyleCnt="0"/>
      <dgm:spPr/>
    </dgm:pt>
    <dgm:pt modelId="{94B86C65-97C6-4E81-B2D8-A5243B02DDC5}" type="pres">
      <dgm:prSet presAssocID="{4443BD4E-3D12-4D1F-983B-33C4BD2D3852}" presName="node" presStyleLbl="node1" presStyleIdx="4" presStyleCnt="5">
        <dgm:presLayoutVars>
          <dgm:bulletEnabled val="1"/>
        </dgm:presLayoutVars>
      </dgm:prSet>
      <dgm:spPr/>
    </dgm:pt>
  </dgm:ptLst>
  <dgm:cxnLst>
    <dgm:cxn modelId="{CFAA2D12-19C6-47BC-AF68-5DFCBF67AF0D}" srcId="{35A138C5-2E5A-4416-9976-A57AFBAD847B}" destId="{6ABF189A-C052-4D3E-8E4E-468CC837C00F}" srcOrd="3" destOrd="0" parTransId="{D80896C5-5574-45EA-A87A-BBBC6887921B}" sibTransId="{DB8DA333-82D7-4F67-8646-20F2DE2790EB}"/>
    <dgm:cxn modelId="{230DA229-CB5E-4E44-A6A5-08355840D002}" type="presOf" srcId="{1400036E-8E23-445C-921A-1A5D6F9C50CD}" destId="{F71823A7-8970-4945-9C0B-03EACAB30452}" srcOrd="0" destOrd="0" presId="urn:microsoft.com/office/officeart/2005/8/layout/hList6"/>
    <dgm:cxn modelId="{6CAED839-F866-4471-A22C-D12B453D52AD}" srcId="{35A138C5-2E5A-4416-9976-A57AFBAD847B}" destId="{289B557B-838E-4D78-AE56-35AE91711606}" srcOrd="2" destOrd="0" parTransId="{45BE7694-40D1-4FDF-A4ED-82304343E67E}" sibTransId="{3B586161-160C-4B59-BCC4-CFF4A0574D35}"/>
    <dgm:cxn modelId="{25D17962-D4B9-4718-949A-B1AECEEA493F}" srcId="{35A138C5-2E5A-4416-9976-A57AFBAD847B}" destId="{1400036E-8E23-445C-921A-1A5D6F9C50CD}" srcOrd="1" destOrd="0" parTransId="{FD8BF80C-EAFF-4170-9092-DAF23E90461C}" sibTransId="{3C4B3320-F7FF-4E68-8808-38B2CB80E72C}"/>
    <dgm:cxn modelId="{ECD7F268-F7CD-4C66-BF0E-14A60EDEFB1D}" type="presOf" srcId="{2B88EC45-7B27-4879-A03F-257CB6D1D196}" destId="{92362710-8B00-407A-B508-4AE3B6968657}" srcOrd="0" destOrd="0" presId="urn:microsoft.com/office/officeart/2005/8/layout/hList6"/>
    <dgm:cxn modelId="{DE3CE44D-6ED3-49C6-896E-8472469A838E}" type="presOf" srcId="{35A138C5-2E5A-4416-9976-A57AFBAD847B}" destId="{8F1066B3-4DAA-4D50-8F7E-C773145068F4}" srcOrd="0" destOrd="0" presId="urn:microsoft.com/office/officeart/2005/8/layout/hList6"/>
    <dgm:cxn modelId="{5F351588-5CE7-4A45-A3CF-C350219A28A1}" type="presOf" srcId="{289B557B-838E-4D78-AE56-35AE91711606}" destId="{88C55BB9-CA34-4ED4-9312-3CE82645D6AF}" srcOrd="0" destOrd="0" presId="urn:microsoft.com/office/officeart/2005/8/layout/hList6"/>
    <dgm:cxn modelId="{595AD8BF-6F20-4264-BE50-3BDD06149F90}" srcId="{35A138C5-2E5A-4416-9976-A57AFBAD847B}" destId="{4443BD4E-3D12-4D1F-983B-33C4BD2D3852}" srcOrd="4" destOrd="0" parTransId="{6758680D-5FCA-4B24-BC53-2D8A4C1DF763}" sibTransId="{5B246FE3-ECAC-4382-95F2-2B23FB567B4F}"/>
    <dgm:cxn modelId="{0FDE42D6-14A9-41C3-818D-6BD2F9165B06}" srcId="{35A138C5-2E5A-4416-9976-A57AFBAD847B}" destId="{2B88EC45-7B27-4879-A03F-257CB6D1D196}" srcOrd="0" destOrd="0" parTransId="{8E9CD92E-DCB8-4886-9460-AA3F2BD66CAF}" sibTransId="{FC1154D5-7309-44B7-BACD-4F9DFC13E48F}"/>
    <dgm:cxn modelId="{B21D39EC-372B-479B-B510-738C0B4C5BBC}" type="presOf" srcId="{6ABF189A-C052-4D3E-8E4E-468CC837C00F}" destId="{F13B1A50-A40B-41C6-AEB4-D2DAD94C1B8B}" srcOrd="0" destOrd="0" presId="urn:microsoft.com/office/officeart/2005/8/layout/hList6"/>
    <dgm:cxn modelId="{71DF0DF9-EDC2-4C1E-83BE-413DEF68821F}" type="presOf" srcId="{4443BD4E-3D12-4D1F-983B-33C4BD2D3852}" destId="{94B86C65-97C6-4E81-B2D8-A5243B02DDC5}" srcOrd="0" destOrd="0" presId="urn:microsoft.com/office/officeart/2005/8/layout/hList6"/>
    <dgm:cxn modelId="{1B5A5B65-7885-4DFC-8C10-E6E366EBACB2}" type="presParOf" srcId="{8F1066B3-4DAA-4D50-8F7E-C773145068F4}" destId="{92362710-8B00-407A-B508-4AE3B6968657}" srcOrd="0" destOrd="0" presId="urn:microsoft.com/office/officeart/2005/8/layout/hList6"/>
    <dgm:cxn modelId="{C03B98DD-5C5B-45AC-8223-60E99D229596}" type="presParOf" srcId="{8F1066B3-4DAA-4D50-8F7E-C773145068F4}" destId="{CA10CB62-5B37-4522-B85C-11330F4425C9}" srcOrd="1" destOrd="0" presId="urn:microsoft.com/office/officeart/2005/8/layout/hList6"/>
    <dgm:cxn modelId="{AF1C2414-0F49-4E63-884E-EBBADBA483D4}" type="presParOf" srcId="{8F1066B3-4DAA-4D50-8F7E-C773145068F4}" destId="{F71823A7-8970-4945-9C0B-03EACAB30452}" srcOrd="2" destOrd="0" presId="urn:microsoft.com/office/officeart/2005/8/layout/hList6"/>
    <dgm:cxn modelId="{51E7C066-F2EA-42D0-9D7C-7D555144E3BC}" type="presParOf" srcId="{8F1066B3-4DAA-4D50-8F7E-C773145068F4}" destId="{B12D4477-5215-4A43-87A1-8FEF8F1D9A00}" srcOrd="3" destOrd="0" presId="urn:microsoft.com/office/officeart/2005/8/layout/hList6"/>
    <dgm:cxn modelId="{766F62D5-A100-453B-B03A-68DFF8F17FCC}" type="presParOf" srcId="{8F1066B3-4DAA-4D50-8F7E-C773145068F4}" destId="{88C55BB9-CA34-4ED4-9312-3CE82645D6AF}" srcOrd="4" destOrd="0" presId="urn:microsoft.com/office/officeart/2005/8/layout/hList6"/>
    <dgm:cxn modelId="{7B605974-80B2-44AA-A674-003EE8F9B426}" type="presParOf" srcId="{8F1066B3-4DAA-4D50-8F7E-C773145068F4}" destId="{84460B86-D0BC-4104-8123-06FF327BF976}" srcOrd="5" destOrd="0" presId="urn:microsoft.com/office/officeart/2005/8/layout/hList6"/>
    <dgm:cxn modelId="{33B00CDB-460E-4C54-8111-F156C59F083E}" type="presParOf" srcId="{8F1066B3-4DAA-4D50-8F7E-C773145068F4}" destId="{F13B1A50-A40B-41C6-AEB4-D2DAD94C1B8B}" srcOrd="6" destOrd="0" presId="urn:microsoft.com/office/officeart/2005/8/layout/hList6"/>
    <dgm:cxn modelId="{09A526E5-841A-4A24-B6AA-AC106390D561}" type="presParOf" srcId="{8F1066B3-4DAA-4D50-8F7E-C773145068F4}" destId="{5DF95590-FF2B-4E97-A6D7-C46809B57D44}" srcOrd="7" destOrd="0" presId="urn:microsoft.com/office/officeart/2005/8/layout/hList6"/>
    <dgm:cxn modelId="{237E5E1D-AE88-4146-955B-B5819D9CDCB2}" type="presParOf" srcId="{8F1066B3-4DAA-4D50-8F7E-C773145068F4}" destId="{94B86C65-97C6-4E81-B2D8-A5243B02DDC5}" srcOrd="8" destOrd="0" presId="urn:microsoft.com/office/officeart/2005/8/layout/hList6"/>
  </dgm:cxnLst>
  <dgm:bg/>
  <dgm:whole/>
  <dgm:extLst>
    <a:ext uri="http://schemas.microsoft.com/office/drawing/2008/diagram">
      <dsp:dataModelExt xmlns:dsp="http://schemas.microsoft.com/office/drawing/2008/diagram" relId="rId8" minVer="http://schemas.openxmlformats.org/drawingml/2006/diagram"/>
    </a:ext>
    <a:ext uri="{C62137D5-CB1D-491B-B009-E17868A290BF}">
      <dgm14:recolorImg xmlns:dgm14="http://schemas.microsoft.com/office/drawing/2010/diagram" val="1"/>
    </a:ext>
  </dgm:extLst>
</dgm:dataModel>
</file>

<file path=ppt/diagrams/data66.xml><?xml version="1.0" encoding="utf-8"?>
<dgm:dataModel xmlns:dgm="http://schemas.openxmlformats.org/drawingml/2006/diagram" xmlns:a="http://schemas.openxmlformats.org/drawingml/2006/main">
  <dgm:ptLst>
    <dgm:pt modelId="{04DD66DC-BE4D-43ED-AF93-F8D115908A1C}" type="doc">
      <dgm:prSet loTypeId="urn:microsoft.com/office/officeart/2005/8/layout/vList2" loCatId="list" qsTypeId="urn:microsoft.com/office/officeart/2005/8/quickstyle/3d2" qsCatId="3D" csTypeId="urn:microsoft.com/office/officeart/2005/8/colors/accent1_2" csCatId="accent1"/>
      <dgm:spPr/>
      <dgm:t>
        <a:bodyPr/>
        <a:lstStyle/>
        <a:p>
          <a:endParaRPr lang="en-US"/>
        </a:p>
      </dgm:t>
    </dgm:pt>
    <dgm:pt modelId="{43FE9BD2-DE65-4D9E-B7A8-731640A37FD8}">
      <dgm:prSet/>
      <dgm:spPr/>
      <dgm:t>
        <a:bodyPr/>
        <a:lstStyle/>
        <a:p>
          <a:pPr algn="ctr"/>
          <a:r>
            <a:rPr lang="en-US" b="1" dirty="0"/>
            <a:t>Other Project Identification Numbers</a:t>
          </a:r>
          <a:endParaRPr lang="en-US" dirty="0"/>
        </a:p>
      </dgm:t>
    </dgm:pt>
    <dgm:pt modelId="{3704A96A-9D91-4D22-A42D-C9E1C0E6DF12}" type="parTrans" cxnId="{EED71581-B7D7-4DD4-B96F-0BADAEE1F53F}">
      <dgm:prSet/>
      <dgm:spPr/>
      <dgm:t>
        <a:bodyPr/>
        <a:lstStyle/>
        <a:p>
          <a:endParaRPr lang="en-US"/>
        </a:p>
      </dgm:t>
    </dgm:pt>
    <dgm:pt modelId="{0DF682FE-E1BE-4318-9084-3687536663D5}" type="sibTrans" cxnId="{EED71581-B7D7-4DD4-B96F-0BADAEE1F53F}">
      <dgm:prSet/>
      <dgm:spPr/>
      <dgm:t>
        <a:bodyPr/>
        <a:lstStyle/>
        <a:p>
          <a:endParaRPr lang="en-US"/>
        </a:p>
      </dgm:t>
    </dgm:pt>
    <dgm:pt modelId="{9CB8D2C6-2B87-4280-B306-F8C0AB009CA9}" type="pres">
      <dgm:prSet presAssocID="{04DD66DC-BE4D-43ED-AF93-F8D115908A1C}" presName="linear" presStyleCnt="0">
        <dgm:presLayoutVars>
          <dgm:animLvl val="lvl"/>
          <dgm:resizeHandles val="exact"/>
        </dgm:presLayoutVars>
      </dgm:prSet>
      <dgm:spPr/>
    </dgm:pt>
    <dgm:pt modelId="{DA957593-D98F-44C6-9079-872D6BEEFC4A}" type="pres">
      <dgm:prSet presAssocID="{43FE9BD2-DE65-4D9E-B7A8-731640A37FD8}" presName="parentText" presStyleLbl="node1" presStyleIdx="0" presStyleCnt="1">
        <dgm:presLayoutVars>
          <dgm:chMax val="0"/>
          <dgm:bulletEnabled val="1"/>
        </dgm:presLayoutVars>
      </dgm:prSet>
      <dgm:spPr/>
    </dgm:pt>
  </dgm:ptLst>
  <dgm:cxnLst>
    <dgm:cxn modelId="{8D0A5F0E-A70C-4027-9301-5D4F3D92CFD8}" type="presOf" srcId="{43FE9BD2-DE65-4D9E-B7A8-731640A37FD8}" destId="{DA957593-D98F-44C6-9079-872D6BEEFC4A}" srcOrd="0" destOrd="0" presId="urn:microsoft.com/office/officeart/2005/8/layout/vList2"/>
    <dgm:cxn modelId="{010AAB5F-7AB8-4D2C-A8E4-337A2AA20D7B}" type="presOf" srcId="{04DD66DC-BE4D-43ED-AF93-F8D115908A1C}" destId="{9CB8D2C6-2B87-4280-B306-F8C0AB009CA9}" srcOrd="0" destOrd="0" presId="urn:microsoft.com/office/officeart/2005/8/layout/vList2"/>
    <dgm:cxn modelId="{EED71581-B7D7-4DD4-B96F-0BADAEE1F53F}" srcId="{04DD66DC-BE4D-43ED-AF93-F8D115908A1C}" destId="{43FE9BD2-DE65-4D9E-B7A8-731640A37FD8}" srcOrd="0" destOrd="0" parTransId="{3704A96A-9D91-4D22-A42D-C9E1C0E6DF12}" sibTransId="{0DF682FE-E1BE-4318-9084-3687536663D5}"/>
    <dgm:cxn modelId="{573B1254-A5C4-4077-8691-34BC7B5F1D62}" type="presParOf" srcId="{9CB8D2C6-2B87-4280-B306-F8C0AB009CA9}" destId="{DA957593-D98F-44C6-9079-872D6BEEFC4A}"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18AC1D93-CD4D-4733-BAD6-70C7DFE7FFCF}" type="doc">
      <dgm:prSet loTypeId="urn:microsoft.com/office/officeart/2005/8/layout/vList2" loCatId="list" qsTypeId="urn:microsoft.com/office/officeart/2005/8/quickstyle/3d4" qsCatId="3D" csTypeId="urn:microsoft.com/office/officeart/2005/8/colors/accent1_2" csCatId="accent1"/>
      <dgm:spPr/>
      <dgm:t>
        <a:bodyPr/>
        <a:lstStyle/>
        <a:p>
          <a:endParaRPr lang="en-US"/>
        </a:p>
      </dgm:t>
    </dgm:pt>
    <dgm:pt modelId="{508A18BD-0EFD-483C-A96C-99939359324D}">
      <dgm:prSet/>
      <dgm:spPr/>
      <dgm:t>
        <a:bodyPr/>
        <a:lstStyle/>
        <a:p>
          <a:r>
            <a:rPr lang="en-US" dirty="0"/>
            <a:t>Most State Agency and University projects will also use an Office of State Budget Management (OSBM) Code number and Item number to identify the project funding source or sources. </a:t>
          </a:r>
        </a:p>
      </dgm:t>
    </dgm:pt>
    <dgm:pt modelId="{0FBC5E76-7E41-4DC0-95B9-2BC895976F92}" type="parTrans" cxnId="{36055753-31F3-42AA-9421-1FF95467AD77}">
      <dgm:prSet/>
      <dgm:spPr/>
      <dgm:t>
        <a:bodyPr/>
        <a:lstStyle/>
        <a:p>
          <a:endParaRPr lang="en-US"/>
        </a:p>
      </dgm:t>
    </dgm:pt>
    <dgm:pt modelId="{62FCE027-5FDB-49AE-9F01-2BF2EBB5A3B8}" type="sibTrans" cxnId="{36055753-31F3-42AA-9421-1FF95467AD77}">
      <dgm:prSet/>
      <dgm:spPr/>
      <dgm:t>
        <a:bodyPr/>
        <a:lstStyle/>
        <a:p>
          <a:endParaRPr lang="en-US"/>
        </a:p>
      </dgm:t>
    </dgm:pt>
    <dgm:pt modelId="{ED7D8EC1-D5A7-4FE6-84FE-7E3B38C9C305}">
      <dgm:prSet/>
      <dgm:spPr/>
      <dgm:t>
        <a:bodyPr/>
        <a:lstStyle/>
        <a:p>
          <a:r>
            <a:rPr lang="en-US"/>
            <a:t>The North Carolina Community College System uses a NCCCS Number to identify their projects. </a:t>
          </a:r>
        </a:p>
      </dgm:t>
    </dgm:pt>
    <dgm:pt modelId="{27B04194-AF45-45AC-A2AD-DE03FF365ABB}" type="parTrans" cxnId="{A35EF135-6DB2-43EF-9F88-60726717BE0F}">
      <dgm:prSet/>
      <dgm:spPr/>
      <dgm:t>
        <a:bodyPr/>
        <a:lstStyle/>
        <a:p>
          <a:endParaRPr lang="en-US"/>
        </a:p>
      </dgm:t>
    </dgm:pt>
    <dgm:pt modelId="{7FAEAAC0-A438-49A4-9EC3-70041329D7EC}" type="sibTrans" cxnId="{A35EF135-6DB2-43EF-9F88-60726717BE0F}">
      <dgm:prSet/>
      <dgm:spPr/>
      <dgm:t>
        <a:bodyPr/>
        <a:lstStyle/>
        <a:p>
          <a:endParaRPr lang="en-US"/>
        </a:p>
      </dgm:t>
    </dgm:pt>
    <dgm:pt modelId="{BCEBB040-4CDE-4D29-85B4-B81F1AB0DDBA}">
      <dgm:prSet/>
      <dgm:spPr/>
      <dgm:t>
        <a:bodyPr/>
        <a:lstStyle/>
        <a:p>
          <a:r>
            <a:rPr lang="en-US"/>
            <a:t>These numbers will be identified on the design contract and should also be provided on all documents and correspondence (including email and voice mail) to expedite communications and documentation.</a:t>
          </a:r>
        </a:p>
      </dgm:t>
    </dgm:pt>
    <dgm:pt modelId="{825E7F49-5BE5-47E5-973E-D4935BB6DB15}" type="parTrans" cxnId="{48AA9FD7-DBAD-4A6F-B7E8-37C0E709FF52}">
      <dgm:prSet/>
      <dgm:spPr/>
      <dgm:t>
        <a:bodyPr/>
        <a:lstStyle/>
        <a:p>
          <a:endParaRPr lang="en-US"/>
        </a:p>
      </dgm:t>
    </dgm:pt>
    <dgm:pt modelId="{38AB8004-8DA4-4F0A-BDC4-E2D9DB6E5AE8}" type="sibTrans" cxnId="{48AA9FD7-DBAD-4A6F-B7E8-37C0E709FF52}">
      <dgm:prSet/>
      <dgm:spPr/>
      <dgm:t>
        <a:bodyPr/>
        <a:lstStyle/>
        <a:p>
          <a:endParaRPr lang="en-US"/>
        </a:p>
      </dgm:t>
    </dgm:pt>
    <dgm:pt modelId="{0B1BF2F8-0D8A-4E1E-ACEC-36904AA0737A}" type="pres">
      <dgm:prSet presAssocID="{18AC1D93-CD4D-4733-BAD6-70C7DFE7FFCF}" presName="linear" presStyleCnt="0">
        <dgm:presLayoutVars>
          <dgm:animLvl val="lvl"/>
          <dgm:resizeHandles val="exact"/>
        </dgm:presLayoutVars>
      </dgm:prSet>
      <dgm:spPr/>
    </dgm:pt>
    <dgm:pt modelId="{8CD39225-67E3-4199-A0B4-D036530AA430}" type="pres">
      <dgm:prSet presAssocID="{508A18BD-0EFD-483C-A96C-99939359324D}" presName="parentText" presStyleLbl="node1" presStyleIdx="0" presStyleCnt="3">
        <dgm:presLayoutVars>
          <dgm:chMax val="0"/>
          <dgm:bulletEnabled val="1"/>
        </dgm:presLayoutVars>
      </dgm:prSet>
      <dgm:spPr/>
    </dgm:pt>
    <dgm:pt modelId="{52E30FF5-9152-4DC7-A400-EF60957C18A5}" type="pres">
      <dgm:prSet presAssocID="{62FCE027-5FDB-49AE-9F01-2BF2EBB5A3B8}" presName="spacer" presStyleCnt="0"/>
      <dgm:spPr/>
    </dgm:pt>
    <dgm:pt modelId="{48D9025A-490C-4772-9B5F-E8DE94E99010}" type="pres">
      <dgm:prSet presAssocID="{ED7D8EC1-D5A7-4FE6-84FE-7E3B38C9C305}" presName="parentText" presStyleLbl="node1" presStyleIdx="1" presStyleCnt="3">
        <dgm:presLayoutVars>
          <dgm:chMax val="0"/>
          <dgm:bulletEnabled val="1"/>
        </dgm:presLayoutVars>
      </dgm:prSet>
      <dgm:spPr/>
    </dgm:pt>
    <dgm:pt modelId="{1B5CE0EB-1B61-43B6-9862-45E7B088741E}" type="pres">
      <dgm:prSet presAssocID="{7FAEAAC0-A438-49A4-9EC3-70041329D7EC}" presName="spacer" presStyleCnt="0"/>
      <dgm:spPr/>
    </dgm:pt>
    <dgm:pt modelId="{C3A804FC-9961-405A-8E74-5B62C590F4AF}" type="pres">
      <dgm:prSet presAssocID="{BCEBB040-4CDE-4D29-85B4-B81F1AB0DDBA}" presName="parentText" presStyleLbl="node1" presStyleIdx="2" presStyleCnt="3">
        <dgm:presLayoutVars>
          <dgm:chMax val="0"/>
          <dgm:bulletEnabled val="1"/>
        </dgm:presLayoutVars>
      </dgm:prSet>
      <dgm:spPr/>
    </dgm:pt>
  </dgm:ptLst>
  <dgm:cxnLst>
    <dgm:cxn modelId="{44B0BD02-CB6E-4EFE-A0CB-1ED2D085E1D4}" type="presOf" srcId="{18AC1D93-CD4D-4733-BAD6-70C7DFE7FFCF}" destId="{0B1BF2F8-0D8A-4E1E-ACEC-36904AA0737A}" srcOrd="0" destOrd="0" presId="urn:microsoft.com/office/officeart/2005/8/layout/vList2"/>
    <dgm:cxn modelId="{5A900F1D-4B6A-4711-9ACC-FF440386FB65}" type="presOf" srcId="{ED7D8EC1-D5A7-4FE6-84FE-7E3B38C9C305}" destId="{48D9025A-490C-4772-9B5F-E8DE94E99010}" srcOrd="0" destOrd="0" presId="urn:microsoft.com/office/officeart/2005/8/layout/vList2"/>
    <dgm:cxn modelId="{C7A54F2E-A804-4A7B-AD41-5DCB99F04821}" type="presOf" srcId="{BCEBB040-4CDE-4D29-85B4-B81F1AB0DDBA}" destId="{C3A804FC-9961-405A-8E74-5B62C590F4AF}" srcOrd="0" destOrd="0" presId="urn:microsoft.com/office/officeart/2005/8/layout/vList2"/>
    <dgm:cxn modelId="{A35EF135-6DB2-43EF-9F88-60726717BE0F}" srcId="{18AC1D93-CD4D-4733-BAD6-70C7DFE7FFCF}" destId="{ED7D8EC1-D5A7-4FE6-84FE-7E3B38C9C305}" srcOrd="1" destOrd="0" parTransId="{27B04194-AF45-45AC-A2AD-DE03FF365ABB}" sibTransId="{7FAEAAC0-A438-49A4-9EC3-70041329D7EC}"/>
    <dgm:cxn modelId="{36055753-31F3-42AA-9421-1FF95467AD77}" srcId="{18AC1D93-CD4D-4733-BAD6-70C7DFE7FFCF}" destId="{508A18BD-0EFD-483C-A96C-99939359324D}" srcOrd="0" destOrd="0" parTransId="{0FBC5E76-7E41-4DC0-95B9-2BC895976F92}" sibTransId="{62FCE027-5FDB-49AE-9F01-2BF2EBB5A3B8}"/>
    <dgm:cxn modelId="{903C857C-EF61-4B35-B8D8-4D020C943DC7}" type="presOf" srcId="{508A18BD-0EFD-483C-A96C-99939359324D}" destId="{8CD39225-67E3-4199-A0B4-D036530AA430}" srcOrd="0" destOrd="0" presId="urn:microsoft.com/office/officeart/2005/8/layout/vList2"/>
    <dgm:cxn modelId="{48AA9FD7-DBAD-4A6F-B7E8-37C0E709FF52}" srcId="{18AC1D93-CD4D-4733-BAD6-70C7DFE7FFCF}" destId="{BCEBB040-4CDE-4D29-85B4-B81F1AB0DDBA}" srcOrd="2" destOrd="0" parTransId="{825E7F49-5BE5-47E5-973E-D4935BB6DB15}" sibTransId="{38AB8004-8DA4-4F0A-BDC4-E2D9DB6E5AE8}"/>
    <dgm:cxn modelId="{4C3C28C1-A031-4353-A0AE-56AE91F96A10}" type="presParOf" srcId="{0B1BF2F8-0D8A-4E1E-ACEC-36904AA0737A}" destId="{8CD39225-67E3-4199-A0B4-D036530AA430}" srcOrd="0" destOrd="0" presId="urn:microsoft.com/office/officeart/2005/8/layout/vList2"/>
    <dgm:cxn modelId="{DB26C03C-C7E8-46B9-843D-5ADFA798905F}" type="presParOf" srcId="{0B1BF2F8-0D8A-4E1E-ACEC-36904AA0737A}" destId="{52E30FF5-9152-4DC7-A400-EF60957C18A5}" srcOrd="1" destOrd="0" presId="urn:microsoft.com/office/officeart/2005/8/layout/vList2"/>
    <dgm:cxn modelId="{4E981C84-C4CC-41C6-BC3E-4314BF3170BB}" type="presParOf" srcId="{0B1BF2F8-0D8A-4E1E-ACEC-36904AA0737A}" destId="{48D9025A-490C-4772-9B5F-E8DE94E99010}" srcOrd="2" destOrd="0" presId="urn:microsoft.com/office/officeart/2005/8/layout/vList2"/>
    <dgm:cxn modelId="{B349BB37-86BA-4DB4-924F-EC24D1CD5B12}" type="presParOf" srcId="{0B1BF2F8-0D8A-4E1E-ACEC-36904AA0737A}" destId="{1B5CE0EB-1B61-43B6-9862-45E7B088741E}" srcOrd="3" destOrd="0" presId="urn:microsoft.com/office/officeart/2005/8/layout/vList2"/>
    <dgm:cxn modelId="{0FE310F4-3FBE-45C2-841E-EDAF51063480}" type="presParOf" srcId="{0B1BF2F8-0D8A-4E1E-ACEC-36904AA0737A}" destId="{C3A804FC-9961-405A-8E74-5B62C590F4AF}" srcOrd="4"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C7821D66-AD7C-4D2F-9FF7-54C33853A628}" type="doc">
      <dgm:prSet loTypeId="urn:microsoft.com/office/officeart/2005/8/layout/vList2" loCatId="list" qsTypeId="urn:microsoft.com/office/officeart/2005/8/quickstyle/3d3" qsCatId="3D" csTypeId="urn:microsoft.com/office/officeart/2005/8/colors/accent6_2" csCatId="accent6"/>
      <dgm:spPr/>
      <dgm:t>
        <a:bodyPr/>
        <a:lstStyle/>
        <a:p>
          <a:endParaRPr lang="en-US"/>
        </a:p>
      </dgm:t>
    </dgm:pt>
    <dgm:pt modelId="{186A347E-A82A-4418-B53B-778E44C5D53F}">
      <dgm:prSet/>
      <dgm:spPr/>
      <dgm:t>
        <a:bodyPr/>
        <a:lstStyle/>
        <a:p>
          <a:pPr algn="ctr"/>
          <a:r>
            <a:rPr lang="en-US" b="1"/>
            <a:t>Section 307 </a:t>
          </a:r>
          <a:endParaRPr lang="en-US"/>
        </a:p>
      </dgm:t>
    </dgm:pt>
    <dgm:pt modelId="{8CAC7E4A-6C15-4603-9B44-116A9CF87B83}" type="parTrans" cxnId="{3F95992B-7309-49A5-BE2F-3513B16E4B63}">
      <dgm:prSet/>
      <dgm:spPr/>
      <dgm:t>
        <a:bodyPr/>
        <a:lstStyle/>
        <a:p>
          <a:pPr algn="ctr"/>
          <a:endParaRPr lang="en-US"/>
        </a:p>
      </dgm:t>
    </dgm:pt>
    <dgm:pt modelId="{1A422B2A-CF98-473C-8E45-D1F2831717E0}" type="sibTrans" cxnId="{3F95992B-7309-49A5-BE2F-3513B16E4B63}">
      <dgm:prSet/>
      <dgm:spPr/>
      <dgm:t>
        <a:bodyPr/>
        <a:lstStyle/>
        <a:p>
          <a:pPr algn="ctr"/>
          <a:endParaRPr lang="en-US"/>
        </a:p>
      </dgm:t>
    </dgm:pt>
    <dgm:pt modelId="{02AEAC6B-6B75-43DD-9A0E-8AD67ABFD1E0}">
      <dgm:prSet/>
      <dgm:spPr/>
      <dgm:t>
        <a:bodyPr/>
        <a:lstStyle/>
        <a:p>
          <a:pPr algn="ctr"/>
          <a:r>
            <a:rPr lang="en-US" b="1"/>
            <a:t>Other Types of Design Contracts</a:t>
          </a:r>
          <a:endParaRPr lang="en-US"/>
        </a:p>
      </dgm:t>
    </dgm:pt>
    <dgm:pt modelId="{74B80DB8-4C72-4796-BB40-2F1C88444247}" type="parTrans" cxnId="{C591E246-C9B6-4C50-BD69-73A7C759DCB7}">
      <dgm:prSet/>
      <dgm:spPr/>
      <dgm:t>
        <a:bodyPr/>
        <a:lstStyle/>
        <a:p>
          <a:pPr algn="ctr"/>
          <a:endParaRPr lang="en-US"/>
        </a:p>
      </dgm:t>
    </dgm:pt>
    <dgm:pt modelId="{F10DD7D2-4DD5-41F8-86F4-E6B1C5FE678C}" type="sibTrans" cxnId="{C591E246-C9B6-4C50-BD69-73A7C759DCB7}">
      <dgm:prSet/>
      <dgm:spPr/>
      <dgm:t>
        <a:bodyPr/>
        <a:lstStyle/>
        <a:p>
          <a:pPr algn="ctr"/>
          <a:endParaRPr lang="en-US"/>
        </a:p>
      </dgm:t>
    </dgm:pt>
    <dgm:pt modelId="{DDEA69C8-818D-40CF-91E5-468D59F4FF8F}" type="pres">
      <dgm:prSet presAssocID="{C7821D66-AD7C-4D2F-9FF7-54C33853A628}" presName="linear" presStyleCnt="0">
        <dgm:presLayoutVars>
          <dgm:animLvl val="lvl"/>
          <dgm:resizeHandles val="exact"/>
        </dgm:presLayoutVars>
      </dgm:prSet>
      <dgm:spPr/>
    </dgm:pt>
    <dgm:pt modelId="{E8165F36-AC39-4AB2-A26E-58889CB381AB}" type="pres">
      <dgm:prSet presAssocID="{186A347E-A82A-4418-B53B-778E44C5D53F}" presName="parentText" presStyleLbl="node1" presStyleIdx="0" presStyleCnt="2">
        <dgm:presLayoutVars>
          <dgm:chMax val="0"/>
          <dgm:bulletEnabled val="1"/>
        </dgm:presLayoutVars>
      </dgm:prSet>
      <dgm:spPr/>
    </dgm:pt>
    <dgm:pt modelId="{C84B4E06-DF6A-4C05-B251-5AD93AA9D859}" type="pres">
      <dgm:prSet presAssocID="{1A422B2A-CF98-473C-8E45-D1F2831717E0}" presName="spacer" presStyleCnt="0"/>
      <dgm:spPr/>
    </dgm:pt>
    <dgm:pt modelId="{6168922A-6F46-4B2E-83FE-D75F8C919B11}" type="pres">
      <dgm:prSet presAssocID="{02AEAC6B-6B75-43DD-9A0E-8AD67ABFD1E0}" presName="parentText" presStyleLbl="node1" presStyleIdx="1" presStyleCnt="2">
        <dgm:presLayoutVars>
          <dgm:chMax val="0"/>
          <dgm:bulletEnabled val="1"/>
        </dgm:presLayoutVars>
      </dgm:prSet>
      <dgm:spPr/>
    </dgm:pt>
  </dgm:ptLst>
  <dgm:cxnLst>
    <dgm:cxn modelId="{3F95992B-7309-49A5-BE2F-3513B16E4B63}" srcId="{C7821D66-AD7C-4D2F-9FF7-54C33853A628}" destId="{186A347E-A82A-4418-B53B-778E44C5D53F}" srcOrd="0" destOrd="0" parTransId="{8CAC7E4A-6C15-4603-9B44-116A9CF87B83}" sibTransId="{1A422B2A-CF98-473C-8E45-D1F2831717E0}"/>
    <dgm:cxn modelId="{C591E246-C9B6-4C50-BD69-73A7C759DCB7}" srcId="{C7821D66-AD7C-4D2F-9FF7-54C33853A628}" destId="{02AEAC6B-6B75-43DD-9A0E-8AD67ABFD1E0}" srcOrd="1" destOrd="0" parTransId="{74B80DB8-4C72-4796-BB40-2F1C88444247}" sibTransId="{F10DD7D2-4DD5-41F8-86F4-E6B1C5FE678C}"/>
    <dgm:cxn modelId="{04B37850-AFE1-4C9B-881C-5994089CFEB5}" type="presOf" srcId="{C7821D66-AD7C-4D2F-9FF7-54C33853A628}" destId="{DDEA69C8-818D-40CF-91E5-468D59F4FF8F}" srcOrd="0" destOrd="0" presId="urn:microsoft.com/office/officeart/2005/8/layout/vList2"/>
    <dgm:cxn modelId="{A3898A74-F374-493D-A7E6-AFAEB167E17B}" type="presOf" srcId="{02AEAC6B-6B75-43DD-9A0E-8AD67ABFD1E0}" destId="{6168922A-6F46-4B2E-83FE-D75F8C919B11}" srcOrd="0" destOrd="0" presId="urn:microsoft.com/office/officeart/2005/8/layout/vList2"/>
    <dgm:cxn modelId="{CDB73FC3-C7EA-4D6B-8C6D-FA3A0C344F6D}" type="presOf" srcId="{186A347E-A82A-4418-B53B-778E44C5D53F}" destId="{E8165F36-AC39-4AB2-A26E-58889CB381AB}" srcOrd="0" destOrd="0" presId="urn:microsoft.com/office/officeart/2005/8/layout/vList2"/>
    <dgm:cxn modelId="{106C3A73-6CC3-42D8-B723-70E1708476B6}" type="presParOf" srcId="{DDEA69C8-818D-40CF-91E5-468D59F4FF8F}" destId="{E8165F36-AC39-4AB2-A26E-58889CB381AB}" srcOrd="0" destOrd="0" presId="urn:microsoft.com/office/officeart/2005/8/layout/vList2"/>
    <dgm:cxn modelId="{5EE50827-91EE-4F3A-8799-CB89080CA619}" type="presParOf" srcId="{DDEA69C8-818D-40CF-91E5-468D59F4FF8F}" destId="{C84B4E06-DF6A-4C05-B251-5AD93AA9D859}" srcOrd="1" destOrd="0" presId="urn:microsoft.com/office/officeart/2005/8/layout/vList2"/>
    <dgm:cxn modelId="{E6370AB9-AFF8-4750-8B56-FBC4F6D660CD}" type="presParOf" srcId="{DDEA69C8-818D-40CF-91E5-468D59F4FF8F}" destId="{6168922A-6F46-4B2E-83FE-D75F8C919B11}"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DA6DB4EA-F27E-4C60-8B81-4834E2EE1358}" type="doc">
      <dgm:prSet loTypeId="urn:microsoft.com/office/officeart/2005/8/layout/hierarchy3" loCatId="hierarchy" qsTypeId="urn:microsoft.com/office/officeart/2005/8/quickstyle/simple1" qsCatId="simple" csTypeId="urn:microsoft.com/office/officeart/2005/8/colors/accent1_2" csCatId="accent1"/>
      <dgm:spPr/>
      <dgm:t>
        <a:bodyPr/>
        <a:lstStyle/>
        <a:p>
          <a:endParaRPr lang="en-US"/>
        </a:p>
      </dgm:t>
    </dgm:pt>
    <dgm:pt modelId="{AE7A9B41-1B69-4CB0-9CAD-1006506A1CD5}">
      <dgm:prSet/>
      <dgm:spPr/>
      <dgm:t>
        <a:bodyPr/>
        <a:lstStyle/>
        <a:p>
          <a:r>
            <a:rPr lang="en-US"/>
            <a:t>Advance Planning Phase or Preliminary Design</a:t>
          </a:r>
        </a:p>
      </dgm:t>
    </dgm:pt>
    <dgm:pt modelId="{F38D18D3-30C8-465E-8186-3565458DB4FD}" type="parTrans" cxnId="{9BBEF9D8-FEE4-4228-AC6F-23A0D4F7AF6F}">
      <dgm:prSet/>
      <dgm:spPr/>
      <dgm:t>
        <a:bodyPr/>
        <a:lstStyle/>
        <a:p>
          <a:endParaRPr lang="en-US"/>
        </a:p>
      </dgm:t>
    </dgm:pt>
    <dgm:pt modelId="{C1B3D974-D3F0-4EFD-80D5-2E4E09BF61D6}" type="sibTrans" cxnId="{9BBEF9D8-FEE4-4228-AC6F-23A0D4F7AF6F}">
      <dgm:prSet/>
      <dgm:spPr/>
      <dgm:t>
        <a:bodyPr/>
        <a:lstStyle/>
        <a:p>
          <a:endParaRPr lang="en-US"/>
        </a:p>
      </dgm:t>
    </dgm:pt>
    <dgm:pt modelId="{F8A4BFF2-1BF7-4A65-AE68-EB55EC9E0D42}">
      <dgm:prSet/>
      <dgm:spPr/>
      <dgm:t>
        <a:bodyPr/>
        <a:lstStyle/>
        <a:p>
          <a:r>
            <a:rPr lang="en-US"/>
            <a:t>Commissioning</a:t>
          </a:r>
        </a:p>
      </dgm:t>
    </dgm:pt>
    <dgm:pt modelId="{E88219C5-E14F-4DF9-896F-2C82D74CCCB6}" type="parTrans" cxnId="{5F61C8D2-C4BB-4315-A910-9C4BC47D5442}">
      <dgm:prSet/>
      <dgm:spPr/>
      <dgm:t>
        <a:bodyPr/>
        <a:lstStyle/>
        <a:p>
          <a:endParaRPr lang="en-US"/>
        </a:p>
      </dgm:t>
    </dgm:pt>
    <dgm:pt modelId="{D0929AF3-C421-47CC-8CBD-D7F1B10596C5}" type="sibTrans" cxnId="{5F61C8D2-C4BB-4315-A910-9C4BC47D5442}">
      <dgm:prSet/>
      <dgm:spPr/>
      <dgm:t>
        <a:bodyPr/>
        <a:lstStyle/>
        <a:p>
          <a:endParaRPr lang="en-US"/>
        </a:p>
      </dgm:t>
    </dgm:pt>
    <dgm:pt modelId="{24E5F670-BAE2-49AD-B732-794B35601225}">
      <dgm:prSet/>
      <dgm:spPr/>
      <dgm:t>
        <a:bodyPr/>
        <a:lstStyle/>
        <a:p>
          <a:r>
            <a:rPr lang="en-US"/>
            <a:t>Fixed Term Contract or Annual Service Agreement</a:t>
          </a:r>
        </a:p>
      </dgm:t>
    </dgm:pt>
    <dgm:pt modelId="{B178597B-485A-47D3-BCD3-A2E75F2F8F74}" type="parTrans" cxnId="{A28F73E4-7926-450D-8497-40A13F8571EF}">
      <dgm:prSet/>
      <dgm:spPr/>
      <dgm:t>
        <a:bodyPr/>
        <a:lstStyle/>
        <a:p>
          <a:endParaRPr lang="en-US"/>
        </a:p>
      </dgm:t>
    </dgm:pt>
    <dgm:pt modelId="{CDC27F62-D6EA-4A95-98A9-DBE5D9C46B1D}" type="sibTrans" cxnId="{A28F73E4-7926-450D-8497-40A13F8571EF}">
      <dgm:prSet/>
      <dgm:spPr/>
      <dgm:t>
        <a:bodyPr/>
        <a:lstStyle/>
        <a:p>
          <a:endParaRPr lang="en-US"/>
        </a:p>
      </dgm:t>
    </dgm:pt>
    <dgm:pt modelId="{056CD206-152E-4924-AAD5-4D4585AC8A3B}" type="pres">
      <dgm:prSet presAssocID="{DA6DB4EA-F27E-4C60-8B81-4834E2EE1358}" presName="diagram" presStyleCnt="0">
        <dgm:presLayoutVars>
          <dgm:chPref val="1"/>
          <dgm:dir/>
          <dgm:animOne val="branch"/>
          <dgm:animLvl val="lvl"/>
          <dgm:resizeHandles/>
        </dgm:presLayoutVars>
      </dgm:prSet>
      <dgm:spPr/>
    </dgm:pt>
    <dgm:pt modelId="{17721D2B-A006-4BE4-B64B-27F8B4DB8AD9}" type="pres">
      <dgm:prSet presAssocID="{AE7A9B41-1B69-4CB0-9CAD-1006506A1CD5}" presName="root" presStyleCnt="0"/>
      <dgm:spPr/>
    </dgm:pt>
    <dgm:pt modelId="{6CD6276D-579F-4B98-B4DF-CFAA079EEA10}" type="pres">
      <dgm:prSet presAssocID="{AE7A9B41-1B69-4CB0-9CAD-1006506A1CD5}" presName="rootComposite" presStyleCnt="0"/>
      <dgm:spPr/>
    </dgm:pt>
    <dgm:pt modelId="{C9A32FFC-7B93-4069-B638-8A44D93AA065}" type="pres">
      <dgm:prSet presAssocID="{AE7A9B41-1B69-4CB0-9CAD-1006506A1CD5}" presName="rootText" presStyleLbl="node1" presStyleIdx="0" presStyleCnt="3"/>
      <dgm:spPr/>
    </dgm:pt>
    <dgm:pt modelId="{06312A04-C1C7-4D37-9A68-51B0CCD3C621}" type="pres">
      <dgm:prSet presAssocID="{AE7A9B41-1B69-4CB0-9CAD-1006506A1CD5}" presName="rootConnector" presStyleLbl="node1" presStyleIdx="0" presStyleCnt="3"/>
      <dgm:spPr/>
    </dgm:pt>
    <dgm:pt modelId="{7857D091-FBDC-4C87-A2BF-EA78BE256270}" type="pres">
      <dgm:prSet presAssocID="{AE7A9B41-1B69-4CB0-9CAD-1006506A1CD5}" presName="childShape" presStyleCnt="0"/>
      <dgm:spPr/>
    </dgm:pt>
    <dgm:pt modelId="{3D4CE9B8-47D9-4498-90D4-67BD556D5AA7}" type="pres">
      <dgm:prSet presAssocID="{F8A4BFF2-1BF7-4A65-AE68-EB55EC9E0D42}" presName="root" presStyleCnt="0"/>
      <dgm:spPr/>
    </dgm:pt>
    <dgm:pt modelId="{585680DA-9A99-42DC-A914-C1DFA36D2E49}" type="pres">
      <dgm:prSet presAssocID="{F8A4BFF2-1BF7-4A65-AE68-EB55EC9E0D42}" presName="rootComposite" presStyleCnt="0"/>
      <dgm:spPr/>
    </dgm:pt>
    <dgm:pt modelId="{9A45695D-1EAF-4477-8374-21FC04FB4EF1}" type="pres">
      <dgm:prSet presAssocID="{F8A4BFF2-1BF7-4A65-AE68-EB55EC9E0D42}" presName="rootText" presStyleLbl="node1" presStyleIdx="1" presStyleCnt="3"/>
      <dgm:spPr/>
    </dgm:pt>
    <dgm:pt modelId="{2C330DD5-557F-4E39-AFCB-553F761A1E83}" type="pres">
      <dgm:prSet presAssocID="{F8A4BFF2-1BF7-4A65-AE68-EB55EC9E0D42}" presName="rootConnector" presStyleLbl="node1" presStyleIdx="1" presStyleCnt="3"/>
      <dgm:spPr/>
    </dgm:pt>
    <dgm:pt modelId="{E1B5583D-35D1-4212-A600-8027B7B4DBB4}" type="pres">
      <dgm:prSet presAssocID="{F8A4BFF2-1BF7-4A65-AE68-EB55EC9E0D42}" presName="childShape" presStyleCnt="0"/>
      <dgm:spPr/>
    </dgm:pt>
    <dgm:pt modelId="{DCC7BFE0-0D23-40DE-8D2A-07EAD28062FF}" type="pres">
      <dgm:prSet presAssocID="{24E5F670-BAE2-49AD-B732-794B35601225}" presName="root" presStyleCnt="0"/>
      <dgm:spPr/>
    </dgm:pt>
    <dgm:pt modelId="{E573EC18-40EE-47EF-9AD9-F5B42C495262}" type="pres">
      <dgm:prSet presAssocID="{24E5F670-BAE2-49AD-B732-794B35601225}" presName="rootComposite" presStyleCnt="0"/>
      <dgm:spPr/>
    </dgm:pt>
    <dgm:pt modelId="{D46915AC-A55B-498F-93B4-FF8F39C4FF65}" type="pres">
      <dgm:prSet presAssocID="{24E5F670-BAE2-49AD-B732-794B35601225}" presName="rootText" presStyleLbl="node1" presStyleIdx="2" presStyleCnt="3"/>
      <dgm:spPr/>
    </dgm:pt>
    <dgm:pt modelId="{335F016C-F56C-47D3-9446-14B1010867AA}" type="pres">
      <dgm:prSet presAssocID="{24E5F670-BAE2-49AD-B732-794B35601225}" presName="rootConnector" presStyleLbl="node1" presStyleIdx="2" presStyleCnt="3"/>
      <dgm:spPr/>
    </dgm:pt>
    <dgm:pt modelId="{D7EDD930-7002-427E-9885-488BCC97E8CF}" type="pres">
      <dgm:prSet presAssocID="{24E5F670-BAE2-49AD-B732-794B35601225}" presName="childShape" presStyleCnt="0"/>
      <dgm:spPr/>
    </dgm:pt>
  </dgm:ptLst>
  <dgm:cxnLst>
    <dgm:cxn modelId="{163D6066-FBF6-41B0-93E0-C248B94EA66E}" type="presOf" srcId="{24E5F670-BAE2-49AD-B732-794B35601225}" destId="{D46915AC-A55B-498F-93B4-FF8F39C4FF65}" srcOrd="0" destOrd="0" presId="urn:microsoft.com/office/officeart/2005/8/layout/hierarchy3"/>
    <dgm:cxn modelId="{44513C6C-3A8A-40D2-A6F1-26C1B5A9408B}" type="presOf" srcId="{F8A4BFF2-1BF7-4A65-AE68-EB55EC9E0D42}" destId="{9A45695D-1EAF-4477-8374-21FC04FB4EF1}" srcOrd="0" destOrd="0" presId="urn:microsoft.com/office/officeart/2005/8/layout/hierarchy3"/>
    <dgm:cxn modelId="{E788A59E-36DA-4528-A6ED-7B8A4B521A2F}" type="presOf" srcId="{F8A4BFF2-1BF7-4A65-AE68-EB55EC9E0D42}" destId="{2C330DD5-557F-4E39-AFCB-553F761A1E83}" srcOrd="1" destOrd="0" presId="urn:microsoft.com/office/officeart/2005/8/layout/hierarchy3"/>
    <dgm:cxn modelId="{92D555A3-F053-43F1-BC97-C6A15D053DD7}" type="presOf" srcId="{24E5F670-BAE2-49AD-B732-794B35601225}" destId="{335F016C-F56C-47D3-9446-14B1010867AA}" srcOrd="1" destOrd="0" presId="urn:microsoft.com/office/officeart/2005/8/layout/hierarchy3"/>
    <dgm:cxn modelId="{B544E5C3-71C7-4375-8955-EDE93CEC58A1}" type="presOf" srcId="{AE7A9B41-1B69-4CB0-9CAD-1006506A1CD5}" destId="{06312A04-C1C7-4D37-9A68-51B0CCD3C621}" srcOrd="1" destOrd="0" presId="urn:microsoft.com/office/officeart/2005/8/layout/hierarchy3"/>
    <dgm:cxn modelId="{BD6C75CA-81DF-4D02-BCAC-DB0F3BD841F2}" type="presOf" srcId="{AE7A9B41-1B69-4CB0-9CAD-1006506A1CD5}" destId="{C9A32FFC-7B93-4069-B638-8A44D93AA065}" srcOrd="0" destOrd="0" presId="urn:microsoft.com/office/officeart/2005/8/layout/hierarchy3"/>
    <dgm:cxn modelId="{5F61C8D2-C4BB-4315-A910-9C4BC47D5442}" srcId="{DA6DB4EA-F27E-4C60-8B81-4834E2EE1358}" destId="{F8A4BFF2-1BF7-4A65-AE68-EB55EC9E0D42}" srcOrd="1" destOrd="0" parTransId="{E88219C5-E14F-4DF9-896F-2C82D74CCCB6}" sibTransId="{D0929AF3-C421-47CC-8CBD-D7F1B10596C5}"/>
    <dgm:cxn modelId="{9BBEF9D8-FEE4-4228-AC6F-23A0D4F7AF6F}" srcId="{DA6DB4EA-F27E-4C60-8B81-4834E2EE1358}" destId="{AE7A9B41-1B69-4CB0-9CAD-1006506A1CD5}" srcOrd="0" destOrd="0" parTransId="{F38D18D3-30C8-465E-8186-3565458DB4FD}" sibTransId="{C1B3D974-D3F0-4EFD-80D5-2E4E09BF61D6}"/>
    <dgm:cxn modelId="{A28F73E4-7926-450D-8497-40A13F8571EF}" srcId="{DA6DB4EA-F27E-4C60-8B81-4834E2EE1358}" destId="{24E5F670-BAE2-49AD-B732-794B35601225}" srcOrd="2" destOrd="0" parTransId="{B178597B-485A-47D3-BCD3-A2E75F2F8F74}" sibTransId="{CDC27F62-D6EA-4A95-98A9-DBE5D9C46B1D}"/>
    <dgm:cxn modelId="{A80D84FC-022D-4DA0-81FE-5F374565B21D}" type="presOf" srcId="{DA6DB4EA-F27E-4C60-8B81-4834E2EE1358}" destId="{056CD206-152E-4924-AAD5-4D4585AC8A3B}" srcOrd="0" destOrd="0" presId="urn:microsoft.com/office/officeart/2005/8/layout/hierarchy3"/>
    <dgm:cxn modelId="{4E501D21-709D-4209-801A-18F2FA2DE9F9}" type="presParOf" srcId="{056CD206-152E-4924-AAD5-4D4585AC8A3B}" destId="{17721D2B-A006-4BE4-B64B-27F8B4DB8AD9}" srcOrd="0" destOrd="0" presId="urn:microsoft.com/office/officeart/2005/8/layout/hierarchy3"/>
    <dgm:cxn modelId="{AED3D3F8-795A-4500-BAEF-FD83A341C092}" type="presParOf" srcId="{17721D2B-A006-4BE4-B64B-27F8B4DB8AD9}" destId="{6CD6276D-579F-4B98-B4DF-CFAA079EEA10}" srcOrd="0" destOrd="0" presId="urn:microsoft.com/office/officeart/2005/8/layout/hierarchy3"/>
    <dgm:cxn modelId="{D65C2C09-DD38-4F4D-A844-CA1A7BA50C4F}" type="presParOf" srcId="{6CD6276D-579F-4B98-B4DF-CFAA079EEA10}" destId="{C9A32FFC-7B93-4069-B638-8A44D93AA065}" srcOrd="0" destOrd="0" presId="urn:microsoft.com/office/officeart/2005/8/layout/hierarchy3"/>
    <dgm:cxn modelId="{0D32F991-F8FD-4549-BBB5-91072D63068A}" type="presParOf" srcId="{6CD6276D-579F-4B98-B4DF-CFAA079EEA10}" destId="{06312A04-C1C7-4D37-9A68-51B0CCD3C621}" srcOrd="1" destOrd="0" presId="urn:microsoft.com/office/officeart/2005/8/layout/hierarchy3"/>
    <dgm:cxn modelId="{F55C995F-3B8D-4620-AD8C-CAAE71AFC247}" type="presParOf" srcId="{17721D2B-A006-4BE4-B64B-27F8B4DB8AD9}" destId="{7857D091-FBDC-4C87-A2BF-EA78BE256270}" srcOrd="1" destOrd="0" presId="urn:microsoft.com/office/officeart/2005/8/layout/hierarchy3"/>
    <dgm:cxn modelId="{E01D02B8-9568-40A6-8D32-75B3355AF3CC}" type="presParOf" srcId="{056CD206-152E-4924-AAD5-4D4585AC8A3B}" destId="{3D4CE9B8-47D9-4498-90D4-67BD556D5AA7}" srcOrd="1" destOrd="0" presId="urn:microsoft.com/office/officeart/2005/8/layout/hierarchy3"/>
    <dgm:cxn modelId="{AE5DDE3F-D2EC-42C7-B870-F963A094294C}" type="presParOf" srcId="{3D4CE9B8-47D9-4498-90D4-67BD556D5AA7}" destId="{585680DA-9A99-42DC-A914-C1DFA36D2E49}" srcOrd="0" destOrd="0" presId="urn:microsoft.com/office/officeart/2005/8/layout/hierarchy3"/>
    <dgm:cxn modelId="{F40D6F24-5D6A-4449-B299-84E217D19D19}" type="presParOf" srcId="{585680DA-9A99-42DC-A914-C1DFA36D2E49}" destId="{9A45695D-1EAF-4477-8374-21FC04FB4EF1}" srcOrd="0" destOrd="0" presId="urn:microsoft.com/office/officeart/2005/8/layout/hierarchy3"/>
    <dgm:cxn modelId="{DB28C966-57A7-41D5-BF73-6F79194DFA1C}" type="presParOf" srcId="{585680DA-9A99-42DC-A914-C1DFA36D2E49}" destId="{2C330DD5-557F-4E39-AFCB-553F761A1E83}" srcOrd="1" destOrd="0" presId="urn:microsoft.com/office/officeart/2005/8/layout/hierarchy3"/>
    <dgm:cxn modelId="{F6BF5A2E-5CC8-415F-8BC3-96A3830C76F1}" type="presParOf" srcId="{3D4CE9B8-47D9-4498-90D4-67BD556D5AA7}" destId="{E1B5583D-35D1-4212-A600-8027B7B4DBB4}" srcOrd="1" destOrd="0" presId="urn:microsoft.com/office/officeart/2005/8/layout/hierarchy3"/>
    <dgm:cxn modelId="{2C29B884-C30B-4213-AC7C-392722B2AEAD}" type="presParOf" srcId="{056CD206-152E-4924-AAD5-4D4585AC8A3B}" destId="{DCC7BFE0-0D23-40DE-8D2A-07EAD28062FF}" srcOrd="2" destOrd="0" presId="urn:microsoft.com/office/officeart/2005/8/layout/hierarchy3"/>
    <dgm:cxn modelId="{4F0A36F3-7B9C-4653-AD6A-C206C07BDF0B}" type="presParOf" srcId="{DCC7BFE0-0D23-40DE-8D2A-07EAD28062FF}" destId="{E573EC18-40EE-47EF-9AD9-F5B42C495262}" srcOrd="0" destOrd="0" presId="urn:microsoft.com/office/officeart/2005/8/layout/hierarchy3"/>
    <dgm:cxn modelId="{BBAFF29A-F8E3-40B9-89D7-F1F2531BC523}" type="presParOf" srcId="{E573EC18-40EE-47EF-9AD9-F5B42C495262}" destId="{D46915AC-A55B-498F-93B4-FF8F39C4FF65}" srcOrd="0" destOrd="0" presId="urn:microsoft.com/office/officeart/2005/8/layout/hierarchy3"/>
    <dgm:cxn modelId="{6971C6F7-BB38-4D89-AAC7-4794B1F063E6}" type="presParOf" srcId="{E573EC18-40EE-47EF-9AD9-F5B42C495262}" destId="{335F016C-F56C-47D3-9446-14B1010867AA}" srcOrd="1" destOrd="0" presId="urn:microsoft.com/office/officeart/2005/8/layout/hierarchy3"/>
    <dgm:cxn modelId="{CCC06E9F-D195-48E6-AF88-47A97BBB5615}" type="presParOf" srcId="{DCC7BFE0-0D23-40DE-8D2A-07EAD28062FF}" destId="{D7EDD930-7002-427E-9885-488BCC97E8CF}"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EB37C8CB-6A4B-4CF8-A7F9-E57393C6FBCC}" type="doc">
      <dgm:prSet loTypeId="urn:microsoft.com/office/officeart/2005/8/layout/hList6" loCatId="list" qsTypeId="urn:microsoft.com/office/officeart/2005/8/quickstyle/simple1" qsCatId="simple" csTypeId="urn:microsoft.com/office/officeart/2005/8/colors/colorful4" csCatId="colorful" phldr="1"/>
      <dgm:spPr/>
      <dgm:t>
        <a:bodyPr/>
        <a:lstStyle/>
        <a:p>
          <a:endParaRPr lang="en-US"/>
        </a:p>
      </dgm:t>
    </dgm:pt>
    <dgm:pt modelId="{E5E8AE5D-A21A-4616-A98A-6093EFCA8179}">
      <dgm:prSet/>
      <dgm:spPr/>
      <dgm:t>
        <a:bodyPr/>
        <a:lstStyle/>
        <a:p>
          <a:r>
            <a:rPr lang="en-US" dirty="0"/>
            <a:t>State agencies</a:t>
          </a:r>
        </a:p>
      </dgm:t>
    </dgm:pt>
    <dgm:pt modelId="{8BC918F1-5820-4A4B-B675-ECBDA22F3850}" type="parTrans" cxnId="{98367208-9321-4A20-9B26-930027B46F91}">
      <dgm:prSet/>
      <dgm:spPr/>
      <dgm:t>
        <a:bodyPr/>
        <a:lstStyle/>
        <a:p>
          <a:endParaRPr lang="en-US"/>
        </a:p>
      </dgm:t>
    </dgm:pt>
    <dgm:pt modelId="{927D9E9C-94B5-48C8-BFC8-EEA98EEE45CC}" type="sibTrans" cxnId="{98367208-9321-4A20-9B26-930027B46F91}">
      <dgm:prSet/>
      <dgm:spPr/>
      <dgm:t>
        <a:bodyPr/>
        <a:lstStyle/>
        <a:p>
          <a:endParaRPr lang="en-US"/>
        </a:p>
      </dgm:t>
    </dgm:pt>
    <dgm:pt modelId="{0CAB10F0-19D4-4821-BEA1-4DFE4BE0DB39}">
      <dgm:prSet/>
      <dgm:spPr/>
      <dgm:t>
        <a:bodyPr/>
        <a:lstStyle/>
        <a:p>
          <a:r>
            <a:rPr lang="en-US" dirty="0"/>
            <a:t>K-12 schools</a:t>
          </a:r>
        </a:p>
      </dgm:t>
    </dgm:pt>
    <dgm:pt modelId="{5FF129FF-1CE7-4D84-940B-36812D4C7C9D}" type="parTrans" cxnId="{705A05D0-D546-4E7E-B04A-C0D30AD352B6}">
      <dgm:prSet/>
      <dgm:spPr/>
      <dgm:t>
        <a:bodyPr/>
        <a:lstStyle/>
        <a:p>
          <a:endParaRPr lang="en-US"/>
        </a:p>
      </dgm:t>
    </dgm:pt>
    <dgm:pt modelId="{82AC98E7-B46B-4B4E-B316-EFCF5E303958}" type="sibTrans" cxnId="{705A05D0-D546-4E7E-B04A-C0D30AD352B6}">
      <dgm:prSet/>
      <dgm:spPr/>
      <dgm:t>
        <a:bodyPr/>
        <a:lstStyle/>
        <a:p>
          <a:endParaRPr lang="en-US"/>
        </a:p>
      </dgm:t>
    </dgm:pt>
    <dgm:pt modelId="{55D395BE-16EF-4A45-BCF1-C53998978E6E}">
      <dgm:prSet/>
      <dgm:spPr/>
      <dgm:t>
        <a:bodyPr/>
        <a:lstStyle/>
        <a:p>
          <a:r>
            <a:rPr lang="en-US" dirty="0"/>
            <a:t>Community Colleges</a:t>
          </a:r>
        </a:p>
      </dgm:t>
    </dgm:pt>
    <dgm:pt modelId="{64CF42D4-E27C-4B85-8FDF-90EFFEEA2D40}" type="parTrans" cxnId="{4C0BB125-E6BD-4F81-B3F1-98A4C554E5BA}">
      <dgm:prSet/>
      <dgm:spPr/>
      <dgm:t>
        <a:bodyPr/>
        <a:lstStyle/>
        <a:p>
          <a:endParaRPr lang="en-US"/>
        </a:p>
      </dgm:t>
    </dgm:pt>
    <dgm:pt modelId="{9958F4E8-BCB6-4470-9756-27A09FC6F585}" type="sibTrans" cxnId="{4C0BB125-E6BD-4F81-B3F1-98A4C554E5BA}">
      <dgm:prSet/>
      <dgm:spPr/>
      <dgm:t>
        <a:bodyPr/>
        <a:lstStyle/>
        <a:p>
          <a:endParaRPr lang="en-US"/>
        </a:p>
      </dgm:t>
    </dgm:pt>
    <dgm:pt modelId="{2430987D-9495-48FD-BEC7-62CD4F1A6C24}">
      <dgm:prSet/>
      <dgm:spPr/>
      <dgm:t>
        <a:bodyPr/>
        <a:lstStyle/>
        <a:p>
          <a:endParaRPr lang="en-US" dirty="0"/>
        </a:p>
        <a:p>
          <a:endParaRPr lang="en-US" dirty="0"/>
        </a:p>
        <a:p>
          <a:r>
            <a:rPr lang="en-US" dirty="0"/>
            <a:t>Local Governments</a:t>
          </a:r>
        </a:p>
      </dgm:t>
    </dgm:pt>
    <dgm:pt modelId="{6F604577-19B1-4975-B0CF-427329A07CB0}" type="parTrans" cxnId="{E7453878-D5C1-432D-95F5-C67E04C67C00}">
      <dgm:prSet/>
      <dgm:spPr/>
      <dgm:t>
        <a:bodyPr/>
        <a:lstStyle/>
        <a:p>
          <a:endParaRPr lang="en-US"/>
        </a:p>
      </dgm:t>
    </dgm:pt>
    <dgm:pt modelId="{CAAC6C0D-E783-40E0-B2C4-F6010B744A38}" type="sibTrans" cxnId="{E7453878-D5C1-432D-95F5-C67E04C67C00}">
      <dgm:prSet/>
      <dgm:spPr/>
      <dgm:t>
        <a:bodyPr/>
        <a:lstStyle/>
        <a:p>
          <a:endParaRPr lang="en-US"/>
        </a:p>
      </dgm:t>
    </dgm:pt>
    <dgm:pt modelId="{AD32FD80-728A-4EDE-8B68-6E2B6C9F3F68}">
      <dgm:prSet/>
      <dgm:spPr/>
      <dgm:t>
        <a:bodyPr/>
        <a:lstStyle/>
        <a:p>
          <a:r>
            <a:rPr lang="en-US" dirty="0"/>
            <a:t>Counties</a:t>
          </a:r>
        </a:p>
      </dgm:t>
    </dgm:pt>
    <dgm:pt modelId="{45142C67-2184-46CF-BDA0-72A822C77BFA}" type="parTrans" cxnId="{9F41C2ED-8FE7-489E-B9FF-CCDAB61CBA46}">
      <dgm:prSet/>
      <dgm:spPr/>
      <dgm:t>
        <a:bodyPr/>
        <a:lstStyle/>
        <a:p>
          <a:endParaRPr lang="en-US"/>
        </a:p>
      </dgm:t>
    </dgm:pt>
    <dgm:pt modelId="{108CFB2F-4734-4F6E-B0A9-4512560D64DF}" type="sibTrans" cxnId="{9F41C2ED-8FE7-489E-B9FF-CCDAB61CBA46}">
      <dgm:prSet/>
      <dgm:spPr/>
      <dgm:t>
        <a:bodyPr/>
        <a:lstStyle/>
        <a:p>
          <a:endParaRPr lang="en-US"/>
        </a:p>
      </dgm:t>
    </dgm:pt>
    <dgm:pt modelId="{1250D63C-75EC-41A2-8D1B-4058BFF60BC8}">
      <dgm:prSet/>
      <dgm:spPr/>
      <dgm:t>
        <a:bodyPr/>
        <a:lstStyle/>
        <a:p>
          <a:r>
            <a:rPr lang="en-US" dirty="0"/>
            <a:t>Municipalities	</a:t>
          </a:r>
        </a:p>
      </dgm:t>
    </dgm:pt>
    <dgm:pt modelId="{2898A773-374F-4E8A-90B5-BDB9ED424D47}" type="parTrans" cxnId="{7C8A53CA-74A2-4D73-A299-2D17C5495DCC}">
      <dgm:prSet/>
      <dgm:spPr/>
      <dgm:t>
        <a:bodyPr/>
        <a:lstStyle/>
        <a:p>
          <a:endParaRPr lang="en-US"/>
        </a:p>
      </dgm:t>
    </dgm:pt>
    <dgm:pt modelId="{78DE3335-5247-496F-805F-63E1BFE43A50}" type="sibTrans" cxnId="{7C8A53CA-74A2-4D73-A299-2D17C5495DCC}">
      <dgm:prSet/>
      <dgm:spPr/>
      <dgm:t>
        <a:bodyPr/>
        <a:lstStyle/>
        <a:p>
          <a:endParaRPr lang="en-US"/>
        </a:p>
      </dgm:t>
    </dgm:pt>
    <dgm:pt modelId="{10E48131-82D9-4421-8369-3B38F708BD3C}" type="pres">
      <dgm:prSet presAssocID="{EB37C8CB-6A4B-4CF8-A7F9-E57393C6FBCC}" presName="Name0" presStyleCnt="0">
        <dgm:presLayoutVars>
          <dgm:dir/>
          <dgm:resizeHandles val="exact"/>
        </dgm:presLayoutVars>
      </dgm:prSet>
      <dgm:spPr/>
    </dgm:pt>
    <dgm:pt modelId="{AAACE424-97FF-4AC8-845D-E9A37F526D7F}" type="pres">
      <dgm:prSet presAssocID="{E5E8AE5D-A21A-4616-A98A-6093EFCA8179}" presName="node" presStyleLbl="node1" presStyleIdx="0" presStyleCnt="4">
        <dgm:presLayoutVars>
          <dgm:bulletEnabled val="1"/>
        </dgm:presLayoutVars>
      </dgm:prSet>
      <dgm:spPr/>
    </dgm:pt>
    <dgm:pt modelId="{033FD2F1-7D49-4540-8289-D85B6CBB4125}" type="pres">
      <dgm:prSet presAssocID="{927D9E9C-94B5-48C8-BFC8-EEA98EEE45CC}" presName="sibTrans" presStyleCnt="0"/>
      <dgm:spPr/>
    </dgm:pt>
    <dgm:pt modelId="{8BA49C75-D3D8-4FE9-A830-A7DA489612F5}" type="pres">
      <dgm:prSet presAssocID="{0CAB10F0-19D4-4821-BEA1-4DFE4BE0DB39}" presName="node" presStyleLbl="node1" presStyleIdx="1" presStyleCnt="4">
        <dgm:presLayoutVars>
          <dgm:bulletEnabled val="1"/>
        </dgm:presLayoutVars>
      </dgm:prSet>
      <dgm:spPr/>
    </dgm:pt>
    <dgm:pt modelId="{67A84172-E75B-4FFE-9468-8941DC20005A}" type="pres">
      <dgm:prSet presAssocID="{82AC98E7-B46B-4B4E-B316-EFCF5E303958}" presName="sibTrans" presStyleCnt="0"/>
      <dgm:spPr/>
    </dgm:pt>
    <dgm:pt modelId="{03951149-027D-4CBD-BF77-F046EBAFADA2}" type="pres">
      <dgm:prSet presAssocID="{55D395BE-16EF-4A45-BCF1-C53998978E6E}" presName="node" presStyleLbl="node1" presStyleIdx="2" presStyleCnt="4">
        <dgm:presLayoutVars>
          <dgm:bulletEnabled val="1"/>
        </dgm:presLayoutVars>
      </dgm:prSet>
      <dgm:spPr/>
    </dgm:pt>
    <dgm:pt modelId="{848860BB-77C3-45F7-821B-5F3AEBA2AE80}" type="pres">
      <dgm:prSet presAssocID="{9958F4E8-BCB6-4470-9756-27A09FC6F585}" presName="sibTrans" presStyleCnt="0"/>
      <dgm:spPr/>
    </dgm:pt>
    <dgm:pt modelId="{43655BFE-8C5A-469C-BB0A-99FEEF5C075B}" type="pres">
      <dgm:prSet presAssocID="{2430987D-9495-48FD-BEC7-62CD4F1A6C24}" presName="node" presStyleLbl="node1" presStyleIdx="3" presStyleCnt="4">
        <dgm:presLayoutVars>
          <dgm:bulletEnabled val="1"/>
        </dgm:presLayoutVars>
      </dgm:prSet>
      <dgm:spPr/>
    </dgm:pt>
  </dgm:ptLst>
  <dgm:cxnLst>
    <dgm:cxn modelId="{FE96E006-2B95-48DF-A20D-1845DC83872A}" type="presOf" srcId="{E5E8AE5D-A21A-4616-A98A-6093EFCA8179}" destId="{AAACE424-97FF-4AC8-845D-E9A37F526D7F}" srcOrd="0" destOrd="0" presId="urn:microsoft.com/office/officeart/2005/8/layout/hList6"/>
    <dgm:cxn modelId="{98367208-9321-4A20-9B26-930027B46F91}" srcId="{EB37C8CB-6A4B-4CF8-A7F9-E57393C6FBCC}" destId="{E5E8AE5D-A21A-4616-A98A-6093EFCA8179}" srcOrd="0" destOrd="0" parTransId="{8BC918F1-5820-4A4B-B675-ECBDA22F3850}" sibTransId="{927D9E9C-94B5-48C8-BFC8-EEA98EEE45CC}"/>
    <dgm:cxn modelId="{D8A5800C-7DBD-4BC5-AA19-9971610120B2}" type="presOf" srcId="{AD32FD80-728A-4EDE-8B68-6E2B6C9F3F68}" destId="{43655BFE-8C5A-469C-BB0A-99FEEF5C075B}" srcOrd="0" destOrd="1" presId="urn:microsoft.com/office/officeart/2005/8/layout/hList6"/>
    <dgm:cxn modelId="{4C0BB125-E6BD-4F81-B3F1-98A4C554E5BA}" srcId="{EB37C8CB-6A4B-4CF8-A7F9-E57393C6FBCC}" destId="{55D395BE-16EF-4A45-BCF1-C53998978E6E}" srcOrd="2" destOrd="0" parTransId="{64CF42D4-E27C-4B85-8FDF-90EFFEEA2D40}" sibTransId="{9958F4E8-BCB6-4470-9756-27A09FC6F585}"/>
    <dgm:cxn modelId="{BE260445-2404-4816-9089-148700935D13}" type="presOf" srcId="{2430987D-9495-48FD-BEC7-62CD4F1A6C24}" destId="{43655BFE-8C5A-469C-BB0A-99FEEF5C075B}" srcOrd="0" destOrd="0" presId="urn:microsoft.com/office/officeart/2005/8/layout/hList6"/>
    <dgm:cxn modelId="{CDAD0671-2FE6-45E6-9E4E-C1B774F27513}" type="presOf" srcId="{EB37C8CB-6A4B-4CF8-A7F9-E57393C6FBCC}" destId="{10E48131-82D9-4421-8369-3B38F708BD3C}" srcOrd="0" destOrd="0" presId="urn:microsoft.com/office/officeart/2005/8/layout/hList6"/>
    <dgm:cxn modelId="{0AB73875-F965-403F-820F-E389A61DCA21}" type="presOf" srcId="{1250D63C-75EC-41A2-8D1B-4058BFF60BC8}" destId="{43655BFE-8C5A-469C-BB0A-99FEEF5C075B}" srcOrd="0" destOrd="2" presId="urn:microsoft.com/office/officeart/2005/8/layout/hList6"/>
    <dgm:cxn modelId="{E7453878-D5C1-432D-95F5-C67E04C67C00}" srcId="{EB37C8CB-6A4B-4CF8-A7F9-E57393C6FBCC}" destId="{2430987D-9495-48FD-BEC7-62CD4F1A6C24}" srcOrd="3" destOrd="0" parTransId="{6F604577-19B1-4975-B0CF-427329A07CB0}" sibTransId="{CAAC6C0D-E783-40E0-B2C4-F6010B744A38}"/>
    <dgm:cxn modelId="{0BD0ABBF-8124-41B6-ADD3-C9F4EE2299F3}" type="presOf" srcId="{55D395BE-16EF-4A45-BCF1-C53998978E6E}" destId="{03951149-027D-4CBD-BF77-F046EBAFADA2}" srcOrd="0" destOrd="0" presId="urn:microsoft.com/office/officeart/2005/8/layout/hList6"/>
    <dgm:cxn modelId="{7C8A53CA-74A2-4D73-A299-2D17C5495DCC}" srcId="{2430987D-9495-48FD-BEC7-62CD4F1A6C24}" destId="{1250D63C-75EC-41A2-8D1B-4058BFF60BC8}" srcOrd="1" destOrd="0" parTransId="{2898A773-374F-4E8A-90B5-BDB9ED424D47}" sibTransId="{78DE3335-5247-496F-805F-63E1BFE43A50}"/>
    <dgm:cxn modelId="{705A05D0-D546-4E7E-B04A-C0D30AD352B6}" srcId="{EB37C8CB-6A4B-4CF8-A7F9-E57393C6FBCC}" destId="{0CAB10F0-19D4-4821-BEA1-4DFE4BE0DB39}" srcOrd="1" destOrd="0" parTransId="{5FF129FF-1CE7-4D84-940B-36812D4C7C9D}" sibTransId="{82AC98E7-B46B-4B4E-B316-EFCF5E303958}"/>
    <dgm:cxn modelId="{B8ED4CE4-645A-4405-AA2F-FDFC305CA67E}" type="presOf" srcId="{0CAB10F0-19D4-4821-BEA1-4DFE4BE0DB39}" destId="{8BA49C75-D3D8-4FE9-A830-A7DA489612F5}" srcOrd="0" destOrd="0" presId="urn:microsoft.com/office/officeart/2005/8/layout/hList6"/>
    <dgm:cxn modelId="{9F41C2ED-8FE7-489E-B9FF-CCDAB61CBA46}" srcId="{2430987D-9495-48FD-BEC7-62CD4F1A6C24}" destId="{AD32FD80-728A-4EDE-8B68-6E2B6C9F3F68}" srcOrd="0" destOrd="0" parTransId="{45142C67-2184-46CF-BDA0-72A822C77BFA}" sibTransId="{108CFB2F-4734-4F6E-B0A9-4512560D64DF}"/>
    <dgm:cxn modelId="{3BF13731-5CE8-45E0-9D52-79EDD7138F74}" type="presParOf" srcId="{10E48131-82D9-4421-8369-3B38F708BD3C}" destId="{AAACE424-97FF-4AC8-845D-E9A37F526D7F}" srcOrd="0" destOrd="0" presId="urn:microsoft.com/office/officeart/2005/8/layout/hList6"/>
    <dgm:cxn modelId="{5143C8D0-2B78-4586-B009-A403613BFAC7}" type="presParOf" srcId="{10E48131-82D9-4421-8369-3B38F708BD3C}" destId="{033FD2F1-7D49-4540-8289-D85B6CBB4125}" srcOrd="1" destOrd="0" presId="urn:microsoft.com/office/officeart/2005/8/layout/hList6"/>
    <dgm:cxn modelId="{7FC40A73-5F99-475F-88B7-D360997195E3}" type="presParOf" srcId="{10E48131-82D9-4421-8369-3B38F708BD3C}" destId="{8BA49C75-D3D8-4FE9-A830-A7DA489612F5}" srcOrd="2" destOrd="0" presId="urn:microsoft.com/office/officeart/2005/8/layout/hList6"/>
    <dgm:cxn modelId="{3D0CC9A6-2429-4C26-B296-A6BAD048888B}" type="presParOf" srcId="{10E48131-82D9-4421-8369-3B38F708BD3C}" destId="{67A84172-E75B-4FFE-9468-8941DC20005A}" srcOrd="3" destOrd="0" presId="urn:microsoft.com/office/officeart/2005/8/layout/hList6"/>
    <dgm:cxn modelId="{7E56B75E-C54D-42D3-86D5-28635770362D}" type="presParOf" srcId="{10E48131-82D9-4421-8369-3B38F708BD3C}" destId="{03951149-027D-4CBD-BF77-F046EBAFADA2}" srcOrd="4" destOrd="0" presId="urn:microsoft.com/office/officeart/2005/8/layout/hList6"/>
    <dgm:cxn modelId="{772C2AA9-9066-441D-A5EC-3A2B6604D0F0}" type="presParOf" srcId="{10E48131-82D9-4421-8369-3B38F708BD3C}" destId="{848860BB-77C3-45F7-821B-5F3AEBA2AE80}" srcOrd="5" destOrd="0" presId="urn:microsoft.com/office/officeart/2005/8/layout/hList6"/>
    <dgm:cxn modelId="{6B46D733-99F8-4EE2-B9EF-95D6CC109EBD}" type="presParOf" srcId="{10E48131-82D9-4421-8369-3B38F708BD3C}" destId="{43655BFE-8C5A-469C-BB0A-99FEEF5C075B}" srcOrd="6" destOrd="0" presId="urn:microsoft.com/office/officeart/2005/8/layout/hList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3E7B1CC1-32E4-429C-BFAB-713B9947927B}" type="doc">
      <dgm:prSet loTypeId="urn:microsoft.com/office/officeart/2005/8/layout/hProcess9" loCatId="process" qsTypeId="urn:microsoft.com/office/officeart/2005/8/quickstyle/3d2" qsCatId="3D" csTypeId="urn:microsoft.com/office/officeart/2005/8/colors/accent1_2" csCatId="accent1"/>
      <dgm:spPr/>
      <dgm:t>
        <a:bodyPr/>
        <a:lstStyle/>
        <a:p>
          <a:endParaRPr lang="en-US"/>
        </a:p>
      </dgm:t>
    </dgm:pt>
    <dgm:pt modelId="{6A8D7815-0805-4C04-AE35-83A48D31180D}">
      <dgm:prSet/>
      <dgm:spPr/>
      <dgm:t>
        <a:bodyPr/>
        <a:lstStyle/>
        <a:p>
          <a:r>
            <a:rPr lang="en-US" b="1"/>
            <a:t>CHAPTER 400 </a:t>
          </a:r>
          <a:endParaRPr lang="en-US"/>
        </a:p>
      </dgm:t>
    </dgm:pt>
    <dgm:pt modelId="{5DDDF619-611F-467A-97BB-BF146D73D75B}" type="parTrans" cxnId="{52370BD4-18DF-4F68-B762-7A5DC4D3FDDC}">
      <dgm:prSet/>
      <dgm:spPr/>
      <dgm:t>
        <a:bodyPr/>
        <a:lstStyle/>
        <a:p>
          <a:endParaRPr lang="en-US"/>
        </a:p>
      </dgm:t>
    </dgm:pt>
    <dgm:pt modelId="{5BF85ADB-0B5A-4371-9A27-5B541B0C0C20}" type="sibTrans" cxnId="{52370BD4-18DF-4F68-B762-7A5DC4D3FDDC}">
      <dgm:prSet/>
      <dgm:spPr/>
      <dgm:t>
        <a:bodyPr/>
        <a:lstStyle/>
        <a:p>
          <a:endParaRPr lang="en-US"/>
        </a:p>
      </dgm:t>
    </dgm:pt>
    <dgm:pt modelId="{5EB912BD-1E47-4D1F-A473-98AF2C4671C1}">
      <dgm:prSet/>
      <dgm:spPr/>
      <dgm:t>
        <a:bodyPr/>
        <a:lstStyle/>
        <a:p>
          <a:r>
            <a:rPr lang="en-US" b="1"/>
            <a:t>Regulatory Review Agencies</a:t>
          </a:r>
          <a:endParaRPr lang="en-US"/>
        </a:p>
      </dgm:t>
    </dgm:pt>
    <dgm:pt modelId="{DAF7547B-EB77-455A-B627-2AFE36EAFEFA}" type="parTrans" cxnId="{56A4CA69-CE7A-42AD-86AC-D12C70A40A80}">
      <dgm:prSet/>
      <dgm:spPr/>
      <dgm:t>
        <a:bodyPr/>
        <a:lstStyle/>
        <a:p>
          <a:endParaRPr lang="en-US"/>
        </a:p>
      </dgm:t>
    </dgm:pt>
    <dgm:pt modelId="{F950FE1E-A02B-4C43-97AE-A6E24748DC6A}" type="sibTrans" cxnId="{56A4CA69-CE7A-42AD-86AC-D12C70A40A80}">
      <dgm:prSet/>
      <dgm:spPr/>
      <dgm:t>
        <a:bodyPr/>
        <a:lstStyle/>
        <a:p>
          <a:endParaRPr lang="en-US"/>
        </a:p>
      </dgm:t>
    </dgm:pt>
    <dgm:pt modelId="{34C4084B-DDFF-4ACB-8E29-52B15B7259D9}" type="pres">
      <dgm:prSet presAssocID="{3E7B1CC1-32E4-429C-BFAB-713B9947927B}" presName="CompostProcess" presStyleCnt="0">
        <dgm:presLayoutVars>
          <dgm:dir/>
          <dgm:resizeHandles val="exact"/>
        </dgm:presLayoutVars>
      </dgm:prSet>
      <dgm:spPr/>
    </dgm:pt>
    <dgm:pt modelId="{A2A1FC7E-4AEA-45EB-84DE-86DCFCD197E0}" type="pres">
      <dgm:prSet presAssocID="{3E7B1CC1-32E4-429C-BFAB-713B9947927B}" presName="arrow" presStyleLbl="bgShp" presStyleIdx="0" presStyleCnt="1"/>
      <dgm:spPr/>
    </dgm:pt>
    <dgm:pt modelId="{D1E5E03C-C65F-464A-9F3A-C68D3DE4787F}" type="pres">
      <dgm:prSet presAssocID="{3E7B1CC1-32E4-429C-BFAB-713B9947927B}" presName="linearProcess" presStyleCnt="0"/>
      <dgm:spPr/>
    </dgm:pt>
    <dgm:pt modelId="{2465083A-3230-45C7-9F5E-55AE6B6EE0D0}" type="pres">
      <dgm:prSet presAssocID="{6A8D7815-0805-4C04-AE35-83A48D31180D}" presName="textNode" presStyleLbl="node1" presStyleIdx="0" presStyleCnt="2">
        <dgm:presLayoutVars>
          <dgm:bulletEnabled val="1"/>
        </dgm:presLayoutVars>
      </dgm:prSet>
      <dgm:spPr/>
    </dgm:pt>
    <dgm:pt modelId="{3F795AD0-D424-47AF-99FF-E90942DC8D3B}" type="pres">
      <dgm:prSet presAssocID="{5BF85ADB-0B5A-4371-9A27-5B541B0C0C20}" presName="sibTrans" presStyleCnt="0"/>
      <dgm:spPr/>
    </dgm:pt>
    <dgm:pt modelId="{C1E5E0E5-4596-4525-A679-328033F9005D}" type="pres">
      <dgm:prSet presAssocID="{5EB912BD-1E47-4D1F-A473-98AF2C4671C1}" presName="textNode" presStyleLbl="node1" presStyleIdx="1" presStyleCnt="2">
        <dgm:presLayoutVars>
          <dgm:bulletEnabled val="1"/>
        </dgm:presLayoutVars>
      </dgm:prSet>
      <dgm:spPr/>
    </dgm:pt>
  </dgm:ptLst>
  <dgm:cxnLst>
    <dgm:cxn modelId="{81A4D413-C463-4C24-95C4-3DC15F17AD6C}" type="presOf" srcId="{6A8D7815-0805-4C04-AE35-83A48D31180D}" destId="{2465083A-3230-45C7-9F5E-55AE6B6EE0D0}" srcOrd="0" destOrd="0" presId="urn:microsoft.com/office/officeart/2005/8/layout/hProcess9"/>
    <dgm:cxn modelId="{A86EC667-6466-4CFB-B059-B9FA712ABDE3}" type="presOf" srcId="{5EB912BD-1E47-4D1F-A473-98AF2C4671C1}" destId="{C1E5E0E5-4596-4525-A679-328033F9005D}" srcOrd="0" destOrd="0" presId="urn:microsoft.com/office/officeart/2005/8/layout/hProcess9"/>
    <dgm:cxn modelId="{56A4CA69-CE7A-42AD-86AC-D12C70A40A80}" srcId="{3E7B1CC1-32E4-429C-BFAB-713B9947927B}" destId="{5EB912BD-1E47-4D1F-A473-98AF2C4671C1}" srcOrd="1" destOrd="0" parTransId="{DAF7547B-EB77-455A-B627-2AFE36EAFEFA}" sibTransId="{F950FE1E-A02B-4C43-97AE-A6E24748DC6A}"/>
    <dgm:cxn modelId="{437D4FC2-A04A-4FD8-86F3-9487F949B2B5}" type="presOf" srcId="{3E7B1CC1-32E4-429C-BFAB-713B9947927B}" destId="{34C4084B-DDFF-4ACB-8E29-52B15B7259D9}" srcOrd="0" destOrd="0" presId="urn:microsoft.com/office/officeart/2005/8/layout/hProcess9"/>
    <dgm:cxn modelId="{52370BD4-18DF-4F68-B762-7A5DC4D3FDDC}" srcId="{3E7B1CC1-32E4-429C-BFAB-713B9947927B}" destId="{6A8D7815-0805-4C04-AE35-83A48D31180D}" srcOrd="0" destOrd="0" parTransId="{5DDDF619-611F-467A-97BB-BF146D73D75B}" sibTransId="{5BF85ADB-0B5A-4371-9A27-5B541B0C0C20}"/>
    <dgm:cxn modelId="{C443CF42-F6D7-4974-A79F-191823CC4302}" type="presParOf" srcId="{34C4084B-DDFF-4ACB-8E29-52B15B7259D9}" destId="{A2A1FC7E-4AEA-45EB-84DE-86DCFCD197E0}" srcOrd="0" destOrd="0" presId="urn:microsoft.com/office/officeart/2005/8/layout/hProcess9"/>
    <dgm:cxn modelId="{84F0305C-BC07-43A3-8621-F9984FD0B14C}" type="presParOf" srcId="{34C4084B-DDFF-4ACB-8E29-52B15B7259D9}" destId="{D1E5E03C-C65F-464A-9F3A-C68D3DE4787F}" srcOrd="1" destOrd="0" presId="urn:microsoft.com/office/officeart/2005/8/layout/hProcess9"/>
    <dgm:cxn modelId="{0DFC24C4-FD3E-4049-92F5-E1C8F27F0CE5}" type="presParOf" srcId="{D1E5E03C-C65F-464A-9F3A-C68D3DE4787F}" destId="{2465083A-3230-45C7-9F5E-55AE6B6EE0D0}" srcOrd="0" destOrd="0" presId="urn:microsoft.com/office/officeart/2005/8/layout/hProcess9"/>
    <dgm:cxn modelId="{0D07D68A-E11F-4B1B-A84F-3EF34EE38AF8}" type="presParOf" srcId="{D1E5E03C-C65F-464A-9F3A-C68D3DE4787F}" destId="{3F795AD0-D424-47AF-99FF-E90942DC8D3B}" srcOrd="1" destOrd="0" presId="urn:microsoft.com/office/officeart/2005/8/layout/hProcess9"/>
    <dgm:cxn modelId="{7F6776F0-3F15-4F1A-B9F9-77398FF540AD}" type="presParOf" srcId="{D1E5E03C-C65F-464A-9F3A-C68D3DE4787F}" destId="{C1E5E0E5-4596-4525-A679-328033F9005D}" srcOrd="2"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4C1791B8-D512-428B-86CC-6BEF892D9949}"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BCC77BAA-5290-4057-893D-2647275A69EE}">
      <dgm:prSet/>
      <dgm:spPr/>
      <dgm:t>
        <a:bodyPr/>
        <a:lstStyle/>
        <a:p>
          <a:pPr algn="ctr"/>
          <a:r>
            <a:rPr lang="en-US" b="1"/>
            <a:t>Section 401 </a:t>
          </a:r>
          <a:endParaRPr lang="en-US"/>
        </a:p>
      </dgm:t>
    </dgm:pt>
    <dgm:pt modelId="{463B5F5C-DF16-4A51-8C43-A200AB1B0BC9}" type="parTrans" cxnId="{2EE054E7-16A0-4A52-BA0A-C9B21EFA770A}">
      <dgm:prSet/>
      <dgm:spPr/>
      <dgm:t>
        <a:bodyPr/>
        <a:lstStyle/>
        <a:p>
          <a:endParaRPr lang="en-US"/>
        </a:p>
      </dgm:t>
    </dgm:pt>
    <dgm:pt modelId="{A459B25F-44B1-41B3-AA48-F1D8868A7A66}" type="sibTrans" cxnId="{2EE054E7-16A0-4A52-BA0A-C9B21EFA770A}">
      <dgm:prSet/>
      <dgm:spPr/>
      <dgm:t>
        <a:bodyPr/>
        <a:lstStyle/>
        <a:p>
          <a:endParaRPr lang="en-US"/>
        </a:p>
      </dgm:t>
    </dgm:pt>
    <dgm:pt modelId="{4B22C480-33F6-4EDE-A616-2B03D7555BAC}">
      <dgm:prSet/>
      <dgm:spPr/>
      <dgm:t>
        <a:bodyPr/>
        <a:lstStyle/>
        <a:p>
          <a:r>
            <a:rPr lang="en-US" b="1"/>
            <a:t>General Requirements</a:t>
          </a:r>
          <a:endParaRPr lang="en-US"/>
        </a:p>
      </dgm:t>
    </dgm:pt>
    <dgm:pt modelId="{E63FE65E-4A64-4425-8FCF-01F2F7B6665D}" type="parTrans" cxnId="{14A4F4CD-023B-4EFA-84FC-795FC695379E}">
      <dgm:prSet/>
      <dgm:spPr/>
      <dgm:t>
        <a:bodyPr/>
        <a:lstStyle/>
        <a:p>
          <a:endParaRPr lang="en-US"/>
        </a:p>
      </dgm:t>
    </dgm:pt>
    <dgm:pt modelId="{8D7CAD95-F567-46CD-9C9D-9D98744B5C88}" type="sibTrans" cxnId="{14A4F4CD-023B-4EFA-84FC-795FC695379E}">
      <dgm:prSet/>
      <dgm:spPr/>
      <dgm:t>
        <a:bodyPr/>
        <a:lstStyle/>
        <a:p>
          <a:endParaRPr lang="en-US"/>
        </a:p>
      </dgm:t>
    </dgm:pt>
    <dgm:pt modelId="{47043247-8AC0-4E6F-A840-CD9134012CBB}" type="pres">
      <dgm:prSet presAssocID="{4C1791B8-D512-428B-86CC-6BEF892D9949}" presName="linear" presStyleCnt="0">
        <dgm:presLayoutVars>
          <dgm:animLvl val="lvl"/>
          <dgm:resizeHandles val="exact"/>
        </dgm:presLayoutVars>
      </dgm:prSet>
      <dgm:spPr/>
    </dgm:pt>
    <dgm:pt modelId="{A672F928-0523-4D61-A31F-47BD45E1E2DC}" type="pres">
      <dgm:prSet presAssocID="{BCC77BAA-5290-4057-893D-2647275A69EE}" presName="parentText" presStyleLbl="node1" presStyleIdx="0" presStyleCnt="2">
        <dgm:presLayoutVars>
          <dgm:chMax val="0"/>
          <dgm:bulletEnabled val="1"/>
        </dgm:presLayoutVars>
      </dgm:prSet>
      <dgm:spPr/>
    </dgm:pt>
    <dgm:pt modelId="{FACF3D3E-291D-4CC3-982B-38837A14DDCC}" type="pres">
      <dgm:prSet presAssocID="{A459B25F-44B1-41B3-AA48-F1D8868A7A66}" presName="spacer" presStyleCnt="0"/>
      <dgm:spPr/>
    </dgm:pt>
    <dgm:pt modelId="{0E3190B9-D61B-4DAE-A14C-815DCE10F2D0}" type="pres">
      <dgm:prSet presAssocID="{4B22C480-33F6-4EDE-A616-2B03D7555BAC}" presName="parentText" presStyleLbl="node1" presStyleIdx="1" presStyleCnt="2">
        <dgm:presLayoutVars>
          <dgm:chMax val="0"/>
          <dgm:bulletEnabled val="1"/>
        </dgm:presLayoutVars>
      </dgm:prSet>
      <dgm:spPr/>
    </dgm:pt>
  </dgm:ptLst>
  <dgm:cxnLst>
    <dgm:cxn modelId="{BD3BB729-63BE-4BC7-A007-895B5F68A9DB}" type="presOf" srcId="{4B22C480-33F6-4EDE-A616-2B03D7555BAC}" destId="{0E3190B9-D61B-4DAE-A14C-815DCE10F2D0}" srcOrd="0" destOrd="0" presId="urn:microsoft.com/office/officeart/2005/8/layout/vList2"/>
    <dgm:cxn modelId="{86B3965E-8F97-4CB2-861A-B9A6E70A9B6F}" type="presOf" srcId="{BCC77BAA-5290-4057-893D-2647275A69EE}" destId="{A672F928-0523-4D61-A31F-47BD45E1E2DC}" srcOrd="0" destOrd="0" presId="urn:microsoft.com/office/officeart/2005/8/layout/vList2"/>
    <dgm:cxn modelId="{14A4F4CD-023B-4EFA-84FC-795FC695379E}" srcId="{4C1791B8-D512-428B-86CC-6BEF892D9949}" destId="{4B22C480-33F6-4EDE-A616-2B03D7555BAC}" srcOrd="1" destOrd="0" parTransId="{E63FE65E-4A64-4425-8FCF-01F2F7B6665D}" sibTransId="{8D7CAD95-F567-46CD-9C9D-9D98744B5C88}"/>
    <dgm:cxn modelId="{2EE054E7-16A0-4A52-BA0A-C9B21EFA770A}" srcId="{4C1791B8-D512-428B-86CC-6BEF892D9949}" destId="{BCC77BAA-5290-4057-893D-2647275A69EE}" srcOrd="0" destOrd="0" parTransId="{463B5F5C-DF16-4A51-8C43-A200AB1B0BC9}" sibTransId="{A459B25F-44B1-41B3-AA48-F1D8868A7A66}"/>
    <dgm:cxn modelId="{8302C7F5-0A1C-4250-ADDB-E493A28A4F42}" type="presOf" srcId="{4C1791B8-D512-428B-86CC-6BEF892D9949}" destId="{47043247-8AC0-4E6F-A840-CD9134012CBB}" srcOrd="0" destOrd="0" presId="urn:microsoft.com/office/officeart/2005/8/layout/vList2"/>
    <dgm:cxn modelId="{7B1426AE-6E12-41A7-A944-A76CE550BDD0}" type="presParOf" srcId="{47043247-8AC0-4E6F-A840-CD9134012CBB}" destId="{A672F928-0523-4D61-A31F-47BD45E1E2DC}" srcOrd="0" destOrd="0" presId="urn:microsoft.com/office/officeart/2005/8/layout/vList2"/>
    <dgm:cxn modelId="{C7B514F0-C21D-4580-B910-5008C77F1541}" type="presParOf" srcId="{47043247-8AC0-4E6F-A840-CD9134012CBB}" destId="{FACF3D3E-291D-4CC3-982B-38837A14DDCC}" srcOrd="1" destOrd="0" presId="urn:microsoft.com/office/officeart/2005/8/layout/vList2"/>
    <dgm:cxn modelId="{ACEAA8E8-A127-41AB-B393-26D0A03A402C}" type="presParOf" srcId="{47043247-8AC0-4E6F-A840-CD9134012CBB}" destId="{0E3190B9-D61B-4DAE-A14C-815DCE10F2D0}"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1F92C135-314B-4489-9B8F-2D2673CE97D8}"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CE044425-5D15-4152-A47E-8DCF368C8381}">
      <dgm:prSet/>
      <dgm:spPr/>
      <dgm:t>
        <a:bodyPr/>
        <a:lstStyle/>
        <a:p>
          <a:r>
            <a:rPr lang="en-US"/>
            <a:t>Ensure that all correspondence and documents are clearly identified by project title, agency/institution name and, most importantly, the SCO ID # assigned to the project when the design contract was initiated or as required.</a:t>
          </a:r>
        </a:p>
      </dgm:t>
    </dgm:pt>
    <dgm:pt modelId="{7AEE0CD3-5D1C-4296-9F1C-981141AC4192}" type="parTrans" cxnId="{4520B045-09ED-4F81-85BD-284FA0140B36}">
      <dgm:prSet/>
      <dgm:spPr/>
      <dgm:t>
        <a:bodyPr/>
        <a:lstStyle/>
        <a:p>
          <a:endParaRPr lang="en-US"/>
        </a:p>
      </dgm:t>
    </dgm:pt>
    <dgm:pt modelId="{A87BBFB5-3D93-4820-B3B6-E2897D4B7DAE}" type="sibTrans" cxnId="{4520B045-09ED-4F81-85BD-284FA0140B36}">
      <dgm:prSet/>
      <dgm:spPr/>
      <dgm:t>
        <a:bodyPr/>
        <a:lstStyle/>
        <a:p>
          <a:endParaRPr lang="en-US"/>
        </a:p>
      </dgm:t>
    </dgm:pt>
    <dgm:pt modelId="{639C4B9D-BA34-4AFC-8656-065C1A2A5D2A}" type="pres">
      <dgm:prSet presAssocID="{1F92C135-314B-4489-9B8F-2D2673CE97D8}" presName="linear" presStyleCnt="0">
        <dgm:presLayoutVars>
          <dgm:animLvl val="lvl"/>
          <dgm:resizeHandles val="exact"/>
        </dgm:presLayoutVars>
      </dgm:prSet>
      <dgm:spPr/>
    </dgm:pt>
    <dgm:pt modelId="{B38B82F6-D9BD-490C-BF16-A6152BA4E55E}" type="pres">
      <dgm:prSet presAssocID="{CE044425-5D15-4152-A47E-8DCF368C8381}" presName="parentText" presStyleLbl="node1" presStyleIdx="0" presStyleCnt="1">
        <dgm:presLayoutVars>
          <dgm:chMax val="0"/>
          <dgm:bulletEnabled val="1"/>
        </dgm:presLayoutVars>
      </dgm:prSet>
      <dgm:spPr/>
    </dgm:pt>
  </dgm:ptLst>
  <dgm:cxnLst>
    <dgm:cxn modelId="{4520B045-09ED-4F81-85BD-284FA0140B36}" srcId="{1F92C135-314B-4489-9B8F-2D2673CE97D8}" destId="{CE044425-5D15-4152-A47E-8DCF368C8381}" srcOrd="0" destOrd="0" parTransId="{7AEE0CD3-5D1C-4296-9F1C-981141AC4192}" sibTransId="{A87BBFB5-3D93-4820-B3B6-E2897D4B7DAE}"/>
    <dgm:cxn modelId="{06B0C155-C9F0-41B2-ABDD-4F433B197568}" type="presOf" srcId="{1F92C135-314B-4489-9B8F-2D2673CE97D8}" destId="{639C4B9D-BA34-4AFC-8656-065C1A2A5D2A}" srcOrd="0" destOrd="0" presId="urn:microsoft.com/office/officeart/2005/8/layout/vList2"/>
    <dgm:cxn modelId="{F66A8A99-E9FD-466D-8255-6707570D1604}" type="presOf" srcId="{CE044425-5D15-4152-A47E-8DCF368C8381}" destId="{B38B82F6-D9BD-490C-BF16-A6152BA4E55E}" srcOrd="0" destOrd="0" presId="urn:microsoft.com/office/officeart/2005/8/layout/vList2"/>
    <dgm:cxn modelId="{5705784B-81BA-41C1-BAAC-E891DB9FFE20}" type="presParOf" srcId="{639C4B9D-BA34-4AFC-8656-065C1A2A5D2A}" destId="{B38B82F6-D9BD-490C-BF16-A6152BA4E55E}"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7DE1CA5C-903A-460D-B4DD-5A09E2B3B040}" type="doc">
      <dgm:prSet loTypeId="urn:microsoft.com/office/officeart/2005/8/layout/hierarchy3" loCatId="hierarchy" qsTypeId="urn:microsoft.com/office/officeart/2005/8/quickstyle/simple1" qsCatId="simple" csTypeId="urn:microsoft.com/office/officeart/2005/8/colors/colorful3" csCatId="colorful"/>
      <dgm:spPr/>
      <dgm:t>
        <a:bodyPr/>
        <a:lstStyle/>
        <a:p>
          <a:endParaRPr lang="en-US"/>
        </a:p>
      </dgm:t>
    </dgm:pt>
    <dgm:pt modelId="{0DBCA7B8-7777-4369-B889-B0190954DA10}">
      <dgm:prSet/>
      <dgm:spPr/>
      <dgm:t>
        <a:bodyPr/>
        <a:lstStyle/>
        <a:p>
          <a:r>
            <a:rPr lang="en-US"/>
            <a:t>According to the Standard Form of Agreement between Owner and Designer, Article 1 “Basic Services of the Designer” Paragraphs 1-12 shall be the responsibility of the Designer except where noted otherwise. </a:t>
          </a:r>
        </a:p>
      </dgm:t>
    </dgm:pt>
    <dgm:pt modelId="{BFAF6D52-3CFE-40D9-98E6-31DE15FB17AB}" type="parTrans" cxnId="{81B0F564-ABE2-4E99-AE31-C2F5A7401156}">
      <dgm:prSet/>
      <dgm:spPr/>
      <dgm:t>
        <a:bodyPr/>
        <a:lstStyle/>
        <a:p>
          <a:endParaRPr lang="en-US"/>
        </a:p>
      </dgm:t>
    </dgm:pt>
    <dgm:pt modelId="{67FD9128-4AEA-4B6A-A614-93FBA2CB2F0A}" type="sibTrans" cxnId="{81B0F564-ABE2-4E99-AE31-C2F5A7401156}">
      <dgm:prSet/>
      <dgm:spPr/>
      <dgm:t>
        <a:bodyPr/>
        <a:lstStyle/>
        <a:p>
          <a:endParaRPr lang="en-US"/>
        </a:p>
      </dgm:t>
    </dgm:pt>
    <dgm:pt modelId="{C6F74C83-E289-4D57-BF53-6DDE23AD42BB}">
      <dgm:prSet/>
      <dgm:spPr/>
      <dgm:t>
        <a:bodyPr/>
        <a:lstStyle/>
        <a:p>
          <a:r>
            <a:rPr lang="en-US"/>
            <a:t>The Designer to file all applicable permits and submit plans, specifications and other required documents directly to any local, state or federal agency having jurisdiction over any part of the project. </a:t>
          </a:r>
        </a:p>
      </dgm:t>
    </dgm:pt>
    <dgm:pt modelId="{317A97DB-11D1-4033-A39E-650E3B1719B0}" type="parTrans" cxnId="{F0E7BB4A-C76F-4036-80BD-5171C8F05BD0}">
      <dgm:prSet/>
      <dgm:spPr/>
      <dgm:t>
        <a:bodyPr/>
        <a:lstStyle/>
        <a:p>
          <a:endParaRPr lang="en-US"/>
        </a:p>
      </dgm:t>
    </dgm:pt>
    <dgm:pt modelId="{019A500F-DAF7-4DAB-AF43-71A7FBDAE694}" type="sibTrans" cxnId="{F0E7BB4A-C76F-4036-80BD-5171C8F05BD0}">
      <dgm:prSet/>
      <dgm:spPr/>
      <dgm:t>
        <a:bodyPr/>
        <a:lstStyle/>
        <a:p>
          <a:endParaRPr lang="en-US"/>
        </a:p>
      </dgm:t>
    </dgm:pt>
    <dgm:pt modelId="{61A78A93-6643-48B5-B90C-7B83B2C69CDC}">
      <dgm:prSet/>
      <dgm:spPr/>
      <dgm:t>
        <a:bodyPr/>
        <a:lstStyle/>
        <a:p>
          <a:r>
            <a:rPr lang="en-US"/>
            <a:t>Review comments and approval from all agencies having jurisdiction shall be provided directly to the Designer with copies to the State Construction Office. </a:t>
          </a:r>
        </a:p>
      </dgm:t>
    </dgm:pt>
    <dgm:pt modelId="{17A3DD78-6C49-4E8F-BE2C-7449D0F9B7A6}" type="parTrans" cxnId="{196BA067-F4BD-4F78-9BF4-37B4F2A92DB1}">
      <dgm:prSet/>
      <dgm:spPr/>
      <dgm:t>
        <a:bodyPr/>
        <a:lstStyle/>
        <a:p>
          <a:endParaRPr lang="en-US"/>
        </a:p>
      </dgm:t>
    </dgm:pt>
    <dgm:pt modelId="{225952E5-906A-4A3F-811C-CC747378F150}" type="sibTrans" cxnId="{196BA067-F4BD-4F78-9BF4-37B4F2A92DB1}">
      <dgm:prSet/>
      <dgm:spPr/>
      <dgm:t>
        <a:bodyPr/>
        <a:lstStyle/>
        <a:p>
          <a:endParaRPr lang="en-US"/>
        </a:p>
      </dgm:t>
    </dgm:pt>
    <dgm:pt modelId="{6558FB14-EE92-4357-B16E-00BB0EE25855}">
      <dgm:prSet/>
      <dgm:spPr/>
      <dgm:t>
        <a:bodyPr/>
        <a:lstStyle/>
        <a:p>
          <a:r>
            <a:rPr lang="en-US"/>
            <a:t>All reviews and approvals shall be obtained by the Designer prior to establishing a bid date.</a:t>
          </a:r>
        </a:p>
      </dgm:t>
    </dgm:pt>
    <dgm:pt modelId="{71A4F167-C4CD-4719-912C-AAB40211CFB8}" type="parTrans" cxnId="{420FAB83-F184-49E3-A1D1-7307C4D9F09D}">
      <dgm:prSet/>
      <dgm:spPr/>
      <dgm:t>
        <a:bodyPr/>
        <a:lstStyle/>
        <a:p>
          <a:endParaRPr lang="en-US"/>
        </a:p>
      </dgm:t>
    </dgm:pt>
    <dgm:pt modelId="{937A6141-C069-4AB8-901C-D182BC805A18}" type="sibTrans" cxnId="{420FAB83-F184-49E3-A1D1-7307C4D9F09D}">
      <dgm:prSet/>
      <dgm:spPr/>
      <dgm:t>
        <a:bodyPr/>
        <a:lstStyle/>
        <a:p>
          <a:endParaRPr lang="en-US"/>
        </a:p>
      </dgm:t>
    </dgm:pt>
    <dgm:pt modelId="{AE185427-F7F0-4B1E-ACD5-8435076F83C4}" type="pres">
      <dgm:prSet presAssocID="{7DE1CA5C-903A-460D-B4DD-5A09E2B3B040}" presName="diagram" presStyleCnt="0">
        <dgm:presLayoutVars>
          <dgm:chPref val="1"/>
          <dgm:dir/>
          <dgm:animOne val="branch"/>
          <dgm:animLvl val="lvl"/>
          <dgm:resizeHandles/>
        </dgm:presLayoutVars>
      </dgm:prSet>
      <dgm:spPr/>
    </dgm:pt>
    <dgm:pt modelId="{FC2E1A49-D0B8-4913-88A0-C20DAF76F029}" type="pres">
      <dgm:prSet presAssocID="{0DBCA7B8-7777-4369-B889-B0190954DA10}" presName="root" presStyleCnt="0"/>
      <dgm:spPr/>
    </dgm:pt>
    <dgm:pt modelId="{F5427CC9-23F8-45F7-A795-2145090A3AF5}" type="pres">
      <dgm:prSet presAssocID="{0DBCA7B8-7777-4369-B889-B0190954DA10}" presName="rootComposite" presStyleCnt="0"/>
      <dgm:spPr/>
    </dgm:pt>
    <dgm:pt modelId="{2F7757D5-99D6-4D73-B053-A3C0A6075F62}" type="pres">
      <dgm:prSet presAssocID="{0DBCA7B8-7777-4369-B889-B0190954DA10}" presName="rootText" presStyleLbl="node1" presStyleIdx="0" presStyleCnt="3"/>
      <dgm:spPr/>
    </dgm:pt>
    <dgm:pt modelId="{FFCF94C3-48E5-499D-A895-0597308E006F}" type="pres">
      <dgm:prSet presAssocID="{0DBCA7B8-7777-4369-B889-B0190954DA10}" presName="rootConnector" presStyleLbl="node1" presStyleIdx="0" presStyleCnt="3"/>
      <dgm:spPr/>
    </dgm:pt>
    <dgm:pt modelId="{E60F1E78-788D-46CA-892E-159251033C12}" type="pres">
      <dgm:prSet presAssocID="{0DBCA7B8-7777-4369-B889-B0190954DA10}" presName="childShape" presStyleCnt="0"/>
      <dgm:spPr/>
    </dgm:pt>
    <dgm:pt modelId="{573F06F8-75C5-4FC5-8BA3-8EECE7A6249E}" type="pres">
      <dgm:prSet presAssocID="{C6F74C83-E289-4D57-BF53-6DDE23AD42BB}" presName="root" presStyleCnt="0"/>
      <dgm:spPr/>
    </dgm:pt>
    <dgm:pt modelId="{117CC0FA-4FED-40D9-9EF0-1A741D9318A9}" type="pres">
      <dgm:prSet presAssocID="{C6F74C83-E289-4D57-BF53-6DDE23AD42BB}" presName="rootComposite" presStyleCnt="0"/>
      <dgm:spPr/>
    </dgm:pt>
    <dgm:pt modelId="{837B0A78-7D03-4DAF-9BCA-D7D7302A968E}" type="pres">
      <dgm:prSet presAssocID="{C6F74C83-E289-4D57-BF53-6DDE23AD42BB}" presName="rootText" presStyleLbl="node1" presStyleIdx="1" presStyleCnt="3"/>
      <dgm:spPr/>
    </dgm:pt>
    <dgm:pt modelId="{EBBEC427-FD37-4BB1-850B-7AC7C28F74F2}" type="pres">
      <dgm:prSet presAssocID="{C6F74C83-E289-4D57-BF53-6DDE23AD42BB}" presName="rootConnector" presStyleLbl="node1" presStyleIdx="1" presStyleCnt="3"/>
      <dgm:spPr/>
    </dgm:pt>
    <dgm:pt modelId="{DA421CCF-B823-4AFD-B258-B4F811B5807E}" type="pres">
      <dgm:prSet presAssocID="{C6F74C83-E289-4D57-BF53-6DDE23AD42BB}" presName="childShape" presStyleCnt="0"/>
      <dgm:spPr/>
    </dgm:pt>
    <dgm:pt modelId="{F1532522-212E-4927-A20A-420ECCEA1CF3}" type="pres">
      <dgm:prSet presAssocID="{17A3DD78-6C49-4E8F-BE2C-7449D0F9B7A6}" presName="Name13" presStyleLbl="parChTrans1D2" presStyleIdx="0" presStyleCnt="1"/>
      <dgm:spPr/>
    </dgm:pt>
    <dgm:pt modelId="{1FA10C9B-5657-4B28-AC89-3009839B0B2D}" type="pres">
      <dgm:prSet presAssocID="{61A78A93-6643-48B5-B90C-7B83B2C69CDC}" presName="childText" presStyleLbl="bgAcc1" presStyleIdx="0" presStyleCnt="1">
        <dgm:presLayoutVars>
          <dgm:bulletEnabled val="1"/>
        </dgm:presLayoutVars>
      </dgm:prSet>
      <dgm:spPr/>
    </dgm:pt>
    <dgm:pt modelId="{0E1B4803-A7C6-4DE9-B2AB-7F22F4F3308C}" type="pres">
      <dgm:prSet presAssocID="{6558FB14-EE92-4357-B16E-00BB0EE25855}" presName="root" presStyleCnt="0"/>
      <dgm:spPr/>
    </dgm:pt>
    <dgm:pt modelId="{C4E43FD6-E74B-4565-B275-A14C7920DBAE}" type="pres">
      <dgm:prSet presAssocID="{6558FB14-EE92-4357-B16E-00BB0EE25855}" presName="rootComposite" presStyleCnt="0"/>
      <dgm:spPr/>
    </dgm:pt>
    <dgm:pt modelId="{B2745B77-5C3F-4DFA-927C-800A1FB7A369}" type="pres">
      <dgm:prSet presAssocID="{6558FB14-EE92-4357-B16E-00BB0EE25855}" presName="rootText" presStyleLbl="node1" presStyleIdx="2" presStyleCnt="3"/>
      <dgm:spPr/>
    </dgm:pt>
    <dgm:pt modelId="{D0EE9EAC-8AC4-4A1B-98DA-D85F166724DA}" type="pres">
      <dgm:prSet presAssocID="{6558FB14-EE92-4357-B16E-00BB0EE25855}" presName="rootConnector" presStyleLbl="node1" presStyleIdx="2" presStyleCnt="3"/>
      <dgm:spPr/>
    </dgm:pt>
    <dgm:pt modelId="{73649E4C-43E3-4035-A84A-80D559598F16}" type="pres">
      <dgm:prSet presAssocID="{6558FB14-EE92-4357-B16E-00BB0EE25855}" presName="childShape" presStyleCnt="0"/>
      <dgm:spPr/>
    </dgm:pt>
  </dgm:ptLst>
  <dgm:cxnLst>
    <dgm:cxn modelId="{42FC6D03-282A-47C2-B2FC-C652714B8E91}" type="presOf" srcId="{61A78A93-6643-48B5-B90C-7B83B2C69CDC}" destId="{1FA10C9B-5657-4B28-AC89-3009839B0B2D}" srcOrd="0" destOrd="0" presId="urn:microsoft.com/office/officeart/2005/8/layout/hierarchy3"/>
    <dgm:cxn modelId="{F5CB0606-8017-4540-BA47-523C494A2D43}" type="presOf" srcId="{6558FB14-EE92-4357-B16E-00BB0EE25855}" destId="{D0EE9EAC-8AC4-4A1B-98DA-D85F166724DA}" srcOrd="1" destOrd="0" presId="urn:microsoft.com/office/officeart/2005/8/layout/hierarchy3"/>
    <dgm:cxn modelId="{0BBA295C-8172-478F-9B21-7E548B249F7B}" type="presOf" srcId="{17A3DD78-6C49-4E8F-BE2C-7449D0F9B7A6}" destId="{F1532522-212E-4927-A20A-420ECCEA1CF3}" srcOrd="0" destOrd="0" presId="urn:microsoft.com/office/officeart/2005/8/layout/hierarchy3"/>
    <dgm:cxn modelId="{95413C5F-5559-4747-9413-D059FC9EA22E}" type="presOf" srcId="{0DBCA7B8-7777-4369-B889-B0190954DA10}" destId="{2F7757D5-99D6-4D73-B053-A3C0A6075F62}" srcOrd="0" destOrd="0" presId="urn:microsoft.com/office/officeart/2005/8/layout/hierarchy3"/>
    <dgm:cxn modelId="{81B0F564-ABE2-4E99-AE31-C2F5A7401156}" srcId="{7DE1CA5C-903A-460D-B4DD-5A09E2B3B040}" destId="{0DBCA7B8-7777-4369-B889-B0190954DA10}" srcOrd="0" destOrd="0" parTransId="{BFAF6D52-3CFE-40D9-98E6-31DE15FB17AB}" sibTransId="{67FD9128-4AEA-4B6A-A614-93FBA2CB2F0A}"/>
    <dgm:cxn modelId="{196BA067-F4BD-4F78-9BF4-37B4F2A92DB1}" srcId="{C6F74C83-E289-4D57-BF53-6DDE23AD42BB}" destId="{61A78A93-6643-48B5-B90C-7B83B2C69CDC}" srcOrd="0" destOrd="0" parTransId="{17A3DD78-6C49-4E8F-BE2C-7449D0F9B7A6}" sibTransId="{225952E5-906A-4A3F-811C-CC747378F150}"/>
    <dgm:cxn modelId="{F0E7BB4A-C76F-4036-80BD-5171C8F05BD0}" srcId="{7DE1CA5C-903A-460D-B4DD-5A09E2B3B040}" destId="{C6F74C83-E289-4D57-BF53-6DDE23AD42BB}" srcOrd="1" destOrd="0" parTransId="{317A97DB-11D1-4033-A39E-650E3B1719B0}" sibTransId="{019A500F-DAF7-4DAB-AF43-71A7FBDAE694}"/>
    <dgm:cxn modelId="{420FAB83-F184-49E3-A1D1-7307C4D9F09D}" srcId="{7DE1CA5C-903A-460D-B4DD-5A09E2B3B040}" destId="{6558FB14-EE92-4357-B16E-00BB0EE25855}" srcOrd="2" destOrd="0" parTransId="{71A4F167-C4CD-4719-912C-AAB40211CFB8}" sibTransId="{937A6141-C069-4AB8-901C-D182BC805A18}"/>
    <dgm:cxn modelId="{8F33D389-4286-45CE-855D-65D812AC3963}" type="presOf" srcId="{C6F74C83-E289-4D57-BF53-6DDE23AD42BB}" destId="{EBBEC427-FD37-4BB1-850B-7AC7C28F74F2}" srcOrd="1" destOrd="0" presId="urn:microsoft.com/office/officeart/2005/8/layout/hierarchy3"/>
    <dgm:cxn modelId="{1E61B8B0-2391-44D7-BC34-38937FB34058}" type="presOf" srcId="{0DBCA7B8-7777-4369-B889-B0190954DA10}" destId="{FFCF94C3-48E5-499D-A895-0597308E006F}" srcOrd="1" destOrd="0" presId="urn:microsoft.com/office/officeart/2005/8/layout/hierarchy3"/>
    <dgm:cxn modelId="{0CB610B4-E1E9-4E46-9236-FEE596F6BE28}" type="presOf" srcId="{7DE1CA5C-903A-460D-B4DD-5A09E2B3B040}" destId="{AE185427-F7F0-4B1E-ACD5-8435076F83C4}" srcOrd="0" destOrd="0" presId="urn:microsoft.com/office/officeart/2005/8/layout/hierarchy3"/>
    <dgm:cxn modelId="{2C6FAEDB-6D63-4929-B904-109E343319B5}" type="presOf" srcId="{6558FB14-EE92-4357-B16E-00BB0EE25855}" destId="{B2745B77-5C3F-4DFA-927C-800A1FB7A369}" srcOrd="0" destOrd="0" presId="urn:microsoft.com/office/officeart/2005/8/layout/hierarchy3"/>
    <dgm:cxn modelId="{57055FF0-67D3-4A8E-B1E8-6CE1D37D68C0}" type="presOf" srcId="{C6F74C83-E289-4D57-BF53-6DDE23AD42BB}" destId="{837B0A78-7D03-4DAF-9BCA-D7D7302A968E}" srcOrd="0" destOrd="0" presId="urn:microsoft.com/office/officeart/2005/8/layout/hierarchy3"/>
    <dgm:cxn modelId="{113309CA-55E7-46F2-8A49-7B01F7CEA8E6}" type="presParOf" srcId="{AE185427-F7F0-4B1E-ACD5-8435076F83C4}" destId="{FC2E1A49-D0B8-4913-88A0-C20DAF76F029}" srcOrd="0" destOrd="0" presId="urn:microsoft.com/office/officeart/2005/8/layout/hierarchy3"/>
    <dgm:cxn modelId="{3D7BC48C-1D8E-4753-84F7-CC14A170E3BA}" type="presParOf" srcId="{FC2E1A49-D0B8-4913-88A0-C20DAF76F029}" destId="{F5427CC9-23F8-45F7-A795-2145090A3AF5}" srcOrd="0" destOrd="0" presId="urn:microsoft.com/office/officeart/2005/8/layout/hierarchy3"/>
    <dgm:cxn modelId="{0A7C59BC-6A43-461A-95F7-88D55E2483F6}" type="presParOf" srcId="{F5427CC9-23F8-45F7-A795-2145090A3AF5}" destId="{2F7757D5-99D6-4D73-B053-A3C0A6075F62}" srcOrd="0" destOrd="0" presId="urn:microsoft.com/office/officeart/2005/8/layout/hierarchy3"/>
    <dgm:cxn modelId="{230150A3-1576-48A2-ADCD-5EB4986F8640}" type="presParOf" srcId="{F5427CC9-23F8-45F7-A795-2145090A3AF5}" destId="{FFCF94C3-48E5-499D-A895-0597308E006F}" srcOrd="1" destOrd="0" presId="urn:microsoft.com/office/officeart/2005/8/layout/hierarchy3"/>
    <dgm:cxn modelId="{E7A6FC14-68D9-4807-BE51-2239277E5E2A}" type="presParOf" srcId="{FC2E1A49-D0B8-4913-88A0-C20DAF76F029}" destId="{E60F1E78-788D-46CA-892E-159251033C12}" srcOrd="1" destOrd="0" presId="urn:microsoft.com/office/officeart/2005/8/layout/hierarchy3"/>
    <dgm:cxn modelId="{C60A9B8B-D37F-44E4-AC53-CB72D3A86BD9}" type="presParOf" srcId="{AE185427-F7F0-4B1E-ACD5-8435076F83C4}" destId="{573F06F8-75C5-4FC5-8BA3-8EECE7A6249E}" srcOrd="1" destOrd="0" presId="urn:microsoft.com/office/officeart/2005/8/layout/hierarchy3"/>
    <dgm:cxn modelId="{B76A02CB-B81E-4481-B19F-4EEB0A9A9C87}" type="presParOf" srcId="{573F06F8-75C5-4FC5-8BA3-8EECE7A6249E}" destId="{117CC0FA-4FED-40D9-9EF0-1A741D9318A9}" srcOrd="0" destOrd="0" presId="urn:microsoft.com/office/officeart/2005/8/layout/hierarchy3"/>
    <dgm:cxn modelId="{5DA033FF-937A-4507-B381-D16C6324A917}" type="presParOf" srcId="{117CC0FA-4FED-40D9-9EF0-1A741D9318A9}" destId="{837B0A78-7D03-4DAF-9BCA-D7D7302A968E}" srcOrd="0" destOrd="0" presId="urn:microsoft.com/office/officeart/2005/8/layout/hierarchy3"/>
    <dgm:cxn modelId="{85158A46-8123-4DA5-9DD9-5692680EF6C5}" type="presParOf" srcId="{117CC0FA-4FED-40D9-9EF0-1A741D9318A9}" destId="{EBBEC427-FD37-4BB1-850B-7AC7C28F74F2}" srcOrd="1" destOrd="0" presId="urn:microsoft.com/office/officeart/2005/8/layout/hierarchy3"/>
    <dgm:cxn modelId="{8105CB44-EF31-4AE3-B3FF-A28DEDA23609}" type="presParOf" srcId="{573F06F8-75C5-4FC5-8BA3-8EECE7A6249E}" destId="{DA421CCF-B823-4AFD-B258-B4F811B5807E}" srcOrd="1" destOrd="0" presId="urn:microsoft.com/office/officeart/2005/8/layout/hierarchy3"/>
    <dgm:cxn modelId="{7EBA758D-D56B-4FA1-8C7D-37213761C378}" type="presParOf" srcId="{DA421CCF-B823-4AFD-B258-B4F811B5807E}" destId="{F1532522-212E-4927-A20A-420ECCEA1CF3}" srcOrd="0" destOrd="0" presId="urn:microsoft.com/office/officeart/2005/8/layout/hierarchy3"/>
    <dgm:cxn modelId="{5BD8C06B-7CCF-4A8E-BFBF-A32FD8F30DCB}" type="presParOf" srcId="{DA421CCF-B823-4AFD-B258-B4F811B5807E}" destId="{1FA10C9B-5657-4B28-AC89-3009839B0B2D}" srcOrd="1" destOrd="0" presId="urn:microsoft.com/office/officeart/2005/8/layout/hierarchy3"/>
    <dgm:cxn modelId="{ACF4CDCD-DD3B-4835-994E-0F739749BD7F}" type="presParOf" srcId="{AE185427-F7F0-4B1E-ACD5-8435076F83C4}" destId="{0E1B4803-A7C6-4DE9-B2AB-7F22F4F3308C}" srcOrd="2" destOrd="0" presId="urn:microsoft.com/office/officeart/2005/8/layout/hierarchy3"/>
    <dgm:cxn modelId="{3B2F811F-DB4A-4521-8E95-896EDA654A25}" type="presParOf" srcId="{0E1B4803-A7C6-4DE9-B2AB-7F22F4F3308C}" destId="{C4E43FD6-E74B-4565-B275-A14C7920DBAE}" srcOrd="0" destOrd="0" presId="urn:microsoft.com/office/officeart/2005/8/layout/hierarchy3"/>
    <dgm:cxn modelId="{FF92C93B-13E8-4734-A717-A68CB7CCFC08}" type="presParOf" srcId="{C4E43FD6-E74B-4565-B275-A14C7920DBAE}" destId="{B2745B77-5C3F-4DFA-927C-800A1FB7A369}" srcOrd="0" destOrd="0" presId="urn:microsoft.com/office/officeart/2005/8/layout/hierarchy3"/>
    <dgm:cxn modelId="{75B60367-E070-4256-80F3-A28A7B32BFF1}" type="presParOf" srcId="{C4E43FD6-E74B-4565-B275-A14C7920DBAE}" destId="{D0EE9EAC-8AC4-4A1B-98DA-D85F166724DA}" srcOrd="1" destOrd="0" presId="urn:microsoft.com/office/officeart/2005/8/layout/hierarchy3"/>
    <dgm:cxn modelId="{ABEEFACA-B2FC-45F7-81DD-DE7CFF552C34}" type="presParOf" srcId="{0E1B4803-A7C6-4DE9-B2AB-7F22F4F3308C}" destId="{73649E4C-43E3-4035-A84A-80D559598F16}"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D17336D7-AF54-4C3D-B9C8-06ACD7977B89}" type="doc">
      <dgm:prSet loTypeId="urn:microsoft.com/office/officeart/2005/8/layout/lProcess2" loCatId="list" qsTypeId="urn:microsoft.com/office/officeart/2005/8/quickstyle/3d3" qsCatId="3D" csTypeId="urn:microsoft.com/office/officeart/2005/8/colors/colorful4" csCatId="colorful" phldr="1"/>
      <dgm:spPr/>
      <dgm:t>
        <a:bodyPr/>
        <a:lstStyle/>
        <a:p>
          <a:endParaRPr lang="en-US"/>
        </a:p>
      </dgm:t>
    </dgm:pt>
    <dgm:pt modelId="{397EE779-6CEA-48B3-9BA8-97C52E4F5D4D}">
      <dgm:prSet/>
      <dgm:spPr/>
      <dgm:t>
        <a:bodyPr/>
        <a:lstStyle/>
        <a:p>
          <a:r>
            <a:rPr lang="en-US"/>
            <a:t>While a county or city cannot restrict the use of land for State use, under the provisions of GS 153A Article 18, and under GS 160A Article 19, respectively, they may regulate and restrict the following: </a:t>
          </a:r>
        </a:p>
      </dgm:t>
    </dgm:pt>
    <dgm:pt modelId="{1FFB9AF3-8356-4B9F-A89E-8685FBD255A2}" type="parTrans" cxnId="{24CB8F80-E4E1-480C-8969-1ADC3F849083}">
      <dgm:prSet/>
      <dgm:spPr/>
      <dgm:t>
        <a:bodyPr/>
        <a:lstStyle/>
        <a:p>
          <a:endParaRPr lang="en-US"/>
        </a:p>
      </dgm:t>
    </dgm:pt>
    <dgm:pt modelId="{013C9AC3-B02D-45C6-894A-B53A75B3CC79}" type="sibTrans" cxnId="{24CB8F80-E4E1-480C-8969-1ADC3F849083}">
      <dgm:prSet/>
      <dgm:spPr/>
      <dgm:t>
        <a:bodyPr/>
        <a:lstStyle/>
        <a:p>
          <a:endParaRPr lang="en-US"/>
        </a:p>
      </dgm:t>
    </dgm:pt>
    <dgm:pt modelId="{6096F153-AA59-4480-9AA7-AB5E2B68CA82}">
      <dgm:prSet/>
      <dgm:spPr/>
      <dgm:t>
        <a:bodyPr/>
        <a:lstStyle/>
        <a:p>
          <a:r>
            <a:rPr lang="en-US" dirty="0"/>
            <a:t>The height, number of stories, and size of buildings and other structures </a:t>
          </a:r>
        </a:p>
      </dgm:t>
    </dgm:pt>
    <dgm:pt modelId="{36E22D5A-D019-4AA0-94DA-8D391628B60E}" type="parTrans" cxnId="{36F7C646-541C-4480-8484-F9FBFF9646F2}">
      <dgm:prSet/>
      <dgm:spPr/>
      <dgm:t>
        <a:bodyPr/>
        <a:lstStyle/>
        <a:p>
          <a:endParaRPr lang="en-US"/>
        </a:p>
      </dgm:t>
    </dgm:pt>
    <dgm:pt modelId="{0A264E4A-2C0D-42BF-9048-41577BE79323}" type="sibTrans" cxnId="{36F7C646-541C-4480-8484-F9FBFF9646F2}">
      <dgm:prSet/>
      <dgm:spPr/>
      <dgm:t>
        <a:bodyPr/>
        <a:lstStyle/>
        <a:p>
          <a:endParaRPr lang="en-US"/>
        </a:p>
      </dgm:t>
    </dgm:pt>
    <dgm:pt modelId="{D5C61B5F-1924-481B-A144-62FE9680B62A}">
      <dgm:prSet/>
      <dgm:spPr/>
      <dgm:t>
        <a:bodyPr/>
        <a:lstStyle/>
        <a:p>
          <a:r>
            <a:rPr lang="en-US" dirty="0"/>
            <a:t>The percentage of a lot that may be occupied </a:t>
          </a:r>
        </a:p>
      </dgm:t>
    </dgm:pt>
    <dgm:pt modelId="{320392C2-BC04-4426-8648-BBCCB9F469C5}" type="parTrans" cxnId="{2E7BEF4C-2428-4AD9-8959-8D71AF118DB4}">
      <dgm:prSet/>
      <dgm:spPr/>
      <dgm:t>
        <a:bodyPr/>
        <a:lstStyle/>
        <a:p>
          <a:endParaRPr lang="en-US"/>
        </a:p>
      </dgm:t>
    </dgm:pt>
    <dgm:pt modelId="{8B7D47B7-7863-46B6-9EB3-B3023ADBFEA0}" type="sibTrans" cxnId="{2E7BEF4C-2428-4AD9-8959-8D71AF118DB4}">
      <dgm:prSet/>
      <dgm:spPr/>
      <dgm:t>
        <a:bodyPr/>
        <a:lstStyle/>
        <a:p>
          <a:endParaRPr lang="en-US"/>
        </a:p>
      </dgm:t>
    </dgm:pt>
    <dgm:pt modelId="{71E59544-823F-48D9-A310-7203585F1AC7}">
      <dgm:prSet/>
      <dgm:spPr/>
      <dgm:t>
        <a:bodyPr/>
        <a:lstStyle/>
        <a:p>
          <a:r>
            <a:rPr lang="en-US" dirty="0"/>
            <a:t>The size of yards, courts and other open spaces </a:t>
          </a:r>
        </a:p>
      </dgm:t>
    </dgm:pt>
    <dgm:pt modelId="{48FA22A7-5936-4EE6-9670-31322557F3C1}" type="parTrans" cxnId="{72E765DD-416F-44B3-B86A-78CF6B8FFFFC}">
      <dgm:prSet/>
      <dgm:spPr/>
      <dgm:t>
        <a:bodyPr/>
        <a:lstStyle/>
        <a:p>
          <a:endParaRPr lang="en-US"/>
        </a:p>
      </dgm:t>
    </dgm:pt>
    <dgm:pt modelId="{038CEE13-E11C-4944-A3EE-F9942F7A38F8}" type="sibTrans" cxnId="{72E765DD-416F-44B3-B86A-78CF6B8FFFFC}">
      <dgm:prSet/>
      <dgm:spPr/>
      <dgm:t>
        <a:bodyPr/>
        <a:lstStyle/>
        <a:p>
          <a:endParaRPr lang="en-US"/>
        </a:p>
      </dgm:t>
    </dgm:pt>
    <dgm:pt modelId="{E156BFC0-BFCF-46A0-A82A-24E1E735F3CF}">
      <dgm:prSet/>
      <dgm:spPr/>
      <dgm:t>
        <a:bodyPr/>
        <a:lstStyle/>
        <a:p>
          <a:r>
            <a:rPr lang="en-US" dirty="0"/>
            <a:t>The density of population</a:t>
          </a:r>
        </a:p>
      </dgm:t>
    </dgm:pt>
    <dgm:pt modelId="{2D2800BA-C5B9-41A4-A873-E3AB8684B7D4}" type="parTrans" cxnId="{43F63415-DF46-4C45-93D4-EF8CAE1B5525}">
      <dgm:prSet/>
      <dgm:spPr/>
      <dgm:t>
        <a:bodyPr/>
        <a:lstStyle/>
        <a:p>
          <a:endParaRPr lang="en-US"/>
        </a:p>
      </dgm:t>
    </dgm:pt>
    <dgm:pt modelId="{70EC62DF-46A7-4497-BB93-510FC5BB917B}" type="sibTrans" cxnId="{43F63415-DF46-4C45-93D4-EF8CAE1B5525}">
      <dgm:prSet/>
      <dgm:spPr/>
      <dgm:t>
        <a:bodyPr/>
        <a:lstStyle/>
        <a:p>
          <a:endParaRPr lang="en-US"/>
        </a:p>
      </dgm:t>
    </dgm:pt>
    <dgm:pt modelId="{47035A7F-4530-4382-968F-E314A81C865A}">
      <dgm:prSet/>
      <dgm:spPr/>
      <dgm:t>
        <a:bodyPr/>
        <a:lstStyle/>
        <a:p>
          <a:r>
            <a:rPr lang="en-US" dirty="0"/>
            <a:t>The location and use of buildings, structures, and land for trade, industry, residence, or other purposes, except farming. </a:t>
          </a:r>
        </a:p>
      </dgm:t>
    </dgm:pt>
    <dgm:pt modelId="{0249B9B4-628A-43C3-AEE6-AFA78A3A650A}" type="parTrans" cxnId="{1EAB13AD-7BE2-4DC1-858F-D4C48959DF70}">
      <dgm:prSet/>
      <dgm:spPr/>
      <dgm:t>
        <a:bodyPr/>
        <a:lstStyle/>
        <a:p>
          <a:endParaRPr lang="en-US"/>
        </a:p>
      </dgm:t>
    </dgm:pt>
    <dgm:pt modelId="{565BF673-D085-4206-B265-B9526195E752}" type="sibTrans" cxnId="{1EAB13AD-7BE2-4DC1-858F-D4C48959DF70}">
      <dgm:prSet/>
      <dgm:spPr/>
      <dgm:t>
        <a:bodyPr/>
        <a:lstStyle/>
        <a:p>
          <a:endParaRPr lang="en-US"/>
        </a:p>
      </dgm:t>
    </dgm:pt>
    <dgm:pt modelId="{F404D74A-AFD2-4DF5-9812-5D41E5639CF1}" type="pres">
      <dgm:prSet presAssocID="{D17336D7-AF54-4C3D-B9C8-06ACD7977B89}" presName="theList" presStyleCnt="0">
        <dgm:presLayoutVars>
          <dgm:dir/>
          <dgm:animLvl val="lvl"/>
          <dgm:resizeHandles val="exact"/>
        </dgm:presLayoutVars>
      </dgm:prSet>
      <dgm:spPr/>
    </dgm:pt>
    <dgm:pt modelId="{F9D32FDB-0EAA-4CDF-9008-4D8BAB14B9A4}" type="pres">
      <dgm:prSet presAssocID="{397EE779-6CEA-48B3-9BA8-97C52E4F5D4D}" presName="compNode" presStyleCnt="0"/>
      <dgm:spPr/>
    </dgm:pt>
    <dgm:pt modelId="{01A1D452-7511-4B74-AA5D-DB708B908509}" type="pres">
      <dgm:prSet presAssocID="{397EE779-6CEA-48B3-9BA8-97C52E4F5D4D}" presName="aNode" presStyleLbl="bgShp" presStyleIdx="0" presStyleCnt="1"/>
      <dgm:spPr/>
    </dgm:pt>
    <dgm:pt modelId="{C1ED806F-66EA-4D25-A5E7-1A4D41FD3CF4}" type="pres">
      <dgm:prSet presAssocID="{397EE779-6CEA-48B3-9BA8-97C52E4F5D4D}" presName="textNode" presStyleLbl="bgShp" presStyleIdx="0" presStyleCnt="1"/>
      <dgm:spPr/>
    </dgm:pt>
    <dgm:pt modelId="{7E569733-74E4-459D-8B0D-E6A902AD8A57}" type="pres">
      <dgm:prSet presAssocID="{397EE779-6CEA-48B3-9BA8-97C52E4F5D4D}" presName="compChildNode" presStyleCnt="0"/>
      <dgm:spPr/>
    </dgm:pt>
    <dgm:pt modelId="{EFC7E3BE-3B6D-4C73-BFC1-E83E37D88775}" type="pres">
      <dgm:prSet presAssocID="{397EE779-6CEA-48B3-9BA8-97C52E4F5D4D}" presName="theInnerList" presStyleCnt="0"/>
      <dgm:spPr/>
    </dgm:pt>
    <dgm:pt modelId="{90C2E07E-52BF-4FA3-A403-E4A198F72FB9}" type="pres">
      <dgm:prSet presAssocID="{6096F153-AA59-4480-9AA7-AB5E2B68CA82}" presName="childNode" presStyleLbl="node1" presStyleIdx="0" presStyleCnt="5">
        <dgm:presLayoutVars>
          <dgm:bulletEnabled val="1"/>
        </dgm:presLayoutVars>
      </dgm:prSet>
      <dgm:spPr/>
    </dgm:pt>
    <dgm:pt modelId="{BBEED1F2-43F8-43BF-890B-634E1383DF04}" type="pres">
      <dgm:prSet presAssocID="{6096F153-AA59-4480-9AA7-AB5E2B68CA82}" presName="aSpace2" presStyleCnt="0"/>
      <dgm:spPr/>
    </dgm:pt>
    <dgm:pt modelId="{0253EDD6-FDF1-4D33-816E-F1190B4E5AFB}" type="pres">
      <dgm:prSet presAssocID="{D5C61B5F-1924-481B-A144-62FE9680B62A}" presName="childNode" presStyleLbl="node1" presStyleIdx="1" presStyleCnt="5">
        <dgm:presLayoutVars>
          <dgm:bulletEnabled val="1"/>
        </dgm:presLayoutVars>
      </dgm:prSet>
      <dgm:spPr/>
    </dgm:pt>
    <dgm:pt modelId="{44594F07-8B6B-43E3-93CD-64B671CBD4EE}" type="pres">
      <dgm:prSet presAssocID="{D5C61B5F-1924-481B-A144-62FE9680B62A}" presName="aSpace2" presStyleCnt="0"/>
      <dgm:spPr/>
    </dgm:pt>
    <dgm:pt modelId="{9553BCE9-E036-492E-89E5-3E9FBC9B8CDF}" type="pres">
      <dgm:prSet presAssocID="{71E59544-823F-48D9-A310-7203585F1AC7}" presName="childNode" presStyleLbl="node1" presStyleIdx="2" presStyleCnt="5">
        <dgm:presLayoutVars>
          <dgm:bulletEnabled val="1"/>
        </dgm:presLayoutVars>
      </dgm:prSet>
      <dgm:spPr/>
    </dgm:pt>
    <dgm:pt modelId="{BFD6A5AB-F336-43D8-8A22-CC3EA715E022}" type="pres">
      <dgm:prSet presAssocID="{71E59544-823F-48D9-A310-7203585F1AC7}" presName="aSpace2" presStyleCnt="0"/>
      <dgm:spPr/>
    </dgm:pt>
    <dgm:pt modelId="{BC099CCA-FA27-4B2B-820F-0546B52AE3C1}" type="pres">
      <dgm:prSet presAssocID="{E156BFC0-BFCF-46A0-A82A-24E1E735F3CF}" presName="childNode" presStyleLbl="node1" presStyleIdx="3" presStyleCnt="5">
        <dgm:presLayoutVars>
          <dgm:bulletEnabled val="1"/>
        </dgm:presLayoutVars>
      </dgm:prSet>
      <dgm:spPr/>
    </dgm:pt>
    <dgm:pt modelId="{9A6954ED-A9AA-4AC1-AF65-8BFA03BCF451}" type="pres">
      <dgm:prSet presAssocID="{E156BFC0-BFCF-46A0-A82A-24E1E735F3CF}" presName="aSpace2" presStyleCnt="0"/>
      <dgm:spPr/>
    </dgm:pt>
    <dgm:pt modelId="{B28C7858-3755-49BA-B769-911A142DD558}" type="pres">
      <dgm:prSet presAssocID="{47035A7F-4530-4382-968F-E314A81C865A}" presName="childNode" presStyleLbl="node1" presStyleIdx="4" presStyleCnt="5">
        <dgm:presLayoutVars>
          <dgm:bulletEnabled val="1"/>
        </dgm:presLayoutVars>
      </dgm:prSet>
      <dgm:spPr/>
    </dgm:pt>
  </dgm:ptLst>
  <dgm:cxnLst>
    <dgm:cxn modelId="{43F63415-DF46-4C45-93D4-EF8CAE1B5525}" srcId="{397EE779-6CEA-48B3-9BA8-97C52E4F5D4D}" destId="{E156BFC0-BFCF-46A0-A82A-24E1E735F3CF}" srcOrd="3" destOrd="0" parTransId="{2D2800BA-C5B9-41A4-A873-E3AB8684B7D4}" sibTransId="{70EC62DF-46A7-4497-BB93-510FC5BB917B}"/>
    <dgm:cxn modelId="{D24FD162-4060-4EE8-A494-B28741951D82}" type="presOf" srcId="{D17336D7-AF54-4C3D-B9C8-06ACD7977B89}" destId="{F404D74A-AFD2-4DF5-9812-5D41E5639CF1}" srcOrd="0" destOrd="0" presId="urn:microsoft.com/office/officeart/2005/8/layout/lProcess2"/>
    <dgm:cxn modelId="{83BAA643-FBE6-4BB0-9A99-43D647CB8A09}" type="presOf" srcId="{47035A7F-4530-4382-968F-E314A81C865A}" destId="{B28C7858-3755-49BA-B769-911A142DD558}" srcOrd="0" destOrd="0" presId="urn:microsoft.com/office/officeart/2005/8/layout/lProcess2"/>
    <dgm:cxn modelId="{36F7C646-541C-4480-8484-F9FBFF9646F2}" srcId="{397EE779-6CEA-48B3-9BA8-97C52E4F5D4D}" destId="{6096F153-AA59-4480-9AA7-AB5E2B68CA82}" srcOrd="0" destOrd="0" parTransId="{36E22D5A-D019-4AA0-94DA-8D391628B60E}" sibTransId="{0A264E4A-2C0D-42BF-9048-41577BE79323}"/>
    <dgm:cxn modelId="{2E7BEF4C-2428-4AD9-8959-8D71AF118DB4}" srcId="{397EE779-6CEA-48B3-9BA8-97C52E4F5D4D}" destId="{D5C61B5F-1924-481B-A144-62FE9680B62A}" srcOrd="1" destOrd="0" parTransId="{320392C2-BC04-4426-8648-BBCCB9F469C5}" sibTransId="{8B7D47B7-7863-46B6-9EB3-B3023ADBFEA0}"/>
    <dgm:cxn modelId="{5DCA1351-357C-4C75-9109-5277282D7261}" type="presOf" srcId="{71E59544-823F-48D9-A310-7203585F1AC7}" destId="{9553BCE9-E036-492E-89E5-3E9FBC9B8CDF}" srcOrd="0" destOrd="0" presId="urn:microsoft.com/office/officeart/2005/8/layout/lProcess2"/>
    <dgm:cxn modelId="{AAFF3B5A-047A-43C8-A154-B5959EE2E310}" type="presOf" srcId="{397EE779-6CEA-48B3-9BA8-97C52E4F5D4D}" destId="{01A1D452-7511-4B74-AA5D-DB708B908509}" srcOrd="0" destOrd="0" presId="urn:microsoft.com/office/officeart/2005/8/layout/lProcess2"/>
    <dgm:cxn modelId="{60C39A7F-D0F2-441E-B808-F64E55C00111}" type="presOf" srcId="{397EE779-6CEA-48B3-9BA8-97C52E4F5D4D}" destId="{C1ED806F-66EA-4D25-A5E7-1A4D41FD3CF4}" srcOrd="1" destOrd="0" presId="urn:microsoft.com/office/officeart/2005/8/layout/lProcess2"/>
    <dgm:cxn modelId="{24CB8F80-E4E1-480C-8969-1ADC3F849083}" srcId="{D17336D7-AF54-4C3D-B9C8-06ACD7977B89}" destId="{397EE779-6CEA-48B3-9BA8-97C52E4F5D4D}" srcOrd="0" destOrd="0" parTransId="{1FFB9AF3-8356-4B9F-A89E-8685FBD255A2}" sibTransId="{013C9AC3-B02D-45C6-894A-B53A75B3CC79}"/>
    <dgm:cxn modelId="{3D3591A8-654C-4BDB-B7BF-F936809C74D3}" type="presOf" srcId="{D5C61B5F-1924-481B-A144-62FE9680B62A}" destId="{0253EDD6-FDF1-4D33-816E-F1190B4E5AFB}" srcOrd="0" destOrd="0" presId="urn:microsoft.com/office/officeart/2005/8/layout/lProcess2"/>
    <dgm:cxn modelId="{1EAB13AD-7BE2-4DC1-858F-D4C48959DF70}" srcId="{397EE779-6CEA-48B3-9BA8-97C52E4F5D4D}" destId="{47035A7F-4530-4382-968F-E314A81C865A}" srcOrd="4" destOrd="0" parTransId="{0249B9B4-628A-43C3-AEE6-AFA78A3A650A}" sibTransId="{565BF673-D085-4206-B265-B9526195E752}"/>
    <dgm:cxn modelId="{C0C259BA-4534-4BC7-9D0A-D195ACB47C7C}" type="presOf" srcId="{E156BFC0-BFCF-46A0-A82A-24E1E735F3CF}" destId="{BC099CCA-FA27-4B2B-820F-0546B52AE3C1}" srcOrd="0" destOrd="0" presId="urn:microsoft.com/office/officeart/2005/8/layout/lProcess2"/>
    <dgm:cxn modelId="{72E765DD-416F-44B3-B86A-78CF6B8FFFFC}" srcId="{397EE779-6CEA-48B3-9BA8-97C52E4F5D4D}" destId="{71E59544-823F-48D9-A310-7203585F1AC7}" srcOrd="2" destOrd="0" parTransId="{48FA22A7-5936-4EE6-9670-31322557F3C1}" sibTransId="{038CEE13-E11C-4944-A3EE-F9942F7A38F8}"/>
    <dgm:cxn modelId="{41A866ED-9991-452D-8552-FC610C47870B}" type="presOf" srcId="{6096F153-AA59-4480-9AA7-AB5E2B68CA82}" destId="{90C2E07E-52BF-4FA3-A403-E4A198F72FB9}" srcOrd="0" destOrd="0" presId="urn:microsoft.com/office/officeart/2005/8/layout/lProcess2"/>
    <dgm:cxn modelId="{5CDA4AF9-75CB-4E36-AAC6-CC6B149813DE}" type="presParOf" srcId="{F404D74A-AFD2-4DF5-9812-5D41E5639CF1}" destId="{F9D32FDB-0EAA-4CDF-9008-4D8BAB14B9A4}" srcOrd="0" destOrd="0" presId="urn:microsoft.com/office/officeart/2005/8/layout/lProcess2"/>
    <dgm:cxn modelId="{67792E9D-FE38-43C6-A703-3FE512B94E41}" type="presParOf" srcId="{F9D32FDB-0EAA-4CDF-9008-4D8BAB14B9A4}" destId="{01A1D452-7511-4B74-AA5D-DB708B908509}" srcOrd="0" destOrd="0" presId="urn:microsoft.com/office/officeart/2005/8/layout/lProcess2"/>
    <dgm:cxn modelId="{E083AA3D-5424-43AE-AAA9-C2F474EC62A5}" type="presParOf" srcId="{F9D32FDB-0EAA-4CDF-9008-4D8BAB14B9A4}" destId="{C1ED806F-66EA-4D25-A5E7-1A4D41FD3CF4}" srcOrd="1" destOrd="0" presId="urn:microsoft.com/office/officeart/2005/8/layout/lProcess2"/>
    <dgm:cxn modelId="{46AA3ACD-8815-459C-848F-8A1D02738AB9}" type="presParOf" srcId="{F9D32FDB-0EAA-4CDF-9008-4D8BAB14B9A4}" destId="{7E569733-74E4-459D-8B0D-E6A902AD8A57}" srcOrd="2" destOrd="0" presId="urn:microsoft.com/office/officeart/2005/8/layout/lProcess2"/>
    <dgm:cxn modelId="{EB134E7F-1FB6-4796-B306-4D1699A0FF1E}" type="presParOf" srcId="{7E569733-74E4-459D-8B0D-E6A902AD8A57}" destId="{EFC7E3BE-3B6D-4C73-BFC1-E83E37D88775}" srcOrd="0" destOrd="0" presId="urn:microsoft.com/office/officeart/2005/8/layout/lProcess2"/>
    <dgm:cxn modelId="{E81B682A-6C73-43A4-B436-701B01B1B782}" type="presParOf" srcId="{EFC7E3BE-3B6D-4C73-BFC1-E83E37D88775}" destId="{90C2E07E-52BF-4FA3-A403-E4A198F72FB9}" srcOrd="0" destOrd="0" presId="urn:microsoft.com/office/officeart/2005/8/layout/lProcess2"/>
    <dgm:cxn modelId="{F5E0C19F-AD8C-40AD-B2BD-1043E739D39A}" type="presParOf" srcId="{EFC7E3BE-3B6D-4C73-BFC1-E83E37D88775}" destId="{BBEED1F2-43F8-43BF-890B-634E1383DF04}" srcOrd="1" destOrd="0" presId="urn:microsoft.com/office/officeart/2005/8/layout/lProcess2"/>
    <dgm:cxn modelId="{6EE70E41-646D-4B65-85EE-0CE0EFE55853}" type="presParOf" srcId="{EFC7E3BE-3B6D-4C73-BFC1-E83E37D88775}" destId="{0253EDD6-FDF1-4D33-816E-F1190B4E5AFB}" srcOrd="2" destOrd="0" presId="urn:microsoft.com/office/officeart/2005/8/layout/lProcess2"/>
    <dgm:cxn modelId="{92C881FD-8F31-48F3-9C53-449CEA133754}" type="presParOf" srcId="{EFC7E3BE-3B6D-4C73-BFC1-E83E37D88775}" destId="{44594F07-8B6B-43E3-93CD-64B671CBD4EE}" srcOrd="3" destOrd="0" presId="urn:microsoft.com/office/officeart/2005/8/layout/lProcess2"/>
    <dgm:cxn modelId="{595A9548-464D-4790-8B8B-872CAD4E32E3}" type="presParOf" srcId="{EFC7E3BE-3B6D-4C73-BFC1-E83E37D88775}" destId="{9553BCE9-E036-492E-89E5-3E9FBC9B8CDF}" srcOrd="4" destOrd="0" presId="urn:microsoft.com/office/officeart/2005/8/layout/lProcess2"/>
    <dgm:cxn modelId="{BF8786EE-2BAD-4041-87F1-282E4DD1F427}" type="presParOf" srcId="{EFC7E3BE-3B6D-4C73-BFC1-E83E37D88775}" destId="{BFD6A5AB-F336-43D8-8A22-CC3EA715E022}" srcOrd="5" destOrd="0" presId="urn:microsoft.com/office/officeart/2005/8/layout/lProcess2"/>
    <dgm:cxn modelId="{69029B9A-5D4E-4451-9180-3825749890CD}" type="presParOf" srcId="{EFC7E3BE-3B6D-4C73-BFC1-E83E37D88775}" destId="{BC099CCA-FA27-4B2B-820F-0546B52AE3C1}" srcOrd="6" destOrd="0" presId="urn:microsoft.com/office/officeart/2005/8/layout/lProcess2"/>
    <dgm:cxn modelId="{B534866D-1A8B-4EB7-86F0-EE588A984018}" type="presParOf" srcId="{EFC7E3BE-3B6D-4C73-BFC1-E83E37D88775}" destId="{9A6954ED-A9AA-4AC1-AF65-8BFA03BCF451}" srcOrd="7" destOrd="0" presId="urn:microsoft.com/office/officeart/2005/8/layout/lProcess2"/>
    <dgm:cxn modelId="{A6329729-81E0-4D02-A8B9-EFA1E90729ED}" type="presParOf" srcId="{EFC7E3BE-3B6D-4C73-BFC1-E83E37D88775}" destId="{B28C7858-3755-49BA-B769-911A142DD558}" srcOrd="8"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3B33BD35-33F3-4120-BBFB-D7AB5BC59530}" type="doc">
      <dgm:prSet loTypeId="urn:microsoft.com/office/officeart/2005/8/layout/orgChart1" loCatId="hierarchy" qsTypeId="urn:microsoft.com/office/officeart/2005/8/quickstyle/3d3" qsCatId="3D" csTypeId="urn:microsoft.com/office/officeart/2005/8/colors/colorful5" csCatId="colorful"/>
      <dgm:spPr/>
      <dgm:t>
        <a:bodyPr/>
        <a:lstStyle/>
        <a:p>
          <a:endParaRPr lang="en-US"/>
        </a:p>
      </dgm:t>
    </dgm:pt>
    <dgm:pt modelId="{27DD37B2-47D5-4C7D-B2B9-24FC100C478C}">
      <dgm:prSet/>
      <dgm:spPr/>
      <dgm:t>
        <a:bodyPr/>
        <a:lstStyle/>
        <a:p>
          <a:r>
            <a:rPr lang="en-US"/>
            <a:t>It shall be the Designer's responsibility to submit the necessary plans, specifications and other information as may be required to obtain zoning approval from the city or county. </a:t>
          </a:r>
        </a:p>
      </dgm:t>
    </dgm:pt>
    <dgm:pt modelId="{C6283A83-766F-472A-9E8D-B4E6277C7B00}" type="parTrans" cxnId="{BAA62A2F-E1CE-4BAD-BD26-53525B097549}">
      <dgm:prSet/>
      <dgm:spPr/>
      <dgm:t>
        <a:bodyPr/>
        <a:lstStyle/>
        <a:p>
          <a:endParaRPr lang="en-US"/>
        </a:p>
      </dgm:t>
    </dgm:pt>
    <dgm:pt modelId="{D154C08C-E7E7-43C4-A0DD-3EDF2E17E05D}" type="sibTrans" cxnId="{BAA62A2F-E1CE-4BAD-BD26-53525B097549}">
      <dgm:prSet/>
      <dgm:spPr/>
      <dgm:t>
        <a:bodyPr/>
        <a:lstStyle/>
        <a:p>
          <a:endParaRPr lang="en-US"/>
        </a:p>
      </dgm:t>
    </dgm:pt>
    <dgm:pt modelId="{E2C21D0F-838B-4424-A417-2055A823C671}">
      <dgm:prSet/>
      <dgm:spPr/>
      <dgm:t>
        <a:bodyPr/>
        <a:lstStyle/>
        <a:p>
          <a:r>
            <a:rPr lang="en-US"/>
            <a:t>Copies of the city or county approval shall be forwarded by the Designer to the Owner and to the State Construction Office. </a:t>
          </a:r>
        </a:p>
      </dgm:t>
    </dgm:pt>
    <dgm:pt modelId="{E4DEFD0F-C6E2-472A-A3D8-A25259914598}" type="parTrans" cxnId="{C41749DD-85F6-459C-B9C4-2CC4DD20A63C}">
      <dgm:prSet/>
      <dgm:spPr/>
      <dgm:t>
        <a:bodyPr/>
        <a:lstStyle/>
        <a:p>
          <a:endParaRPr lang="en-US"/>
        </a:p>
      </dgm:t>
    </dgm:pt>
    <dgm:pt modelId="{886F0B0C-FB29-4DF9-BE89-308889A9F280}" type="sibTrans" cxnId="{C41749DD-85F6-459C-B9C4-2CC4DD20A63C}">
      <dgm:prSet/>
      <dgm:spPr/>
      <dgm:t>
        <a:bodyPr/>
        <a:lstStyle/>
        <a:p>
          <a:endParaRPr lang="en-US"/>
        </a:p>
      </dgm:t>
    </dgm:pt>
    <dgm:pt modelId="{3D4527E4-FC39-4CEA-91B2-A7856A2D6CD4}">
      <dgm:prSet/>
      <dgm:spPr/>
      <dgm:t>
        <a:bodyPr/>
        <a:lstStyle/>
        <a:p>
          <a:r>
            <a:rPr lang="en-US"/>
            <a:t>The Designer shall also obtain required local approvals (city, county, utility authority) for tie-ins for water, sanitary sewer, storm sewers and other utilities, as well as modifications and/or improvements to streets, curbs and sidewalks on public right-of-way.</a:t>
          </a:r>
        </a:p>
      </dgm:t>
    </dgm:pt>
    <dgm:pt modelId="{F585FBE7-24A2-4DC4-AA62-BDF409A17D1A}" type="parTrans" cxnId="{AF451CBA-2991-4DAB-96C8-7465C25EB2E2}">
      <dgm:prSet/>
      <dgm:spPr/>
      <dgm:t>
        <a:bodyPr/>
        <a:lstStyle/>
        <a:p>
          <a:endParaRPr lang="en-US"/>
        </a:p>
      </dgm:t>
    </dgm:pt>
    <dgm:pt modelId="{5D70C237-0DCF-402B-A136-C9D08637292C}" type="sibTrans" cxnId="{AF451CBA-2991-4DAB-96C8-7465C25EB2E2}">
      <dgm:prSet/>
      <dgm:spPr/>
      <dgm:t>
        <a:bodyPr/>
        <a:lstStyle/>
        <a:p>
          <a:endParaRPr lang="en-US"/>
        </a:p>
      </dgm:t>
    </dgm:pt>
    <dgm:pt modelId="{28B4F5C6-A2EF-43CC-A1DC-83C85C88214F}" type="pres">
      <dgm:prSet presAssocID="{3B33BD35-33F3-4120-BBFB-D7AB5BC59530}" presName="hierChild1" presStyleCnt="0">
        <dgm:presLayoutVars>
          <dgm:orgChart val="1"/>
          <dgm:chPref val="1"/>
          <dgm:dir/>
          <dgm:animOne val="branch"/>
          <dgm:animLvl val="lvl"/>
          <dgm:resizeHandles/>
        </dgm:presLayoutVars>
      </dgm:prSet>
      <dgm:spPr/>
    </dgm:pt>
    <dgm:pt modelId="{364A7000-3741-4B87-BB31-90A5B84EEEDF}" type="pres">
      <dgm:prSet presAssocID="{27DD37B2-47D5-4C7D-B2B9-24FC100C478C}" presName="hierRoot1" presStyleCnt="0">
        <dgm:presLayoutVars>
          <dgm:hierBranch val="init"/>
        </dgm:presLayoutVars>
      </dgm:prSet>
      <dgm:spPr/>
    </dgm:pt>
    <dgm:pt modelId="{DAE06B65-9C03-462E-BA90-73EF13EBF8C8}" type="pres">
      <dgm:prSet presAssocID="{27DD37B2-47D5-4C7D-B2B9-24FC100C478C}" presName="rootComposite1" presStyleCnt="0"/>
      <dgm:spPr/>
    </dgm:pt>
    <dgm:pt modelId="{5822519A-5F42-4E7C-831B-F1F6CC8CB684}" type="pres">
      <dgm:prSet presAssocID="{27DD37B2-47D5-4C7D-B2B9-24FC100C478C}" presName="rootText1" presStyleLbl="node0" presStyleIdx="0" presStyleCnt="1">
        <dgm:presLayoutVars>
          <dgm:chPref val="3"/>
        </dgm:presLayoutVars>
      </dgm:prSet>
      <dgm:spPr/>
    </dgm:pt>
    <dgm:pt modelId="{7BEA28B0-79C3-493A-A55D-7F22C19DF9A9}" type="pres">
      <dgm:prSet presAssocID="{27DD37B2-47D5-4C7D-B2B9-24FC100C478C}" presName="rootConnector1" presStyleLbl="node1" presStyleIdx="0" presStyleCnt="0"/>
      <dgm:spPr/>
    </dgm:pt>
    <dgm:pt modelId="{E934275D-7A6C-418F-A821-C04FA2C319E1}" type="pres">
      <dgm:prSet presAssocID="{27DD37B2-47D5-4C7D-B2B9-24FC100C478C}" presName="hierChild2" presStyleCnt="0"/>
      <dgm:spPr/>
    </dgm:pt>
    <dgm:pt modelId="{F42C970D-AA27-45BD-BE70-EB0086BFD333}" type="pres">
      <dgm:prSet presAssocID="{E4DEFD0F-C6E2-472A-A3D8-A25259914598}" presName="Name37" presStyleLbl="parChTrans1D2" presStyleIdx="0" presStyleCnt="2"/>
      <dgm:spPr/>
    </dgm:pt>
    <dgm:pt modelId="{1B803242-69A8-4C0F-9C34-9553A0B79386}" type="pres">
      <dgm:prSet presAssocID="{E2C21D0F-838B-4424-A417-2055A823C671}" presName="hierRoot2" presStyleCnt="0">
        <dgm:presLayoutVars>
          <dgm:hierBranch val="init"/>
        </dgm:presLayoutVars>
      </dgm:prSet>
      <dgm:spPr/>
    </dgm:pt>
    <dgm:pt modelId="{665E663A-48E2-43B6-B1CB-C8FCECE2E145}" type="pres">
      <dgm:prSet presAssocID="{E2C21D0F-838B-4424-A417-2055A823C671}" presName="rootComposite" presStyleCnt="0"/>
      <dgm:spPr/>
    </dgm:pt>
    <dgm:pt modelId="{4D51EFD9-DCAB-4A3A-A4C6-390B9323AAA6}" type="pres">
      <dgm:prSet presAssocID="{E2C21D0F-838B-4424-A417-2055A823C671}" presName="rootText" presStyleLbl="node2" presStyleIdx="0" presStyleCnt="2">
        <dgm:presLayoutVars>
          <dgm:chPref val="3"/>
        </dgm:presLayoutVars>
      </dgm:prSet>
      <dgm:spPr/>
    </dgm:pt>
    <dgm:pt modelId="{58C73A33-9357-4B5B-B9F8-56696B7A601A}" type="pres">
      <dgm:prSet presAssocID="{E2C21D0F-838B-4424-A417-2055A823C671}" presName="rootConnector" presStyleLbl="node2" presStyleIdx="0" presStyleCnt="2"/>
      <dgm:spPr/>
    </dgm:pt>
    <dgm:pt modelId="{35AFF20D-7AAD-4BDA-B4D5-BDAD23948C48}" type="pres">
      <dgm:prSet presAssocID="{E2C21D0F-838B-4424-A417-2055A823C671}" presName="hierChild4" presStyleCnt="0"/>
      <dgm:spPr/>
    </dgm:pt>
    <dgm:pt modelId="{48AC90A9-4D71-4722-B23F-9524449F03BD}" type="pres">
      <dgm:prSet presAssocID="{E2C21D0F-838B-4424-A417-2055A823C671}" presName="hierChild5" presStyleCnt="0"/>
      <dgm:spPr/>
    </dgm:pt>
    <dgm:pt modelId="{228D11DA-DC5F-4E13-8A47-3D25F99D107D}" type="pres">
      <dgm:prSet presAssocID="{F585FBE7-24A2-4DC4-AA62-BDF409A17D1A}" presName="Name37" presStyleLbl="parChTrans1D2" presStyleIdx="1" presStyleCnt="2"/>
      <dgm:spPr/>
    </dgm:pt>
    <dgm:pt modelId="{C58FD4C4-DC35-403C-950A-95CCB2B1FA59}" type="pres">
      <dgm:prSet presAssocID="{3D4527E4-FC39-4CEA-91B2-A7856A2D6CD4}" presName="hierRoot2" presStyleCnt="0">
        <dgm:presLayoutVars>
          <dgm:hierBranch val="init"/>
        </dgm:presLayoutVars>
      </dgm:prSet>
      <dgm:spPr/>
    </dgm:pt>
    <dgm:pt modelId="{60B070E9-2F6C-4C6F-A743-98ACE62E5844}" type="pres">
      <dgm:prSet presAssocID="{3D4527E4-FC39-4CEA-91B2-A7856A2D6CD4}" presName="rootComposite" presStyleCnt="0"/>
      <dgm:spPr/>
    </dgm:pt>
    <dgm:pt modelId="{C087724D-72D7-4104-801D-ECFB09F9E165}" type="pres">
      <dgm:prSet presAssocID="{3D4527E4-FC39-4CEA-91B2-A7856A2D6CD4}" presName="rootText" presStyleLbl="node2" presStyleIdx="1" presStyleCnt="2">
        <dgm:presLayoutVars>
          <dgm:chPref val="3"/>
        </dgm:presLayoutVars>
      </dgm:prSet>
      <dgm:spPr/>
    </dgm:pt>
    <dgm:pt modelId="{34909FAE-F33F-44D5-90CD-A4864A8EE82F}" type="pres">
      <dgm:prSet presAssocID="{3D4527E4-FC39-4CEA-91B2-A7856A2D6CD4}" presName="rootConnector" presStyleLbl="node2" presStyleIdx="1" presStyleCnt="2"/>
      <dgm:spPr/>
    </dgm:pt>
    <dgm:pt modelId="{1B127843-C9BA-4A12-9E92-2D6B7D2F29CB}" type="pres">
      <dgm:prSet presAssocID="{3D4527E4-FC39-4CEA-91B2-A7856A2D6CD4}" presName="hierChild4" presStyleCnt="0"/>
      <dgm:spPr/>
    </dgm:pt>
    <dgm:pt modelId="{85A1FD26-701D-45D6-9DA2-9FE707D522B7}" type="pres">
      <dgm:prSet presAssocID="{3D4527E4-FC39-4CEA-91B2-A7856A2D6CD4}" presName="hierChild5" presStyleCnt="0"/>
      <dgm:spPr/>
    </dgm:pt>
    <dgm:pt modelId="{8DFBABB3-9993-4086-B753-724D51C6DA25}" type="pres">
      <dgm:prSet presAssocID="{27DD37B2-47D5-4C7D-B2B9-24FC100C478C}" presName="hierChild3" presStyleCnt="0"/>
      <dgm:spPr/>
    </dgm:pt>
  </dgm:ptLst>
  <dgm:cxnLst>
    <dgm:cxn modelId="{B6298012-233A-488B-A530-FF15CEF25D7C}" type="presOf" srcId="{3D4527E4-FC39-4CEA-91B2-A7856A2D6CD4}" destId="{34909FAE-F33F-44D5-90CD-A4864A8EE82F}" srcOrd="1" destOrd="0" presId="urn:microsoft.com/office/officeart/2005/8/layout/orgChart1"/>
    <dgm:cxn modelId="{D511DC1D-7ACD-4D13-89FF-D4F18E1ADEA7}" type="presOf" srcId="{3B33BD35-33F3-4120-BBFB-D7AB5BC59530}" destId="{28B4F5C6-A2EF-43CC-A1DC-83C85C88214F}" srcOrd="0" destOrd="0" presId="urn:microsoft.com/office/officeart/2005/8/layout/orgChart1"/>
    <dgm:cxn modelId="{BAA62A2F-E1CE-4BAD-BD26-53525B097549}" srcId="{3B33BD35-33F3-4120-BBFB-D7AB5BC59530}" destId="{27DD37B2-47D5-4C7D-B2B9-24FC100C478C}" srcOrd="0" destOrd="0" parTransId="{C6283A83-766F-472A-9E8D-B4E6277C7B00}" sibTransId="{D154C08C-E7E7-43C4-A0DD-3EDF2E17E05D}"/>
    <dgm:cxn modelId="{C7C2CB6A-409B-4FB1-BF5C-9A0FF8BD9124}" type="presOf" srcId="{3D4527E4-FC39-4CEA-91B2-A7856A2D6CD4}" destId="{C087724D-72D7-4104-801D-ECFB09F9E165}" srcOrd="0" destOrd="0" presId="urn:microsoft.com/office/officeart/2005/8/layout/orgChart1"/>
    <dgm:cxn modelId="{68C4F9AD-A6BC-485F-A4F5-85A100AEF4F9}" type="presOf" srcId="{E2C21D0F-838B-4424-A417-2055A823C671}" destId="{4D51EFD9-DCAB-4A3A-A4C6-390B9323AAA6}" srcOrd="0" destOrd="0" presId="urn:microsoft.com/office/officeart/2005/8/layout/orgChart1"/>
    <dgm:cxn modelId="{E412F3B6-BCC4-4BFC-B3F2-F87749CD447B}" type="presOf" srcId="{F585FBE7-24A2-4DC4-AA62-BDF409A17D1A}" destId="{228D11DA-DC5F-4E13-8A47-3D25F99D107D}" srcOrd="0" destOrd="0" presId="urn:microsoft.com/office/officeart/2005/8/layout/orgChart1"/>
    <dgm:cxn modelId="{AF451CBA-2991-4DAB-96C8-7465C25EB2E2}" srcId="{27DD37B2-47D5-4C7D-B2B9-24FC100C478C}" destId="{3D4527E4-FC39-4CEA-91B2-A7856A2D6CD4}" srcOrd="1" destOrd="0" parTransId="{F585FBE7-24A2-4DC4-AA62-BDF409A17D1A}" sibTransId="{5D70C237-0DCF-402B-A136-C9D08637292C}"/>
    <dgm:cxn modelId="{8B6E67CB-2B67-46B2-93C2-7BC9D88DEB0E}" type="presOf" srcId="{E2C21D0F-838B-4424-A417-2055A823C671}" destId="{58C73A33-9357-4B5B-B9F8-56696B7A601A}" srcOrd="1" destOrd="0" presId="urn:microsoft.com/office/officeart/2005/8/layout/orgChart1"/>
    <dgm:cxn modelId="{32E063D8-5954-49BA-95C4-5E1EAA508FB3}" type="presOf" srcId="{27DD37B2-47D5-4C7D-B2B9-24FC100C478C}" destId="{5822519A-5F42-4E7C-831B-F1F6CC8CB684}" srcOrd="0" destOrd="0" presId="urn:microsoft.com/office/officeart/2005/8/layout/orgChart1"/>
    <dgm:cxn modelId="{C41749DD-85F6-459C-B9C4-2CC4DD20A63C}" srcId="{27DD37B2-47D5-4C7D-B2B9-24FC100C478C}" destId="{E2C21D0F-838B-4424-A417-2055A823C671}" srcOrd="0" destOrd="0" parTransId="{E4DEFD0F-C6E2-472A-A3D8-A25259914598}" sibTransId="{886F0B0C-FB29-4DF9-BE89-308889A9F280}"/>
    <dgm:cxn modelId="{A5A5AAE1-26A6-41B3-B473-CA5010644777}" type="presOf" srcId="{E4DEFD0F-C6E2-472A-A3D8-A25259914598}" destId="{F42C970D-AA27-45BD-BE70-EB0086BFD333}" srcOrd="0" destOrd="0" presId="urn:microsoft.com/office/officeart/2005/8/layout/orgChart1"/>
    <dgm:cxn modelId="{7224A7FA-8726-4AD8-A2E8-3B37443AA93F}" type="presOf" srcId="{27DD37B2-47D5-4C7D-B2B9-24FC100C478C}" destId="{7BEA28B0-79C3-493A-A55D-7F22C19DF9A9}" srcOrd="1" destOrd="0" presId="urn:microsoft.com/office/officeart/2005/8/layout/orgChart1"/>
    <dgm:cxn modelId="{AB030DA0-7252-4BEB-9BA8-688D4F0F76C8}" type="presParOf" srcId="{28B4F5C6-A2EF-43CC-A1DC-83C85C88214F}" destId="{364A7000-3741-4B87-BB31-90A5B84EEEDF}" srcOrd="0" destOrd="0" presId="urn:microsoft.com/office/officeart/2005/8/layout/orgChart1"/>
    <dgm:cxn modelId="{1F454BA5-C09B-4267-AFC5-D5F5FE1DA720}" type="presParOf" srcId="{364A7000-3741-4B87-BB31-90A5B84EEEDF}" destId="{DAE06B65-9C03-462E-BA90-73EF13EBF8C8}" srcOrd="0" destOrd="0" presId="urn:microsoft.com/office/officeart/2005/8/layout/orgChart1"/>
    <dgm:cxn modelId="{69700103-CCC3-4A5A-86BC-9C0A239AA8B5}" type="presParOf" srcId="{DAE06B65-9C03-462E-BA90-73EF13EBF8C8}" destId="{5822519A-5F42-4E7C-831B-F1F6CC8CB684}" srcOrd="0" destOrd="0" presId="urn:microsoft.com/office/officeart/2005/8/layout/orgChart1"/>
    <dgm:cxn modelId="{B2FDA6C3-9D10-4A44-BAAD-A3CA1048EA53}" type="presParOf" srcId="{DAE06B65-9C03-462E-BA90-73EF13EBF8C8}" destId="{7BEA28B0-79C3-493A-A55D-7F22C19DF9A9}" srcOrd="1" destOrd="0" presId="urn:microsoft.com/office/officeart/2005/8/layout/orgChart1"/>
    <dgm:cxn modelId="{314A6788-5BFC-4239-AF92-FC90A3393BB7}" type="presParOf" srcId="{364A7000-3741-4B87-BB31-90A5B84EEEDF}" destId="{E934275D-7A6C-418F-A821-C04FA2C319E1}" srcOrd="1" destOrd="0" presId="urn:microsoft.com/office/officeart/2005/8/layout/orgChart1"/>
    <dgm:cxn modelId="{BD151063-A009-4A4F-BD3B-F6C2A4D0937A}" type="presParOf" srcId="{E934275D-7A6C-418F-A821-C04FA2C319E1}" destId="{F42C970D-AA27-45BD-BE70-EB0086BFD333}" srcOrd="0" destOrd="0" presId="urn:microsoft.com/office/officeart/2005/8/layout/orgChart1"/>
    <dgm:cxn modelId="{3B40A588-981A-4873-AB31-EF0491E00373}" type="presParOf" srcId="{E934275D-7A6C-418F-A821-C04FA2C319E1}" destId="{1B803242-69A8-4C0F-9C34-9553A0B79386}" srcOrd="1" destOrd="0" presId="urn:microsoft.com/office/officeart/2005/8/layout/orgChart1"/>
    <dgm:cxn modelId="{84BBD945-AE02-40AD-B906-52E55195A84D}" type="presParOf" srcId="{1B803242-69A8-4C0F-9C34-9553A0B79386}" destId="{665E663A-48E2-43B6-B1CB-C8FCECE2E145}" srcOrd="0" destOrd="0" presId="urn:microsoft.com/office/officeart/2005/8/layout/orgChart1"/>
    <dgm:cxn modelId="{219CFAB9-D745-46A1-BD9E-2F22DF029311}" type="presParOf" srcId="{665E663A-48E2-43B6-B1CB-C8FCECE2E145}" destId="{4D51EFD9-DCAB-4A3A-A4C6-390B9323AAA6}" srcOrd="0" destOrd="0" presId="urn:microsoft.com/office/officeart/2005/8/layout/orgChart1"/>
    <dgm:cxn modelId="{9B450345-976A-4794-80C9-8E4186BE7705}" type="presParOf" srcId="{665E663A-48E2-43B6-B1CB-C8FCECE2E145}" destId="{58C73A33-9357-4B5B-B9F8-56696B7A601A}" srcOrd="1" destOrd="0" presId="urn:microsoft.com/office/officeart/2005/8/layout/orgChart1"/>
    <dgm:cxn modelId="{BBCEE4ED-EB31-48C1-9513-BBB4504E4BF8}" type="presParOf" srcId="{1B803242-69A8-4C0F-9C34-9553A0B79386}" destId="{35AFF20D-7AAD-4BDA-B4D5-BDAD23948C48}" srcOrd="1" destOrd="0" presId="urn:microsoft.com/office/officeart/2005/8/layout/orgChart1"/>
    <dgm:cxn modelId="{679BCE43-04DE-4901-88C7-6195EA73BFE4}" type="presParOf" srcId="{1B803242-69A8-4C0F-9C34-9553A0B79386}" destId="{48AC90A9-4D71-4722-B23F-9524449F03BD}" srcOrd="2" destOrd="0" presId="urn:microsoft.com/office/officeart/2005/8/layout/orgChart1"/>
    <dgm:cxn modelId="{E88BDEBE-966E-4A65-9E1F-8500115CD458}" type="presParOf" srcId="{E934275D-7A6C-418F-A821-C04FA2C319E1}" destId="{228D11DA-DC5F-4E13-8A47-3D25F99D107D}" srcOrd="2" destOrd="0" presId="urn:microsoft.com/office/officeart/2005/8/layout/orgChart1"/>
    <dgm:cxn modelId="{D240848B-2831-4F55-9560-9AE3DB499996}" type="presParOf" srcId="{E934275D-7A6C-418F-A821-C04FA2C319E1}" destId="{C58FD4C4-DC35-403C-950A-95CCB2B1FA59}" srcOrd="3" destOrd="0" presId="urn:microsoft.com/office/officeart/2005/8/layout/orgChart1"/>
    <dgm:cxn modelId="{08C43AA3-3944-4415-B1A2-3255CC2E2F76}" type="presParOf" srcId="{C58FD4C4-DC35-403C-950A-95CCB2B1FA59}" destId="{60B070E9-2F6C-4C6F-A743-98ACE62E5844}" srcOrd="0" destOrd="0" presId="urn:microsoft.com/office/officeart/2005/8/layout/orgChart1"/>
    <dgm:cxn modelId="{201CC6DA-CB56-4E42-8D24-4301297C4F4D}" type="presParOf" srcId="{60B070E9-2F6C-4C6F-A743-98ACE62E5844}" destId="{C087724D-72D7-4104-801D-ECFB09F9E165}" srcOrd="0" destOrd="0" presId="urn:microsoft.com/office/officeart/2005/8/layout/orgChart1"/>
    <dgm:cxn modelId="{19225702-5B8E-4F93-AD41-58A8924878C6}" type="presParOf" srcId="{60B070E9-2F6C-4C6F-A743-98ACE62E5844}" destId="{34909FAE-F33F-44D5-90CD-A4864A8EE82F}" srcOrd="1" destOrd="0" presId="urn:microsoft.com/office/officeart/2005/8/layout/orgChart1"/>
    <dgm:cxn modelId="{23ACE57E-DAAA-4FAA-AAF5-AF58A8445974}" type="presParOf" srcId="{C58FD4C4-DC35-403C-950A-95CCB2B1FA59}" destId="{1B127843-C9BA-4A12-9E92-2D6B7D2F29CB}" srcOrd="1" destOrd="0" presId="urn:microsoft.com/office/officeart/2005/8/layout/orgChart1"/>
    <dgm:cxn modelId="{B26F6C68-F15C-4D08-989D-FFCE24B1A175}" type="presParOf" srcId="{C58FD4C4-DC35-403C-950A-95CCB2B1FA59}" destId="{85A1FD26-701D-45D6-9DA2-9FE707D522B7}" srcOrd="2" destOrd="0" presId="urn:microsoft.com/office/officeart/2005/8/layout/orgChart1"/>
    <dgm:cxn modelId="{37664B70-763A-4A4D-9ABA-A2D4D0A00FC7}" type="presParOf" srcId="{364A7000-3741-4B87-BB31-90A5B84EEEDF}" destId="{8DFBABB3-9993-4086-B753-724D51C6DA25}"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5072C8F8-02D4-4301-8BA9-A8BBF9BE5A12}" type="doc">
      <dgm:prSet loTypeId="urn:microsoft.com/office/officeart/2005/8/layout/process4" loCatId="list" qsTypeId="urn:microsoft.com/office/officeart/2005/8/quickstyle/3d4" qsCatId="3D" csTypeId="urn:microsoft.com/office/officeart/2005/8/colors/colorful3" csCatId="colorful"/>
      <dgm:spPr/>
      <dgm:t>
        <a:bodyPr/>
        <a:lstStyle/>
        <a:p>
          <a:endParaRPr lang="en-US"/>
        </a:p>
      </dgm:t>
    </dgm:pt>
    <dgm:pt modelId="{AE9D49BC-F235-4B07-BA07-FDF7BA369629}">
      <dgm:prSet/>
      <dgm:spPr/>
      <dgm:t>
        <a:bodyPr/>
        <a:lstStyle/>
        <a:p>
          <a:r>
            <a:rPr lang="en-US" dirty="0"/>
            <a:t>Under GS143-135.1, State owned facilities are only exempt from local building authority inspections or local codes when plans and specifications are approved by the Department of Administration.</a:t>
          </a:r>
        </a:p>
      </dgm:t>
    </dgm:pt>
    <dgm:pt modelId="{89AE1FA5-3361-4818-BC57-115AA9B9A7D4}" type="parTrans" cxnId="{9E5D31B2-0307-46EE-9065-C43B48C6B791}">
      <dgm:prSet/>
      <dgm:spPr/>
      <dgm:t>
        <a:bodyPr/>
        <a:lstStyle/>
        <a:p>
          <a:endParaRPr lang="en-US"/>
        </a:p>
      </dgm:t>
    </dgm:pt>
    <dgm:pt modelId="{44AFD8B3-459B-43E5-B37F-30C5B1D20F4F}" type="sibTrans" cxnId="{9E5D31B2-0307-46EE-9065-C43B48C6B791}">
      <dgm:prSet/>
      <dgm:spPr/>
      <dgm:t>
        <a:bodyPr/>
        <a:lstStyle/>
        <a:p>
          <a:endParaRPr lang="en-US"/>
        </a:p>
      </dgm:t>
    </dgm:pt>
    <dgm:pt modelId="{DC1DF7BD-B66F-4AD9-AD05-35264EA66C97}">
      <dgm:prSet/>
      <dgm:spPr/>
      <dgm:t>
        <a:bodyPr/>
        <a:lstStyle/>
        <a:p>
          <a:r>
            <a:rPr lang="en-US"/>
            <a:t>State agency and UNC System projects are exempt from local building authority inspections under this provision. </a:t>
          </a:r>
        </a:p>
      </dgm:t>
    </dgm:pt>
    <dgm:pt modelId="{33B1B2F2-DEBA-4FB4-9237-6C094E3CEBF3}" type="parTrans" cxnId="{AC7EF184-6E62-434B-A85D-FD3DF0C31019}">
      <dgm:prSet/>
      <dgm:spPr/>
      <dgm:t>
        <a:bodyPr/>
        <a:lstStyle/>
        <a:p>
          <a:endParaRPr lang="en-US"/>
        </a:p>
      </dgm:t>
    </dgm:pt>
    <dgm:pt modelId="{589D6F20-E75E-4B4B-B5BE-1970D02AE0EF}" type="sibTrans" cxnId="{AC7EF184-6E62-434B-A85D-FD3DF0C31019}">
      <dgm:prSet/>
      <dgm:spPr/>
      <dgm:t>
        <a:bodyPr/>
        <a:lstStyle/>
        <a:p>
          <a:endParaRPr lang="en-US"/>
        </a:p>
      </dgm:t>
    </dgm:pt>
    <dgm:pt modelId="{FEB17BA0-2C46-4ACE-B24E-2F493875514A}">
      <dgm:prSet/>
      <dgm:spPr/>
      <dgm:t>
        <a:bodyPr/>
        <a:lstStyle/>
        <a:p>
          <a:r>
            <a:rPr lang="en-US"/>
            <a:t>It is the responsibility of the Designer to determine federal requirements that may impact the project. </a:t>
          </a:r>
        </a:p>
      </dgm:t>
    </dgm:pt>
    <dgm:pt modelId="{416AA197-B976-4BEC-95B0-55B9FD8383EA}" type="parTrans" cxnId="{12959777-C5A3-4038-A697-FBCCC1DAB911}">
      <dgm:prSet/>
      <dgm:spPr/>
      <dgm:t>
        <a:bodyPr/>
        <a:lstStyle/>
        <a:p>
          <a:endParaRPr lang="en-US"/>
        </a:p>
      </dgm:t>
    </dgm:pt>
    <dgm:pt modelId="{2169B50A-73A0-4057-8912-E71C7E343CF5}" type="sibTrans" cxnId="{12959777-C5A3-4038-A697-FBCCC1DAB911}">
      <dgm:prSet/>
      <dgm:spPr/>
      <dgm:t>
        <a:bodyPr/>
        <a:lstStyle/>
        <a:p>
          <a:endParaRPr lang="en-US"/>
        </a:p>
      </dgm:t>
    </dgm:pt>
    <dgm:pt modelId="{239E53CB-EA1A-4E5B-B0AF-380A6113111B}">
      <dgm:prSet/>
      <dgm:spPr/>
      <dgm:t>
        <a:bodyPr/>
        <a:lstStyle/>
        <a:p>
          <a:r>
            <a:rPr lang="en-US"/>
            <a:t>The Designer should confer with the Owner, the State Construction Office, other State agencies, and federal authorities regarding this process.</a:t>
          </a:r>
        </a:p>
      </dgm:t>
    </dgm:pt>
    <dgm:pt modelId="{7BFCA656-6DB2-4CED-9E3E-6F0DEA757DDD}" type="parTrans" cxnId="{D8319197-F8FD-4B37-966C-46ED6B913BD0}">
      <dgm:prSet/>
      <dgm:spPr/>
      <dgm:t>
        <a:bodyPr/>
        <a:lstStyle/>
        <a:p>
          <a:endParaRPr lang="en-US"/>
        </a:p>
      </dgm:t>
    </dgm:pt>
    <dgm:pt modelId="{424B8A4A-FEE1-4A65-AB43-922A8E3F52F5}" type="sibTrans" cxnId="{D8319197-F8FD-4B37-966C-46ED6B913BD0}">
      <dgm:prSet/>
      <dgm:spPr/>
      <dgm:t>
        <a:bodyPr/>
        <a:lstStyle/>
        <a:p>
          <a:endParaRPr lang="en-US"/>
        </a:p>
      </dgm:t>
    </dgm:pt>
    <dgm:pt modelId="{93580ADF-1FC7-4BE0-9541-C8E4614F912D}" type="pres">
      <dgm:prSet presAssocID="{5072C8F8-02D4-4301-8BA9-A8BBF9BE5A12}" presName="Name0" presStyleCnt="0">
        <dgm:presLayoutVars>
          <dgm:dir/>
          <dgm:animLvl val="lvl"/>
          <dgm:resizeHandles val="exact"/>
        </dgm:presLayoutVars>
      </dgm:prSet>
      <dgm:spPr/>
    </dgm:pt>
    <dgm:pt modelId="{8F3805A0-9D51-4A10-9D72-6FC4E9856A03}" type="pres">
      <dgm:prSet presAssocID="{DC1DF7BD-B66F-4AD9-AD05-35264EA66C97}" presName="boxAndChildren" presStyleCnt="0"/>
      <dgm:spPr/>
    </dgm:pt>
    <dgm:pt modelId="{890DD292-B5F0-4FB4-9BA0-CCDBB5B16EDE}" type="pres">
      <dgm:prSet presAssocID="{DC1DF7BD-B66F-4AD9-AD05-35264EA66C97}" presName="parentTextBox" presStyleLbl="node1" presStyleIdx="0" presStyleCnt="2"/>
      <dgm:spPr/>
    </dgm:pt>
    <dgm:pt modelId="{F9B2DE12-243D-4343-A20A-81ADA31B0DD1}" type="pres">
      <dgm:prSet presAssocID="{DC1DF7BD-B66F-4AD9-AD05-35264EA66C97}" presName="entireBox" presStyleLbl="node1" presStyleIdx="0" presStyleCnt="2"/>
      <dgm:spPr/>
    </dgm:pt>
    <dgm:pt modelId="{5F7F0563-3CBA-446E-82B0-38B9090B288B}" type="pres">
      <dgm:prSet presAssocID="{DC1DF7BD-B66F-4AD9-AD05-35264EA66C97}" presName="descendantBox" presStyleCnt="0"/>
      <dgm:spPr/>
    </dgm:pt>
    <dgm:pt modelId="{F8BC840A-44BC-4341-8CB4-C657BB2C1BE5}" type="pres">
      <dgm:prSet presAssocID="{FEB17BA0-2C46-4ACE-B24E-2F493875514A}" presName="childTextBox" presStyleLbl="fgAccFollowNode1" presStyleIdx="0" presStyleCnt="2">
        <dgm:presLayoutVars>
          <dgm:bulletEnabled val="1"/>
        </dgm:presLayoutVars>
      </dgm:prSet>
      <dgm:spPr/>
    </dgm:pt>
    <dgm:pt modelId="{52C9F67A-C959-41D1-9160-48CBE7F3EF20}" type="pres">
      <dgm:prSet presAssocID="{239E53CB-EA1A-4E5B-B0AF-380A6113111B}" presName="childTextBox" presStyleLbl="fgAccFollowNode1" presStyleIdx="1" presStyleCnt="2">
        <dgm:presLayoutVars>
          <dgm:bulletEnabled val="1"/>
        </dgm:presLayoutVars>
      </dgm:prSet>
      <dgm:spPr/>
    </dgm:pt>
    <dgm:pt modelId="{7E024ECA-2401-4FD2-BB15-56E2A68BFEA3}" type="pres">
      <dgm:prSet presAssocID="{44AFD8B3-459B-43E5-B37F-30C5B1D20F4F}" presName="sp" presStyleCnt="0"/>
      <dgm:spPr/>
    </dgm:pt>
    <dgm:pt modelId="{4114D25B-7976-4C09-B172-4C2D220C0F7C}" type="pres">
      <dgm:prSet presAssocID="{AE9D49BC-F235-4B07-BA07-FDF7BA369629}" presName="arrowAndChildren" presStyleCnt="0"/>
      <dgm:spPr/>
    </dgm:pt>
    <dgm:pt modelId="{0C930CDC-6CC4-4189-A2BC-862F93C087E4}" type="pres">
      <dgm:prSet presAssocID="{AE9D49BC-F235-4B07-BA07-FDF7BA369629}" presName="parentTextArrow" presStyleLbl="node1" presStyleIdx="1" presStyleCnt="2"/>
      <dgm:spPr/>
    </dgm:pt>
  </dgm:ptLst>
  <dgm:cxnLst>
    <dgm:cxn modelId="{FB2C9620-3DBE-4639-8ACA-D3CF2685A02A}" type="presOf" srcId="{AE9D49BC-F235-4B07-BA07-FDF7BA369629}" destId="{0C930CDC-6CC4-4189-A2BC-862F93C087E4}" srcOrd="0" destOrd="0" presId="urn:microsoft.com/office/officeart/2005/8/layout/process4"/>
    <dgm:cxn modelId="{B11F3E45-F402-4C63-9F61-99AED8BBFB4D}" type="presOf" srcId="{FEB17BA0-2C46-4ACE-B24E-2F493875514A}" destId="{F8BC840A-44BC-4341-8CB4-C657BB2C1BE5}" srcOrd="0" destOrd="0" presId="urn:microsoft.com/office/officeart/2005/8/layout/process4"/>
    <dgm:cxn modelId="{12959777-C5A3-4038-A697-FBCCC1DAB911}" srcId="{DC1DF7BD-B66F-4AD9-AD05-35264EA66C97}" destId="{FEB17BA0-2C46-4ACE-B24E-2F493875514A}" srcOrd="0" destOrd="0" parTransId="{416AA197-B976-4BEC-95B0-55B9FD8383EA}" sibTransId="{2169B50A-73A0-4057-8912-E71C7E343CF5}"/>
    <dgm:cxn modelId="{938CC87E-6CDC-4DE6-BE28-A41442DA97FA}" type="presOf" srcId="{5072C8F8-02D4-4301-8BA9-A8BBF9BE5A12}" destId="{93580ADF-1FC7-4BE0-9541-C8E4614F912D}" srcOrd="0" destOrd="0" presId="urn:microsoft.com/office/officeart/2005/8/layout/process4"/>
    <dgm:cxn modelId="{05B22381-8F85-49BB-9259-85C17359675F}" type="presOf" srcId="{239E53CB-EA1A-4E5B-B0AF-380A6113111B}" destId="{52C9F67A-C959-41D1-9160-48CBE7F3EF20}" srcOrd="0" destOrd="0" presId="urn:microsoft.com/office/officeart/2005/8/layout/process4"/>
    <dgm:cxn modelId="{AC7EF184-6E62-434B-A85D-FD3DF0C31019}" srcId="{5072C8F8-02D4-4301-8BA9-A8BBF9BE5A12}" destId="{DC1DF7BD-B66F-4AD9-AD05-35264EA66C97}" srcOrd="1" destOrd="0" parTransId="{33B1B2F2-DEBA-4FB4-9237-6C094E3CEBF3}" sibTransId="{589D6F20-E75E-4B4B-B5BE-1970D02AE0EF}"/>
    <dgm:cxn modelId="{D8319197-F8FD-4B37-966C-46ED6B913BD0}" srcId="{DC1DF7BD-B66F-4AD9-AD05-35264EA66C97}" destId="{239E53CB-EA1A-4E5B-B0AF-380A6113111B}" srcOrd="1" destOrd="0" parTransId="{7BFCA656-6DB2-4CED-9E3E-6F0DEA757DDD}" sibTransId="{424B8A4A-FEE1-4A65-AB43-922A8E3F52F5}"/>
    <dgm:cxn modelId="{6710D0A7-4FD1-4744-9713-20F4C79C2F58}" type="presOf" srcId="{DC1DF7BD-B66F-4AD9-AD05-35264EA66C97}" destId="{F9B2DE12-243D-4343-A20A-81ADA31B0DD1}" srcOrd="1" destOrd="0" presId="urn:microsoft.com/office/officeart/2005/8/layout/process4"/>
    <dgm:cxn modelId="{9E5D31B2-0307-46EE-9065-C43B48C6B791}" srcId="{5072C8F8-02D4-4301-8BA9-A8BBF9BE5A12}" destId="{AE9D49BC-F235-4B07-BA07-FDF7BA369629}" srcOrd="0" destOrd="0" parTransId="{89AE1FA5-3361-4818-BC57-115AA9B9A7D4}" sibTransId="{44AFD8B3-459B-43E5-B37F-30C5B1D20F4F}"/>
    <dgm:cxn modelId="{67348EC5-7E14-463A-B5C9-F65A922F33B9}" type="presOf" srcId="{DC1DF7BD-B66F-4AD9-AD05-35264EA66C97}" destId="{890DD292-B5F0-4FB4-9BA0-CCDBB5B16EDE}" srcOrd="0" destOrd="0" presId="urn:microsoft.com/office/officeart/2005/8/layout/process4"/>
    <dgm:cxn modelId="{D7D336C3-0871-4A85-A421-DBA9F43B1EAC}" type="presParOf" srcId="{93580ADF-1FC7-4BE0-9541-C8E4614F912D}" destId="{8F3805A0-9D51-4A10-9D72-6FC4E9856A03}" srcOrd="0" destOrd="0" presId="urn:microsoft.com/office/officeart/2005/8/layout/process4"/>
    <dgm:cxn modelId="{0C380B10-16DF-4562-8222-B97593699BA2}" type="presParOf" srcId="{8F3805A0-9D51-4A10-9D72-6FC4E9856A03}" destId="{890DD292-B5F0-4FB4-9BA0-CCDBB5B16EDE}" srcOrd="0" destOrd="0" presId="urn:microsoft.com/office/officeart/2005/8/layout/process4"/>
    <dgm:cxn modelId="{BF4977AA-C8C4-43F3-98B9-B8B50D46A988}" type="presParOf" srcId="{8F3805A0-9D51-4A10-9D72-6FC4E9856A03}" destId="{F9B2DE12-243D-4343-A20A-81ADA31B0DD1}" srcOrd="1" destOrd="0" presId="urn:microsoft.com/office/officeart/2005/8/layout/process4"/>
    <dgm:cxn modelId="{BD70B299-B479-4031-AF91-8B89F953111F}" type="presParOf" srcId="{8F3805A0-9D51-4A10-9D72-6FC4E9856A03}" destId="{5F7F0563-3CBA-446E-82B0-38B9090B288B}" srcOrd="2" destOrd="0" presId="urn:microsoft.com/office/officeart/2005/8/layout/process4"/>
    <dgm:cxn modelId="{24D1A419-74D8-4066-911D-8E79A12E44DB}" type="presParOf" srcId="{5F7F0563-3CBA-446E-82B0-38B9090B288B}" destId="{F8BC840A-44BC-4341-8CB4-C657BB2C1BE5}" srcOrd="0" destOrd="0" presId="urn:microsoft.com/office/officeart/2005/8/layout/process4"/>
    <dgm:cxn modelId="{A148F277-53F5-4C32-B185-9100A0641B89}" type="presParOf" srcId="{5F7F0563-3CBA-446E-82B0-38B9090B288B}" destId="{52C9F67A-C959-41D1-9160-48CBE7F3EF20}" srcOrd="1" destOrd="0" presId="urn:microsoft.com/office/officeart/2005/8/layout/process4"/>
    <dgm:cxn modelId="{E9E59170-F302-4B84-BEFB-FD0927FD749C}" type="presParOf" srcId="{93580ADF-1FC7-4BE0-9541-C8E4614F912D}" destId="{7E024ECA-2401-4FD2-BB15-56E2A68BFEA3}" srcOrd="1" destOrd="0" presId="urn:microsoft.com/office/officeart/2005/8/layout/process4"/>
    <dgm:cxn modelId="{25755588-B701-4E1B-9D3E-7F1F32BFCBA9}" type="presParOf" srcId="{93580ADF-1FC7-4BE0-9541-C8E4614F912D}" destId="{4114D25B-7976-4C09-B172-4C2D220C0F7C}" srcOrd="2" destOrd="0" presId="urn:microsoft.com/office/officeart/2005/8/layout/process4"/>
    <dgm:cxn modelId="{626E13C9-C645-45F2-B931-1197A9995EDA}" type="presParOf" srcId="{4114D25B-7976-4C09-B172-4C2D220C0F7C}" destId="{0C930CDC-6CC4-4189-A2BC-862F93C087E4}"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AF3BE582-7FCF-4420-8C00-EA7CB714EC55}" type="doc">
      <dgm:prSet loTypeId="urn:microsoft.com/office/officeart/2005/8/layout/vList2" loCatId="list" qsTypeId="urn:microsoft.com/office/officeart/2005/8/quickstyle/3d3" qsCatId="3D" csTypeId="urn:microsoft.com/office/officeart/2005/8/colors/accent6_2" csCatId="accent6"/>
      <dgm:spPr/>
      <dgm:t>
        <a:bodyPr/>
        <a:lstStyle/>
        <a:p>
          <a:endParaRPr lang="en-US"/>
        </a:p>
      </dgm:t>
    </dgm:pt>
    <dgm:pt modelId="{C1DCE595-BE7D-40E4-8465-FA1110AF0740}">
      <dgm:prSet/>
      <dgm:spPr/>
      <dgm:t>
        <a:bodyPr/>
        <a:lstStyle/>
        <a:p>
          <a:pPr algn="ctr"/>
          <a:r>
            <a:rPr lang="en-US" b="1"/>
            <a:t>Section 402 </a:t>
          </a:r>
          <a:endParaRPr lang="en-US"/>
        </a:p>
      </dgm:t>
    </dgm:pt>
    <dgm:pt modelId="{2026ADB1-62BE-4297-9A90-E47B1500F610}" type="parTrans" cxnId="{03E3FB79-0D73-4873-8EDA-E97F159EE960}">
      <dgm:prSet/>
      <dgm:spPr/>
      <dgm:t>
        <a:bodyPr/>
        <a:lstStyle/>
        <a:p>
          <a:endParaRPr lang="en-US"/>
        </a:p>
      </dgm:t>
    </dgm:pt>
    <dgm:pt modelId="{8A2059EA-5A0F-4164-BD38-685F2236DBE5}" type="sibTrans" cxnId="{03E3FB79-0D73-4873-8EDA-E97F159EE960}">
      <dgm:prSet/>
      <dgm:spPr/>
      <dgm:t>
        <a:bodyPr/>
        <a:lstStyle/>
        <a:p>
          <a:endParaRPr lang="en-US"/>
        </a:p>
      </dgm:t>
    </dgm:pt>
    <dgm:pt modelId="{AD1F236D-382E-477F-9AF8-FE009823AD22}">
      <dgm:prSet/>
      <dgm:spPr/>
      <dgm:t>
        <a:bodyPr/>
        <a:lstStyle/>
        <a:p>
          <a:pPr algn="ctr"/>
          <a:r>
            <a:rPr lang="en-US" b="1" dirty="0"/>
            <a:t>Agency Review Times</a:t>
          </a:r>
          <a:endParaRPr lang="en-US" dirty="0"/>
        </a:p>
      </dgm:t>
    </dgm:pt>
    <dgm:pt modelId="{C4CBEC47-7A0E-4B02-8B7A-FF07D87380F6}" type="parTrans" cxnId="{6312EC64-BB04-4F69-81AC-43FBC8D7892D}">
      <dgm:prSet/>
      <dgm:spPr/>
      <dgm:t>
        <a:bodyPr/>
        <a:lstStyle/>
        <a:p>
          <a:endParaRPr lang="en-US"/>
        </a:p>
      </dgm:t>
    </dgm:pt>
    <dgm:pt modelId="{81F09985-4372-430F-A1BB-254A58977D60}" type="sibTrans" cxnId="{6312EC64-BB04-4F69-81AC-43FBC8D7892D}">
      <dgm:prSet/>
      <dgm:spPr/>
      <dgm:t>
        <a:bodyPr/>
        <a:lstStyle/>
        <a:p>
          <a:endParaRPr lang="en-US"/>
        </a:p>
      </dgm:t>
    </dgm:pt>
    <dgm:pt modelId="{A260874F-D216-47B4-88C6-E0128CCF36AD}" type="pres">
      <dgm:prSet presAssocID="{AF3BE582-7FCF-4420-8C00-EA7CB714EC55}" presName="linear" presStyleCnt="0">
        <dgm:presLayoutVars>
          <dgm:animLvl val="lvl"/>
          <dgm:resizeHandles val="exact"/>
        </dgm:presLayoutVars>
      </dgm:prSet>
      <dgm:spPr/>
    </dgm:pt>
    <dgm:pt modelId="{326CA63D-0204-4021-ACE7-A061D5B31E0A}" type="pres">
      <dgm:prSet presAssocID="{C1DCE595-BE7D-40E4-8465-FA1110AF0740}" presName="parentText" presStyleLbl="node1" presStyleIdx="0" presStyleCnt="2">
        <dgm:presLayoutVars>
          <dgm:chMax val="0"/>
          <dgm:bulletEnabled val="1"/>
        </dgm:presLayoutVars>
      </dgm:prSet>
      <dgm:spPr/>
    </dgm:pt>
    <dgm:pt modelId="{35F1B567-C3AC-4EAB-BB51-EA5206F02351}" type="pres">
      <dgm:prSet presAssocID="{8A2059EA-5A0F-4164-BD38-685F2236DBE5}" presName="spacer" presStyleCnt="0"/>
      <dgm:spPr/>
    </dgm:pt>
    <dgm:pt modelId="{E39BA3CA-92CA-4F4C-B06E-02293ACC92E0}" type="pres">
      <dgm:prSet presAssocID="{AD1F236D-382E-477F-9AF8-FE009823AD22}" presName="parentText" presStyleLbl="node1" presStyleIdx="1" presStyleCnt="2">
        <dgm:presLayoutVars>
          <dgm:chMax val="0"/>
          <dgm:bulletEnabled val="1"/>
        </dgm:presLayoutVars>
      </dgm:prSet>
      <dgm:spPr/>
    </dgm:pt>
  </dgm:ptLst>
  <dgm:cxnLst>
    <dgm:cxn modelId="{E371B25C-9848-4471-BF41-F06727C5D114}" type="presOf" srcId="{C1DCE595-BE7D-40E4-8465-FA1110AF0740}" destId="{326CA63D-0204-4021-ACE7-A061D5B31E0A}" srcOrd="0" destOrd="0" presId="urn:microsoft.com/office/officeart/2005/8/layout/vList2"/>
    <dgm:cxn modelId="{6312EC64-BB04-4F69-81AC-43FBC8D7892D}" srcId="{AF3BE582-7FCF-4420-8C00-EA7CB714EC55}" destId="{AD1F236D-382E-477F-9AF8-FE009823AD22}" srcOrd="1" destOrd="0" parTransId="{C4CBEC47-7A0E-4B02-8B7A-FF07D87380F6}" sibTransId="{81F09985-4372-430F-A1BB-254A58977D60}"/>
    <dgm:cxn modelId="{03E3FB79-0D73-4873-8EDA-E97F159EE960}" srcId="{AF3BE582-7FCF-4420-8C00-EA7CB714EC55}" destId="{C1DCE595-BE7D-40E4-8465-FA1110AF0740}" srcOrd="0" destOrd="0" parTransId="{2026ADB1-62BE-4297-9A90-E47B1500F610}" sibTransId="{8A2059EA-5A0F-4164-BD38-685F2236DBE5}"/>
    <dgm:cxn modelId="{48D452C7-4991-43B2-9458-DCAE1F727FDE}" type="presOf" srcId="{AF3BE582-7FCF-4420-8C00-EA7CB714EC55}" destId="{A260874F-D216-47B4-88C6-E0128CCF36AD}" srcOrd="0" destOrd="0" presId="urn:microsoft.com/office/officeart/2005/8/layout/vList2"/>
    <dgm:cxn modelId="{C5D64ED0-D49B-4A40-A2FA-937001CD6CD6}" type="presOf" srcId="{AD1F236D-382E-477F-9AF8-FE009823AD22}" destId="{E39BA3CA-92CA-4F4C-B06E-02293ACC92E0}" srcOrd="0" destOrd="0" presId="urn:microsoft.com/office/officeart/2005/8/layout/vList2"/>
    <dgm:cxn modelId="{FAF8593E-B8E3-427F-8ABD-9CA16BF3F49A}" type="presParOf" srcId="{A260874F-D216-47B4-88C6-E0128CCF36AD}" destId="{326CA63D-0204-4021-ACE7-A061D5B31E0A}" srcOrd="0" destOrd="0" presId="urn:microsoft.com/office/officeart/2005/8/layout/vList2"/>
    <dgm:cxn modelId="{FE252D53-2E8D-4F73-B6B0-879AE94FC128}" type="presParOf" srcId="{A260874F-D216-47B4-88C6-E0128CCF36AD}" destId="{35F1B567-C3AC-4EAB-BB51-EA5206F02351}" srcOrd="1" destOrd="0" presId="urn:microsoft.com/office/officeart/2005/8/layout/vList2"/>
    <dgm:cxn modelId="{0C55274F-FA23-4232-ABCF-31A8EB6AF7D2}" type="presParOf" srcId="{A260874F-D216-47B4-88C6-E0128CCF36AD}" destId="{E39BA3CA-92CA-4F4C-B06E-02293ACC92E0}"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2700CF1F-1455-4885-93DB-EF810BD8BD22}" type="doc">
      <dgm:prSet loTypeId="urn:microsoft.com/office/officeart/2005/8/layout/vList2" loCatId="list" qsTypeId="urn:microsoft.com/office/officeart/2005/8/quickstyle/3d3" qsCatId="3D" csTypeId="urn:microsoft.com/office/officeart/2005/8/colors/accent1_2" csCatId="accent1" phldr="1"/>
      <dgm:spPr/>
      <dgm:t>
        <a:bodyPr/>
        <a:lstStyle/>
        <a:p>
          <a:endParaRPr lang="en-US"/>
        </a:p>
      </dgm:t>
    </dgm:pt>
    <dgm:pt modelId="{DD565B07-4350-4F5A-9ACF-8198E8E32F98}">
      <dgm:prSet/>
      <dgm:spPr/>
      <dgm:t>
        <a:bodyPr/>
        <a:lstStyle/>
        <a:p>
          <a:r>
            <a:rPr lang="en-US" dirty="0"/>
            <a:t>The review times for each design phase are: </a:t>
          </a:r>
        </a:p>
        <a:p>
          <a:r>
            <a:rPr lang="en-US" b="1" dirty="0"/>
            <a:t>FULL SCO OVERSIGHT PROJECTS (</a:t>
          </a:r>
          <a:r>
            <a:rPr lang="en-US" b="1" i="1" dirty="0"/>
            <a:t>including courtesy review oversight)</a:t>
          </a:r>
          <a:endParaRPr lang="en-US" dirty="0"/>
        </a:p>
      </dgm:t>
    </dgm:pt>
    <dgm:pt modelId="{60DAC37C-2E01-4C74-AFD6-D9895158090D}" type="parTrans" cxnId="{9C323C32-D154-42D0-BBA4-4F3A082CA44B}">
      <dgm:prSet/>
      <dgm:spPr/>
      <dgm:t>
        <a:bodyPr/>
        <a:lstStyle/>
        <a:p>
          <a:endParaRPr lang="en-US"/>
        </a:p>
      </dgm:t>
    </dgm:pt>
    <dgm:pt modelId="{A211EB42-1F66-49CF-9673-7BF959100039}" type="sibTrans" cxnId="{9C323C32-D154-42D0-BBA4-4F3A082CA44B}">
      <dgm:prSet/>
      <dgm:spPr/>
      <dgm:t>
        <a:bodyPr/>
        <a:lstStyle/>
        <a:p>
          <a:endParaRPr lang="en-US"/>
        </a:p>
      </dgm:t>
    </dgm:pt>
    <dgm:pt modelId="{EA05B498-5664-4681-8075-A6DA01EDB9C6}" type="pres">
      <dgm:prSet presAssocID="{2700CF1F-1455-4885-93DB-EF810BD8BD22}" presName="linear" presStyleCnt="0">
        <dgm:presLayoutVars>
          <dgm:animLvl val="lvl"/>
          <dgm:resizeHandles val="exact"/>
        </dgm:presLayoutVars>
      </dgm:prSet>
      <dgm:spPr/>
    </dgm:pt>
    <dgm:pt modelId="{228A08EC-D62F-4506-A6D9-9FD58E38E365}" type="pres">
      <dgm:prSet presAssocID="{DD565B07-4350-4F5A-9ACF-8198E8E32F98}" presName="parentText" presStyleLbl="node1" presStyleIdx="0" presStyleCnt="1">
        <dgm:presLayoutVars>
          <dgm:chMax val="0"/>
          <dgm:bulletEnabled val="1"/>
        </dgm:presLayoutVars>
      </dgm:prSet>
      <dgm:spPr/>
    </dgm:pt>
  </dgm:ptLst>
  <dgm:cxnLst>
    <dgm:cxn modelId="{51FD181D-A778-4869-907C-0FA8087B1B75}" type="presOf" srcId="{DD565B07-4350-4F5A-9ACF-8198E8E32F98}" destId="{228A08EC-D62F-4506-A6D9-9FD58E38E365}" srcOrd="0" destOrd="0" presId="urn:microsoft.com/office/officeart/2005/8/layout/vList2"/>
    <dgm:cxn modelId="{9C323C32-D154-42D0-BBA4-4F3A082CA44B}" srcId="{2700CF1F-1455-4885-93DB-EF810BD8BD22}" destId="{DD565B07-4350-4F5A-9ACF-8198E8E32F98}" srcOrd="0" destOrd="0" parTransId="{60DAC37C-2E01-4C74-AFD6-D9895158090D}" sibTransId="{A211EB42-1F66-49CF-9673-7BF959100039}"/>
    <dgm:cxn modelId="{08BBC3C7-621E-4D2D-BE31-A52085A4E970}" type="presOf" srcId="{2700CF1F-1455-4885-93DB-EF810BD8BD22}" destId="{EA05B498-5664-4681-8075-A6DA01EDB9C6}" srcOrd="0" destOrd="0" presId="urn:microsoft.com/office/officeart/2005/8/layout/vList2"/>
    <dgm:cxn modelId="{21B41DCA-F3AB-4754-BE5F-42E11DC9CB47}" type="presParOf" srcId="{EA05B498-5664-4681-8075-A6DA01EDB9C6}" destId="{228A08EC-D62F-4506-A6D9-9FD58E38E365}"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E7C4FA1C-C93C-433B-A084-16B01BC23FC4}"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n-US"/>
        </a:p>
      </dgm:t>
    </dgm:pt>
    <dgm:pt modelId="{13606D99-07F6-44E4-86FF-1F3092DC36AE}">
      <dgm:prSet/>
      <dgm:spPr/>
      <dgm:t>
        <a:bodyPr/>
        <a:lstStyle/>
        <a:p>
          <a:pPr algn="ctr"/>
          <a:r>
            <a:rPr lang="en-US" b="1" dirty="0"/>
            <a:t>LIMITED SCO OVERSIGHT PROJECTS </a:t>
          </a:r>
        </a:p>
        <a:p>
          <a:pPr algn="ctr"/>
          <a:r>
            <a:rPr lang="en-US" b="1" dirty="0"/>
            <a:t>(project subject to Code Review only – CD phase only)</a:t>
          </a:r>
          <a:endParaRPr lang="en-US" dirty="0"/>
        </a:p>
      </dgm:t>
    </dgm:pt>
    <dgm:pt modelId="{40F77440-5981-4C8F-B59F-319F174713A4}" type="parTrans" cxnId="{2EDE563E-16EA-4551-9A39-04F0F0F77904}">
      <dgm:prSet/>
      <dgm:spPr/>
      <dgm:t>
        <a:bodyPr/>
        <a:lstStyle/>
        <a:p>
          <a:pPr algn="ctr"/>
          <a:endParaRPr lang="en-US"/>
        </a:p>
      </dgm:t>
    </dgm:pt>
    <dgm:pt modelId="{2BC63A4E-9E45-44D6-AB3B-605FB563D2F8}" type="sibTrans" cxnId="{2EDE563E-16EA-4551-9A39-04F0F0F77904}">
      <dgm:prSet/>
      <dgm:spPr/>
      <dgm:t>
        <a:bodyPr/>
        <a:lstStyle/>
        <a:p>
          <a:pPr algn="ctr"/>
          <a:endParaRPr lang="en-US"/>
        </a:p>
      </dgm:t>
    </dgm:pt>
    <dgm:pt modelId="{8A35D840-A4F2-433B-BF66-49A7F7A81BDE}" type="pres">
      <dgm:prSet presAssocID="{E7C4FA1C-C93C-433B-A084-16B01BC23FC4}" presName="linear" presStyleCnt="0">
        <dgm:presLayoutVars>
          <dgm:animLvl val="lvl"/>
          <dgm:resizeHandles val="exact"/>
        </dgm:presLayoutVars>
      </dgm:prSet>
      <dgm:spPr/>
    </dgm:pt>
    <dgm:pt modelId="{8D7A2790-3651-4E0A-AA47-2E0A50E9B662}" type="pres">
      <dgm:prSet presAssocID="{13606D99-07F6-44E4-86FF-1F3092DC36AE}" presName="parentText" presStyleLbl="node1" presStyleIdx="0" presStyleCnt="1">
        <dgm:presLayoutVars>
          <dgm:chMax val="0"/>
          <dgm:bulletEnabled val="1"/>
        </dgm:presLayoutVars>
      </dgm:prSet>
      <dgm:spPr/>
    </dgm:pt>
  </dgm:ptLst>
  <dgm:cxnLst>
    <dgm:cxn modelId="{78A92918-941F-4850-BBF4-74D52D638543}" type="presOf" srcId="{E7C4FA1C-C93C-433B-A084-16B01BC23FC4}" destId="{8A35D840-A4F2-433B-BF66-49A7F7A81BDE}" srcOrd="0" destOrd="0" presId="urn:microsoft.com/office/officeart/2005/8/layout/vList2"/>
    <dgm:cxn modelId="{2EDE563E-16EA-4551-9A39-04F0F0F77904}" srcId="{E7C4FA1C-C93C-433B-A084-16B01BC23FC4}" destId="{13606D99-07F6-44E4-86FF-1F3092DC36AE}" srcOrd="0" destOrd="0" parTransId="{40F77440-5981-4C8F-B59F-319F174713A4}" sibTransId="{2BC63A4E-9E45-44D6-AB3B-605FB563D2F8}"/>
    <dgm:cxn modelId="{6F73676D-37A0-4EEC-A097-6AB2011A7350}" type="presOf" srcId="{13606D99-07F6-44E4-86FF-1F3092DC36AE}" destId="{8D7A2790-3651-4E0A-AA47-2E0A50E9B662}" srcOrd="0" destOrd="0" presId="urn:microsoft.com/office/officeart/2005/8/layout/vList2"/>
    <dgm:cxn modelId="{A42F19D8-F75E-4FA7-B873-2AE6A67E6FC1}" type="presParOf" srcId="{8A35D840-A4F2-433B-BF66-49A7F7A81BDE}" destId="{8D7A2790-3651-4E0A-AA47-2E0A50E9B662}"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56C22F6C-72EF-45AB-8EE4-1FE4B4B78785}" type="doc">
      <dgm:prSet loTypeId="urn:microsoft.com/office/officeart/2005/8/layout/process1" loCatId="process" qsTypeId="urn:microsoft.com/office/officeart/2005/8/quickstyle/simple1" qsCatId="simple" csTypeId="urn:microsoft.com/office/officeart/2005/8/colors/accent2_2" csCatId="accent2" phldr="1"/>
      <dgm:spPr/>
      <dgm:t>
        <a:bodyPr/>
        <a:lstStyle/>
        <a:p>
          <a:endParaRPr lang="en-US"/>
        </a:p>
      </dgm:t>
    </dgm:pt>
    <dgm:pt modelId="{ED635934-7CB0-4651-B9C8-B7BCD2E39791}">
      <dgm:prSet/>
      <dgm:spPr/>
      <dgm:t>
        <a:bodyPr/>
        <a:lstStyle/>
        <a:p>
          <a:r>
            <a:rPr lang="en-US" dirty="0" err="1"/>
            <a:t>eQuote</a:t>
          </a:r>
          <a:endParaRPr lang="en-US"/>
        </a:p>
      </dgm:t>
    </dgm:pt>
    <dgm:pt modelId="{A9359B98-6D91-4C40-8309-BF893E7B4BF9}" type="parTrans" cxnId="{93D430C6-28FC-4E03-871D-7D2BC0ABB74F}">
      <dgm:prSet/>
      <dgm:spPr/>
      <dgm:t>
        <a:bodyPr/>
        <a:lstStyle/>
        <a:p>
          <a:endParaRPr lang="en-US"/>
        </a:p>
      </dgm:t>
    </dgm:pt>
    <dgm:pt modelId="{DCD0EDA0-7D32-4193-BDA0-54A701D42F7B}" type="sibTrans" cxnId="{93D430C6-28FC-4E03-871D-7D2BC0ABB74F}">
      <dgm:prSet/>
      <dgm:spPr/>
      <dgm:t>
        <a:bodyPr/>
        <a:lstStyle/>
        <a:p>
          <a:endParaRPr lang="en-US"/>
        </a:p>
      </dgm:t>
    </dgm:pt>
    <dgm:pt modelId="{A43C5E21-1744-4F28-9C81-20BDADD0D2CE}">
      <dgm:prSet/>
      <dgm:spPr/>
      <dgm:t>
        <a:bodyPr/>
        <a:lstStyle/>
        <a:p>
          <a:r>
            <a:rPr lang="en-US" dirty="0"/>
            <a:t>HUB</a:t>
          </a:r>
        </a:p>
      </dgm:t>
    </dgm:pt>
    <dgm:pt modelId="{AEE49F19-CBF4-4332-B384-61D1BC54631D}" type="parTrans" cxnId="{4FB0FB8C-DD4D-41D2-B80E-220DB873F4B4}">
      <dgm:prSet/>
      <dgm:spPr/>
      <dgm:t>
        <a:bodyPr/>
        <a:lstStyle/>
        <a:p>
          <a:endParaRPr lang="en-US"/>
        </a:p>
      </dgm:t>
    </dgm:pt>
    <dgm:pt modelId="{A3B5621E-D6B5-496F-B078-2071F9199B76}" type="sibTrans" cxnId="{4FB0FB8C-DD4D-41D2-B80E-220DB873F4B4}">
      <dgm:prSet/>
      <dgm:spPr/>
      <dgm:t>
        <a:bodyPr/>
        <a:lstStyle/>
        <a:p>
          <a:endParaRPr lang="en-US"/>
        </a:p>
      </dgm:t>
    </dgm:pt>
    <dgm:pt modelId="{06AC5D64-BD03-408E-A70C-480A1CF98409}" type="pres">
      <dgm:prSet presAssocID="{56C22F6C-72EF-45AB-8EE4-1FE4B4B78785}" presName="Name0" presStyleCnt="0">
        <dgm:presLayoutVars>
          <dgm:dir/>
          <dgm:resizeHandles val="exact"/>
        </dgm:presLayoutVars>
      </dgm:prSet>
      <dgm:spPr/>
    </dgm:pt>
    <dgm:pt modelId="{37FF0EA9-E9CA-4D67-9AF6-403C7CD33F7B}" type="pres">
      <dgm:prSet presAssocID="{ED635934-7CB0-4651-B9C8-B7BCD2E39791}" presName="node" presStyleLbl="node1" presStyleIdx="0" presStyleCnt="2">
        <dgm:presLayoutVars>
          <dgm:bulletEnabled val="1"/>
        </dgm:presLayoutVars>
      </dgm:prSet>
      <dgm:spPr/>
    </dgm:pt>
    <dgm:pt modelId="{AD09A7D1-0AA2-4F15-A4A1-6B71D38E4BB6}" type="pres">
      <dgm:prSet presAssocID="{DCD0EDA0-7D32-4193-BDA0-54A701D42F7B}" presName="sibTrans" presStyleLbl="sibTrans2D1" presStyleIdx="0" presStyleCnt="1"/>
      <dgm:spPr/>
    </dgm:pt>
    <dgm:pt modelId="{4928CE0B-8D12-491B-8D12-6C3AD88822AB}" type="pres">
      <dgm:prSet presAssocID="{DCD0EDA0-7D32-4193-BDA0-54A701D42F7B}" presName="connectorText" presStyleLbl="sibTrans2D1" presStyleIdx="0" presStyleCnt="1"/>
      <dgm:spPr/>
    </dgm:pt>
    <dgm:pt modelId="{8F6F72FF-6DBD-4DD3-8900-7114613B683F}" type="pres">
      <dgm:prSet presAssocID="{A43C5E21-1744-4F28-9C81-20BDADD0D2CE}" presName="node" presStyleLbl="node1" presStyleIdx="1" presStyleCnt="2">
        <dgm:presLayoutVars>
          <dgm:bulletEnabled val="1"/>
        </dgm:presLayoutVars>
      </dgm:prSet>
      <dgm:spPr/>
    </dgm:pt>
  </dgm:ptLst>
  <dgm:cxnLst>
    <dgm:cxn modelId="{FB34AA07-618C-41A2-A8B9-68C2D7CE5AD9}" type="presOf" srcId="{ED635934-7CB0-4651-B9C8-B7BCD2E39791}" destId="{37FF0EA9-E9CA-4D67-9AF6-403C7CD33F7B}" srcOrd="0" destOrd="0" presId="urn:microsoft.com/office/officeart/2005/8/layout/process1"/>
    <dgm:cxn modelId="{FE53DD16-DA5D-4FF0-B172-21EDB1F361F7}" type="presOf" srcId="{56C22F6C-72EF-45AB-8EE4-1FE4B4B78785}" destId="{06AC5D64-BD03-408E-A70C-480A1CF98409}" srcOrd="0" destOrd="0" presId="urn:microsoft.com/office/officeart/2005/8/layout/process1"/>
    <dgm:cxn modelId="{C73C8118-8EB7-4D94-A5CE-20001C3AF57C}" type="presOf" srcId="{DCD0EDA0-7D32-4193-BDA0-54A701D42F7B}" destId="{4928CE0B-8D12-491B-8D12-6C3AD88822AB}" srcOrd="1" destOrd="0" presId="urn:microsoft.com/office/officeart/2005/8/layout/process1"/>
    <dgm:cxn modelId="{4FC42A42-580B-4C73-AFA8-50B456EF0FA4}" type="presOf" srcId="{DCD0EDA0-7D32-4193-BDA0-54A701D42F7B}" destId="{AD09A7D1-0AA2-4F15-A4A1-6B71D38E4BB6}" srcOrd="0" destOrd="0" presId="urn:microsoft.com/office/officeart/2005/8/layout/process1"/>
    <dgm:cxn modelId="{4FB0FB8C-DD4D-41D2-B80E-220DB873F4B4}" srcId="{56C22F6C-72EF-45AB-8EE4-1FE4B4B78785}" destId="{A43C5E21-1744-4F28-9C81-20BDADD0D2CE}" srcOrd="1" destOrd="0" parTransId="{AEE49F19-CBF4-4332-B384-61D1BC54631D}" sibTransId="{A3B5621E-D6B5-496F-B078-2071F9199B76}"/>
    <dgm:cxn modelId="{93D430C6-28FC-4E03-871D-7D2BC0ABB74F}" srcId="{56C22F6C-72EF-45AB-8EE4-1FE4B4B78785}" destId="{ED635934-7CB0-4651-B9C8-B7BCD2E39791}" srcOrd="0" destOrd="0" parTransId="{A9359B98-6D91-4C40-8309-BF893E7B4BF9}" sibTransId="{DCD0EDA0-7D32-4193-BDA0-54A701D42F7B}"/>
    <dgm:cxn modelId="{F9D69DD3-D541-4154-9F69-720076360CF3}" type="presOf" srcId="{A43C5E21-1744-4F28-9C81-20BDADD0D2CE}" destId="{8F6F72FF-6DBD-4DD3-8900-7114613B683F}" srcOrd="0" destOrd="0" presId="urn:microsoft.com/office/officeart/2005/8/layout/process1"/>
    <dgm:cxn modelId="{C4DA0350-CBB2-4613-A97B-AFE0CC2C3BF5}" type="presParOf" srcId="{06AC5D64-BD03-408E-A70C-480A1CF98409}" destId="{37FF0EA9-E9CA-4D67-9AF6-403C7CD33F7B}" srcOrd="0" destOrd="0" presId="urn:microsoft.com/office/officeart/2005/8/layout/process1"/>
    <dgm:cxn modelId="{91412381-107E-4A23-9416-DB0B391BE4DC}" type="presParOf" srcId="{06AC5D64-BD03-408E-A70C-480A1CF98409}" destId="{AD09A7D1-0AA2-4F15-A4A1-6B71D38E4BB6}" srcOrd="1" destOrd="0" presId="urn:microsoft.com/office/officeart/2005/8/layout/process1"/>
    <dgm:cxn modelId="{3F4A03D0-E5AB-4967-8661-5DD57043EF12}" type="presParOf" srcId="{AD09A7D1-0AA2-4F15-A4A1-6B71D38E4BB6}" destId="{4928CE0B-8D12-491B-8D12-6C3AD88822AB}" srcOrd="0" destOrd="0" presId="urn:microsoft.com/office/officeart/2005/8/layout/process1"/>
    <dgm:cxn modelId="{CF3A0B39-0273-4925-833B-A413AE955343}" type="presParOf" srcId="{06AC5D64-BD03-408E-A70C-480A1CF98409}" destId="{8F6F72FF-6DBD-4DD3-8900-7114613B683F}" srcOrd="2"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74010437-8099-40A2-B61E-3F22FF27E605}" type="doc">
      <dgm:prSet loTypeId="urn:microsoft.com/office/officeart/2005/8/layout/vList2" loCatId="list" qsTypeId="urn:microsoft.com/office/officeart/2005/8/quickstyle/3d3" qsCatId="3D" csTypeId="urn:microsoft.com/office/officeart/2005/8/colors/accent1_2" csCatId="accent1"/>
      <dgm:spPr/>
      <dgm:t>
        <a:bodyPr/>
        <a:lstStyle/>
        <a:p>
          <a:endParaRPr lang="en-US"/>
        </a:p>
      </dgm:t>
    </dgm:pt>
    <dgm:pt modelId="{55443FB0-8C04-48E3-81D9-756ABE479DD1}">
      <dgm:prSet/>
      <dgm:spPr/>
      <dgm:t>
        <a:bodyPr/>
        <a:lstStyle/>
        <a:p>
          <a:r>
            <a:rPr lang="en-US"/>
            <a:t>Other statutory timeframes, such as Department of Environment and Natural Resources regulations, may override this schedule. </a:t>
          </a:r>
        </a:p>
      </dgm:t>
    </dgm:pt>
    <dgm:pt modelId="{B04FB83C-6A4C-4261-928A-CEF797C045FA}" type="parTrans" cxnId="{A60BF468-DE8E-47A8-80BC-E4EE4412AF80}">
      <dgm:prSet/>
      <dgm:spPr/>
      <dgm:t>
        <a:bodyPr/>
        <a:lstStyle/>
        <a:p>
          <a:endParaRPr lang="en-US"/>
        </a:p>
      </dgm:t>
    </dgm:pt>
    <dgm:pt modelId="{C78045B5-4B31-406E-A140-914B2D9CDE89}" type="sibTrans" cxnId="{A60BF468-DE8E-47A8-80BC-E4EE4412AF80}">
      <dgm:prSet/>
      <dgm:spPr/>
      <dgm:t>
        <a:bodyPr/>
        <a:lstStyle/>
        <a:p>
          <a:endParaRPr lang="en-US"/>
        </a:p>
      </dgm:t>
    </dgm:pt>
    <dgm:pt modelId="{76F56367-BA9F-45E1-923A-041A337231B0}">
      <dgm:prSet/>
      <dgm:spPr/>
      <dgm:t>
        <a:bodyPr/>
        <a:lstStyle/>
        <a:p>
          <a:r>
            <a:rPr lang="en-US"/>
            <a:t>Meeting these timeframes will be contingent upon the Owner and Designer providing finished, complete submittals as defined by this Manual for each stage of design. </a:t>
          </a:r>
        </a:p>
      </dgm:t>
    </dgm:pt>
    <dgm:pt modelId="{A42534E9-1A77-4F5E-B2B6-8A867944482A}" type="parTrans" cxnId="{B87AAB52-34E4-4FDE-97CE-8A09AFC2BAF8}">
      <dgm:prSet/>
      <dgm:spPr/>
      <dgm:t>
        <a:bodyPr/>
        <a:lstStyle/>
        <a:p>
          <a:endParaRPr lang="en-US"/>
        </a:p>
      </dgm:t>
    </dgm:pt>
    <dgm:pt modelId="{F61E550F-8DE0-4F0D-B732-5D30751E79C6}" type="sibTrans" cxnId="{B87AAB52-34E4-4FDE-97CE-8A09AFC2BAF8}">
      <dgm:prSet/>
      <dgm:spPr/>
      <dgm:t>
        <a:bodyPr/>
        <a:lstStyle/>
        <a:p>
          <a:endParaRPr lang="en-US"/>
        </a:p>
      </dgm:t>
    </dgm:pt>
    <dgm:pt modelId="{936BECCC-F9A3-41E3-865D-98B967ABAF9D}" type="pres">
      <dgm:prSet presAssocID="{74010437-8099-40A2-B61E-3F22FF27E605}" presName="linear" presStyleCnt="0">
        <dgm:presLayoutVars>
          <dgm:animLvl val="lvl"/>
          <dgm:resizeHandles val="exact"/>
        </dgm:presLayoutVars>
      </dgm:prSet>
      <dgm:spPr/>
    </dgm:pt>
    <dgm:pt modelId="{9F4C118F-7AEE-4219-9FF2-DA38EAB91BDC}" type="pres">
      <dgm:prSet presAssocID="{55443FB0-8C04-48E3-81D9-756ABE479DD1}" presName="parentText" presStyleLbl="node1" presStyleIdx="0" presStyleCnt="2">
        <dgm:presLayoutVars>
          <dgm:chMax val="0"/>
          <dgm:bulletEnabled val="1"/>
        </dgm:presLayoutVars>
      </dgm:prSet>
      <dgm:spPr/>
    </dgm:pt>
    <dgm:pt modelId="{AA6F436A-747C-469D-81D5-FDC75CF7AF51}" type="pres">
      <dgm:prSet presAssocID="{C78045B5-4B31-406E-A140-914B2D9CDE89}" presName="spacer" presStyleCnt="0"/>
      <dgm:spPr/>
    </dgm:pt>
    <dgm:pt modelId="{E890C4F2-EDB1-4BDD-85E9-53002E7B8E3A}" type="pres">
      <dgm:prSet presAssocID="{76F56367-BA9F-45E1-923A-041A337231B0}" presName="parentText" presStyleLbl="node1" presStyleIdx="1" presStyleCnt="2">
        <dgm:presLayoutVars>
          <dgm:chMax val="0"/>
          <dgm:bulletEnabled val="1"/>
        </dgm:presLayoutVars>
      </dgm:prSet>
      <dgm:spPr/>
    </dgm:pt>
  </dgm:ptLst>
  <dgm:cxnLst>
    <dgm:cxn modelId="{F35C8F1A-25BD-47C7-9800-9FB343E06EBE}" type="presOf" srcId="{74010437-8099-40A2-B61E-3F22FF27E605}" destId="{936BECCC-F9A3-41E3-865D-98B967ABAF9D}" srcOrd="0" destOrd="0" presId="urn:microsoft.com/office/officeart/2005/8/layout/vList2"/>
    <dgm:cxn modelId="{A60BF468-DE8E-47A8-80BC-E4EE4412AF80}" srcId="{74010437-8099-40A2-B61E-3F22FF27E605}" destId="{55443FB0-8C04-48E3-81D9-756ABE479DD1}" srcOrd="0" destOrd="0" parTransId="{B04FB83C-6A4C-4261-928A-CEF797C045FA}" sibTransId="{C78045B5-4B31-406E-A140-914B2D9CDE89}"/>
    <dgm:cxn modelId="{B87AAB52-34E4-4FDE-97CE-8A09AFC2BAF8}" srcId="{74010437-8099-40A2-B61E-3F22FF27E605}" destId="{76F56367-BA9F-45E1-923A-041A337231B0}" srcOrd="1" destOrd="0" parTransId="{A42534E9-1A77-4F5E-B2B6-8A867944482A}" sibTransId="{F61E550F-8DE0-4F0D-B732-5D30751E79C6}"/>
    <dgm:cxn modelId="{F10FC791-64BB-4494-A518-0BC70608162B}" type="presOf" srcId="{55443FB0-8C04-48E3-81D9-756ABE479DD1}" destId="{9F4C118F-7AEE-4219-9FF2-DA38EAB91BDC}" srcOrd="0" destOrd="0" presId="urn:microsoft.com/office/officeart/2005/8/layout/vList2"/>
    <dgm:cxn modelId="{6EDFA0F2-AA36-4C16-AE76-7159D3846D8B}" type="presOf" srcId="{76F56367-BA9F-45E1-923A-041A337231B0}" destId="{E890C4F2-EDB1-4BDD-85E9-53002E7B8E3A}" srcOrd="0" destOrd="0" presId="urn:microsoft.com/office/officeart/2005/8/layout/vList2"/>
    <dgm:cxn modelId="{FD027F8D-46EF-4E46-8D4F-E8172E78D699}" type="presParOf" srcId="{936BECCC-F9A3-41E3-865D-98B967ABAF9D}" destId="{9F4C118F-7AEE-4219-9FF2-DA38EAB91BDC}" srcOrd="0" destOrd="0" presId="urn:microsoft.com/office/officeart/2005/8/layout/vList2"/>
    <dgm:cxn modelId="{3102D5FE-233D-4736-BF80-053C531820CA}" type="presParOf" srcId="{936BECCC-F9A3-41E3-865D-98B967ABAF9D}" destId="{AA6F436A-747C-469D-81D5-FDC75CF7AF51}" srcOrd="1" destOrd="0" presId="urn:microsoft.com/office/officeart/2005/8/layout/vList2"/>
    <dgm:cxn modelId="{80AA1DB8-ABBF-4CBA-8E5C-AA5BC71A8B5D}" type="presParOf" srcId="{936BECCC-F9A3-41E3-865D-98B967ABAF9D}" destId="{E890C4F2-EDB1-4BDD-85E9-53002E7B8E3A}" srcOrd="2" destOrd="0" presId="urn:microsoft.com/office/officeart/2005/8/layout/vList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18427782-36F6-4048-BC31-24F0A3070256}"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46FFB5EF-0C81-44FF-9D4E-3CABE4D82D52}">
      <dgm:prSet/>
      <dgm:spPr/>
      <dgm:t>
        <a:bodyPr/>
        <a:lstStyle/>
        <a:p>
          <a:pPr algn="ctr"/>
          <a:r>
            <a:rPr lang="en-US" b="1" dirty="0"/>
            <a:t>Section 403 </a:t>
          </a:r>
          <a:endParaRPr lang="en-US" dirty="0"/>
        </a:p>
      </dgm:t>
    </dgm:pt>
    <dgm:pt modelId="{41A54869-BDF5-4737-933E-42DA2347D9AE}" type="parTrans" cxnId="{1F100A81-EB7D-45B8-9763-A0E94D92D72E}">
      <dgm:prSet/>
      <dgm:spPr/>
      <dgm:t>
        <a:bodyPr/>
        <a:lstStyle/>
        <a:p>
          <a:endParaRPr lang="en-US"/>
        </a:p>
      </dgm:t>
    </dgm:pt>
    <dgm:pt modelId="{9D6E71CD-462C-4465-9371-AFBB30CEE50D}" type="sibTrans" cxnId="{1F100A81-EB7D-45B8-9763-A0E94D92D72E}">
      <dgm:prSet/>
      <dgm:spPr/>
      <dgm:t>
        <a:bodyPr/>
        <a:lstStyle/>
        <a:p>
          <a:endParaRPr lang="en-US"/>
        </a:p>
      </dgm:t>
    </dgm:pt>
    <dgm:pt modelId="{665B9944-8559-4FE4-B7F0-DA35BE819B5C}">
      <dgm:prSet/>
      <dgm:spPr/>
      <dgm:t>
        <a:bodyPr/>
        <a:lstStyle/>
        <a:p>
          <a:pPr algn="ctr"/>
          <a:r>
            <a:rPr lang="en-US" b="1" dirty="0"/>
            <a:t>Owner Review</a:t>
          </a:r>
          <a:endParaRPr lang="en-US" dirty="0"/>
        </a:p>
      </dgm:t>
    </dgm:pt>
    <dgm:pt modelId="{F09FA7F7-1DA0-4FF2-A10E-E0279272F9E0}" type="parTrans" cxnId="{21AFE7FC-8E73-4079-9BFB-3FC26A4EAD71}">
      <dgm:prSet/>
      <dgm:spPr/>
      <dgm:t>
        <a:bodyPr/>
        <a:lstStyle/>
        <a:p>
          <a:endParaRPr lang="en-US"/>
        </a:p>
      </dgm:t>
    </dgm:pt>
    <dgm:pt modelId="{B160D013-6B76-4D3E-8F26-52B5263E9DCC}" type="sibTrans" cxnId="{21AFE7FC-8E73-4079-9BFB-3FC26A4EAD71}">
      <dgm:prSet/>
      <dgm:spPr/>
      <dgm:t>
        <a:bodyPr/>
        <a:lstStyle/>
        <a:p>
          <a:endParaRPr lang="en-US"/>
        </a:p>
      </dgm:t>
    </dgm:pt>
    <dgm:pt modelId="{019962D5-12F4-48BF-B576-CBFFA991A203}" type="pres">
      <dgm:prSet presAssocID="{18427782-36F6-4048-BC31-24F0A3070256}" presName="linear" presStyleCnt="0">
        <dgm:presLayoutVars>
          <dgm:animLvl val="lvl"/>
          <dgm:resizeHandles val="exact"/>
        </dgm:presLayoutVars>
      </dgm:prSet>
      <dgm:spPr/>
    </dgm:pt>
    <dgm:pt modelId="{47DC658E-40CD-4BF4-B899-CBD9C94DF43D}" type="pres">
      <dgm:prSet presAssocID="{46FFB5EF-0C81-44FF-9D4E-3CABE4D82D52}" presName="parentText" presStyleLbl="node1" presStyleIdx="0" presStyleCnt="2">
        <dgm:presLayoutVars>
          <dgm:chMax val="0"/>
          <dgm:bulletEnabled val="1"/>
        </dgm:presLayoutVars>
      </dgm:prSet>
      <dgm:spPr/>
    </dgm:pt>
    <dgm:pt modelId="{AC6CE279-4B13-4A93-A2B8-803C8708B789}" type="pres">
      <dgm:prSet presAssocID="{9D6E71CD-462C-4465-9371-AFBB30CEE50D}" presName="spacer" presStyleCnt="0"/>
      <dgm:spPr/>
    </dgm:pt>
    <dgm:pt modelId="{195E03B7-640B-4600-A053-D6212A43BE6D}" type="pres">
      <dgm:prSet presAssocID="{665B9944-8559-4FE4-B7F0-DA35BE819B5C}" presName="parentText" presStyleLbl="node1" presStyleIdx="1" presStyleCnt="2">
        <dgm:presLayoutVars>
          <dgm:chMax val="0"/>
          <dgm:bulletEnabled val="1"/>
        </dgm:presLayoutVars>
      </dgm:prSet>
      <dgm:spPr/>
    </dgm:pt>
  </dgm:ptLst>
  <dgm:cxnLst>
    <dgm:cxn modelId="{03AD3B23-6C9E-40C4-9CEC-29477233689A}" type="presOf" srcId="{665B9944-8559-4FE4-B7F0-DA35BE819B5C}" destId="{195E03B7-640B-4600-A053-D6212A43BE6D}" srcOrd="0" destOrd="0" presId="urn:microsoft.com/office/officeart/2005/8/layout/vList2"/>
    <dgm:cxn modelId="{1F100A81-EB7D-45B8-9763-A0E94D92D72E}" srcId="{18427782-36F6-4048-BC31-24F0A3070256}" destId="{46FFB5EF-0C81-44FF-9D4E-3CABE4D82D52}" srcOrd="0" destOrd="0" parTransId="{41A54869-BDF5-4737-933E-42DA2347D9AE}" sibTransId="{9D6E71CD-462C-4465-9371-AFBB30CEE50D}"/>
    <dgm:cxn modelId="{42FD7BC0-6BE7-477D-AF81-D160DAEE70DE}" type="presOf" srcId="{18427782-36F6-4048-BC31-24F0A3070256}" destId="{019962D5-12F4-48BF-B576-CBFFA991A203}" srcOrd="0" destOrd="0" presId="urn:microsoft.com/office/officeart/2005/8/layout/vList2"/>
    <dgm:cxn modelId="{09AFFEF5-20FF-430C-847A-72215B48F026}" type="presOf" srcId="{46FFB5EF-0C81-44FF-9D4E-3CABE4D82D52}" destId="{47DC658E-40CD-4BF4-B899-CBD9C94DF43D}" srcOrd="0" destOrd="0" presId="urn:microsoft.com/office/officeart/2005/8/layout/vList2"/>
    <dgm:cxn modelId="{21AFE7FC-8E73-4079-9BFB-3FC26A4EAD71}" srcId="{18427782-36F6-4048-BC31-24F0A3070256}" destId="{665B9944-8559-4FE4-B7F0-DA35BE819B5C}" srcOrd="1" destOrd="0" parTransId="{F09FA7F7-1DA0-4FF2-A10E-E0279272F9E0}" sibTransId="{B160D013-6B76-4D3E-8F26-52B5263E9DCC}"/>
    <dgm:cxn modelId="{837E7EE4-BC12-4BB8-859C-3164A6E42824}" type="presParOf" srcId="{019962D5-12F4-48BF-B576-CBFFA991A203}" destId="{47DC658E-40CD-4BF4-B899-CBD9C94DF43D}" srcOrd="0" destOrd="0" presId="urn:microsoft.com/office/officeart/2005/8/layout/vList2"/>
    <dgm:cxn modelId="{E23899AC-3B3F-4601-AF33-1C5A13CFBDC7}" type="presParOf" srcId="{019962D5-12F4-48BF-B576-CBFFA991A203}" destId="{AC6CE279-4B13-4A93-A2B8-803C8708B789}" srcOrd="1" destOrd="0" presId="urn:microsoft.com/office/officeart/2005/8/layout/vList2"/>
    <dgm:cxn modelId="{B6311ECF-FE68-42BB-9DDF-CFC798C703CA}" type="presParOf" srcId="{019962D5-12F4-48BF-B576-CBFFA991A203}" destId="{195E03B7-640B-4600-A053-D6212A43BE6D}"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E0A562E7-B590-40DE-A34D-0EB013F56FF5}" type="doc">
      <dgm:prSet loTypeId="urn:microsoft.com/office/officeart/2005/8/layout/hList1" loCatId="list" qsTypeId="urn:microsoft.com/office/officeart/2005/8/quickstyle/3d3" qsCatId="3D" csTypeId="urn:microsoft.com/office/officeart/2005/8/colors/colorful4" csCatId="colorful"/>
      <dgm:spPr/>
      <dgm:t>
        <a:bodyPr/>
        <a:lstStyle/>
        <a:p>
          <a:endParaRPr lang="en-US"/>
        </a:p>
      </dgm:t>
    </dgm:pt>
    <dgm:pt modelId="{B83015D3-7A4C-4D60-B839-6DC6BAAB0C3C}">
      <dgm:prSet/>
      <dgm:spPr/>
      <dgm:t>
        <a:bodyPr/>
        <a:lstStyle/>
        <a:p>
          <a:r>
            <a:rPr lang="en-US"/>
            <a:t>The owning agency or institution of a capital project may not be a regulatory Agency, but their review and approval is the most important in the process. </a:t>
          </a:r>
        </a:p>
      </dgm:t>
    </dgm:pt>
    <dgm:pt modelId="{4B445A19-5448-4E4B-9790-624C6CC1508D}" type="parTrans" cxnId="{89693EBB-1BB2-476E-B31E-510DDA2952E7}">
      <dgm:prSet/>
      <dgm:spPr/>
      <dgm:t>
        <a:bodyPr/>
        <a:lstStyle/>
        <a:p>
          <a:endParaRPr lang="en-US"/>
        </a:p>
      </dgm:t>
    </dgm:pt>
    <dgm:pt modelId="{66A6EA09-8BC7-49CD-9AAE-D2BC979670C7}" type="sibTrans" cxnId="{89693EBB-1BB2-476E-B31E-510DDA2952E7}">
      <dgm:prSet/>
      <dgm:spPr/>
      <dgm:t>
        <a:bodyPr/>
        <a:lstStyle/>
        <a:p>
          <a:endParaRPr lang="en-US"/>
        </a:p>
      </dgm:t>
    </dgm:pt>
    <dgm:pt modelId="{9EACA85A-7F44-46D6-856B-FE7433330DE4}">
      <dgm:prSet/>
      <dgm:spPr/>
      <dgm:t>
        <a:bodyPr/>
        <a:lstStyle/>
        <a:p>
          <a:r>
            <a:rPr lang="en-US"/>
            <a:t>The public funds were appropriated to the owning Agency for facilities to support a program or service provided by the State or Community College. </a:t>
          </a:r>
        </a:p>
      </dgm:t>
    </dgm:pt>
    <dgm:pt modelId="{10DDA396-8435-405C-A186-662CCE625155}" type="parTrans" cxnId="{F4FC08F6-4528-4605-8EED-8379C9FD56A3}">
      <dgm:prSet/>
      <dgm:spPr/>
      <dgm:t>
        <a:bodyPr/>
        <a:lstStyle/>
        <a:p>
          <a:endParaRPr lang="en-US"/>
        </a:p>
      </dgm:t>
    </dgm:pt>
    <dgm:pt modelId="{149E3885-610D-4550-BBDA-646DA007B6F4}" type="sibTrans" cxnId="{F4FC08F6-4528-4605-8EED-8379C9FD56A3}">
      <dgm:prSet/>
      <dgm:spPr/>
      <dgm:t>
        <a:bodyPr/>
        <a:lstStyle/>
        <a:p>
          <a:endParaRPr lang="en-US"/>
        </a:p>
      </dgm:t>
    </dgm:pt>
    <dgm:pt modelId="{0F02EE47-E801-424B-B08F-B28C6B261C4A}">
      <dgm:prSet/>
      <dgm:spPr/>
      <dgm:t>
        <a:bodyPr/>
        <a:lstStyle/>
        <a:p>
          <a:r>
            <a:rPr lang="en-US"/>
            <a:t>It is important that the Owner approve all plans submitted prior to their transmittal to the State Construction Office and other review entity. </a:t>
          </a:r>
        </a:p>
      </dgm:t>
    </dgm:pt>
    <dgm:pt modelId="{D86C8AB4-E9A8-4A45-ABA5-241C96093591}" type="parTrans" cxnId="{B214913E-FED7-4D37-A235-499E42B3E18F}">
      <dgm:prSet/>
      <dgm:spPr/>
      <dgm:t>
        <a:bodyPr/>
        <a:lstStyle/>
        <a:p>
          <a:endParaRPr lang="en-US"/>
        </a:p>
      </dgm:t>
    </dgm:pt>
    <dgm:pt modelId="{B6AB982B-538A-4974-BB44-69BD7FD1D32B}" type="sibTrans" cxnId="{B214913E-FED7-4D37-A235-499E42B3E18F}">
      <dgm:prSet/>
      <dgm:spPr/>
      <dgm:t>
        <a:bodyPr/>
        <a:lstStyle/>
        <a:p>
          <a:endParaRPr lang="en-US"/>
        </a:p>
      </dgm:t>
    </dgm:pt>
    <dgm:pt modelId="{6F71CACF-F32E-4C6F-BD3D-835D27D23DFF}">
      <dgm:prSet/>
      <dgm:spPr/>
      <dgm:t>
        <a:bodyPr/>
        <a:lstStyle/>
        <a:p>
          <a:r>
            <a:rPr lang="en-US"/>
            <a:t>The Owner is the most familiar with the program, staff, spaces and overall operation, and needs to ensure that the design, materials, equipment and systems meet those needs and that the project is within the scope and funds established by the appropriation or budget.</a:t>
          </a:r>
        </a:p>
      </dgm:t>
    </dgm:pt>
    <dgm:pt modelId="{DB797030-EF50-4EF7-866F-3ABE1924CE1B}" type="parTrans" cxnId="{DE1159CA-CCA4-44C6-862A-1915EA2F93E7}">
      <dgm:prSet/>
      <dgm:spPr/>
      <dgm:t>
        <a:bodyPr/>
        <a:lstStyle/>
        <a:p>
          <a:endParaRPr lang="en-US"/>
        </a:p>
      </dgm:t>
    </dgm:pt>
    <dgm:pt modelId="{B70C361C-E88A-44D6-91EF-B11F4CDF3ED5}" type="sibTrans" cxnId="{DE1159CA-CCA4-44C6-862A-1915EA2F93E7}">
      <dgm:prSet/>
      <dgm:spPr/>
      <dgm:t>
        <a:bodyPr/>
        <a:lstStyle/>
        <a:p>
          <a:endParaRPr lang="en-US"/>
        </a:p>
      </dgm:t>
    </dgm:pt>
    <dgm:pt modelId="{974E19A9-312A-4AEC-A6EC-30BB408B619A}" type="pres">
      <dgm:prSet presAssocID="{E0A562E7-B590-40DE-A34D-0EB013F56FF5}" presName="Name0" presStyleCnt="0">
        <dgm:presLayoutVars>
          <dgm:dir/>
          <dgm:animLvl val="lvl"/>
          <dgm:resizeHandles val="exact"/>
        </dgm:presLayoutVars>
      </dgm:prSet>
      <dgm:spPr/>
    </dgm:pt>
    <dgm:pt modelId="{83044C22-5543-41E1-9B54-046731064FAF}" type="pres">
      <dgm:prSet presAssocID="{B83015D3-7A4C-4D60-B839-6DC6BAAB0C3C}" presName="composite" presStyleCnt="0"/>
      <dgm:spPr/>
    </dgm:pt>
    <dgm:pt modelId="{AD1A33BF-99AA-444E-8FC0-1B2549543D18}" type="pres">
      <dgm:prSet presAssocID="{B83015D3-7A4C-4D60-B839-6DC6BAAB0C3C}" presName="parTx" presStyleLbl="alignNode1" presStyleIdx="0" presStyleCnt="2">
        <dgm:presLayoutVars>
          <dgm:chMax val="0"/>
          <dgm:chPref val="0"/>
          <dgm:bulletEnabled val="1"/>
        </dgm:presLayoutVars>
      </dgm:prSet>
      <dgm:spPr/>
    </dgm:pt>
    <dgm:pt modelId="{52582C70-9AD3-4034-BC7D-720E6D38ECBA}" type="pres">
      <dgm:prSet presAssocID="{B83015D3-7A4C-4D60-B839-6DC6BAAB0C3C}" presName="desTx" presStyleLbl="alignAccFollowNode1" presStyleIdx="0" presStyleCnt="2">
        <dgm:presLayoutVars>
          <dgm:bulletEnabled val="1"/>
        </dgm:presLayoutVars>
      </dgm:prSet>
      <dgm:spPr/>
    </dgm:pt>
    <dgm:pt modelId="{D4C91DA9-B9FA-4543-9C99-6702C1C88B91}" type="pres">
      <dgm:prSet presAssocID="{66A6EA09-8BC7-49CD-9AAE-D2BC979670C7}" presName="space" presStyleCnt="0"/>
      <dgm:spPr/>
    </dgm:pt>
    <dgm:pt modelId="{AA9FC096-640C-4B00-B5C3-06E41A536FB1}" type="pres">
      <dgm:prSet presAssocID="{6F71CACF-F32E-4C6F-BD3D-835D27D23DFF}" presName="composite" presStyleCnt="0"/>
      <dgm:spPr/>
    </dgm:pt>
    <dgm:pt modelId="{4A21655E-7F9D-4D83-8E8B-D77576E21197}" type="pres">
      <dgm:prSet presAssocID="{6F71CACF-F32E-4C6F-BD3D-835D27D23DFF}" presName="parTx" presStyleLbl="alignNode1" presStyleIdx="1" presStyleCnt="2">
        <dgm:presLayoutVars>
          <dgm:chMax val="0"/>
          <dgm:chPref val="0"/>
          <dgm:bulletEnabled val="1"/>
        </dgm:presLayoutVars>
      </dgm:prSet>
      <dgm:spPr/>
    </dgm:pt>
    <dgm:pt modelId="{6C5BF3DF-AFDB-4A54-A2FF-BAB68F9CEE50}" type="pres">
      <dgm:prSet presAssocID="{6F71CACF-F32E-4C6F-BD3D-835D27D23DFF}" presName="desTx" presStyleLbl="alignAccFollowNode1" presStyleIdx="1" presStyleCnt="2">
        <dgm:presLayoutVars>
          <dgm:bulletEnabled val="1"/>
        </dgm:presLayoutVars>
      </dgm:prSet>
      <dgm:spPr/>
    </dgm:pt>
  </dgm:ptLst>
  <dgm:cxnLst>
    <dgm:cxn modelId="{67348E08-ECAB-404F-B349-6051D7F11B14}" type="presOf" srcId="{E0A562E7-B590-40DE-A34D-0EB013F56FF5}" destId="{974E19A9-312A-4AEC-A6EC-30BB408B619A}" srcOrd="0" destOrd="0" presId="urn:microsoft.com/office/officeart/2005/8/layout/hList1"/>
    <dgm:cxn modelId="{921B480D-3E79-4707-9A67-6B24EAECD637}" type="presOf" srcId="{6F71CACF-F32E-4C6F-BD3D-835D27D23DFF}" destId="{4A21655E-7F9D-4D83-8E8B-D77576E21197}" srcOrd="0" destOrd="0" presId="urn:microsoft.com/office/officeart/2005/8/layout/hList1"/>
    <dgm:cxn modelId="{B214913E-FED7-4D37-A235-499E42B3E18F}" srcId="{B83015D3-7A4C-4D60-B839-6DC6BAAB0C3C}" destId="{0F02EE47-E801-424B-B08F-B28C6B261C4A}" srcOrd="1" destOrd="0" parTransId="{D86C8AB4-E9A8-4A45-ABA5-241C96093591}" sibTransId="{B6AB982B-538A-4974-BB44-69BD7FD1D32B}"/>
    <dgm:cxn modelId="{633295B9-0D3C-4059-91BB-96595B92A683}" type="presOf" srcId="{B83015D3-7A4C-4D60-B839-6DC6BAAB0C3C}" destId="{AD1A33BF-99AA-444E-8FC0-1B2549543D18}" srcOrd="0" destOrd="0" presId="urn:microsoft.com/office/officeart/2005/8/layout/hList1"/>
    <dgm:cxn modelId="{89693EBB-1BB2-476E-B31E-510DDA2952E7}" srcId="{E0A562E7-B590-40DE-A34D-0EB013F56FF5}" destId="{B83015D3-7A4C-4D60-B839-6DC6BAAB0C3C}" srcOrd="0" destOrd="0" parTransId="{4B445A19-5448-4E4B-9790-624C6CC1508D}" sibTransId="{66A6EA09-8BC7-49CD-9AAE-D2BC979670C7}"/>
    <dgm:cxn modelId="{C4E0B9C5-BE89-4C1C-9BE3-14E9C9D36905}" type="presOf" srcId="{0F02EE47-E801-424B-B08F-B28C6B261C4A}" destId="{52582C70-9AD3-4034-BC7D-720E6D38ECBA}" srcOrd="0" destOrd="1" presId="urn:microsoft.com/office/officeart/2005/8/layout/hList1"/>
    <dgm:cxn modelId="{DE1159CA-CCA4-44C6-862A-1915EA2F93E7}" srcId="{E0A562E7-B590-40DE-A34D-0EB013F56FF5}" destId="{6F71CACF-F32E-4C6F-BD3D-835D27D23DFF}" srcOrd="1" destOrd="0" parTransId="{DB797030-EF50-4EF7-866F-3ABE1924CE1B}" sibTransId="{B70C361C-E88A-44D6-91EF-B11F4CDF3ED5}"/>
    <dgm:cxn modelId="{04415FCD-BFF1-4BF3-8FC1-EA689AD2CEC1}" type="presOf" srcId="{9EACA85A-7F44-46D6-856B-FE7433330DE4}" destId="{52582C70-9AD3-4034-BC7D-720E6D38ECBA}" srcOrd="0" destOrd="0" presId="urn:microsoft.com/office/officeart/2005/8/layout/hList1"/>
    <dgm:cxn modelId="{F4FC08F6-4528-4605-8EED-8379C9FD56A3}" srcId="{B83015D3-7A4C-4D60-B839-6DC6BAAB0C3C}" destId="{9EACA85A-7F44-46D6-856B-FE7433330DE4}" srcOrd="0" destOrd="0" parTransId="{10DDA396-8435-405C-A186-662CCE625155}" sibTransId="{149E3885-610D-4550-BBDA-646DA007B6F4}"/>
    <dgm:cxn modelId="{FFF74153-C754-4F2E-8CE2-EB452E0916B1}" type="presParOf" srcId="{974E19A9-312A-4AEC-A6EC-30BB408B619A}" destId="{83044C22-5543-41E1-9B54-046731064FAF}" srcOrd="0" destOrd="0" presId="urn:microsoft.com/office/officeart/2005/8/layout/hList1"/>
    <dgm:cxn modelId="{A1246B9E-E7E3-4357-B0E8-F2E3228594BB}" type="presParOf" srcId="{83044C22-5543-41E1-9B54-046731064FAF}" destId="{AD1A33BF-99AA-444E-8FC0-1B2549543D18}" srcOrd="0" destOrd="0" presId="urn:microsoft.com/office/officeart/2005/8/layout/hList1"/>
    <dgm:cxn modelId="{0C148563-D6F7-49F5-8F0A-C0D24097331D}" type="presParOf" srcId="{83044C22-5543-41E1-9B54-046731064FAF}" destId="{52582C70-9AD3-4034-BC7D-720E6D38ECBA}" srcOrd="1" destOrd="0" presId="urn:microsoft.com/office/officeart/2005/8/layout/hList1"/>
    <dgm:cxn modelId="{361308CC-7690-4124-9D8E-0C4AD2F0E3A0}" type="presParOf" srcId="{974E19A9-312A-4AEC-A6EC-30BB408B619A}" destId="{D4C91DA9-B9FA-4543-9C99-6702C1C88B91}" srcOrd="1" destOrd="0" presId="urn:microsoft.com/office/officeart/2005/8/layout/hList1"/>
    <dgm:cxn modelId="{17F53288-6C16-426D-B12D-D1C17C05CA97}" type="presParOf" srcId="{974E19A9-312A-4AEC-A6EC-30BB408B619A}" destId="{AA9FC096-640C-4B00-B5C3-06E41A536FB1}" srcOrd="2" destOrd="0" presId="urn:microsoft.com/office/officeart/2005/8/layout/hList1"/>
    <dgm:cxn modelId="{A43C40F8-DCA2-4FFF-BF4D-40BC773C7424}" type="presParOf" srcId="{AA9FC096-640C-4B00-B5C3-06E41A536FB1}" destId="{4A21655E-7F9D-4D83-8E8B-D77576E21197}" srcOrd="0" destOrd="0" presId="urn:microsoft.com/office/officeart/2005/8/layout/hList1"/>
    <dgm:cxn modelId="{559816B1-BA19-4E56-B45C-AB1E1FEDD6C8}" type="presParOf" srcId="{AA9FC096-640C-4B00-B5C3-06E41A536FB1}" destId="{6C5BF3DF-AFDB-4A54-A2FF-BAB68F9CEE50}"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D15BC9FB-7D00-42A8-AA90-EAAC507231E8}" type="doc">
      <dgm:prSet loTypeId="urn:microsoft.com/office/officeart/2005/8/layout/lProcess3" loCatId="process" qsTypeId="urn:microsoft.com/office/officeart/2005/8/quickstyle/3d1" qsCatId="3D" csTypeId="urn:microsoft.com/office/officeart/2005/8/colors/colorful3" csCatId="colorful" phldr="1"/>
      <dgm:spPr/>
      <dgm:t>
        <a:bodyPr/>
        <a:lstStyle/>
        <a:p>
          <a:endParaRPr lang="en-US"/>
        </a:p>
      </dgm:t>
    </dgm:pt>
    <dgm:pt modelId="{4A448894-CF33-47B7-90A0-131F57A94B9A}">
      <dgm:prSet custT="1"/>
      <dgm:spPr/>
      <dgm:t>
        <a:bodyPr/>
        <a:lstStyle/>
        <a:p>
          <a:r>
            <a:rPr lang="en-US" sz="2000" dirty="0"/>
            <a:t>The Facilities Management department of each owning agency or institution must, by State Building Commission Rules, be a major participant in the design, review and approval of any capital project to ensure that not only the scope and program are addressed, but that the maintenance, serviceability, life safety and environmental support systems operate safely, effectively and efficiently over the life of the building. </a:t>
          </a:r>
        </a:p>
      </dgm:t>
    </dgm:pt>
    <dgm:pt modelId="{4CAC0392-D6A2-4A6A-AF51-956612269A1B}" type="parTrans" cxnId="{D3EBC7C4-8A15-4C0F-8032-7ECC126571DD}">
      <dgm:prSet/>
      <dgm:spPr/>
      <dgm:t>
        <a:bodyPr/>
        <a:lstStyle/>
        <a:p>
          <a:endParaRPr lang="en-US"/>
        </a:p>
      </dgm:t>
    </dgm:pt>
    <dgm:pt modelId="{0DB47B4C-A962-49E3-96B8-EA92EE071820}" type="sibTrans" cxnId="{D3EBC7C4-8A15-4C0F-8032-7ECC126571DD}">
      <dgm:prSet/>
      <dgm:spPr/>
      <dgm:t>
        <a:bodyPr/>
        <a:lstStyle/>
        <a:p>
          <a:endParaRPr lang="en-US"/>
        </a:p>
      </dgm:t>
    </dgm:pt>
    <dgm:pt modelId="{E3EE0273-0879-40EF-B39B-49C9441E1D85}">
      <dgm:prSet custT="1"/>
      <dgm:spPr/>
      <dgm:t>
        <a:bodyPr/>
        <a:lstStyle/>
        <a:p>
          <a:r>
            <a:rPr lang="en-US" sz="2000" dirty="0"/>
            <a:t>The Capital Projec</a:t>
          </a:r>
          <a:r>
            <a:rPr lang="en-US" sz="2400" dirty="0"/>
            <a:t>t</a:t>
          </a:r>
          <a:r>
            <a:rPr lang="en-US" sz="2000" dirty="0"/>
            <a:t>s Coordinator (CPC) shall be responsible for ensuring that facilities maintenance personnel are fully involved in the review and input provided to the Designer. </a:t>
          </a:r>
        </a:p>
      </dgm:t>
    </dgm:pt>
    <dgm:pt modelId="{1E561DE1-DF0B-48CC-9A07-F8BDE052A259}" type="parTrans" cxnId="{D29F4EE0-D83D-4CC7-B19E-6CB2FAB985CD}">
      <dgm:prSet/>
      <dgm:spPr/>
      <dgm:t>
        <a:bodyPr/>
        <a:lstStyle/>
        <a:p>
          <a:endParaRPr lang="en-US"/>
        </a:p>
      </dgm:t>
    </dgm:pt>
    <dgm:pt modelId="{E4D0BE9B-3421-4915-8FE3-4EE1952596DB}" type="sibTrans" cxnId="{D29F4EE0-D83D-4CC7-B19E-6CB2FAB985CD}">
      <dgm:prSet/>
      <dgm:spPr/>
      <dgm:t>
        <a:bodyPr/>
        <a:lstStyle/>
        <a:p>
          <a:endParaRPr lang="en-US"/>
        </a:p>
      </dgm:t>
    </dgm:pt>
    <dgm:pt modelId="{3F1566C3-F752-4866-BED3-A8F60B209BB7}">
      <dgm:prSet/>
      <dgm:spPr/>
      <dgm:t>
        <a:bodyPr/>
        <a:lstStyle/>
        <a:p>
          <a:r>
            <a:rPr lang="en-US"/>
            <a:t>Their comments should also be included with the Owner’s review and approval letter to the State Construction.</a:t>
          </a:r>
        </a:p>
      </dgm:t>
    </dgm:pt>
    <dgm:pt modelId="{EF638CDF-E818-4D34-B564-599EE9E8B118}" type="parTrans" cxnId="{8ABC5973-EC69-4DE8-90CF-CB6721D10D3C}">
      <dgm:prSet/>
      <dgm:spPr/>
      <dgm:t>
        <a:bodyPr/>
        <a:lstStyle/>
        <a:p>
          <a:endParaRPr lang="en-US"/>
        </a:p>
      </dgm:t>
    </dgm:pt>
    <dgm:pt modelId="{614371D5-DE0F-4BA9-B4CE-3DC03F4A8C26}" type="sibTrans" cxnId="{8ABC5973-EC69-4DE8-90CF-CB6721D10D3C}">
      <dgm:prSet/>
      <dgm:spPr/>
      <dgm:t>
        <a:bodyPr/>
        <a:lstStyle/>
        <a:p>
          <a:endParaRPr lang="en-US"/>
        </a:p>
      </dgm:t>
    </dgm:pt>
    <dgm:pt modelId="{A94E6DB9-4535-490A-ADA8-476575E8B09B}" type="pres">
      <dgm:prSet presAssocID="{D15BC9FB-7D00-42A8-AA90-EAAC507231E8}" presName="Name0" presStyleCnt="0">
        <dgm:presLayoutVars>
          <dgm:chPref val="3"/>
          <dgm:dir/>
          <dgm:animLvl val="lvl"/>
          <dgm:resizeHandles/>
        </dgm:presLayoutVars>
      </dgm:prSet>
      <dgm:spPr/>
    </dgm:pt>
    <dgm:pt modelId="{B35C5577-4D82-4919-AD41-6C825A878A04}" type="pres">
      <dgm:prSet presAssocID="{4A448894-CF33-47B7-90A0-131F57A94B9A}" presName="horFlow" presStyleCnt="0"/>
      <dgm:spPr/>
    </dgm:pt>
    <dgm:pt modelId="{DA40A251-848D-48FC-BA58-7D776E25AF2C}" type="pres">
      <dgm:prSet presAssocID="{4A448894-CF33-47B7-90A0-131F57A94B9A}" presName="bigChev" presStyleLbl="node1" presStyleIdx="0" presStyleCnt="2" custScaleX="133215" custScaleY="110236"/>
      <dgm:spPr/>
    </dgm:pt>
    <dgm:pt modelId="{6FB0B70A-E977-4495-9620-4EBF29C644C6}" type="pres">
      <dgm:prSet presAssocID="{4A448894-CF33-47B7-90A0-131F57A94B9A}" presName="vSp" presStyleCnt="0"/>
      <dgm:spPr/>
    </dgm:pt>
    <dgm:pt modelId="{B9C95A78-4EB7-42B9-B58D-C3BC3115A655}" type="pres">
      <dgm:prSet presAssocID="{E3EE0273-0879-40EF-B39B-49C9441E1D85}" presName="horFlow" presStyleCnt="0"/>
      <dgm:spPr/>
    </dgm:pt>
    <dgm:pt modelId="{8DF317BB-0988-4AE0-8F43-09442934E49C}" type="pres">
      <dgm:prSet presAssocID="{E3EE0273-0879-40EF-B39B-49C9441E1D85}" presName="bigChev" presStyleLbl="node1" presStyleIdx="1" presStyleCnt="2"/>
      <dgm:spPr/>
    </dgm:pt>
    <dgm:pt modelId="{3AA34FEA-D71D-4503-9635-7696E200BE45}" type="pres">
      <dgm:prSet presAssocID="{EF638CDF-E818-4D34-B564-599EE9E8B118}" presName="parTrans" presStyleCnt="0"/>
      <dgm:spPr/>
    </dgm:pt>
    <dgm:pt modelId="{A627CF29-8C33-4592-B923-FDC5806D2180}" type="pres">
      <dgm:prSet presAssocID="{3F1566C3-F752-4866-BED3-A8F60B209BB7}" presName="node" presStyleLbl="alignAccFollowNode1" presStyleIdx="0" presStyleCnt="1">
        <dgm:presLayoutVars>
          <dgm:bulletEnabled val="1"/>
        </dgm:presLayoutVars>
      </dgm:prSet>
      <dgm:spPr/>
    </dgm:pt>
  </dgm:ptLst>
  <dgm:cxnLst>
    <dgm:cxn modelId="{55E53D04-36B9-44B5-9E27-4141620EA23E}" type="presOf" srcId="{4A448894-CF33-47B7-90A0-131F57A94B9A}" destId="{DA40A251-848D-48FC-BA58-7D776E25AF2C}" srcOrd="0" destOrd="0" presId="urn:microsoft.com/office/officeart/2005/8/layout/lProcess3"/>
    <dgm:cxn modelId="{8ABC5973-EC69-4DE8-90CF-CB6721D10D3C}" srcId="{E3EE0273-0879-40EF-B39B-49C9441E1D85}" destId="{3F1566C3-F752-4866-BED3-A8F60B209BB7}" srcOrd="0" destOrd="0" parTransId="{EF638CDF-E818-4D34-B564-599EE9E8B118}" sibTransId="{614371D5-DE0F-4BA9-B4CE-3DC03F4A8C26}"/>
    <dgm:cxn modelId="{D3EBC7C4-8A15-4C0F-8032-7ECC126571DD}" srcId="{D15BC9FB-7D00-42A8-AA90-EAAC507231E8}" destId="{4A448894-CF33-47B7-90A0-131F57A94B9A}" srcOrd="0" destOrd="0" parTransId="{4CAC0392-D6A2-4A6A-AF51-956612269A1B}" sibTransId="{0DB47B4C-A962-49E3-96B8-EA92EE071820}"/>
    <dgm:cxn modelId="{D29F4EE0-D83D-4CC7-B19E-6CB2FAB985CD}" srcId="{D15BC9FB-7D00-42A8-AA90-EAAC507231E8}" destId="{E3EE0273-0879-40EF-B39B-49C9441E1D85}" srcOrd="1" destOrd="0" parTransId="{1E561DE1-DF0B-48CC-9A07-F8BDE052A259}" sibTransId="{E4D0BE9B-3421-4915-8FE3-4EE1952596DB}"/>
    <dgm:cxn modelId="{BD8F93F1-0AEF-44D8-834C-4B168E3F18B9}" type="presOf" srcId="{E3EE0273-0879-40EF-B39B-49C9441E1D85}" destId="{8DF317BB-0988-4AE0-8F43-09442934E49C}" srcOrd="0" destOrd="0" presId="urn:microsoft.com/office/officeart/2005/8/layout/lProcess3"/>
    <dgm:cxn modelId="{18B990FA-F1F3-4BA1-92E7-435E60310628}" type="presOf" srcId="{3F1566C3-F752-4866-BED3-A8F60B209BB7}" destId="{A627CF29-8C33-4592-B923-FDC5806D2180}" srcOrd="0" destOrd="0" presId="urn:microsoft.com/office/officeart/2005/8/layout/lProcess3"/>
    <dgm:cxn modelId="{DE6193FA-A040-482A-AA77-92E4E2F5F1BA}" type="presOf" srcId="{D15BC9FB-7D00-42A8-AA90-EAAC507231E8}" destId="{A94E6DB9-4535-490A-ADA8-476575E8B09B}" srcOrd="0" destOrd="0" presId="urn:microsoft.com/office/officeart/2005/8/layout/lProcess3"/>
    <dgm:cxn modelId="{1D1CB47E-F340-489F-A91B-CD4CEC84FC54}" type="presParOf" srcId="{A94E6DB9-4535-490A-ADA8-476575E8B09B}" destId="{B35C5577-4D82-4919-AD41-6C825A878A04}" srcOrd="0" destOrd="0" presId="urn:microsoft.com/office/officeart/2005/8/layout/lProcess3"/>
    <dgm:cxn modelId="{A52172CB-A72C-4C6B-B89E-325392A040E5}" type="presParOf" srcId="{B35C5577-4D82-4919-AD41-6C825A878A04}" destId="{DA40A251-848D-48FC-BA58-7D776E25AF2C}" srcOrd="0" destOrd="0" presId="urn:microsoft.com/office/officeart/2005/8/layout/lProcess3"/>
    <dgm:cxn modelId="{1D60CDB6-17D8-470E-8B97-B5591A5B2BD2}" type="presParOf" srcId="{A94E6DB9-4535-490A-ADA8-476575E8B09B}" destId="{6FB0B70A-E977-4495-9620-4EBF29C644C6}" srcOrd="1" destOrd="0" presId="urn:microsoft.com/office/officeart/2005/8/layout/lProcess3"/>
    <dgm:cxn modelId="{39D91137-55A7-4B67-B64C-2B7BEA720E66}" type="presParOf" srcId="{A94E6DB9-4535-490A-ADA8-476575E8B09B}" destId="{B9C95A78-4EB7-42B9-B58D-C3BC3115A655}" srcOrd="2" destOrd="0" presId="urn:microsoft.com/office/officeart/2005/8/layout/lProcess3"/>
    <dgm:cxn modelId="{920591E4-46AE-44DC-A62B-CD47F56C2092}" type="presParOf" srcId="{B9C95A78-4EB7-42B9-B58D-C3BC3115A655}" destId="{8DF317BB-0988-4AE0-8F43-09442934E49C}" srcOrd="0" destOrd="0" presId="urn:microsoft.com/office/officeart/2005/8/layout/lProcess3"/>
    <dgm:cxn modelId="{7FFD60D1-CCD7-4C42-A2D1-401E4BFDBBA1}" type="presParOf" srcId="{B9C95A78-4EB7-42B9-B58D-C3BC3115A655}" destId="{3AA34FEA-D71D-4503-9635-7696E200BE45}" srcOrd="1" destOrd="0" presId="urn:microsoft.com/office/officeart/2005/8/layout/lProcess3"/>
    <dgm:cxn modelId="{B3822364-071D-482A-B5CE-143A113F6D9C}" type="presParOf" srcId="{B9C95A78-4EB7-42B9-B58D-C3BC3115A655}" destId="{A627CF29-8C33-4592-B923-FDC5806D2180}" srcOrd="2"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124F8544-CD98-4799-91C7-1EE94A302257}"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2179CFEA-7F61-4F36-9962-8383C6F03524}">
      <dgm:prSet/>
      <dgm:spPr/>
      <dgm:t>
        <a:bodyPr/>
        <a:lstStyle/>
        <a:p>
          <a:pPr algn="ctr"/>
          <a:r>
            <a:rPr lang="en-US" b="1" dirty="0"/>
            <a:t>Section 404</a:t>
          </a:r>
          <a:endParaRPr lang="en-US" dirty="0"/>
        </a:p>
      </dgm:t>
    </dgm:pt>
    <dgm:pt modelId="{EB178A82-65A2-48C9-95FB-55574724188D}" type="parTrans" cxnId="{9166BBEC-CBCB-46D6-98D9-4BC352FB6E21}">
      <dgm:prSet/>
      <dgm:spPr/>
      <dgm:t>
        <a:bodyPr/>
        <a:lstStyle/>
        <a:p>
          <a:pPr algn="ctr"/>
          <a:endParaRPr lang="en-US"/>
        </a:p>
      </dgm:t>
    </dgm:pt>
    <dgm:pt modelId="{D68869FC-BF73-425B-A42F-FDCFAD1F3285}" type="sibTrans" cxnId="{9166BBEC-CBCB-46D6-98D9-4BC352FB6E21}">
      <dgm:prSet/>
      <dgm:spPr/>
      <dgm:t>
        <a:bodyPr/>
        <a:lstStyle/>
        <a:p>
          <a:pPr algn="ctr"/>
          <a:endParaRPr lang="en-US"/>
        </a:p>
      </dgm:t>
    </dgm:pt>
    <dgm:pt modelId="{8C200A85-6C44-4BA0-A461-017A26FF1F79}">
      <dgm:prSet/>
      <dgm:spPr/>
      <dgm:t>
        <a:bodyPr/>
        <a:lstStyle/>
        <a:p>
          <a:pPr algn="ctr"/>
          <a:r>
            <a:rPr lang="en-US" b="1"/>
            <a:t>Department of Administration</a:t>
          </a:r>
          <a:endParaRPr lang="en-US"/>
        </a:p>
      </dgm:t>
    </dgm:pt>
    <dgm:pt modelId="{2BEAD523-1732-4AE6-AF1E-3FFD586CF06A}" type="parTrans" cxnId="{3B041784-855E-4A53-9219-192846A4E129}">
      <dgm:prSet/>
      <dgm:spPr/>
      <dgm:t>
        <a:bodyPr/>
        <a:lstStyle/>
        <a:p>
          <a:pPr algn="ctr"/>
          <a:endParaRPr lang="en-US"/>
        </a:p>
      </dgm:t>
    </dgm:pt>
    <dgm:pt modelId="{C97C5B7E-FEBC-47E2-9B3D-DC0DB6AB2B98}" type="sibTrans" cxnId="{3B041784-855E-4A53-9219-192846A4E129}">
      <dgm:prSet/>
      <dgm:spPr/>
      <dgm:t>
        <a:bodyPr/>
        <a:lstStyle/>
        <a:p>
          <a:pPr algn="ctr"/>
          <a:endParaRPr lang="en-US"/>
        </a:p>
      </dgm:t>
    </dgm:pt>
    <dgm:pt modelId="{C1AA416A-1D8A-4A57-927E-ED1BA392EED7}" type="pres">
      <dgm:prSet presAssocID="{124F8544-CD98-4799-91C7-1EE94A302257}" presName="linear" presStyleCnt="0">
        <dgm:presLayoutVars>
          <dgm:animLvl val="lvl"/>
          <dgm:resizeHandles val="exact"/>
        </dgm:presLayoutVars>
      </dgm:prSet>
      <dgm:spPr/>
    </dgm:pt>
    <dgm:pt modelId="{3DC7E583-C1E0-434C-B0FF-C49226205455}" type="pres">
      <dgm:prSet presAssocID="{2179CFEA-7F61-4F36-9962-8383C6F03524}" presName="parentText" presStyleLbl="node1" presStyleIdx="0" presStyleCnt="2">
        <dgm:presLayoutVars>
          <dgm:chMax val="0"/>
          <dgm:bulletEnabled val="1"/>
        </dgm:presLayoutVars>
      </dgm:prSet>
      <dgm:spPr/>
    </dgm:pt>
    <dgm:pt modelId="{8002457E-DA61-45DF-BBF6-F62D03DFDF22}" type="pres">
      <dgm:prSet presAssocID="{D68869FC-BF73-425B-A42F-FDCFAD1F3285}" presName="spacer" presStyleCnt="0"/>
      <dgm:spPr/>
    </dgm:pt>
    <dgm:pt modelId="{F0D3FA70-0149-4410-8B49-FBD14EC84F82}" type="pres">
      <dgm:prSet presAssocID="{8C200A85-6C44-4BA0-A461-017A26FF1F79}" presName="parentText" presStyleLbl="node1" presStyleIdx="1" presStyleCnt="2">
        <dgm:presLayoutVars>
          <dgm:chMax val="0"/>
          <dgm:bulletEnabled val="1"/>
        </dgm:presLayoutVars>
      </dgm:prSet>
      <dgm:spPr/>
    </dgm:pt>
  </dgm:ptLst>
  <dgm:cxnLst>
    <dgm:cxn modelId="{50B82D27-9215-4439-A5FE-994FDEB11DA9}" type="presOf" srcId="{124F8544-CD98-4799-91C7-1EE94A302257}" destId="{C1AA416A-1D8A-4A57-927E-ED1BA392EED7}" srcOrd="0" destOrd="0" presId="urn:microsoft.com/office/officeart/2005/8/layout/vList2"/>
    <dgm:cxn modelId="{3B041784-855E-4A53-9219-192846A4E129}" srcId="{124F8544-CD98-4799-91C7-1EE94A302257}" destId="{8C200A85-6C44-4BA0-A461-017A26FF1F79}" srcOrd="1" destOrd="0" parTransId="{2BEAD523-1732-4AE6-AF1E-3FFD586CF06A}" sibTransId="{C97C5B7E-FEBC-47E2-9B3D-DC0DB6AB2B98}"/>
    <dgm:cxn modelId="{6AE996C8-6BCA-4DD2-BBFA-83417ADC652D}" type="presOf" srcId="{2179CFEA-7F61-4F36-9962-8383C6F03524}" destId="{3DC7E583-C1E0-434C-B0FF-C49226205455}" srcOrd="0" destOrd="0" presId="urn:microsoft.com/office/officeart/2005/8/layout/vList2"/>
    <dgm:cxn modelId="{9166BBEC-CBCB-46D6-98D9-4BC352FB6E21}" srcId="{124F8544-CD98-4799-91C7-1EE94A302257}" destId="{2179CFEA-7F61-4F36-9962-8383C6F03524}" srcOrd="0" destOrd="0" parTransId="{EB178A82-65A2-48C9-95FB-55574724188D}" sibTransId="{D68869FC-BF73-425B-A42F-FDCFAD1F3285}"/>
    <dgm:cxn modelId="{DCA13EFF-CF87-415A-B44D-A39B3197FE5D}" type="presOf" srcId="{8C200A85-6C44-4BA0-A461-017A26FF1F79}" destId="{F0D3FA70-0149-4410-8B49-FBD14EC84F82}" srcOrd="0" destOrd="0" presId="urn:microsoft.com/office/officeart/2005/8/layout/vList2"/>
    <dgm:cxn modelId="{E0D0D1F0-5D21-4A7A-B8A4-3C6B030E8FF6}" type="presParOf" srcId="{C1AA416A-1D8A-4A57-927E-ED1BA392EED7}" destId="{3DC7E583-C1E0-434C-B0FF-C49226205455}" srcOrd="0" destOrd="0" presId="urn:microsoft.com/office/officeart/2005/8/layout/vList2"/>
    <dgm:cxn modelId="{D1857F6C-1F94-49DE-AE60-A152D74E9C33}" type="presParOf" srcId="{C1AA416A-1D8A-4A57-927E-ED1BA392EED7}" destId="{8002457E-DA61-45DF-BBF6-F62D03DFDF22}" srcOrd="1" destOrd="0" presId="urn:microsoft.com/office/officeart/2005/8/layout/vList2"/>
    <dgm:cxn modelId="{0B234BC3-1A93-4862-8895-87689C45F61F}" type="presParOf" srcId="{C1AA416A-1D8A-4A57-927E-ED1BA392EED7}" destId="{F0D3FA70-0149-4410-8B49-FBD14EC84F82}"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652AF76F-7657-4D67-BC50-53526199ED64}" type="doc">
      <dgm:prSet loTypeId="urn:microsoft.com/office/officeart/2005/8/layout/vList2" loCatId="list" qsTypeId="urn:microsoft.com/office/officeart/2005/8/quickstyle/3d2" qsCatId="3D" csTypeId="urn:microsoft.com/office/officeart/2005/8/colors/accent1_2" csCatId="accent1"/>
      <dgm:spPr/>
      <dgm:t>
        <a:bodyPr/>
        <a:lstStyle/>
        <a:p>
          <a:endParaRPr lang="en-US"/>
        </a:p>
      </dgm:t>
    </dgm:pt>
    <dgm:pt modelId="{0CE01A25-ECF1-4897-BF0E-529A7FFC5DD8}">
      <dgm:prSet custT="1"/>
      <dgm:spPr/>
      <dgm:t>
        <a:bodyPr/>
        <a:lstStyle/>
        <a:p>
          <a:pPr algn="ctr"/>
          <a:r>
            <a:rPr lang="en-US" sz="6000" b="1"/>
            <a:t>State Construction Office</a:t>
          </a:r>
          <a:endParaRPr lang="en-US" sz="6000"/>
        </a:p>
      </dgm:t>
    </dgm:pt>
    <dgm:pt modelId="{C0658A7F-D6FF-4F51-9C85-D2EDA3BCD27B}" type="parTrans" cxnId="{8D333CBC-5221-482A-83CF-652D46ED2EDB}">
      <dgm:prSet/>
      <dgm:spPr/>
      <dgm:t>
        <a:bodyPr/>
        <a:lstStyle/>
        <a:p>
          <a:endParaRPr lang="en-US"/>
        </a:p>
      </dgm:t>
    </dgm:pt>
    <dgm:pt modelId="{92F8DDCE-9B78-429B-B7E1-000EE2667CDD}" type="sibTrans" cxnId="{8D333CBC-5221-482A-83CF-652D46ED2EDB}">
      <dgm:prSet/>
      <dgm:spPr/>
      <dgm:t>
        <a:bodyPr/>
        <a:lstStyle/>
        <a:p>
          <a:endParaRPr lang="en-US"/>
        </a:p>
      </dgm:t>
    </dgm:pt>
    <dgm:pt modelId="{59F71996-4288-42F1-A7C6-FFF5453E5C90}" type="pres">
      <dgm:prSet presAssocID="{652AF76F-7657-4D67-BC50-53526199ED64}" presName="linear" presStyleCnt="0">
        <dgm:presLayoutVars>
          <dgm:animLvl val="lvl"/>
          <dgm:resizeHandles val="exact"/>
        </dgm:presLayoutVars>
      </dgm:prSet>
      <dgm:spPr/>
    </dgm:pt>
    <dgm:pt modelId="{B92EBAC0-7E78-46B8-88CB-735CFE53997F}" type="pres">
      <dgm:prSet presAssocID="{0CE01A25-ECF1-4897-BF0E-529A7FFC5DD8}" presName="parentText" presStyleLbl="node1" presStyleIdx="0" presStyleCnt="1">
        <dgm:presLayoutVars>
          <dgm:chMax val="0"/>
          <dgm:bulletEnabled val="1"/>
        </dgm:presLayoutVars>
      </dgm:prSet>
      <dgm:spPr/>
    </dgm:pt>
  </dgm:ptLst>
  <dgm:cxnLst>
    <dgm:cxn modelId="{40CE4BAA-1815-4DE9-992B-55F6E7BC0979}" type="presOf" srcId="{0CE01A25-ECF1-4897-BF0E-529A7FFC5DD8}" destId="{B92EBAC0-7E78-46B8-88CB-735CFE53997F}" srcOrd="0" destOrd="0" presId="urn:microsoft.com/office/officeart/2005/8/layout/vList2"/>
    <dgm:cxn modelId="{8D333CBC-5221-482A-83CF-652D46ED2EDB}" srcId="{652AF76F-7657-4D67-BC50-53526199ED64}" destId="{0CE01A25-ECF1-4897-BF0E-529A7FFC5DD8}" srcOrd="0" destOrd="0" parTransId="{C0658A7F-D6FF-4F51-9C85-D2EDA3BCD27B}" sibTransId="{92F8DDCE-9B78-429B-B7E1-000EE2667CDD}"/>
    <dgm:cxn modelId="{F198E0BD-160B-46C0-86E9-E5179C4004AA}" type="presOf" srcId="{652AF76F-7657-4D67-BC50-53526199ED64}" destId="{59F71996-4288-42F1-A7C6-FFF5453E5C90}" srcOrd="0" destOrd="0" presId="urn:microsoft.com/office/officeart/2005/8/layout/vList2"/>
    <dgm:cxn modelId="{BA8F3F16-9D5B-4004-8C29-699B880AA8CB}" type="presParOf" srcId="{59F71996-4288-42F1-A7C6-FFF5453E5C90}" destId="{B92EBAC0-7E78-46B8-88CB-735CFE53997F}"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58D35F3E-7A53-4E7F-BC9D-3D260F45FC6B}" type="doc">
      <dgm:prSet loTypeId="urn:microsoft.com/office/officeart/2005/8/layout/vList2" loCatId="list" qsTypeId="urn:microsoft.com/office/officeart/2005/8/quickstyle/3d2" qsCatId="3D" csTypeId="urn:microsoft.com/office/officeart/2005/8/colors/colorful1" csCatId="colorful"/>
      <dgm:spPr/>
      <dgm:t>
        <a:bodyPr/>
        <a:lstStyle/>
        <a:p>
          <a:endParaRPr lang="en-US"/>
        </a:p>
      </dgm:t>
    </dgm:pt>
    <dgm:pt modelId="{A68FD789-CA45-45B6-A145-1BF4D88F9C09}">
      <dgm:prSet custT="1"/>
      <dgm:spPr/>
      <dgm:t>
        <a:bodyPr/>
        <a:lstStyle/>
        <a:p>
          <a:pPr algn="ctr"/>
          <a:r>
            <a:rPr lang="en-US" sz="4400" b="1"/>
            <a:t>919-807-4100 </a:t>
          </a:r>
          <a:endParaRPr lang="en-US" sz="4400"/>
        </a:p>
      </dgm:t>
    </dgm:pt>
    <dgm:pt modelId="{798C41CC-3D18-4175-8B72-F51DDD0EE5D2}" type="parTrans" cxnId="{A09CAE66-08C7-4256-B87C-073B6940F7F0}">
      <dgm:prSet/>
      <dgm:spPr/>
      <dgm:t>
        <a:bodyPr/>
        <a:lstStyle/>
        <a:p>
          <a:endParaRPr lang="en-US"/>
        </a:p>
      </dgm:t>
    </dgm:pt>
    <dgm:pt modelId="{8523D300-6F46-4ED0-863D-C13E831FD3B0}" type="sibTrans" cxnId="{A09CAE66-08C7-4256-B87C-073B6940F7F0}">
      <dgm:prSet/>
      <dgm:spPr/>
      <dgm:t>
        <a:bodyPr/>
        <a:lstStyle/>
        <a:p>
          <a:endParaRPr lang="en-US"/>
        </a:p>
      </dgm:t>
    </dgm:pt>
    <dgm:pt modelId="{466887B8-2677-4945-A5B6-FE68DEBC54C3}">
      <dgm:prSet/>
      <dgm:spPr/>
      <dgm:t>
        <a:bodyPr/>
        <a:lstStyle/>
        <a:p>
          <a:pPr algn="ctr"/>
          <a:r>
            <a:rPr lang="en-US" dirty="0"/>
            <a:t>The State Construction Office has jurisdiction and responsibilities as described in Chapter 100 of this Manual.</a:t>
          </a:r>
        </a:p>
      </dgm:t>
    </dgm:pt>
    <dgm:pt modelId="{F0195DD0-F202-419D-AD1A-4A340FE01A1D}" type="parTrans" cxnId="{E7A785C2-2348-4D64-860B-7A527781DC65}">
      <dgm:prSet/>
      <dgm:spPr/>
      <dgm:t>
        <a:bodyPr/>
        <a:lstStyle/>
        <a:p>
          <a:endParaRPr lang="en-US"/>
        </a:p>
      </dgm:t>
    </dgm:pt>
    <dgm:pt modelId="{92BEDDAC-148E-44D8-B15E-D515D3B98B2C}" type="sibTrans" cxnId="{E7A785C2-2348-4D64-860B-7A527781DC65}">
      <dgm:prSet/>
      <dgm:spPr/>
      <dgm:t>
        <a:bodyPr/>
        <a:lstStyle/>
        <a:p>
          <a:endParaRPr lang="en-US"/>
        </a:p>
      </dgm:t>
    </dgm:pt>
    <dgm:pt modelId="{DB493E76-3C66-4F08-A5F0-E270A284D822}" type="pres">
      <dgm:prSet presAssocID="{58D35F3E-7A53-4E7F-BC9D-3D260F45FC6B}" presName="linear" presStyleCnt="0">
        <dgm:presLayoutVars>
          <dgm:animLvl val="lvl"/>
          <dgm:resizeHandles val="exact"/>
        </dgm:presLayoutVars>
      </dgm:prSet>
      <dgm:spPr/>
    </dgm:pt>
    <dgm:pt modelId="{F8E5916C-567E-4667-B85F-96E46C83C700}" type="pres">
      <dgm:prSet presAssocID="{A68FD789-CA45-45B6-A145-1BF4D88F9C09}" presName="parentText" presStyleLbl="node1" presStyleIdx="0" presStyleCnt="2" custLinFactNeighborX="-1231">
        <dgm:presLayoutVars>
          <dgm:chMax val="0"/>
          <dgm:bulletEnabled val="1"/>
        </dgm:presLayoutVars>
      </dgm:prSet>
      <dgm:spPr/>
    </dgm:pt>
    <dgm:pt modelId="{20282B85-5DE3-49AA-92F8-B9EDC9518C8D}" type="pres">
      <dgm:prSet presAssocID="{8523D300-6F46-4ED0-863D-C13E831FD3B0}" presName="spacer" presStyleCnt="0"/>
      <dgm:spPr/>
    </dgm:pt>
    <dgm:pt modelId="{4F481300-2791-4056-B7F1-180E586087D4}" type="pres">
      <dgm:prSet presAssocID="{466887B8-2677-4945-A5B6-FE68DEBC54C3}" presName="parentText" presStyleLbl="node1" presStyleIdx="1" presStyleCnt="2">
        <dgm:presLayoutVars>
          <dgm:chMax val="0"/>
          <dgm:bulletEnabled val="1"/>
        </dgm:presLayoutVars>
      </dgm:prSet>
      <dgm:spPr/>
    </dgm:pt>
  </dgm:ptLst>
  <dgm:cxnLst>
    <dgm:cxn modelId="{27929426-1354-4C8A-A930-DE69E6D04F85}" type="presOf" srcId="{58D35F3E-7A53-4E7F-BC9D-3D260F45FC6B}" destId="{DB493E76-3C66-4F08-A5F0-E270A284D822}" srcOrd="0" destOrd="0" presId="urn:microsoft.com/office/officeart/2005/8/layout/vList2"/>
    <dgm:cxn modelId="{6DF0FC62-35BA-4A76-A5A7-96289D2DD68E}" type="presOf" srcId="{466887B8-2677-4945-A5B6-FE68DEBC54C3}" destId="{4F481300-2791-4056-B7F1-180E586087D4}" srcOrd="0" destOrd="0" presId="urn:microsoft.com/office/officeart/2005/8/layout/vList2"/>
    <dgm:cxn modelId="{A09CAE66-08C7-4256-B87C-073B6940F7F0}" srcId="{58D35F3E-7A53-4E7F-BC9D-3D260F45FC6B}" destId="{A68FD789-CA45-45B6-A145-1BF4D88F9C09}" srcOrd="0" destOrd="0" parTransId="{798C41CC-3D18-4175-8B72-F51DDD0EE5D2}" sibTransId="{8523D300-6F46-4ED0-863D-C13E831FD3B0}"/>
    <dgm:cxn modelId="{059B9457-7419-413A-B971-DDDF732BDDA3}" type="presOf" srcId="{A68FD789-CA45-45B6-A145-1BF4D88F9C09}" destId="{F8E5916C-567E-4667-B85F-96E46C83C700}" srcOrd="0" destOrd="0" presId="urn:microsoft.com/office/officeart/2005/8/layout/vList2"/>
    <dgm:cxn modelId="{E7A785C2-2348-4D64-860B-7A527781DC65}" srcId="{58D35F3E-7A53-4E7F-BC9D-3D260F45FC6B}" destId="{466887B8-2677-4945-A5B6-FE68DEBC54C3}" srcOrd="1" destOrd="0" parTransId="{F0195DD0-F202-419D-AD1A-4A340FE01A1D}" sibTransId="{92BEDDAC-148E-44D8-B15E-D515D3B98B2C}"/>
    <dgm:cxn modelId="{7A8FFFFF-5CD2-484D-92BE-746D3E51FE09}" type="presParOf" srcId="{DB493E76-3C66-4F08-A5F0-E270A284D822}" destId="{F8E5916C-567E-4667-B85F-96E46C83C700}" srcOrd="0" destOrd="0" presId="urn:microsoft.com/office/officeart/2005/8/layout/vList2"/>
    <dgm:cxn modelId="{671E138C-0C67-40F6-AC2C-81AD0B1F3C4A}" type="presParOf" srcId="{DB493E76-3C66-4F08-A5F0-E270A284D822}" destId="{20282B85-5DE3-49AA-92F8-B9EDC9518C8D}" srcOrd="1" destOrd="0" presId="urn:microsoft.com/office/officeart/2005/8/layout/vList2"/>
    <dgm:cxn modelId="{FF299F50-434B-47A8-92D7-903AF488AA63}" type="presParOf" srcId="{DB493E76-3C66-4F08-A5F0-E270A284D822}" destId="{4F481300-2791-4056-B7F1-180E586087D4}" srcOrd="2"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E730C131-C387-4FF1-A074-F2A6325A97DB}" type="doc">
      <dgm:prSet loTypeId="urn:microsoft.com/office/officeart/2005/8/layout/target3" loCatId="relationship" qsTypeId="urn:microsoft.com/office/officeart/2005/8/quickstyle/simple5" qsCatId="simple" csTypeId="urn:microsoft.com/office/officeart/2005/8/colors/accent2_3" csCatId="accent2" phldr="1"/>
      <dgm:spPr/>
      <dgm:t>
        <a:bodyPr/>
        <a:lstStyle/>
        <a:p>
          <a:endParaRPr lang="en-US"/>
        </a:p>
      </dgm:t>
    </dgm:pt>
    <dgm:pt modelId="{A5F8C2A0-F2BB-47B5-AB59-A77B14D072EF}">
      <dgm:prSet/>
      <dgm:spPr/>
      <dgm:t>
        <a:bodyPr/>
        <a:lstStyle/>
        <a:p>
          <a:r>
            <a:rPr lang="en-US"/>
            <a:t>State Environmental Clearinghouse: 919-807-2425 </a:t>
          </a:r>
        </a:p>
      </dgm:t>
    </dgm:pt>
    <dgm:pt modelId="{858B93CF-5DB2-4CE8-9ACB-6A5D99972F93}" type="parTrans" cxnId="{5D1C06D5-A555-4B25-B31F-FC32C539D600}">
      <dgm:prSet/>
      <dgm:spPr/>
      <dgm:t>
        <a:bodyPr/>
        <a:lstStyle/>
        <a:p>
          <a:endParaRPr lang="en-US"/>
        </a:p>
      </dgm:t>
    </dgm:pt>
    <dgm:pt modelId="{4A87826A-CDFF-455D-A804-011021CD713C}" type="sibTrans" cxnId="{5D1C06D5-A555-4B25-B31F-FC32C539D600}">
      <dgm:prSet/>
      <dgm:spPr/>
      <dgm:t>
        <a:bodyPr/>
        <a:lstStyle/>
        <a:p>
          <a:endParaRPr lang="en-US"/>
        </a:p>
      </dgm:t>
    </dgm:pt>
    <dgm:pt modelId="{5BBE5D26-99CB-4AE1-995C-63803EF44542}">
      <dgm:prSet/>
      <dgm:spPr/>
      <dgm:t>
        <a:bodyPr/>
        <a:lstStyle/>
        <a:p>
          <a:r>
            <a:rPr lang="en-US" dirty="0"/>
            <a:t> The North Carolina Environmental Policy Act, as set forth in GS113A, involving construction of structures, grading, land/air/water-disturbing activities, or the construction of water distribution or sewer collection systems or extensions be subject to the provisions of this Act.</a:t>
          </a:r>
        </a:p>
      </dgm:t>
    </dgm:pt>
    <dgm:pt modelId="{BF7E2BCC-D121-437F-9D39-D1945749632F}" type="parTrans" cxnId="{0B394E86-3836-4FAE-8356-DE594D33732C}">
      <dgm:prSet/>
      <dgm:spPr/>
      <dgm:t>
        <a:bodyPr/>
        <a:lstStyle/>
        <a:p>
          <a:endParaRPr lang="en-US"/>
        </a:p>
      </dgm:t>
    </dgm:pt>
    <dgm:pt modelId="{D5D5FFFA-46B6-45A9-B200-21989179090E}" type="sibTrans" cxnId="{0B394E86-3836-4FAE-8356-DE594D33732C}">
      <dgm:prSet/>
      <dgm:spPr/>
      <dgm:t>
        <a:bodyPr/>
        <a:lstStyle/>
        <a:p>
          <a:endParaRPr lang="en-US"/>
        </a:p>
      </dgm:t>
    </dgm:pt>
    <dgm:pt modelId="{1E77D46B-B805-44FB-B93A-AA74AC04886A}" type="pres">
      <dgm:prSet presAssocID="{E730C131-C387-4FF1-A074-F2A6325A97DB}" presName="Name0" presStyleCnt="0">
        <dgm:presLayoutVars>
          <dgm:chMax val="7"/>
          <dgm:dir/>
          <dgm:animLvl val="lvl"/>
          <dgm:resizeHandles val="exact"/>
        </dgm:presLayoutVars>
      </dgm:prSet>
      <dgm:spPr/>
    </dgm:pt>
    <dgm:pt modelId="{DC12C0A5-F8D6-4CC0-B6D3-8A7C163CE781}" type="pres">
      <dgm:prSet presAssocID="{A5F8C2A0-F2BB-47B5-AB59-A77B14D072EF}" presName="circle1" presStyleLbl="node1" presStyleIdx="0" presStyleCnt="2"/>
      <dgm:spPr/>
    </dgm:pt>
    <dgm:pt modelId="{E3E9022E-690A-4E5C-9E22-02D6E8AFCBF7}" type="pres">
      <dgm:prSet presAssocID="{A5F8C2A0-F2BB-47B5-AB59-A77B14D072EF}" presName="space" presStyleCnt="0"/>
      <dgm:spPr/>
    </dgm:pt>
    <dgm:pt modelId="{90313A8F-C4D4-41D5-85AA-722192316459}" type="pres">
      <dgm:prSet presAssocID="{A5F8C2A0-F2BB-47B5-AB59-A77B14D072EF}" presName="rect1" presStyleLbl="alignAcc1" presStyleIdx="0" presStyleCnt="2"/>
      <dgm:spPr/>
    </dgm:pt>
    <dgm:pt modelId="{5B709FAB-6FC3-4DEA-8017-FF1D08F167CC}" type="pres">
      <dgm:prSet presAssocID="{5BBE5D26-99CB-4AE1-995C-63803EF44542}" presName="vertSpace2" presStyleLbl="node1" presStyleIdx="0" presStyleCnt="2"/>
      <dgm:spPr/>
    </dgm:pt>
    <dgm:pt modelId="{FA6EEDBF-C8F6-4707-B1D3-8157C1A0068A}" type="pres">
      <dgm:prSet presAssocID="{5BBE5D26-99CB-4AE1-995C-63803EF44542}" presName="circle2" presStyleLbl="node1" presStyleIdx="1" presStyleCnt="2"/>
      <dgm:spPr/>
    </dgm:pt>
    <dgm:pt modelId="{9273DC13-0997-41A0-A62C-222683394EB5}" type="pres">
      <dgm:prSet presAssocID="{5BBE5D26-99CB-4AE1-995C-63803EF44542}" presName="rect2" presStyleLbl="alignAcc1" presStyleIdx="1" presStyleCnt="2"/>
      <dgm:spPr/>
    </dgm:pt>
    <dgm:pt modelId="{F9800BB6-241D-4841-9913-CF845D005330}" type="pres">
      <dgm:prSet presAssocID="{A5F8C2A0-F2BB-47B5-AB59-A77B14D072EF}" presName="rect1ParTxNoCh" presStyleLbl="alignAcc1" presStyleIdx="1" presStyleCnt="2">
        <dgm:presLayoutVars>
          <dgm:chMax val="1"/>
          <dgm:bulletEnabled val="1"/>
        </dgm:presLayoutVars>
      </dgm:prSet>
      <dgm:spPr/>
    </dgm:pt>
    <dgm:pt modelId="{8907CB7C-56A5-46FF-A728-E83E014DFC4F}" type="pres">
      <dgm:prSet presAssocID="{5BBE5D26-99CB-4AE1-995C-63803EF44542}" presName="rect2ParTxNoCh" presStyleLbl="alignAcc1" presStyleIdx="1" presStyleCnt="2">
        <dgm:presLayoutVars>
          <dgm:chMax val="1"/>
          <dgm:bulletEnabled val="1"/>
        </dgm:presLayoutVars>
      </dgm:prSet>
      <dgm:spPr/>
    </dgm:pt>
  </dgm:ptLst>
  <dgm:cxnLst>
    <dgm:cxn modelId="{924B8A7B-4ADF-45A5-97D0-2708B3ED8213}" type="presOf" srcId="{A5F8C2A0-F2BB-47B5-AB59-A77B14D072EF}" destId="{F9800BB6-241D-4841-9913-CF845D005330}" srcOrd="1" destOrd="0" presId="urn:microsoft.com/office/officeart/2005/8/layout/target3"/>
    <dgm:cxn modelId="{0B394E86-3836-4FAE-8356-DE594D33732C}" srcId="{E730C131-C387-4FF1-A074-F2A6325A97DB}" destId="{5BBE5D26-99CB-4AE1-995C-63803EF44542}" srcOrd="1" destOrd="0" parTransId="{BF7E2BCC-D121-437F-9D39-D1945749632F}" sibTransId="{D5D5FFFA-46B6-45A9-B200-21989179090E}"/>
    <dgm:cxn modelId="{EEFCC8B0-DE77-4B43-BC5D-C8BA5263CCB5}" type="presOf" srcId="{5BBE5D26-99CB-4AE1-995C-63803EF44542}" destId="{8907CB7C-56A5-46FF-A728-E83E014DFC4F}" srcOrd="1" destOrd="0" presId="urn:microsoft.com/office/officeart/2005/8/layout/target3"/>
    <dgm:cxn modelId="{5D1C06D5-A555-4B25-B31F-FC32C539D600}" srcId="{E730C131-C387-4FF1-A074-F2A6325A97DB}" destId="{A5F8C2A0-F2BB-47B5-AB59-A77B14D072EF}" srcOrd="0" destOrd="0" parTransId="{858B93CF-5DB2-4CE8-9ACB-6A5D99972F93}" sibTransId="{4A87826A-CDFF-455D-A804-011021CD713C}"/>
    <dgm:cxn modelId="{B9F0B7D7-BFAE-4C14-B247-6696D0CC1304}" type="presOf" srcId="{A5F8C2A0-F2BB-47B5-AB59-A77B14D072EF}" destId="{90313A8F-C4D4-41D5-85AA-722192316459}" srcOrd="0" destOrd="0" presId="urn:microsoft.com/office/officeart/2005/8/layout/target3"/>
    <dgm:cxn modelId="{8434F3D8-FC2E-48D3-BADD-C62347C7EC1C}" type="presOf" srcId="{E730C131-C387-4FF1-A074-F2A6325A97DB}" destId="{1E77D46B-B805-44FB-B93A-AA74AC04886A}" srcOrd="0" destOrd="0" presId="urn:microsoft.com/office/officeart/2005/8/layout/target3"/>
    <dgm:cxn modelId="{64AA46DD-A486-4669-AC2A-D0E44A757FA2}" type="presOf" srcId="{5BBE5D26-99CB-4AE1-995C-63803EF44542}" destId="{9273DC13-0997-41A0-A62C-222683394EB5}" srcOrd="0" destOrd="0" presId="urn:microsoft.com/office/officeart/2005/8/layout/target3"/>
    <dgm:cxn modelId="{3F0723B2-48B4-4601-B495-F267EDD915D5}" type="presParOf" srcId="{1E77D46B-B805-44FB-B93A-AA74AC04886A}" destId="{DC12C0A5-F8D6-4CC0-B6D3-8A7C163CE781}" srcOrd="0" destOrd="0" presId="urn:microsoft.com/office/officeart/2005/8/layout/target3"/>
    <dgm:cxn modelId="{AB2A0D27-87E7-44B1-AD82-BFE92354E685}" type="presParOf" srcId="{1E77D46B-B805-44FB-B93A-AA74AC04886A}" destId="{E3E9022E-690A-4E5C-9E22-02D6E8AFCBF7}" srcOrd="1" destOrd="0" presId="urn:microsoft.com/office/officeart/2005/8/layout/target3"/>
    <dgm:cxn modelId="{81ECE944-C8FA-4017-976F-88D1FDD4044E}" type="presParOf" srcId="{1E77D46B-B805-44FB-B93A-AA74AC04886A}" destId="{90313A8F-C4D4-41D5-85AA-722192316459}" srcOrd="2" destOrd="0" presId="urn:microsoft.com/office/officeart/2005/8/layout/target3"/>
    <dgm:cxn modelId="{AC8BFEB4-B710-4FB7-BD5E-CAC196F5DCE5}" type="presParOf" srcId="{1E77D46B-B805-44FB-B93A-AA74AC04886A}" destId="{5B709FAB-6FC3-4DEA-8017-FF1D08F167CC}" srcOrd="3" destOrd="0" presId="urn:microsoft.com/office/officeart/2005/8/layout/target3"/>
    <dgm:cxn modelId="{D96BC969-F8C4-4DF4-82AB-268407F85C4C}" type="presParOf" srcId="{1E77D46B-B805-44FB-B93A-AA74AC04886A}" destId="{FA6EEDBF-C8F6-4707-B1D3-8157C1A0068A}" srcOrd="4" destOrd="0" presId="urn:microsoft.com/office/officeart/2005/8/layout/target3"/>
    <dgm:cxn modelId="{2A074EB7-9DFF-4505-A106-4B0F488C5A13}" type="presParOf" srcId="{1E77D46B-B805-44FB-B93A-AA74AC04886A}" destId="{9273DC13-0997-41A0-A62C-222683394EB5}" srcOrd="5" destOrd="0" presId="urn:microsoft.com/office/officeart/2005/8/layout/target3"/>
    <dgm:cxn modelId="{0E868E0E-E58F-4AFC-B6E4-4E8E8E76328F}" type="presParOf" srcId="{1E77D46B-B805-44FB-B93A-AA74AC04886A}" destId="{F9800BB6-241D-4841-9913-CF845D005330}" srcOrd="6" destOrd="0" presId="urn:microsoft.com/office/officeart/2005/8/layout/target3"/>
    <dgm:cxn modelId="{1CC3A65C-EB1D-4B16-963E-AF52811FAE1E}" type="presParOf" srcId="{1E77D46B-B805-44FB-B93A-AA74AC04886A}" destId="{8907CB7C-56A5-46FF-A728-E83E014DFC4F}" srcOrd="7"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CBCFFD3E-9EAE-4AE5-A7E7-990735D0F426}" type="doc">
      <dgm:prSet loTypeId="urn:microsoft.com/office/officeart/2005/8/layout/orgChart1" loCatId="hierarchy" qsTypeId="urn:microsoft.com/office/officeart/2005/8/quickstyle/3d1" qsCatId="3D" csTypeId="urn:microsoft.com/office/officeart/2005/8/colors/colorful1" csCatId="colorful" phldr="1"/>
      <dgm:spPr/>
      <dgm:t>
        <a:bodyPr/>
        <a:lstStyle/>
        <a:p>
          <a:endParaRPr lang="en-US"/>
        </a:p>
      </dgm:t>
    </dgm:pt>
    <dgm:pt modelId="{F370F540-E35B-4041-A8DA-1E0337B3682E}">
      <dgm:prSet/>
      <dgm:spPr/>
      <dgm:t>
        <a:bodyPr/>
        <a:lstStyle/>
        <a:p>
          <a:r>
            <a:rPr lang="en-US" dirty="0"/>
            <a:t>Projects involving only interior renovations, except those projects involving a state or national historic site, are not required to be reviewed under the Environmental Policy Act. Other projects may also fall into the category of not having to be reviewed under the Environmental Policy Act if the Agency has established “minimum criteria” with the State Clearinghouse. For those projects subject to the Environmental Policy Act. The requirements of the Act may be fulfilled by filing one or more of the following with the State Clearinghouse: </a:t>
          </a:r>
        </a:p>
      </dgm:t>
    </dgm:pt>
    <dgm:pt modelId="{0EF84908-5260-4F0B-8CE6-F0B098D32E44}" type="parTrans" cxnId="{6CAC2A00-AC3C-4D2D-B1C9-CEFE3D847D8F}">
      <dgm:prSet/>
      <dgm:spPr/>
      <dgm:t>
        <a:bodyPr/>
        <a:lstStyle/>
        <a:p>
          <a:endParaRPr lang="en-US"/>
        </a:p>
      </dgm:t>
    </dgm:pt>
    <dgm:pt modelId="{B663840D-E7E3-4840-BB7F-F4901420379D}" type="sibTrans" cxnId="{6CAC2A00-AC3C-4D2D-B1C9-CEFE3D847D8F}">
      <dgm:prSet/>
      <dgm:spPr/>
      <dgm:t>
        <a:bodyPr/>
        <a:lstStyle/>
        <a:p>
          <a:endParaRPr lang="en-US"/>
        </a:p>
      </dgm:t>
    </dgm:pt>
    <dgm:pt modelId="{253402D5-6DDF-4003-BB6C-938D47F36AC4}">
      <dgm:prSet/>
      <dgm:spPr/>
      <dgm:t>
        <a:bodyPr/>
        <a:lstStyle/>
        <a:p>
          <a:r>
            <a:rPr lang="en-US"/>
            <a:t>a) Environmental Assessment (EA) </a:t>
          </a:r>
        </a:p>
      </dgm:t>
    </dgm:pt>
    <dgm:pt modelId="{C76734DE-D79E-42C9-AE7C-D1A905336AB7}" type="parTrans" cxnId="{EE3F5DB0-2F2C-4B43-8877-8810A447E7E6}">
      <dgm:prSet/>
      <dgm:spPr/>
      <dgm:t>
        <a:bodyPr/>
        <a:lstStyle/>
        <a:p>
          <a:endParaRPr lang="en-US"/>
        </a:p>
      </dgm:t>
    </dgm:pt>
    <dgm:pt modelId="{08757313-2801-47E3-B085-67EBB2599789}" type="sibTrans" cxnId="{EE3F5DB0-2F2C-4B43-8877-8810A447E7E6}">
      <dgm:prSet/>
      <dgm:spPr/>
      <dgm:t>
        <a:bodyPr/>
        <a:lstStyle/>
        <a:p>
          <a:endParaRPr lang="en-US"/>
        </a:p>
      </dgm:t>
    </dgm:pt>
    <dgm:pt modelId="{598C0904-F4F6-4360-AC72-D68928C15A3C}">
      <dgm:prSet/>
      <dgm:spPr/>
      <dgm:t>
        <a:bodyPr/>
        <a:lstStyle/>
        <a:p>
          <a:r>
            <a:rPr lang="en-US"/>
            <a:t>b) A Finding of No Significant Impact (FONSI) </a:t>
          </a:r>
        </a:p>
      </dgm:t>
    </dgm:pt>
    <dgm:pt modelId="{662D0BA0-0EA2-4238-98BB-4F2B5D81F4B5}" type="parTrans" cxnId="{C2F29D97-36BE-42F4-BC00-A6407D4A7B74}">
      <dgm:prSet/>
      <dgm:spPr/>
      <dgm:t>
        <a:bodyPr/>
        <a:lstStyle/>
        <a:p>
          <a:endParaRPr lang="en-US"/>
        </a:p>
      </dgm:t>
    </dgm:pt>
    <dgm:pt modelId="{7063791F-F6B0-4CD3-8B13-1C2703A4EA01}" type="sibTrans" cxnId="{C2F29D97-36BE-42F4-BC00-A6407D4A7B74}">
      <dgm:prSet/>
      <dgm:spPr/>
      <dgm:t>
        <a:bodyPr/>
        <a:lstStyle/>
        <a:p>
          <a:endParaRPr lang="en-US"/>
        </a:p>
      </dgm:t>
    </dgm:pt>
    <dgm:pt modelId="{D6A0DF67-CE04-4034-B574-891B5AB30080}">
      <dgm:prSet/>
      <dgm:spPr/>
      <dgm:t>
        <a:bodyPr/>
        <a:lstStyle/>
        <a:p>
          <a:r>
            <a:rPr lang="fr-FR"/>
            <a:t>c) Environmental Impact Statement (EIS)</a:t>
          </a:r>
          <a:endParaRPr lang="en-US"/>
        </a:p>
      </dgm:t>
    </dgm:pt>
    <dgm:pt modelId="{B9C316B6-2919-4839-ABDE-DC94CCE0599E}" type="parTrans" cxnId="{BCB6DAE8-2B9A-46A4-B51D-579DFEC4ACAA}">
      <dgm:prSet/>
      <dgm:spPr/>
      <dgm:t>
        <a:bodyPr/>
        <a:lstStyle/>
        <a:p>
          <a:endParaRPr lang="en-US"/>
        </a:p>
      </dgm:t>
    </dgm:pt>
    <dgm:pt modelId="{831DDFF6-FEFF-4D06-AD5A-1A947217F788}" type="sibTrans" cxnId="{BCB6DAE8-2B9A-46A4-B51D-579DFEC4ACAA}">
      <dgm:prSet/>
      <dgm:spPr/>
      <dgm:t>
        <a:bodyPr/>
        <a:lstStyle/>
        <a:p>
          <a:endParaRPr lang="en-US"/>
        </a:p>
      </dgm:t>
    </dgm:pt>
    <dgm:pt modelId="{82D2D4B9-11C2-480C-B4EC-4E1510AD5EA7}" type="pres">
      <dgm:prSet presAssocID="{CBCFFD3E-9EAE-4AE5-A7E7-990735D0F426}" presName="hierChild1" presStyleCnt="0">
        <dgm:presLayoutVars>
          <dgm:orgChart val="1"/>
          <dgm:chPref val="1"/>
          <dgm:dir/>
          <dgm:animOne val="branch"/>
          <dgm:animLvl val="lvl"/>
          <dgm:resizeHandles/>
        </dgm:presLayoutVars>
      </dgm:prSet>
      <dgm:spPr/>
    </dgm:pt>
    <dgm:pt modelId="{58E0891F-78A3-4ADC-83BC-E5779E58EE1A}" type="pres">
      <dgm:prSet presAssocID="{F370F540-E35B-4041-A8DA-1E0337B3682E}" presName="hierRoot1" presStyleCnt="0">
        <dgm:presLayoutVars>
          <dgm:hierBranch val="init"/>
        </dgm:presLayoutVars>
      </dgm:prSet>
      <dgm:spPr/>
    </dgm:pt>
    <dgm:pt modelId="{A6B00F8B-CB1B-4C19-A76E-AB7C1A5528A8}" type="pres">
      <dgm:prSet presAssocID="{F370F540-E35B-4041-A8DA-1E0337B3682E}" presName="rootComposite1" presStyleCnt="0"/>
      <dgm:spPr/>
    </dgm:pt>
    <dgm:pt modelId="{2930A9A8-8A64-4ED6-93BF-99803CE16E61}" type="pres">
      <dgm:prSet presAssocID="{F370F540-E35B-4041-A8DA-1E0337B3682E}" presName="rootText1" presStyleLbl="node0" presStyleIdx="0" presStyleCnt="1" custScaleX="201281" custScaleY="190815">
        <dgm:presLayoutVars>
          <dgm:chPref val="3"/>
        </dgm:presLayoutVars>
      </dgm:prSet>
      <dgm:spPr/>
    </dgm:pt>
    <dgm:pt modelId="{A038AEB4-F350-42D7-9E74-C5EC765B40A7}" type="pres">
      <dgm:prSet presAssocID="{F370F540-E35B-4041-A8DA-1E0337B3682E}" presName="rootConnector1" presStyleLbl="node1" presStyleIdx="0" presStyleCnt="0"/>
      <dgm:spPr/>
    </dgm:pt>
    <dgm:pt modelId="{C226A40B-CE70-4C0A-A8B9-E52EC129D284}" type="pres">
      <dgm:prSet presAssocID="{F370F540-E35B-4041-A8DA-1E0337B3682E}" presName="hierChild2" presStyleCnt="0"/>
      <dgm:spPr/>
    </dgm:pt>
    <dgm:pt modelId="{92D85918-BFF5-41E0-8981-4199FD9B77E0}" type="pres">
      <dgm:prSet presAssocID="{C76734DE-D79E-42C9-AE7C-D1A905336AB7}" presName="Name37" presStyleLbl="parChTrans1D2" presStyleIdx="0" presStyleCnt="3"/>
      <dgm:spPr/>
    </dgm:pt>
    <dgm:pt modelId="{5A447114-F3DD-4E39-9F3A-CC6AF76C4A06}" type="pres">
      <dgm:prSet presAssocID="{253402D5-6DDF-4003-BB6C-938D47F36AC4}" presName="hierRoot2" presStyleCnt="0">
        <dgm:presLayoutVars>
          <dgm:hierBranch val="init"/>
        </dgm:presLayoutVars>
      </dgm:prSet>
      <dgm:spPr/>
    </dgm:pt>
    <dgm:pt modelId="{02D4464A-B498-4063-94C9-5E98CC908F4D}" type="pres">
      <dgm:prSet presAssocID="{253402D5-6DDF-4003-BB6C-938D47F36AC4}" presName="rootComposite" presStyleCnt="0"/>
      <dgm:spPr/>
    </dgm:pt>
    <dgm:pt modelId="{7E7D76CE-C41B-4F2A-BFCD-06A8E839D916}" type="pres">
      <dgm:prSet presAssocID="{253402D5-6DDF-4003-BB6C-938D47F36AC4}" presName="rootText" presStyleLbl="node2" presStyleIdx="0" presStyleCnt="3">
        <dgm:presLayoutVars>
          <dgm:chPref val="3"/>
        </dgm:presLayoutVars>
      </dgm:prSet>
      <dgm:spPr/>
    </dgm:pt>
    <dgm:pt modelId="{C1898055-DF7F-4016-8838-B733960B5750}" type="pres">
      <dgm:prSet presAssocID="{253402D5-6DDF-4003-BB6C-938D47F36AC4}" presName="rootConnector" presStyleLbl="node2" presStyleIdx="0" presStyleCnt="3"/>
      <dgm:spPr/>
    </dgm:pt>
    <dgm:pt modelId="{5C5AE335-3D83-4070-8425-4A1C9898D11B}" type="pres">
      <dgm:prSet presAssocID="{253402D5-6DDF-4003-BB6C-938D47F36AC4}" presName="hierChild4" presStyleCnt="0"/>
      <dgm:spPr/>
    </dgm:pt>
    <dgm:pt modelId="{99BA83DA-41B5-46B0-86E9-C2FAE67E07C1}" type="pres">
      <dgm:prSet presAssocID="{253402D5-6DDF-4003-BB6C-938D47F36AC4}" presName="hierChild5" presStyleCnt="0"/>
      <dgm:spPr/>
    </dgm:pt>
    <dgm:pt modelId="{29A8A4A4-8B9B-4FB6-B36C-A7F7B20033BD}" type="pres">
      <dgm:prSet presAssocID="{662D0BA0-0EA2-4238-98BB-4F2B5D81F4B5}" presName="Name37" presStyleLbl="parChTrans1D2" presStyleIdx="1" presStyleCnt="3"/>
      <dgm:spPr/>
    </dgm:pt>
    <dgm:pt modelId="{D268DF4E-DB58-44A8-81E6-AB3E71D7C505}" type="pres">
      <dgm:prSet presAssocID="{598C0904-F4F6-4360-AC72-D68928C15A3C}" presName="hierRoot2" presStyleCnt="0">
        <dgm:presLayoutVars>
          <dgm:hierBranch val="init"/>
        </dgm:presLayoutVars>
      </dgm:prSet>
      <dgm:spPr/>
    </dgm:pt>
    <dgm:pt modelId="{2E4AE64C-473D-42D8-B209-FA6B91A10DC8}" type="pres">
      <dgm:prSet presAssocID="{598C0904-F4F6-4360-AC72-D68928C15A3C}" presName="rootComposite" presStyleCnt="0"/>
      <dgm:spPr/>
    </dgm:pt>
    <dgm:pt modelId="{718F5774-2D33-4DD2-A6A2-55A71B615ED6}" type="pres">
      <dgm:prSet presAssocID="{598C0904-F4F6-4360-AC72-D68928C15A3C}" presName="rootText" presStyleLbl="node2" presStyleIdx="1" presStyleCnt="3">
        <dgm:presLayoutVars>
          <dgm:chPref val="3"/>
        </dgm:presLayoutVars>
      </dgm:prSet>
      <dgm:spPr/>
    </dgm:pt>
    <dgm:pt modelId="{782150F9-20B7-46EC-87A4-A52F15CF1298}" type="pres">
      <dgm:prSet presAssocID="{598C0904-F4F6-4360-AC72-D68928C15A3C}" presName="rootConnector" presStyleLbl="node2" presStyleIdx="1" presStyleCnt="3"/>
      <dgm:spPr/>
    </dgm:pt>
    <dgm:pt modelId="{58BBCE0B-645B-46D2-892B-3798B2D616F4}" type="pres">
      <dgm:prSet presAssocID="{598C0904-F4F6-4360-AC72-D68928C15A3C}" presName="hierChild4" presStyleCnt="0"/>
      <dgm:spPr/>
    </dgm:pt>
    <dgm:pt modelId="{A91D4C2F-C85B-47A2-BA6B-2E39082E1E4B}" type="pres">
      <dgm:prSet presAssocID="{598C0904-F4F6-4360-AC72-D68928C15A3C}" presName="hierChild5" presStyleCnt="0"/>
      <dgm:spPr/>
    </dgm:pt>
    <dgm:pt modelId="{0BD0FA86-6B35-49F3-B3A3-9AAD14A48E10}" type="pres">
      <dgm:prSet presAssocID="{B9C316B6-2919-4839-ABDE-DC94CCE0599E}" presName="Name37" presStyleLbl="parChTrans1D2" presStyleIdx="2" presStyleCnt="3"/>
      <dgm:spPr/>
    </dgm:pt>
    <dgm:pt modelId="{FDF9FA23-3A04-4D20-A888-CFC60254B724}" type="pres">
      <dgm:prSet presAssocID="{D6A0DF67-CE04-4034-B574-891B5AB30080}" presName="hierRoot2" presStyleCnt="0">
        <dgm:presLayoutVars>
          <dgm:hierBranch val="init"/>
        </dgm:presLayoutVars>
      </dgm:prSet>
      <dgm:spPr/>
    </dgm:pt>
    <dgm:pt modelId="{19CB13ED-BBA7-4A45-9793-AF2DFC1AF1DA}" type="pres">
      <dgm:prSet presAssocID="{D6A0DF67-CE04-4034-B574-891B5AB30080}" presName="rootComposite" presStyleCnt="0"/>
      <dgm:spPr/>
    </dgm:pt>
    <dgm:pt modelId="{0403B86A-4D0B-4BEC-B095-72E9FA97CF0E}" type="pres">
      <dgm:prSet presAssocID="{D6A0DF67-CE04-4034-B574-891B5AB30080}" presName="rootText" presStyleLbl="node2" presStyleIdx="2" presStyleCnt="3">
        <dgm:presLayoutVars>
          <dgm:chPref val="3"/>
        </dgm:presLayoutVars>
      </dgm:prSet>
      <dgm:spPr/>
    </dgm:pt>
    <dgm:pt modelId="{AB78A2E1-AD6C-4951-8497-1A73C38BD3DA}" type="pres">
      <dgm:prSet presAssocID="{D6A0DF67-CE04-4034-B574-891B5AB30080}" presName="rootConnector" presStyleLbl="node2" presStyleIdx="2" presStyleCnt="3"/>
      <dgm:spPr/>
    </dgm:pt>
    <dgm:pt modelId="{7DE385E3-D95B-4B44-BD6B-DE26F26E8EC5}" type="pres">
      <dgm:prSet presAssocID="{D6A0DF67-CE04-4034-B574-891B5AB30080}" presName="hierChild4" presStyleCnt="0"/>
      <dgm:spPr/>
    </dgm:pt>
    <dgm:pt modelId="{E8877E14-E92E-4706-89E9-37501C3F258B}" type="pres">
      <dgm:prSet presAssocID="{D6A0DF67-CE04-4034-B574-891B5AB30080}" presName="hierChild5" presStyleCnt="0"/>
      <dgm:spPr/>
    </dgm:pt>
    <dgm:pt modelId="{6E67D489-7728-46BB-A793-E04DE3F91454}" type="pres">
      <dgm:prSet presAssocID="{F370F540-E35B-4041-A8DA-1E0337B3682E}" presName="hierChild3" presStyleCnt="0"/>
      <dgm:spPr/>
    </dgm:pt>
  </dgm:ptLst>
  <dgm:cxnLst>
    <dgm:cxn modelId="{6CAC2A00-AC3C-4D2D-B1C9-CEFE3D847D8F}" srcId="{CBCFFD3E-9EAE-4AE5-A7E7-990735D0F426}" destId="{F370F540-E35B-4041-A8DA-1E0337B3682E}" srcOrd="0" destOrd="0" parTransId="{0EF84908-5260-4F0B-8CE6-F0B098D32E44}" sibTransId="{B663840D-E7E3-4840-BB7F-F4901420379D}"/>
    <dgm:cxn modelId="{C425D715-E780-47E0-A363-05E1785DA64A}" type="presOf" srcId="{253402D5-6DDF-4003-BB6C-938D47F36AC4}" destId="{C1898055-DF7F-4016-8838-B733960B5750}" srcOrd="1" destOrd="0" presId="urn:microsoft.com/office/officeart/2005/8/layout/orgChart1"/>
    <dgm:cxn modelId="{3BE6FF23-D073-43E1-BF2D-2CD05AAEAD2D}" type="presOf" srcId="{D6A0DF67-CE04-4034-B574-891B5AB30080}" destId="{AB78A2E1-AD6C-4951-8497-1A73C38BD3DA}" srcOrd="1" destOrd="0" presId="urn:microsoft.com/office/officeart/2005/8/layout/orgChart1"/>
    <dgm:cxn modelId="{F55AC933-2628-4B76-BFA8-7D83A9A67333}" type="presOf" srcId="{B9C316B6-2919-4839-ABDE-DC94CCE0599E}" destId="{0BD0FA86-6B35-49F3-B3A3-9AAD14A48E10}" srcOrd="0" destOrd="0" presId="urn:microsoft.com/office/officeart/2005/8/layout/orgChart1"/>
    <dgm:cxn modelId="{55225838-358B-4A8B-8A70-396A611D8BA4}" type="presOf" srcId="{F370F540-E35B-4041-A8DA-1E0337B3682E}" destId="{2930A9A8-8A64-4ED6-93BF-99803CE16E61}" srcOrd="0" destOrd="0" presId="urn:microsoft.com/office/officeart/2005/8/layout/orgChart1"/>
    <dgm:cxn modelId="{B85D003D-988F-4F60-97AA-A1E5B0659BBF}" type="presOf" srcId="{598C0904-F4F6-4360-AC72-D68928C15A3C}" destId="{782150F9-20B7-46EC-87A4-A52F15CF1298}" srcOrd="1" destOrd="0" presId="urn:microsoft.com/office/officeart/2005/8/layout/orgChart1"/>
    <dgm:cxn modelId="{51A13457-2397-43BE-9ED2-CA490DC556FD}" type="presOf" srcId="{F370F540-E35B-4041-A8DA-1E0337B3682E}" destId="{A038AEB4-F350-42D7-9E74-C5EC765B40A7}" srcOrd="1" destOrd="0" presId="urn:microsoft.com/office/officeart/2005/8/layout/orgChart1"/>
    <dgm:cxn modelId="{C2F29D97-36BE-42F4-BC00-A6407D4A7B74}" srcId="{F370F540-E35B-4041-A8DA-1E0337B3682E}" destId="{598C0904-F4F6-4360-AC72-D68928C15A3C}" srcOrd="1" destOrd="0" parTransId="{662D0BA0-0EA2-4238-98BB-4F2B5D81F4B5}" sibTransId="{7063791F-F6B0-4CD3-8B13-1C2703A4EA01}"/>
    <dgm:cxn modelId="{04A9F298-CA7E-4A49-8574-56F40963FDA8}" type="presOf" srcId="{CBCFFD3E-9EAE-4AE5-A7E7-990735D0F426}" destId="{82D2D4B9-11C2-480C-B4EC-4E1510AD5EA7}" srcOrd="0" destOrd="0" presId="urn:microsoft.com/office/officeart/2005/8/layout/orgChart1"/>
    <dgm:cxn modelId="{EE3F5DB0-2F2C-4B43-8877-8810A447E7E6}" srcId="{F370F540-E35B-4041-A8DA-1E0337B3682E}" destId="{253402D5-6DDF-4003-BB6C-938D47F36AC4}" srcOrd="0" destOrd="0" parTransId="{C76734DE-D79E-42C9-AE7C-D1A905336AB7}" sibTransId="{08757313-2801-47E3-B085-67EBB2599789}"/>
    <dgm:cxn modelId="{CFC106B1-F504-4271-BC98-FC3DB73A04F4}" type="presOf" srcId="{662D0BA0-0EA2-4238-98BB-4F2B5D81F4B5}" destId="{29A8A4A4-8B9B-4FB6-B36C-A7F7B20033BD}" srcOrd="0" destOrd="0" presId="urn:microsoft.com/office/officeart/2005/8/layout/orgChart1"/>
    <dgm:cxn modelId="{63AF5DBB-8BD2-4419-8BDF-77553158A1BA}" type="presOf" srcId="{D6A0DF67-CE04-4034-B574-891B5AB30080}" destId="{0403B86A-4D0B-4BEC-B095-72E9FA97CF0E}" srcOrd="0" destOrd="0" presId="urn:microsoft.com/office/officeart/2005/8/layout/orgChart1"/>
    <dgm:cxn modelId="{23DDBFC0-052E-4B42-B465-53C879EA3A35}" type="presOf" srcId="{253402D5-6DDF-4003-BB6C-938D47F36AC4}" destId="{7E7D76CE-C41B-4F2A-BFCD-06A8E839D916}" srcOrd="0" destOrd="0" presId="urn:microsoft.com/office/officeart/2005/8/layout/orgChart1"/>
    <dgm:cxn modelId="{BCB6DAE8-2B9A-46A4-B51D-579DFEC4ACAA}" srcId="{F370F540-E35B-4041-A8DA-1E0337B3682E}" destId="{D6A0DF67-CE04-4034-B574-891B5AB30080}" srcOrd="2" destOrd="0" parTransId="{B9C316B6-2919-4839-ABDE-DC94CCE0599E}" sibTransId="{831DDFF6-FEFF-4D06-AD5A-1A947217F788}"/>
    <dgm:cxn modelId="{8601E6F0-31FB-4CB4-9A13-9AE3FB84558F}" type="presOf" srcId="{C76734DE-D79E-42C9-AE7C-D1A905336AB7}" destId="{92D85918-BFF5-41E0-8981-4199FD9B77E0}" srcOrd="0" destOrd="0" presId="urn:microsoft.com/office/officeart/2005/8/layout/orgChart1"/>
    <dgm:cxn modelId="{68CA0AF9-427C-46B3-B506-9E54245756EB}" type="presOf" srcId="{598C0904-F4F6-4360-AC72-D68928C15A3C}" destId="{718F5774-2D33-4DD2-A6A2-55A71B615ED6}" srcOrd="0" destOrd="0" presId="urn:microsoft.com/office/officeart/2005/8/layout/orgChart1"/>
    <dgm:cxn modelId="{025F5426-2484-47B3-8A57-BFDA370CD354}" type="presParOf" srcId="{82D2D4B9-11C2-480C-B4EC-4E1510AD5EA7}" destId="{58E0891F-78A3-4ADC-83BC-E5779E58EE1A}" srcOrd="0" destOrd="0" presId="urn:microsoft.com/office/officeart/2005/8/layout/orgChart1"/>
    <dgm:cxn modelId="{70F14E74-6890-460A-9A7A-6BFD9E8ADB30}" type="presParOf" srcId="{58E0891F-78A3-4ADC-83BC-E5779E58EE1A}" destId="{A6B00F8B-CB1B-4C19-A76E-AB7C1A5528A8}" srcOrd="0" destOrd="0" presId="urn:microsoft.com/office/officeart/2005/8/layout/orgChart1"/>
    <dgm:cxn modelId="{E6B701DB-3EC3-411C-9C85-59FF026BAD9D}" type="presParOf" srcId="{A6B00F8B-CB1B-4C19-A76E-AB7C1A5528A8}" destId="{2930A9A8-8A64-4ED6-93BF-99803CE16E61}" srcOrd="0" destOrd="0" presId="urn:microsoft.com/office/officeart/2005/8/layout/orgChart1"/>
    <dgm:cxn modelId="{544D9CB3-4699-4078-990C-3352D340E68D}" type="presParOf" srcId="{A6B00F8B-CB1B-4C19-A76E-AB7C1A5528A8}" destId="{A038AEB4-F350-42D7-9E74-C5EC765B40A7}" srcOrd="1" destOrd="0" presId="urn:microsoft.com/office/officeart/2005/8/layout/orgChart1"/>
    <dgm:cxn modelId="{E16A280A-9703-46B9-B333-7CFD8E764F91}" type="presParOf" srcId="{58E0891F-78A3-4ADC-83BC-E5779E58EE1A}" destId="{C226A40B-CE70-4C0A-A8B9-E52EC129D284}" srcOrd="1" destOrd="0" presId="urn:microsoft.com/office/officeart/2005/8/layout/orgChart1"/>
    <dgm:cxn modelId="{D2604500-2747-47A5-8220-DE9EB13D1E24}" type="presParOf" srcId="{C226A40B-CE70-4C0A-A8B9-E52EC129D284}" destId="{92D85918-BFF5-41E0-8981-4199FD9B77E0}" srcOrd="0" destOrd="0" presId="urn:microsoft.com/office/officeart/2005/8/layout/orgChart1"/>
    <dgm:cxn modelId="{79615FF5-7C1D-4774-99F1-4B84E2741426}" type="presParOf" srcId="{C226A40B-CE70-4C0A-A8B9-E52EC129D284}" destId="{5A447114-F3DD-4E39-9F3A-CC6AF76C4A06}" srcOrd="1" destOrd="0" presId="urn:microsoft.com/office/officeart/2005/8/layout/orgChart1"/>
    <dgm:cxn modelId="{80A9F7D1-C448-41CB-9B8C-3FBF0208DE36}" type="presParOf" srcId="{5A447114-F3DD-4E39-9F3A-CC6AF76C4A06}" destId="{02D4464A-B498-4063-94C9-5E98CC908F4D}" srcOrd="0" destOrd="0" presId="urn:microsoft.com/office/officeart/2005/8/layout/orgChart1"/>
    <dgm:cxn modelId="{9B88CF51-01CB-41AC-A9EE-D51B0B07D53F}" type="presParOf" srcId="{02D4464A-B498-4063-94C9-5E98CC908F4D}" destId="{7E7D76CE-C41B-4F2A-BFCD-06A8E839D916}" srcOrd="0" destOrd="0" presId="urn:microsoft.com/office/officeart/2005/8/layout/orgChart1"/>
    <dgm:cxn modelId="{6A0DA75B-2665-461B-8A41-9276F181CFBE}" type="presParOf" srcId="{02D4464A-B498-4063-94C9-5E98CC908F4D}" destId="{C1898055-DF7F-4016-8838-B733960B5750}" srcOrd="1" destOrd="0" presId="urn:microsoft.com/office/officeart/2005/8/layout/orgChart1"/>
    <dgm:cxn modelId="{80351C4D-AFA4-4DF5-8A84-63DCAE679895}" type="presParOf" srcId="{5A447114-F3DD-4E39-9F3A-CC6AF76C4A06}" destId="{5C5AE335-3D83-4070-8425-4A1C9898D11B}" srcOrd="1" destOrd="0" presId="urn:microsoft.com/office/officeart/2005/8/layout/orgChart1"/>
    <dgm:cxn modelId="{927A14DA-6AF1-4FD8-B975-1CA655C3941A}" type="presParOf" srcId="{5A447114-F3DD-4E39-9F3A-CC6AF76C4A06}" destId="{99BA83DA-41B5-46B0-86E9-C2FAE67E07C1}" srcOrd="2" destOrd="0" presId="urn:microsoft.com/office/officeart/2005/8/layout/orgChart1"/>
    <dgm:cxn modelId="{7C5B8ED8-B061-4589-B0D3-343B72CF6AFB}" type="presParOf" srcId="{C226A40B-CE70-4C0A-A8B9-E52EC129D284}" destId="{29A8A4A4-8B9B-4FB6-B36C-A7F7B20033BD}" srcOrd="2" destOrd="0" presId="urn:microsoft.com/office/officeart/2005/8/layout/orgChart1"/>
    <dgm:cxn modelId="{247D4873-45CD-4F95-85FE-2085DF1234E0}" type="presParOf" srcId="{C226A40B-CE70-4C0A-A8B9-E52EC129D284}" destId="{D268DF4E-DB58-44A8-81E6-AB3E71D7C505}" srcOrd="3" destOrd="0" presId="urn:microsoft.com/office/officeart/2005/8/layout/orgChart1"/>
    <dgm:cxn modelId="{4CC50525-0F58-4593-8653-FAAF08D8A380}" type="presParOf" srcId="{D268DF4E-DB58-44A8-81E6-AB3E71D7C505}" destId="{2E4AE64C-473D-42D8-B209-FA6B91A10DC8}" srcOrd="0" destOrd="0" presId="urn:microsoft.com/office/officeart/2005/8/layout/orgChart1"/>
    <dgm:cxn modelId="{7325D220-A329-4D05-9E21-AA195D643870}" type="presParOf" srcId="{2E4AE64C-473D-42D8-B209-FA6B91A10DC8}" destId="{718F5774-2D33-4DD2-A6A2-55A71B615ED6}" srcOrd="0" destOrd="0" presId="urn:microsoft.com/office/officeart/2005/8/layout/orgChart1"/>
    <dgm:cxn modelId="{F94F175C-A537-408C-A89C-57C74A95A80E}" type="presParOf" srcId="{2E4AE64C-473D-42D8-B209-FA6B91A10DC8}" destId="{782150F9-20B7-46EC-87A4-A52F15CF1298}" srcOrd="1" destOrd="0" presId="urn:microsoft.com/office/officeart/2005/8/layout/orgChart1"/>
    <dgm:cxn modelId="{7EAAFD36-2F18-4C1F-9AB5-FFE69766361B}" type="presParOf" srcId="{D268DF4E-DB58-44A8-81E6-AB3E71D7C505}" destId="{58BBCE0B-645B-46D2-892B-3798B2D616F4}" srcOrd="1" destOrd="0" presId="urn:microsoft.com/office/officeart/2005/8/layout/orgChart1"/>
    <dgm:cxn modelId="{752F54EC-86D3-4D2E-82B7-AF9BC6032D16}" type="presParOf" srcId="{D268DF4E-DB58-44A8-81E6-AB3E71D7C505}" destId="{A91D4C2F-C85B-47A2-BA6B-2E39082E1E4B}" srcOrd="2" destOrd="0" presId="urn:microsoft.com/office/officeart/2005/8/layout/orgChart1"/>
    <dgm:cxn modelId="{4520AE75-09A3-426E-9452-796640AAC8C3}" type="presParOf" srcId="{C226A40B-CE70-4C0A-A8B9-E52EC129D284}" destId="{0BD0FA86-6B35-49F3-B3A3-9AAD14A48E10}" srcOrd="4" destOrd="0" presId="urn:microsoft.com/office/officeart/2005/8/layout/orgChart1"/>
    <dgm:cxn modelId="{32DAA1B4-18DB-4BBE-822F-BC988C168245}" type="presParOf" srcId="{C226A40B-CE70-4C0A-A8B9-E52EC129D284}" destId="{FDF9FA23-3A04-4D20-A888-CFC60254B724}" srcOrd="5" destOrd="0" presId="urn:microsoft.com/office/officeart/2005/8/layout/orgChart1"/>
    <dgm:cxn modelId="{01AE1B68-DC39-45A5-AD29-4B8967526FD9}" type="presParOf" srcId="{FDF9FA23-3A04-4D20-A888-CFC60254B724}" destId="{19CB13ED-BBA7-4A45-9793-AF2DFC1AF1DA}" srcOrd="0" destOrd="0" presId="urn:microsoft.com/office/officeart/2005/8/layout/orgChart1"/>
    <dgm:cxn modelId="{47B7B2A0-E9C1-4C7A-8259-6704D132D9ED}" type="presParOf" srcId="{19CB13ED-BBA7-4A45-9793-AF2DFC1AF1DA}" destId="{0403B86A-4D0B-4BEC-B095-72E9FA97CF0E}" srcOrd="0" destOrd="0" presId="urn:microsoft.com/office/officeart/2005/8/layout/orgChart1"/>
    <dgm:cxn modelId="{FE12AE35-7512-4250-AB90-9C675FBF0D6B}" type="presParOf" srcId="{19CB13ED-BBA7-4A45-9793-AF2DFC1AF1DA}" destId="{AB78A2E1-AD6C-4951-8497-1A73C38BD3DA}" srcOrd="1" destOrd="0" presId="urn:microsoft.com/office/officeart/2005/8/layout/orgChart1"/>
    <dgm:cxn modelId="{75D4E77B-48BD-4DEC-8115-C1B0626079D6}" type="presParOf" srcId="{FDF9FA23-3A04-4D20-A888-CFC60254B724}" destId="{7DE385E3-D95B-4B44-BD6B-DE26F26E8EC5}" srcOrd="1" destOrd="0" presId="urn:microsoft.com/office/officeart/2005/8/layout/orgChart1"/>
    <dgm:cxn modelId="{1AE1A607-B39A-4954-98D9-EBF90F11A1A7}" type="presParOf" srcId="{FDF9FA23-3A04-4D20-A888-CFC60254B724}" destId="{E8877E14-E92E-4706-89E9-37501C3F258B}" srcOrd="2" destOrd="0" presId="urn:microsoft.com/office/officeart/2005/8/layout/orgChart1"/>
    <dgm:cxn modelId="{8250091F-5D13-459A-A2B0-345AD375ACB8}" type="presParOf" srcId="{58E0891F-78A3-4ADC-83BC-E5779E58EE1A}" destId="{6E67D489-7728-46BB-A793-E04DE3F91454}"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F148737F-4749-451B-9685-0D975FDE9446}"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n-US"/>
        </a:p>
      </dgm:t>
    </dgm:pt>
    <dgm:pt modelId="{6BB7A4FA-3E51-4DA9-8E0E-C72AAD2815AE}">
      <dgm:prSet custT="1"/>
      <dgm:spPr/>
      <dgm:t>
        <a:bodyPr/>
        <a:lstStyle/>
        <a:p>
          <a:pPr algn="ctr"/>
          <a:r>
            <a:rPr lang="en-US" sz="6000" b="1"/>
            <a:t>State Property Office</a:t>
          </a:r>
          <a:endParaRPr lang="en-US" sz="6000"/>
        </a:p>
      </dgm:t>
    </dgm:pt>
    <dgm:pt modelId="{32A901CF-F334-4070-A95B-79648B704011}" type="parTrans" cxnId="{4326D7C0-F8C9-41F1-BD11-038208EABC13}">
      <dgm:prSet/>
      <dgm:spPr/>
      <dgm:t>
        <a:bodyPr/>
        <a:lstStyle/>
        <a:p>
          <a:endParaRPr lang="en-US"/>
        </a:p>
      </dgm:t>
    </dgm:pt>
    <dgm:pt modelId="{B94C6332-926E-46B1-95A9-AFB23574600D}" type="sibTrans" cxnId="{4326D7C0-F8C9-41F1-BD11-038208EABC13}">
      <dgm:prSet/>
      <dgm:spPr/>
      <dgm:t>
        <a:bodyPr/>
        <a:lstStyle/>
        <a:p>
          <a:endParaRPr lang="en-US"/>
        </a:p>
      </dgm:t>
    </dgm:pt>
    <dgm:pt modelId="{D66676FC-5EA0-4CA3-96D8-21094F8F1270}" type="pres">
      <dgm:prSet presAssocID="{F148737F-4749-451B-9685-0D975FDE9446}" presName="linear" presStyleCnt="0">
        <dgm:presLayoutVars>
          <dgm:animLvl val="lvl"/>
          <dgm:resizeHandles val="exact"/>
        </dgm:presLayoutVars>
      </dgm:prSet>
      <dgm:spPr/>
    </dgm:pt>
    <dgm:pt modelId="{8723E806-4C8F-4DEA-8BB2-522451A06B50}" type="pres">
      <dgm:prSet presAssocID="{6BB7A4FA-3E51-4DA9-8E0E-C72AAD2815AE}" presName="parentText" presStyleLbl="node1" presStyleIdx="0" presStyleCnt="1">
        <dgm:presLayoutVars>
          <dgm:chMax val="0"/>
          <dgm:bulletEnabled val="1"/>
        </dgm:presLayoutVars>
      </dgm:prSet>
      <dgm:spPr/>
    </dgm:pt>
  </dgm:ptLst>
  <dgm:cxnLst>
    <dgm:cxn modelId="{AF792F2A-B2B4-4DC4-A178-B33EC9B30A06}" type="presOf" srcId="{F148737F-4749-451B-9685-0D975FDE9446}" destId="{D66676FC-5EA0-4CA3-96D8-21094F8F1270}" srcOrd="0" destOrd="0" presId="urn:microsoft.com/office/officeart/2005/8/layout/vList2"/>
    <dgm:cxn modelId="{4326D7C0-F8C9-41F1-BD11-038208EABC13}" srcId="{F148737F-4749-451B-9685-0D975FDE9446}" destId="{6BB7A4FA-3E51-4DA9-8E0E-C72AAD2815AE}" srcOrd="0" destOrd="0" parTransId="{32A901CF-F334-4070-A95B-79648B704011}" sibTransId="{B94C6332-926E-46B1-95A9-AFB23574600D}"/>
    <dgm:cxn modelId="{A71B14F7-C431-4B63-87E4-7EEEDC4F76FE}" type="presOf" srcId="{6BB7A4FA-3E51-4DA9-8E0E-C72AAD2815AE}" destId="{8723E806-4C8F-4DEA-8BB2-522451A06B50}" srcOrd="0" destOrd="0" presId="urn:microsoft.com/office/officeart/2005/8/layout/vList2"/>
    <dgm:cxn modelId="{76276BC3-2780-4264-93C4-D6B17BD837B6}" type="presParOf" srcId="{D66676FC-5EA0-4CA3-96D8-21094F8F1270}" destId="{8723E806-4C8F-4DEA-8BB2-522451A06B50}"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0DC0F9A9-4DAC-4862-A4DD-5D477D8D65C1}" type="doc">
      <dgm:prSet loTypeId="urn:microsoft.com/office/officeart/2005/8/layout/hList6" loCatId="list" qsTypeId="urn:microsoft.com/office/officeart/2005/8/quickstyle/3d1" qsCatId="3D" csTypeId="urn:microsoft.com/office/officeart/2005/8/colors/colorful4" csCatId="colorful" phldr="1"/>
      <dgm:spPr/>
      <dgm:t>
        <a:bodyPr/>
        <a:lstStyle/>
        <a:p>
          <a:endParaRPr lang="en-US"/>
        </a:p>
      </dgm:t>
    </dgm:pt>
    <dgm:pt modelId="{9A5DD947-E7E6-4013-93E4-46DA7299A70D}">
      <dgm:prSet/>
      <dgm:spPr/>
      <dgm:t>
        <a:bodyPr/>
        <a:lstStyle/>
        <a:p>
          <a:endParaRPr lang="en-US" dirty="0"/>
        </a:p>
        <a:p>
          <a:endParaRPr lang="en-US" dirty="0"/>
        </a:p>
        <a:p>
          <a:r>
            <a:rPr lang="en-US" dirty="0"/>
            <a:t>IPS</a:t>
          </a:r>
        </a:p>
      </dgm:t>
    </dgm:pt>
    <dgm:pt modelId="{0409CB94-F0C5-4E97-BB55-E944A8BC5AF1}" type="parTrans" cxnId="{DE26ECB5-C1ED-4325-AED4-9A75AB4B1661}">
      <dgm:prSet/>
      <dgm:spPr/>
      <dgm:t>
        <a:bodyPr/>
        <a:lstStyle/>
        <a:p>
          <a:endParaRPr lang="en-US"/>
        </a:p>
      </dgm:t>
    </dgm:pt>
    <dgm:pt modelId="{DFBED4A1-3614-4C75-9A33-16CBAC2A29F0}" type="sibTrans" cxnId="{DE26ECB5-C1ED-4325-AED4-9A75AB4B1661}">
      <dgm:prSet/>
      <dgm:spPr/>
      <dgm:t>
        <a:bodyPr/>
        <a:lstStyle/>
        <a:p>
          <a:endParaRPr lang="en-US"/>
        </a:p>
      </dgm:t>
    </dgm:pt>
    <dgm:pt modelId="{2F2F7784-AD7C-415A-A492-1ED0266A9FD8}">
      <dgm:prSet/>
      <dgm:spPr/>
      <dgm:t>
        <a:bodyPr/>
        <a:lstStyle/>
        <a:p>
          <a:r>
            <a:rPr lang="en-US"/>
            <a:t>Interactive Purchasing System</a:t>
          </a:r>
        </a:p>
      </dgm:t>
    </dgm:pt>
    <dgm:pt modelId="{931CDA50-D056-4696-A4E4-E95D3EDB23CB}" type="parTrans" cxnId="{10CCD9B7-6D31-4E4D-A9D5-6EC8974A5C81}">
      <dgm:prSet/>
      <dgm:spPr/>
      <dgm:t>
        <a:bodyPr/>
        <a:lstStyle/>
        <a:p>
          <a:endParaRPr lang="en-US"/>
        </a:p>
      </dgm:t>
    </dgm:pt>
    <dgm:pt modelId="{3C71D375-9CF0-4A6D-B8D6-3501220E6B7D}" type="sibTrans" cxnId="{10CCD9B7-6D31-4E4D-A9D5-6EC8974A5C81}">
      <dgm:prSet/>
      <dgm:spPr/>
      <dgm:t>
        <a:bodyPr/>
        <a:lstStyle/>
        <a:p>
          <a:endParaRPr lang="en-US"/>
        </a:p>
      </dgm:t>
    </dgm:pt>
    <dgm:pt modelId="{B893489E-BDF3-435C-8D4E-E9B52ECC85C6}">
      <dgm:prSet/>
      <dgm:spPr/>
      <dgm:t>
        <a:bodyPr/>
        <a:lstStyle/>
        <a:p>
          <a:r>
            <a:rPr lang="en-US"/>
            <a:t>Must be registered in IPS to be in Interscope</a:t>
          </a:r>
        </a:p>
      </dgm:t>
    </dgm:pt>
    <dgm:pt modelId="{09939AB9-F81E-4C77-BE7B-D3FE427CB4E3}" type="parTrans" cxnId="{2B45A369-5BD5-4760-947A-897BC25104A5}">
      <dgm:prSet/>
      <dgm:spPr/>
      <dgm:t>
        <a:bodyPr/>
        <a:lstStyle/>
        <a:p>
          <a:endParaRPr lang="en-US"/>
        </a:p>
      </dgm:t>
    </dgm:pt>
    <dgm:pt modelId="{904FA06C-35EF-4FFB-AF37-DDB848C6B2A6}" type="sibTrans" cxnId="{2B45A369-5BD5-4760-947A-897BC25104A5}">
      <dgm:prSet/>
      <dgm:spPr/>
      <dgm:t>
        <a:bodyPr/>
        <a:lstStyle/>
        <a:p>
          <a:endParaRPr lang="en-US"/>
        </a:p>
      </dgm:t>
    </dgm:pt>
    <dgm:pt modelId="{7F55305A-E4F6-4C58-887B-A851226EC864}">
      <dgm:prSet/>
      <dgm:spPr/>
      <dgm:t>
        <a:bodyPr/>
        <a:lstStyle/>
        <a:p>
          <a:r>
            <a:rPr lang="en-US"/>
            <a:t>Free email notifications for bidding opportunities</a:t>
          </a:r>
        </a:p>
      </dgm:t>
    </dgm:pt>
    <dgm:pt modelId="{2399ADF3-7215-4A3F-A348-6175C3C8A9F8}" type="parTrans" cxnId="{189DB40A-9DD7-4F97-B68A-18DD492C00C3}">
      <dgm:prSet/>
      <dgm:spPr/>
      <dgm:t>
        <a:bodyPr/>
        <a:lstStyle/>
        <a:p>
          <a:endParaRPr lang="en-US"/>
        </a:p>
      </dgm:t>
    </dgm:pt>
    <dgm:pt modelId="{10BD9ECA-DE46-4145-880C-B0BF909C539A}" type="sibTrans" cxnId="{189DB40A-9DD7-4F97-B68A-18DD492C00C3}">
      <dgm:prSet/>
      <dgm:spPr/>
      <dgm:t>
        <a:bodyPr/>
        <a:lstStyle/>
        <a:p>
          <a:endParaRPr lang="en-US"/>
        </a:p>
      </dgm:t>
    </dgm:pt>
    <dgm:pt modelId="{492B6CF2-6CB9-4442-9597-CA46431871B0}">
      <dgm:prSet/>
      <dgm:spPr/>
      <dgm:t>
        <a:bodyPr/>
        <a:lstStyle/>
        <a:p>
          <a:r>
            <a:rPr lang="en-US"/>
            <a:t>IPS advertises solicitations from</a:t>
          </a:r>
        </a:p>
      </dgm:t>
    </dgm:pt>
    <dgm:pt modelId="{729BEF47-2C95-4C4D-BFC0-771C064023C3}" type="parTrans" cxnId="{C060429D-B316-4ED4-BE81-BC686B26A950}">
      <dgm:prSet/>
      <dgm:spPr/>
      <dgm:t>
        <a:bodyPr/>
        <a:lstStyle/>
        <a:p>
          <a:endParaRPr lang="en-US"/>
        </a:p>
      </dgm:t>
    </dgm:pt>
    <dgm:pt modelId="{1F0731F5-B4F8-4450-850D-933833A65B39}" type="sibTrans" cxnId="{C060429D-B316-4ED4-BE81-BC686B26A950}">
      <dgm:prSet/>
      <dgm:spPr/>
      <dgm:t>
        <a:bodyPr/>
        <a:lstStyle/>
        <a:p>
          <a:endParaRPr lang="en-US"/>
        </a:p>
      </dgm:t>
    </dgm:pt>
    <dgm:pt modelId="{05661E23-7AE3-47E5-AF61-D9136AC25C9D}">
      <dgm:prSet/>
      <dgm:spPr/>
      <dgm:t>
        <a:bodyPr/>
        <a:lstStyle/>
        <a:p>
          <a:r>
            <a:rPr lang="en-US"/>
            <a:t>all state agencies</a:t>
          </a:r>
        </a:p>
      </dgm:t>
    </dgm:pt>
    <dgm:pt modelId="{B21DDAEA-4A55-446B-8673-5FD9452EE85A}" type="parTrans" cxnId="{71FAB542-98A8-4F04-8C27-596E0F94EE4C}">
      <dgm:prSet/>
      <dgm:spPr/>
      <dgm:t>
        <a:bodyPr/>
        <a:lstStyle/>
        <a:p>
          <a:endParaRPr lang="en-US"/>
        </a:p>
      </dgm:t>
    </dgm:pt>
    <dgm:pt modelId="{02DB8379-A4E8-4E3C-B111-677E9DBFFC33}" type="sibTrans" cxnId="{71FAB542-98A8-4F04-8C27-596E0F94EE4C}">
      <dgm:prSet/>
      <dgm:spPr/>
      <dgm:t>
        <a:bodyPr/>
        <a:lstStyle/>
        <a:p>
          <a:endParaRPr lang="en-US"/>
        </a:p>
      </dgm:t>
    </dgm:pt>
    <dgm:pt modelId="{5F14BEC0-CA62-47FA-BA46-E6235FAE7B40}">
      <dgm:prSet/>
      <dgm:spPr/>
      <dgm:t>
        <a:bodyPr/>
        <a:lstStyle/>
        <a:p>
          <a:r>
            <a:rPr lang="en-US"/>
            <a:t>Community colleges</a:t>
          </a:r>
        </a:p>
      </dgm:t>
    </dgm:pt>
    <dgm:pt modelId="{08D52A55-0F81-4A1E-9407-082B686EEEAE}" type="parTrans" cxnId="{D77A4BE6-13F5-4640-99E4-8A171CF67968}">
      <dgm:prSet/>
      <dgm:spPr/>
      <dgm:t>
        <a:bodyPr/>
        <a:lstStyle/>
        <a:p>
          <a:endParaRPr lang="en-US"/>
        </a:p>
      </dgm:t>
    </dgm:pt>
    <dgm:pt modelId="{D7792C58-C5CF-4088-B582-E4E9AC972B69}" type="sibTrans" cxnId="{D77A4BE6-13F5-4640-99E4-8A171CF67968}">
      <dgm:prSet/>
      <dgm:spPr/>
      <dgm:t>
        <a:bodyPr/>
        <a:lstStyle/>
        <a:p>
          <a:endParaRPr lang="en-US"/>
        </a:p>
      </dgm:t>
    </dgm:pt>
    <dgm:pt modelId="{1C38BCE3-5F9F-442C-8056-6A7304DB52E8}">
      <dgm:prSet/>
      <dgm:spPr/>
      <dgm:t>
        <a:bodyPr/>
        <a:lstStyle/>
        <a:p>
          <a:r>
            <a:rPr lang="en-US"/>
            <a:t>Universities</a:t>
          </a:r>
        </a:p>
      </dgm:t>
    </dgm:pt>
    <dgm:pt modelId="{B974F25B-C49C-4E85-906E-540BBEECC721}" type="parTrans" cxnId="{9ABAD274-E201-4045-B628-9A3416B80006}">
      <dgm:prSet/>
      <dgm:spPr/>
      <dgm:t>
        <a:bodyPr/>
        <a:lstStyle/>
        <a:p>
          <a:endParaRPr lang="en-US"/>
        </a:p>
      </dgm:t>
    </dgm:pt>
    <dgm:pt modelId="{0647C431-97B2-4781-8EEF-BB88FF7186B2}" type="sibTrans" cxnId="{9ABAD274-E201-4045-B628-9A3416B80006}">
      <dgm:prSet/>
      <dgm:spPr/>
      <dgm:t>
        <a:bodyPr/>
        <a:lstStyle/>
        <a:p>
          <a:endParaRPr lang="en-US"/>
        </a:p>
      </dgm:t>
    </dgm:pt>
    <dgm:pt modelId="{76FD2D86-1EE2-40FB-AD13-407FFB2F9D03}">
      <dgm:prSet/>
      <dgm:spPr/>
      <dgm:t>
        <a:bodyPr/>
        <a:lstStyle/>
        <a:p>
          <a:r>
            <a:rPr lang="en-US"/>
            <a:t>Public schools</a:t>
          </a:r>
        </a:p>
      </dgm:t>
    </dgm:pt>
    <dgm:pt modelId="{EE42CF0F-7FA1-4770-9065-0A7C40016C14}" type="parTrans" cxnId="{5E5597BD-1928-4171-9799-6107C106877C}">
      <dgm:prSet/>
      <dgm:spPr/>
      <dgm:t>
        <a:bodyPr/>
        <a:lstStyle/>
        <a:p>
          <a:endParaRPr lang="en-US"/>
        </a:p>
      </dgm:t>
    </dgm:pt>
    <dgm:pt modelId="{42575E89-5BD1-4D11-8F76-3A3DC8E66A48}" type="sibTrans" cxnId="{5E5597BD-1928-4171-9799-6107C106877C}">
      <dgm:prSet/>
      <dgm:spPr/>
      <dgm:t>
        <a:bodyPr/>
        <a:lstStyle/>
        <a:p>
          <a:endParaRPr lang="en-US"/>
        </a:p>
      </dgm:t>
    </dgm:pt>
    <dgm:pt modelId="{7F89C4C5-F29D-41CE-94CC-B26D9F9AC7B4}">
      <dgm:prSet/>
      <dgm:spPr/>
      <dgm:t>
        <a:bodyPr/>
        <a:lstStyle/>
        <a:p>
          <a:r>
            <a:rPr lang="en-US"/>
            <a:t>Some local governments</a:t>
          </a:r>
        </a:p>
      </dgm:t>
    </dgm:pt>
    <dgm:pt modelId="{BEF8ED21-92B4-4E5E-AC30-403697E5A4DB}" type="parTrans" cxnId="{D3404507-8167-4AD3-8060-CFB626EE544F}">
      <dgm:prSet/>
      <dgm:spPr/>
      <dgm:t>
        <a:bodyPr/>
        <a:lstStyle/>
        <a:p>
          <a:endParaRPr lang="en-US"/>
        </a:p>
      </dgm:t>
    </dgm:pt>
    <dgm:pt modelId="{78CBC0B7-F4EB-471F-840B-6CC2DCA4AB20}" type="sibTrans" cxnId="{D3404507-8167-4AD3-8060-CFB626EE544F}">
      <dgm:prSet/>
      <dgm:spPr/>
      <dgm:t>
        <a:bodyPr/>
        <a:lstStyle/>
        <a:p>
          <a:endParaRPr lang="en-US"/>
        </a:p>
      </dgm:t>
    </dgm:pt>
    <dgm:pt modelId="{55285299-2901-4079-8B43-3BF8A433476A}" type="pres">
      <dgm:prSet presAssocID="{0DC0F9A9-4DAC-4862-A4DD-5D477D8D65C1}" presName="Name0" presStyleCnt="0">
        <dgm:presLayoutVars>
          <dgm:dir/>
          <dgm:resizeHandles val="exact"/>
        </dgm:presLayoutVars>
      </dgm:prSet>
      <dgm:spPr/>
    </dgm:pt>
    <dgm:pt modelId="{921238E5-AABE-477E-9FEC-110B9826FC5D}" type="pres">
      <dgm:prSet presAssocID="{9A5DD947-E7E6-4013-93E4-46DA7299A70D}" presName="node" presStyleLbl="node1" presStyleIdx="0" presStyleCnt="4">
        <dgm:presLayoutVars>
          <dgm:bulletEnabled val="1"/>
        </dgm:presLayoutVars>
      </dgm:prSet>
      <dgm:spPr/>
    </dgm:pt>
    <dgm:pt modelId="{527EA1F8-1B5E-4E88-9111-33D5913CDAE9}" type="pres">
      <dgm:prSet presAssocID="{DFBED4A1-3614-4C75-9A33-16CBAC2A29F0}" presName="sibTrans" presStyleCnt="0"/>
      <dgm:spPr/>
    </dgm:pt>
    <dgm:pt modelId="{39D3D8F0-9697-4CE7-BBAE-0356C0D2C4D3}" type="pres">
      <dgm:prSet presAssocID="{B893489E-BDF3-435C-8D4E-E9B52ECC85C6}" presName="node" presStyleLbl="node1" presStyleIdx="1" presStyleCnt="4">
        <dgm:presLayoutVars>
          <dgm:bulletEnabled val="1"/>
        </dgm:presLayoutVars>
      </dgm:prSet>
      <dgm:spPr/>
    </dgm:pt>
    <dgm:pt modelId="{BC2B3753-59A5-485A-AA09-BD0B0FB1F51F}" type="pres">
      <dgm:prSet presAssocID="{904FA06C-35EF-4FFB-AF37-DDB848C6B2A6}" presName="sibTrans" presStyleCnt="0"/>
      <dgm:spPr/>
    </dgm:pt>
    <dgm:pt modelId="{9795412D-CAD9-4A5C-B9C4-CA93B06D0921}" type="pres">
      <dgm:prSet presAssocID="{7F55305A-E4F6-4C58-887B-A851226EC864}" presName="node" presStyleLbl="node1" presStyleIdx="2" presStyleCnt="4">
        <dgm:presLayoutVars>
          <dgm:bulletEnabled val="1"/>
        </dgm:presLayoutVars>
      </dgm:prSet>
      <dgm:spPr/>
    </dgm:pt>
    <dgm:pt modelId="{55E2BBA6-FFED-489A-AA68-8951A0607C3A}" type="pres">
      <dgm:prSet presAssocID="{10BD9ECA-DE46-4145-880C-B0BF909C539A}" presName="sibTrans" presStyleCnt="0"/>
      <dgm:spPr/>
    </dgm:pt>
    <dgm:pt modelId="{BCAD59F7-BF6E-45A6-83E7-D149A97E3E72}" type="pres">
      <dgm:prSet presAssocID="{492B6CF2-6CB9-4442-9597-CA46431871B0}" presName="node" presStyleLbl="node1" presStyleIdx="3" presStyleCnt="4">
        <dgm:presLayoutVars>
          <dgm:bulletEnabled val="1"/>
        </dgm:presLayoutVars>
      </dgm:prSet>
      <dgm:spPr/>
    </dgm:pt>
  </dgm:ptLst>
  <dgm:cxnLst>
    <dgm:cxn modelId="{D3404507-8167-4AD3-8060-CFB626EE544F}" srcId="{492B6CF2-6CB9-4442-9597-CA46431871B0}" destId="{7F89C4C5-F29D-41CE-94CC-B26D9F9AC7B4}" srcOrd="4" destOrd="0" parTransId="{BEF8ED21-92B4-4E5E-AC30-403697E5A4DB}" sibTransId="{78CBC0B7-F4EB-471F-840B-6CC2DCA4AB20}"/>
    <dgm:cxn modelId="{189DB40A-9DD7-4F97-B68A-18DD492C00C3}" srcId="{0DC0F9A9-4DAC-4862-A4DD-5D477D8D65C1}" destId="{7F55305A-E4F6-4C58-887B-A851226EC864}" srcOrd="2" destOrd="0" parTransId="{2399ADF3-7215-4A3F-A348-6175C3C8A9F8}" sibTransId="{10BD9ECA-DE46-4145-880C-B0BF909C539A}"/>
    <dgm:cxn modelId="{5FD1020D-69EA-4960-99DF-79A695A46CF2}" type="presOf" srcId="{7F55305A-E4F6-4C58-887B-A851226EC864}" destId="{9795412D-CAD9-4A5C-B9C4-CA93B06D0921}" srcOrd="0" destOrd="0" presId="urn:microsoft.com/office/officeart/2005/8/layout/hList6"/>
    <dgm:cxn modelId="{27AF4E13-807D-40CA-ACC7-DC293787B938}" type="presOf" srcId="{1C38BCE3-5F9F-442C-8056-6A7304DB52E8}" destId="{BCAD59F7-BF6E-45A6-83E7-D149A97E3E72}" srcOrd="0" destOrd="3" presId="urn:microsoft.com/office/officeart/2005/8/layout/hList6"/>
    <dgm:cxn modelId="{04E38F18-4B76-4493-9D3A-4F242CDBC55F}" type="presOf" srcId="{0DC0F9A9-4DAC-4862-A4DD-5D477D8D65C1}" destId="{55285299-2901-4079-8B43-3BF8A433476A}" srcOrd="0" destOrd="0" presId="urn:microsoft.com/office/officeart/2005/8/layout/hList6"/>
    <dgm:cxn modelId="{AF2D9F32-B4FD-4D6D-B82C-658C710F1541}" type="presOf" srcId="{9A5DD947-E7E6-4013-93E4-46DA7299A70D}" destId="{921238E5-AABE-477E-9FEC-110B9826FC5D}" srcOrd="0" destOrd="0" presId="urn:microsoft.com/office/officeart/2005/8/layout/hList6"/>
    <dgm:cxn modelId="{71FAB542-98A8-4F04-8C27-596E0F94EE4C}" srcId="{492B6CF2-6CB9-4442-9597-CA46431871B0}" destId="{05661E23-7AE3-47E5-AF61-D9136AC25C9D}" srcOrd="0" destOrd="0" parTransId="{B21DDAEA-4A55-446B-8673-5FD9452EE85A}" sibTransId="{02DB8379-A4E8-4E3C-B111-677E9DBFFC33}"/>
    <dgm:cxn modelId="{12951663-3C0D-4CE3-BFFA-85087395D6A8}" type="presOf" srcId="{7F89C4C5-F29D-41CE-94CC-B26D9F9AC7B4}" destId="{BCAD59F7-BF6E-45A6-83E7-D149A97E3E72}" srcOrd="0" destOrd="5" presId="urn:microsoft.com/office/officeart/2005/8/layout/hList6"/>
    <dgm:cxn modelId="{BF3C8B67-A5C4-4217-996F-03D3DD19E0F1}" type="presOf" srcId="{B893489E-BDF3-435C-8D4E-E9B52ECC85C6}" destId="{39D3D8F0-9697-4CE7-BBAE-0356C0D2C4D3}" srcOrd="0" destOrd="0" presId="urn:microsoft.com/office/officeart/2005/8/layout/hList6"/>
    <dgm:cxn modelId="{2B45A369-5BD5-4760-947A-897BC25104A5}" srcId="{0DC0F9A9-4DAC-4862-A4DD-5D477D8D65C1}" destId="{B893489E-BDF3-435C-8D4E-E9B52ECC85C6}" srcOrd="1" destOrd="0" parTransId="{09939AB9-F81E-4C77-BE7B-D3FE427CB4E3}" sibTransId="{904FA06C-35EF-4FFB-AF37-DDB848C6B2A6}"/>
    <dgm:cxn modelId="{5695CE50-305E-497C-9263-0751BD56AC65}" type="presOf" srcId="{76FD2D86-1EE2-40FB-AD13-407FFB2F9D03}" destId="{BCAD59F7-BF6E-45A6-83E7-D149A97E3E72}" srcOrd="0" destOrd="4" presId="urn:microsoft.com/office/officeart/2005/8/layout/hList6"/>
    <dgm:cxn modelId="{E97D8652-413C-4EC0-98DF-27578C64FBF6}" type="presOf" srcId="{05661E23-7AE3-47E5-AF61-D9136AC25C9D}" destId="{BCAD59F7-BF6E-45A6-83E7-D149A97E3E72}" srcOrd="0" destOrd="1" presId="urn:microsoft.com/office/officeart/2005/8/layout/hList6"/>
    <dgm:cxn modelId="{9ABAD274-E201-4045-B628-9A3416B80006}" srcId="{492B6CF2-6CB9-4442-9597-CA46431871B0}" destId="{1C38BCE3-5F9F-442C-8056-6A7304DB52E8}" srcOrd="2" destOrd="0" parTransId="{B974F25B-C49C-4E85-906E-540BBEECC721}" sibTransId="{0647C431-97B2-4781-8EEF-BB88FF7186B2}"/>
    <dgm:cxn modelId="{7278B757-E99D-46C5-8BE7-707D2F61AC31}" type="presOf" srcId="{2F2F7784-AD7C-415A-A492-1ED0266A9FD8}" destId="{921238E5-AABE-477E-9FEC-110B9826FC5D}" srcOrd="0" destOrd="1" presId="urn:microsoft.com/office/officeart/2005/8/layout/hList6"/>
    <dgm:cxn modelId="{C060429D-B316-4ED4-BE81-BC686B26A950}" srcId="{0DC0F9A9-4DAC-4862-A4DD-5D477D8D65C1}" destId="{492B6CF2-6CB9-4442-9597-CA46431871B0}" srcOrd="3" destOrd="0" parTransId="{729BEF47-2C95-4C4D-BFC0-771C064023C3}" sibTransId="{1F0731F5-B4F8-4450-850D-933833A65B39}"/>
    <dgm:cxn modelId="{85D027B2-30AE-479D-B0C2-784565FD2CAD}" type="presOf" srcId="{492B6CF2-6CB9-4442-9597-CA46431871B0}" destId="{BCAD59F7-BF6E-45A6-83E7-D149A97E3E72}" srcOrd="0" destOrd="0" presId="urn:microsoft.com/office/officeart/2005/8/layout/hList6"/>
    <dgm:cxn modelId="{DE26ECB5-C1ED-4325-AED4-9A75AB4B1661}" srcId="{0DC0F9A9-4DAC-4862-A4DD-5D477D8D65C1}" destId="{9A5DD947-E7E6-4013-93E4-46DA7299A70D}" srcOrd="0" destOrd="0" parTransId="{0409CB94-F0C5-4E97-BB55-E944A8BC5AF1}" sibTransId="{DFBED4A1-3614-4C75-9A33-16CBAC2A29F0}"/>
    <dgm:cxn modelId="{10CCD9B7-6D31-4E4D-A9D5-6EC8974A5C81}" srcId="{9A5DD947-E7E6-4013-93E4-46DA7299A70D}" destId="{2F2F7784-AD7C-415A-A492-1ED0266A9FD8}" srcOrd="0" destOrd="0" parTransId="{931CDA50-D056-4696-A4E4-E95D3EDB23CB}" sibTransId="{3C71D375-9CF0-4A6D-B8D6-3501220E6B7D}"/>
    <dgm:cxn modelId="{5E5597BD-1928-4171-9799-6107C106877C}" srcId="{492B6CF2-6CB9-4442-9597-CA46431871B0}" destId="{76FD2D86-1EE2-40FB-AD13-407FFB2F9D03}" srcOrd="3" destOrd="0" parTransId="{EE42CF0F-7FA1-4770-9065-0A7C40016C14}" sibTransId="{42575E89-5BD1-4D11-8F76-3A3DC8E66A48}"/>
    <dgm:cxn modelId="{D77A4BE6-13F5-4640-99E4-8A171CF67968}" srcId="{492B6CF2-6CB9-4442-9597-CA46431871B0}" destId="{5F14BEC0-CA62-47FA-BA46-E6235FAE7B40}" srcOrd="1" destOrd="0" parTransId="{08D52A55-0F81-4A1E-9407-082B686EEEAE}" sibTransId="{D7792C58-C5CF-4088-B582-E4E9AC972B69}"/>
    <dgm:cxn modelId="{ECB7E6E6-8380-4B1F-A975-0FDDF257D508}" type="presOf" srcId="{5F14BEC0-CA62-47FA-BA46-E6235FAE7B40}" destId="{BCAD59F7-BF6E-45A6-83E7-D149A97E3E72}" srcOrd="0" destOrd="2" presId="urn:microsoft.com/office/officeart/2005/8/layout/hList6"/>
    <dgm:cxn modelId="{DDF0EA96-005D-4769-969C-8F06BA2C5D2A}" type="presParOf" srcId="{55285299-2901-4079-8B43-3BF8A433476A}" destId="{921238E5-AABE-477E-9FEC-110B9826FC5D}" srcOrd="0" destOrd="0" presId="urn:microsoft.com/office/officeart/2005/8/layout/hList6"/>
    <dgm:cxn modelId="{664183C9-A0FF-4E95-A3E9-7DE8D0C956EE}" type="presParOf" srcId="{55285299-2901-4079-8B43-3BF8A433476A}" destId="{527EA1F8-1B5E-4E88-9111-33D5913CDAE9}" srcOrd="1" destOrd="0" presId="urn:microsoft.com/office/officeart/2005/8/layout/hList6"/>
    <dgm:cxn modelId="{2AC29295-9F40-4CDE-BDEE-5D9FDD00E463}" type="presParOf" srcId="{55285299-2901-4079-8B43-3BF8A433476A}" destId="{39D3D8F0-9697-4CE7-BBAE-0356C0D2C4D3}" srcOrd="2" destOrd="0" presId="urn:microsoft.com/office/officeart/2005/8/layout/hList6"/>
    <dgm:cxn modelId="{F7AE5F25-0264-4797-9022-18E750F34CC1}" type="presParOf" srcId="{55285299-2901-4079-8B43-3BF8A433476A}" destId="{BC2B3753-59A5-485A-AA09-BD0B0FB1F51F}" srcOrd="3" destOrd="0" presId="urn:microsoft.com/office/officeart/2005/8/layout/hList6"/>
    <dgm:cxn modelId="{5B32A9FF-C262-4D40-B770-CE7A39D5C19E}" type="presParOf" srcId="{55285299-2901-4079-8B43-3BF8A433476A}" destId="{9795412D-CAD9-4A5C-B9C4-CA93B06D0921}" srcOrd="4" destOrd="0" presId="urn:microsoft.com/office/officeart/2005/8/layout/hList6"/>
    <dgm:cxn modelId="{7A41117E-19C0-4D4B-B718-8657F8460D52}" type="presParOf" srcId="{55285299-2901-4079-8B43-3BF8A433476A}" destId="{55E2BBA6-FFED-489A-AA68-8951A0607C3A}" srcOrd="5" destOrd="0" presId="urn:microsoft.com/office/officeart/2005/8/layout/hList6"/>
    <dgm:cxn modelId="{BB50B259-C03E-4E27-BB34-BDEEF60760BF}" type="presParOf" srcId="{55285299-2901-4079-8B43-3BF8A433476A}" destId="{BCAD59F7-BF6E-45A6-83E7-D149A97E3E72}" srcOrd="6" destOrd="0" presId="urn:microsoft.com/office/officeart/2005/8/layout/hList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AD8FC790-2FB3-4C62-8BDA-483B41A70EE5}" type="doc">
      <dgm:prSet loTypeId="urn:microsoft.com/office/officeart/2005/8/layout/vList5" loCatId="list" qsTypeId="urn:microsoft.com/office/officeart/2005/8/quickstyle/3d2" qsCatId="3D" csTypeId="urn:microsoft.com/office/officeart/2005/8/colors/accent2_2" csCatId="accent2" phldr="1"/>
      <dgm:spPr/>
      <dgm:t>
        <a:bodyPr/>
        <a:lstStyle/>
        <a:p>
          <a:endParaRPr lang="en-US"/>
        </a:p>
      </dgm:t>
    </dgm:pt>
    <dgm:pt modelId="{9B2F5FDB-54C0-4230-82A9-858A975AC942}">
      <dgm:prSet custT="1"/>
      <dgm:spPr/>
      <dgm:t>
        <a:bodyPr/>
        <a:lstStyle/>
        <a:p>
          <a:r>
            <a:rPr lang="en-US" sz="3600" b="1" dirty="0"/>
            <a:t>919-807-4650 </a:t>
          </a:r>
          <a:endParaRPr lang="en-US" sz="3600" dirty="0"/>
        </a:p>
      </dgm:t>
    </dgm:pt>
    <dgm:pt modelId="{8D2623BF-B523-4E3A-8D52-B3EC8AA63F6B}" type="parTrans" cxnId="{688CBE3D-40F1-4C00-A0BF-A5BFB04BB97B}">
      <dgm:prSet/>
      <dgm:spPr/>
      <dgm:t>
        <a:bodyPr/>
        <a:lstStyle/>
        <a:p>
          <a:endParaRPr lang="en-US"/>
        </a:p>
      </dgm:t>
    </dgm:pt>
    <dgm:pt modelId="{C87FB6B3-CFAE-45F1-ADE8-EA7E863D4392}" type="sibTrans" cxnId="{688CBE3D-40F1-4C00-A0BF-A5BFB04BB97B}">
      <dgm:prSet/>
      <dgm:spPr/>
      <dgm:t>
        <a:bodyPr/>
        <a:lstStyle/>
        <a:p>
          <a:endParaRPr lang="en-US"/>
        </a:p>
      </dgm:t>
    </dgm:pt>
    <dgm:pt modelId="{D59F4FD2-D2E6-4C64-BF6C-50D55B65D911}">
      <dgm:prSet/>
      <dgm:spPr/>
      <dgm:t>
        <a:bodyPr/>
        <a:lstStyle/>
        <a:p>
          <a:r>
            <a:rPr lang="en-US" dirty="0"/>
            <a:t>The primary mission of State Property Office is to administer the acquisition and disposition of all state-owned land or any interest by deed, lease, easement, or allocation; manage the State’s submerged lands, and maintain an accurate inventory of state lands and buildings.</a:t>
          </a:r>
        </a:p>
      </dgm:t>
    </dgm:pt>
    <dgm:pt modelId="{F06C7F08-06B9-4046-8205-3C5FC7CF85DA}" type="parTrans" cxnId="{8F1F8652-39AB-4145-8698-A11076EA037D}">
      <dgm:prSet/>
      <dgm:spPr/>
      <dgm:t>
        <a:bodyPr/>
        <a:lstStyle/>
        <a:p>
          <a:endParaRPr lang="en-US"/>
        </a:p>
      </dgm:t>
    </dgm:pt>
    <dgm:pt modelId="{472FBE67-ADF6-49ED-A1E3-01CEC148C07E}" type="sibTrans" cxnId="{8F1F8652-39AB-4145-8698-A11076EA037D}">
      <dgm:prSet/>
      <dgm:spPr/>
      <dgm:t>
        <a:bodyPr/>
        <a:lstStyle/>
        <a:p>
          <a:endParaRPr lang="en-US"/>
        </a:p>
      </dgm:t>
    </dgm:pt>
    <dgm:pt modelId="{41D3388F-F5B1-4EDE-95BB-893FBA9A3819}" type="pres">
      <dgm:prSet presAssocID="{AD8FC790-2FB3-4C62-8BDA-483B41A70EE5}" presName="Name0" presStyleCnt="0">
        <dgm:presLayoutVars>
          <dgm:dir/>
          <dgm:animLvl val="lvl"/>
          <dgm:resizeHandles val="exact"/>
        </dgm:presLayoutVars>
      </dgm:prSet>
      <dgm:spPr/>
    </dgm:pt>
    <dgm:pt modelId="{53B974FC-7D49-4C12-AEFD-CF97A45702C2}" type="pres">
      <dgm:prSet presAssocID="{9B2F5FDB-54C0-4230-82A9-858A975AC942}" presName="linNode" presStyleCnt="0"/>
      <dgm:spPr/>
    </dgm:pt>
    <dgm:pt modelId="{AC4F0A0F-94FF-4E27-A902-C451CDAD3B69}" type="pres">
      <dgm:prSet presAssocID="{9B2F5FDB-54C0-4230-82A9-858A975AC942}" presName="parentText" presStyleLbl="node1" presStyleIdx="0" presStyleCnt="2" custLinFactNeighborX="28712" custLinFactNeighborY="1626">
        <dgm:presLayoutVars>
          <dgm:chMax val="1"/>
          <dgm:bulletEnabled val="1"/>
        </dgm:presLayoutVars>
      </dgm:prSet>
      <dgm:spPr/>
    </dgm:pt>
    <dgm:pt modelId="{0E8767E3-3DC1-4833-AA73-941C6A0BDCF7}" type="pres">
      <dgm:prSet presAssocID="{C87FB6B3-CFAE-45F1-ADE8-EA7E863D4392}" presName="sp" presStyleCnt="0"/>
      <dgm:spPr/>
    </dgm:pt>
    <dgm:pt modelId="{B2D77F40-4FF9-4593-9ED0-73307E46511D}" type="pres">
      <dgm:prSet presAssocID="{D59F4FD2-D2E6-4C64-BF6C-50D55B65D911}" presName="linNode" presStyleCnt="0"/>
      <dgm:spPr/>
    </dgm:pt>
    <dgm:pt modelId="{C559CE50-B846-41D8-B0C3-D207F1793695}" type="pres">
      <dgm:prSet presAssocID="{D59F4FD2-D2E6-4C64-BF6C-50D55B65D911}" presName="parentText" presStyleLbl="node1" presStyleIdx="1" presStyleCnt="2" custScaleX="208580">
        <dgm:presLayoutVars>
          <dgm:chMax val="1"/>
          <dgm:bulletEnabled val="1"/>
        </dgm:presLayoutVars>
      </dgm:prSet>
      <dgm:spPr/>
    </dgm:pt>
  </dgm:ptLst>
  <dgm:cxnLst>
    <dgm:cxn modelId="{C4EDA62A-C275-4DE1-9327-4F971E5E1656}" type="presOf" srcId="{D59F4FD2-D2E6-4C64-BF6C-50D55B65D911}" destId="{C559CE50-B846-41D8-B0C3-D207F1793695}" srcOrd="0" destOrd="0" presId="urn:microsoft.com/office/officeart/2005/8/layout/vList5"/>
    <dgm:cxn modelId="{688CBE3D-40F1-4C00-A0BF-A5BFB04BB97B}" srcId="{AD8FC790-2FB3-4C62-8BDA-483B41A70EE5}" destId="{9B2F5FDB-54C0-4230-82A9-858A975AC942}" srcOrd="0" destOrd="0" parTransId="{8D2623BF-B523-4E3A-8D52-B3EC8AA63F6B}" sibTransId="{C87FB6B3-CFAE-45F1-ADE8-EA7E863D4392}"/>
    <dgm:cxn modelId="{9D05EC6B-E3BF-485E-B091-3629C35D0B42}" type="presOf" srcId="{AD8FC790-2FB3-4C62-8BDA-483B41A70EE5}" destId="{41D3388F-F5B1-4EDE-95BB-893FBA9A3819}" srcOrd="0" destOrd="0" presId="urn:microsoft.com/office/officeart/2005/8/layout/vList5"/>
    <dgm:cxn modelId="{8F1F8652-39AB-4145-8698-A11076EA037D}" srcId="{AD8FC790-2FB3-4C62-8BDA-483B41A70EE5}" destId="{D59F4FD2-D2E6-4C64-BF6C-50D55B65D911}" srcOrd="1" destOrd="0" parTransId="{F06C7F08-06B9-4046-8205-3C5FC7CF85DA}" sibTransId="{472FBE67-ADF6-49ED-A1E3-01CEC148C07E}"/>
    <dgm:cxn modelId="{9A6D6FE7-00B9-4A6E-834D-268BF4211CD1}" type="presOf" srcId="{9B2F5FDB-54C0-4230-82A9-858A975AC942}" destId="{AC4F0A0F-94FF-4E27-A902-C451CDAD3B69}" srcOrd="0" destOrd="0" presId="urn:microsoft.com/office/officeart/2005/8/layout/vList5"/>
    <dgm:cxn modelId="{3D48B780-DD6C-47AE-A9F6-BD7A9088F30E}" type="presParOf" srcId="{41D3388F-F5B1-4EDE-95BB-893FBA9A3819}" destId="{53B974FC-7D49-4C12-AEFD-CF97A45702C2}" srcOrd="0" destOrd="0" presId="urn:microsoft.com/office/officeart/2005/8/layout/vList5"/>
    <dgm:cxn modelId="{652BD148-445A-48A1-9A0A-E2B20935E698}" type="presParOf" srcId="{53B974FC-7D49-4C12-AEFD-CF97A45702C2}" destId="{AC4F0A0F-94FF-4E27-A902-C451CDAD3B69}" srcOrd="0" destOrd="0" presId="urn:microsoft.com/office/officeart/2005/8/layout/vList5"/>
    <dgm:cxn modelId="{A145E89B-56D4-44A7-9779-991864CBFA7F}" type="presParOf" srcId="{41D3388F-F5B1-4EDE-95BB-893FBA9A3819}" destId="{0E8767E3-3DC1-4833-AA73-941C6A0BDCF7}" srcOrd="1" destOrd="0" presId="urn:microsoft.com/office/officeart/2005/8/layout/vList5"/>
    <dgm:cxn modelId="{D04C6C8E-0AD9-45D0-B940-939045476E6C}" type="presParOf" srcId="{41D3388F-F5B1-4EDE-95BB-893FBA9A3819}" destId="{B2D77F40-4FF9-4593-9ED0-73307E46511D}" srcOrd="2" destOrd="0" presId="urn:microsoft.com/office/officeart/2005/8/layout/vList5"/>
    <dgm:cxn modelId="{1C8F0F8D-6022-4302-998B-6B967849A103}" type="presParOf" srcId="{B2D77F40-4FF9-4593-9ED0-73307E46511D}" destId="{C559CE50-B846-41D8-B0C3-D207F1793695}" srcOrd="0" destOrd="0" presId="urn:microsoft.com/office/officeart/2005/8/layout/vList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5550AC4C-6066-410B-BC31-31DA68C8A22C}" type="doc">
      <dgm:prSet loTypeId="urn:microsoft.com/office/officeart/2005/8/layout/vList2" loCatId="list" qsTypeId="urn:microsoft.com/office/officeart/2005/8/quickstyle/3d3" qsCatId="3D" csTypeId="urn:microsoft.com/office/officeart/2005/8/colors/accent6_2" csCatId="accent6"/>
      <dgm:spPr/>
      <dgm:t>
        <a:bodyPr/>
        <a:lstStyle/>
        <a:p>
          <a:endParaRPr lang="en-US"/>
        </a:p>
      </dgm:t>
    </dgm:pt>
    <dgm:pt modelId="{11F03CCB-2080-407F-97D5-9DD9F18B9C23}">
      <dgm:prSet/>
      <dgm:spPr/>
      <dgm:t>
        <a:bodyPr/>
        <a:lstStyle/>
        <a:p>
          <a:pPr algn="ctr"/>
          <a:r>
            <a:rPr lang="en-US" b="1"/>
            <a:t>Section 405 </a:t>
          </a:r>
          <a:endParaRPr lang="en-US"/>
        </a:p>
      </dgm:t>
    </dgm:pt>
    <dgm:pt modelId="{7C0E64FA-15A7-47CD-BDDF-514CA654F501}" type="parTrans" cxnId="{C922E49B-5EB8-4997-B1B8-91006FC6203E}">
      <dgm:prSet/>
      <dgm:spPr/>
      <dgm:t>
        <a:bodyPr/>
        <a:lstStyle/>
        <a:p>
          <a:endParaRPr lang="en-US"/>
        </a:p>
      </dgm:t>
    </dgm:pt>
    <dgm:pt modelId="{A580D4B3-7701-4636-8B3A-4BB4E8A8E446}" type="sibTrans" cxnId="{C922E49B-5EB8-4997-B1B8-91006FC6203E}">
      <dgm:prSet/>
      <dgm:spPr/>
      <dgm:t>
        <a:bodyPr/>
        <a:lstStyle/>
        <a:p>
          <a:endParaRPr lang="en-US"/>
        </a:p>
      </dgm:t>
    </dgm:pt>
    <dgm:pt modelId="{8156EAB4-DD7B-4F3E-BFE2-B1B33D1E8FBA}">
      <dgm:prSet/>
      <dgm:spPr/>
      <dgm:t>
        <a:bodyPr/>
        <a:lstStyle/>
        <a:p>
          <a:pPr algn="ctr"/>
          <a:r>
            <a:rPr lang="en-US" b="1" dirty="0"/>
            <a:t>Department of Labor</a:t>
          </a:r>
          <a:endParaRPr lang="en-US" dirty="0"/>
        </a:p>
      </dgm:t>
    </dgm:pt>
    <dgm:pt modelId="{973E48F5-BE2B-4B4A-ABEF-DFFEEBFB6C1B}" type="parTrans" cxnId="{258CA4C8-142A-4A22-9781-A28575A2E9D4}">
      <dgm:prSet/>
      <dgm:spPr/>
      <dgm:t>
        <a:bodyPr/>
        <a:lstStyle/>
        <a:p>
          <a:endParaRPr lang="en-US"/>
        </a:p>
      </dgm:t>
    </dgm:pt>
    <dgm:pt modelId="{15308C9A-56B9-4892-A1BB-9343C26AE4AE}" type="sibTrans" cxnId="{258CA4C8-142A-4A22-9781-A28575A2E9D4}">
      <dgm:prSet/>
      <dgm:spPr/>
      <dgm:t>
        <a:bodyPr/>
        <a:lstStyle/>
        <a:p>
          <a:endParaRPr lang="en-US"/>
        </a:p>
      </dgm:t>
    </dgm:pt>
    <dgm:pt modelId="{0CD71246-7C22-4E69-8493-719B6F6877F6}" type="pres">
      <dgm:prSet presAssocID="{5550AC4C-6066-410B-BC31-31DA68C8A22C}" presName="linear" presStyleCnt="0">
        <dgm:presLayoutVars>
          <dgm:animLvl val="lvl"/>
          <dgm:resizeHandles val="exact"/>
        </dgm:presLayoutVars>
      </dgm:prSet>
      <dgm:spPr/>
    </dgm:pt>
    <dgm:pt modelId="{9067EAA0-E63C-4B30-9C6A-E87A81CCDF1E}" type="pres">
      <dgm:prSet presAssocID="{11F03CCB-2080-407F-97D5-9DD9F18B9C23}" presName="parentText" presStyleLbl="node1" presStyleIdx="0" presStyleCnt="2">
        <dgm:presLayoutVars>
          <dgm:chMax val="0"/>
          <dgm:bulletEnabled val="1"/>
        </dgm:presLayoutVars>
      </dgm:prSet>
      <dgm:spPr/>
    </dgm:pt>
    <dgm:pt modelId="{6AF451EB-6858-4D0E-A11F-9DCC90387E18}" type="pres">
      <dgm:prSet presAssocID="{A580D4B3-7701-4636-8B3A-4BB4E8A8E446}" presName="spacer" presStyleCnt="0"/>
      <dgm:spPr/>
    </dgm:pt>
    <dgm:pt modelId="{BD83C9AF-A616-47FB-AC55-33DD9E32429C}" type="pres">
      <dgm:prSet presAssocID="{8156EAB4-DD7B-4F3E-BFE2-B1B33D1E8FBA}" presName="parentText" presStyleLbl="node1" presStyleIdx="1" presStyleCnt="2">
        <dgm:presLayoutVars>
          <dgm:chMax val="0"/>
          <dgm:bulletEnabled val="1"/>
        </dgm:presLayoutVars>
      </dgm:prSet>
      <dgm:spPr/>
    </dgm:pt>
  </dgm:ptLst>
  <dgm:cxnLst>
    <dgm:cxn modelId="{20975B09-90A2-4378-A8DE-58E00BFE76D2}" type="presOf" srcId="{8156EAB4-DD7B-4F3E-BFE2-B1B33D1E8FBA}" destId="{BD83C9AF-A616-47FB-AC55-33DD9E32429C}" srcOrd="0" destOrd="0" presId="urn:microsoft.com/office/officeart/2005/8/layout/vList2"/>
    <dgm:cxn modelId="{38C1AE64-82E5-442A-83CA-046B0BB25308}" type="presOf" srcId="{11F03CCB-2080-407F-97D5-9DD9F18B9C23}" destId="{9067EAA0-E63C-4B30-9C6A-E87A81CCDF1E}" srcOrd="0" destOrd="0" presId="urn:microsoft.com/office/officeart/2005/8/layout/vList2"/>
    <dgm:cxn modelId="{151C1E83-C43A-4E8C-A88F-306402609BC6}" type="presOf" srcId="{5550AC4C-6066-410B-BC31-31DA68C8A22C}" destId="{0CD71246-7C22-4E69-8493-719B6F6877F6}" srcOrd="0" destOrd="0" presId="urn:microsoft.com/office/officeart/2005/8/layout/vList2"/>
    <dgm:cxn modelId="{C922E49B-5EB8-4997-B1B8-91006FC6203E}" srcId="{5550AC4C-6066-410B-BC31-31DA68C8A22C}" destId="{11F03CCB-2080-407F-97D5-9DD9F18B9C23}" srcOrd="0" destOrd="0" parTransId="{7C0E64FA-15A7-47CD-BDDF-514CA654F501}" sibTransId="{A580D4B3-7701-4636-8B3A-4BB4E8A8E446}"/>
    <dgm:cxn modelId="{258CA4C8-142A-4A22-9781-A28575A2E9D4}" srcId="{5550AC4C-6066-410B-BC31-31DA68C8A22C}" destId="{8156EAB4-DD7B-4F3E-BFE2-B1B33D1E8FBA}" srcOrd="1" destOrd="0" parTransId="{973E48F5-BE2B-4B4A-ABEF-DFFEEBFB6C1B}" sibTransId="{15308C9A-56B9-4892-A1BB-9343C26AE4AE}"/>
    <dgm:cxn modelId="{1C85D645-52C1-4D76-A964-CD2B019511AD}" type="presParOf" srcId="{0CD71246-7C22-4E69-8493-719B6F6877F6}" destId="{9067EAA0-E63C-4B30-9C6A-E87A81CCDF1E}" srcOrd="0" destOrd="0" presId="urn:microsoft.com/office/officeart/2005/8/layout/vList2"/>
    <dgm:cxn modelId="{EB30593C-D651-4E0E-8D38-98190E367D90}" type="presParOf" srcId="{0CD71246-7C22-4E69-8493-719B6F6877F6}" destId="{6AF451EB-6858-4D0E-A11F-9DCC90387E18}" srcOrd="1" destOrd="0" presId="urn:microsoft.com/office/officeart/2005/8/layout/vList2"/>
    <dgm:cxn modelId="{86B9A6D0-B0D5-4811-B056-52789467FB7A}" type="presParOf" srcId="{0CD71246-7C22-4E69-8493-719B6F6877F6}" destId="{BD83C9AF-A616-47FB-AC55-33DD9E32429C}"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489518D4-9FF5-4E12-B36F-9BD6F1CC55E9}" type="doc">
      <dgm:prSet loTypeId="urn:microsoft.com/office/officeart/2005/8/layout/process1" loCatId="process" qsTypeId="urn:microsoft.com/office/officeart/2005/8/quickstyle/3d3" qsCatId="3D" csTypeId="urn:microsoft.com/office/officeart/2005/8/colors/colorful4" csCatId="colorful"/>
      <dgm:spPr/>
      <dgm:t>
        <a:bodyPr/>
        <a:lstStyle/>
        <a:p>
          <a:endParaRPr lang="en-US"/>
        </a:p>
      </dgm:t>
    </dgm:pt>
    <dgm:pt modelId="{54AD24D4-42F8-494D-A130-6C09EF1D552D}">
      <dgm:prSet custT="1"/>
      <dgm:spPr/>
      <dgm:t>
        <a:bodyPr/>
        <a:lstStyle/>
        <a:p>
          <a:r>
            <a:rPr lang="en-US" sz="3600" dirty="0"/>
            <a:t>The </a:t>
          </a:r>
          <a:r>
            <a:rPr lang="en-US" sz="3200" dirty="0"/>
            <a:t>Department</a:t>
          </a:r>
          <a:r>
            <a:rPr lang="en-US" sz="3600" dirty="0"/>
            <a:t> of Labor</a:t>
          </a:r>
        </a:p>
      </dgm:t>
    </dgm:pt>
    <dgm:pt modelId="{29B1F0AB-B424-41AD-8905-B62D84F763E9}" type="parTrans" cxnId="{AFFCFE55-A80E-40FC-9C7E-83CAE931E1B1}">
      <dgm:prSet/>
      <dgm:spPr/>
      <dgm:t>
        <a:bodyPr/>
        <a:lstStyle/>
        <a:p>
          <a:endParaRPr lang="en-US" sz="2400"/>
        </a:p>
      </dgm:t>
    </dgm:pt>
    <dgm:pt modelId="{C39FFAB5-88D2-430D-B050-36D7ECD509D8}" type="sibTrans" cxnId="{AFFCFE55-A80E-40FC-9C7E-83CAE931E1B1}">
      <dgm:prSet/>
      <dgm:spPr/>
      <dgm:t>
        <a:bodyPr/>
        <a:lstStyle/>
        <a:p>
          <a:endParaRPr lang="en-US" sz="2400"/>
        </a:p>
      </dgm:t>
    </dgm:pt>
    <dgm:pt modelId="{D3CF181E-10D7-4D57-82C0-16E02C7DCF62}">
      <dgm:prSet custT="1"/>
      <dgm:spPr/>
      <dgm:t>
        <a:bodyPr/>
        <a:lstStyle/>
        <a:p>
          <a:r>
            <a:rPr lang="en-US" sz="3600"/>
            <a:t>no longer reviews plans and specifications during </a:t>
          </a:r>
        </a:p>
      </dgm:t>
    </dgm:pt>
    <dgm:pt modelId="{241AFEB3-B7D9-422E-BE9B-FF94BC42D6AC}" type="parTrans" cxnId="{AD698256-5EE0-4712-BC3C-AD38157B122B}">
      <dgm:prSet/>
      <dgm:spPr/>
      <dgm:t>
        <a:bodyPr/>
        <a:lstStyle/>
        <a:p>
          <a:endParaRPr lang="en-US" sz="2400"/>
        </a:p>
      </dgm:t>
    </dgm:pt>
    <dgm:pt modelId="{19759BDF-C779-4662-A176-45C3A3C883A8}" type="sibTrans" cxnId="{AD698256-5EE0-4712-BC3C-AD38157B122B}">
      <dgm:prSet/>
      <dgm:spPr/>
      <dgm:t>
        <a:bodyPr/>
        <a:lstStyle/>
        <a:p>
          <a:endParaRPr lang="en-US" sz="2400"/>
        </a:p>
      </dgm:t>
    </dgm:pt>
    <dgm:pt modelId="{6446D2CB-574B-4C1F-BC74-AE3F4A57D575}">
      <dgm:prSet custT="1"/>
      <dgm:spPr/>
      <dgm:t>
        <a:bodyPr/>
        <a:lstStyle/>
        <a:p>
          <a:r>
            <a:rPr lang="en-US" sz="3600"/>
            <a:t>design phase</a:t>
          </a:r>
        </a:p>
      </dgm:t>
    </dgm:pt>
    <dgm:pt modelId="{3C639E30-14B5-492F-B255-1E2A7F6A5FEA}" type="parTrans" cxnId="{E13CA27A-6545-49CD-8F3B-527D32BBE7C3}">
      <dgm:prSet/>
      <dgm:spPr/>
      <dgm:t>
        <a:bodyPr/>
        <a:lstStyle/>
        <a:p>
          <a:endParaRPr lang="en-US" sz="2400"/>
        </a:p>
      </dgm:t>
    </dgm:pt>
    <dgm:pt modelId="{E18CD453-848A-42B4-901B-A1AEF16A784C}" type="sibTrans" cxnId="{E13CA27A-6545-49CD-8F3B-527D32BBE7C3}">
      <dgm:prSet/>
      <dgm:spPr/>
      <dgm:t>
        <a:bodyPr/>
        <a:lstStyle/>
        <a:p>
          <a:endParaRPr lang="en-US" sz="2400"/>
        </a:p>
      </dgm:t>
    </dgm:pt>
    <dgm:pt modelId="{8AE9A276-DEF9-406A-B967-84ED483A16A7}" type="pres">
      <dgm:prSet presAssocID="{489518D4-9FF5-4E12-B36F-9BD6F1CC55E9}" presName="Name0" presStyleCnt="0">
        <dgm:presLayoutVars>
          <dgm:dir/>
          <dgm:resizeHandles val="exact"/>
        </dgm:presLayoutVars>
      </dgm:prSet>
      <dgm:spPr/>
    </dgm:pt>
    <dgm:pt modelId="{4F6EDF79-118B-41C8-B953-5CC16E5E298E}" type="pres">
      <dgm:prSet presAssocID="{54AD24D4-42F8-494D-A130-6C09EF1D552D}" presName="node" presStyleLbl="node1" presStyleIdx="0" presStyleCnt="3">
        <dgm:presLayoutVars>
          <dgm:bulletEnabled val="1"/>
        </dgm:presLayoutVars>
      </dgm:prSet>
      <dgm:spPr/>
    </dgm:pt>
    <dgm:pt modelId="{4F723692-554E-45EB-853C-CE8E73347C48}" type="pres">
      <dgm:prSet presAssocID="{C39FFAB5-88D2-430D-B050-36D7ECD509D8}" presName="sibTrans" presStyleLbl="sibTrans2D1" presStyleIdx="0" presStyleCnt="2"/>
      <dgm:spPr/>
    </dgm:pt>
    <dgm:pt modelId="{50DC9D7E-7C4A-432E-838E-C6079C957427}" type="pres">
      <dgm:prSet presAssocID="{C39FFAB5-88D2-430D-B050-36D7ECD509D8}" presName="connectorText" presStyleLbl="sibTrans2D1" presStyleIdx="0" presStyleCnt="2"/>
      <dgm:spPr/>
    </dgm:pt>
    <dgm:pt modelId="{8A3E7FAE-DEA7-4CF3-8BB7-2AC5B929B31E}" type="pres">
      <dgm:prSet presAssocID="{D3CF181E-10D7-4D57-82C0-16E02C7DCF62}" presName="node" presStyleLbl="node1" presStyleIdx="1" presStyleCnt="3">
        <dgm:presLayoutVars>
          <dgm:bulletEnabled val="1"/>
        </dgm:presLayoutVars>
      </dgm:prSet>
      <dgm:spPr/>
    </dgm:pt>
    <dgm:pt modelId="{79EEC07C-FB2A-4637-BD26-E22DDA991E59}" type="pres">
      <dgm:prSet presAssocID="{19759BDF-C779-4662-A176-45C3A3C883A8}" presName="sibTrans" presStyleLbl="sibTrans2D1" presStyleIdx="1" presStyleCnt="2"/>
      <dgm:spPr/>
    </dgm:pt>
    <dgm:pt modelId="{C51C9CBE-07B7-4B6B-BDC4-8E0127FEC00A}" type="pres">
      <dgm:prSet presAssocID="{19759BDF-C779-4662-A176-45C3A3C883A8}" presName="connectorText" presStyleLbl="sibTrans2D1" presStyleIdx="1" presStyleCnt="2"/>
      <dgm:spPr/>
    </dgm:pt>
    <dgm:pt modelId="{B67E0703-C272-4A16-B175-850A29CD2EAE}" type="pres">
      <dgm:prSet presAssocID="{6446D2CB-574B-4C1F-BC74-AE3F4A57D575}" presName="node" presStyleLbl="node1" presStyleIdx="2" presStyleCnt="3">
        <dgm:presLayoutVars>
          <dgm:bulletEnabled val="1"/>
        </dgm:presLayoutVars>
      </dgm:prSet>
      <dgm:spPr/>
    </dgm:pt>
  </dgm:ptLst>
  <dgm:cxnLst>
    <dgm:cxn modelId="{30C9C502-1281-4F39-AA4E-6FE62A8831E1}" type="presOf" srcId="{D3CF181E-10D7-4D57-82C0-16E02C7DCF62}" destId="{8A3E7FAE-DEA7-4CF3-8BB7-2AC5B929B31E}" srcOrd="0" destOrd="0" presId="urn:microsoft.com/office/officeart/2005/8/layout/process1"/>
    <dgm:cxn modelId="{54B5C613-DA6F-4A61-BFAC-6B0CD5C42017}" type="presOf" srcId="{6446D2CB-574B-4C1F-BC74-AE3F4A57D575}" destId="{B67E0703-C272-4A16-B175-850A29CD2EAE}" srcOrd="0" destOrd="0" presId="urn:microsoft.com/office/officeart/2005/8/layout/process1"/>
    <dgm:cxn modelId="{22AABF19-9179-480B-AD95-971FEEAFE480}" type="presOf" srcId="{54AD24D4-42F8-494D-A130-6C09EF1D552D}" destId="{4F6EDF79-118B-41C8-B953-5CC16E5E298E}" srcOrd="0" destOrd="0" presId="urn:microsoft.com/office/officeart/2005/8/layout/process1"/>
    <dgm:cxn modelId="{0F090F39-8E9E-42E8-AB29-17FD23842E28}" type="presOf" srcId="{489518D4-9FF5-4E12-B36F-9BD6F1CC55E9}" destId="{8AE9A276-DEF9-406A-B967-84ED483A16A7}" srcOrd="0" destOrd="0" presId="urn:microsoft.com/office/officeart/2005/8/layout/process1"/>
    <dgm:cxn modelId="{1C32183E-35D7-4A63-9FDB-91BBA5ACBE55}" type="presOf" srcId="{19759BDF-C779-4662-A176-45C3A3C883A8}" destId="{79EEC07C-FB2A-4637-BD26-E22DDA991E59}" srcOrd="0" destOrd="0" presId="urn:microsoft.com/office/officeart/2005/8/layout/process1"/>
    <dgm:cxn modelId="{1EA3BF3F-887F-4CE6-BC2E-CA247D8A5F18}" type="presOf" srcId="{C39FFAB5-88D2-430D-B050-36D7ECD509D8}" destId="{4F723692-554E-45EB-853C-CE8E73347C48}" srcOrd="0" destOrd="0" presId="urn:microsoft.com/office/officeart/2005/8/layout/process1"/>
    <dgm:cxn modelId="{81D46A44-A008-47D6-991E-8C5F6C320DD6}" type="presOf" srcId="{19759BDF-C779-4662-A176-45C3A3C883A8}" destId="{C51C9CBE-07B7-4B6B-BDC4-8E0127FEC00A}" srcOrd="1" destOrd="0" presId="urn:microsoft.com/office/officeart/2005/8/layout/process1"/>
    <dgm:cxn modelId="{AFFCFE55-A80E-40FC-9C7E-83CAE931E1B1}" srcId="{489518D4-9FF5-4E12-B36F-9BD6F1CC55E9}" destId="{54AD24D4-42F8-494D-A130-6C09EF1D552D}" srcOrd="0" destOrd="0" parTransId="{29B1F0AB-B424-41AD-8905-B62D84F763E9}" sibTransId="{C39FFAB5-88D2-430D-B050-36D7ECD509D8}"/>
    <dgm:cxn modelId="{AD698256-5EE0-4712-BC3C-AD38157B122B}" srcId="{489518D4-9FF5-4E12-B36F-9BD6F1CC55E9}" destId="{D3CF181E-10D7-4D57-82C0-16E02C7DCF62}" srcOrd="1" destOrd="0" parTransId="{241AFEB3-B7D9-422E-BE9B-FF94BC42D6AC}" sibTransId="{19759BDF-C779-4662-A176-45C3A3C883A8}"/>
    <dgm:cxn modelId="{E13CA27A-6545-49CD-8F3B-527D32BBE7C3}" srcId="{489518D4-9FF5-4E12-B36F-9BD6F1CC55E9}" destId="{6446D2CB-574B-4C1F-BC74-AE3F4A57D575}" srcOrd="2" destOrd="0" parTransId="{3C639E30-14B5-492F-B255-1E2A7F6A5FEA}" sibTransId="{E18CD453-848A-42B4-901B-A1AEF16A784C}"/>
    <dgm:cxn modelId="{676EBB80-0CE7-436E-B0E1-421C51C35B8C}" type="presOf" srcId="{C39FFAB5-88D2-430D-B050-36D7ECD509D8}" destId="{50DC9D7E-7C4A-432E-838E-C6079C957427}" srcOrd="1" destOrd="0" presId="urn:microsoft.com/office/officeart/2005/8/layout/process1"/>
    <dgm:cxn modelId="{CCF27BAF-3360-4580-93AA-E323D82029EC}" type="presParOf" srcId="{8AE9A276-DEF9-406A-B967-84ED483A16A7}" destId="{4F6EDF79-118B-41C8-B953-5CC16E5E298E}" srcOrd="0" destOrd="0" presId="urn:microsoft.com/office/officeart/2005/8/layout/process1"/>
    <dgm:cxn modelId="{2438202F-F7C9-48DF-AF9A-FB9B403D6145}" type="presParOf" srcId="{8AE9A276-DEF9-406A-B967-84ED483A16A7}" destId="{4F723692-554E-45EB-853C-CE8E73347C48}" srcOrd="1" destOrd="0" presId="urn:microsoft.com/office/officeart/2005/8/layout/process1"/>
    <dgm:cxn modelId="{D0F7BB62-2CEA-4343-AEA0-AB570F117044}" type="presParOf" srcId="{4F723692-554E-45EB-853C-CE8E73347C48}" destId="{50DC9D7E-7C4A-432E-838E-C6079C957427}" srcOrd="0" destOrd="0" presId="urn:microsoft.com/office/officeart/2005/8/layout/process1"/>
    <dgm:cxn modelId="{11FE1C3A-68F4-4228-AE48-B8E3E71477E6}" type="presParOf" srcId="{8AE9A276-DEF9-406A-B967-84ED483A16A7}" destId="{8A3E7FAE-DEA7-4CF3-8BB7-2AC5B929B31E}" srcOrd="2" destOrd="0" presId="urn:microsoft.com/office/officeart/2005/8/layout/process1"/>
    <dgm:cxn modelId="{505AE147-22C2-412A-9638-A50D6CADF5E0}" type="presParOf" srcId="{8AE9A276-DEF9-406A-B967-84ED483A16A7}" destId="{79EEC07C-FB2A-4637-BD26-E22DDA991E59}" srcOrd="3" destOrd="0" presId="urn:microsoft.com/office/officeart/2005/8/layout/process1"/>
    <dgm:cxn modelId="{0A1BFC72-753E-41F5-A0D9-61C13DC332DD}" type="presParOf" srcId="{79EEC07C-FB2A-4637-BD26-E22DDA991E59}" destId="{C51C9CBE-07B7-4B6B-BDC4-8E0127FEC00A}" srcOrd="0" destOrd="0" presId="urn:microsoft.com/office/officeart/2005/8/layout/process1"/>
    <dgm:cxn modelId="{C8E03CD6-3D56-4593-A5B5-E83806FEC9BB}" type="presParOf" srcId="{8AE9A276-DEF9-406A-B967-84ED483A16A7}" destId="{B67E0703-C272-4A16-B175-850A29CD2EAE}"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BB61B058-84C4-46A2-8F58-6DC3C10A3F7C}" type="doc">
      <dgm:prSet loTypeId="urn:microsoft.com/office/officeart/2005/8/layout/vList2" loCatId="list" qsTypeId="urn:microsoft.com/office/officeart/2005/8/quickstyle/3d2" qsCatId="3D" csTypeId="urn:microsoft.com/office/officeart/2005/8/colors/colorful3" csCatId="colorful"/>
      <dgm:spPr/>
      <dgm:t>
        <a:bodyPr/>
        <a:lstStyle/>
        <a:p>
          <a:endParaRPr lang="en-US"/>
        </a:p>
      </dgm:t>
    </dgm:pt>
    <dgm:pt modelId="{05E192A3-8342-4AB1-BA36-C0E3380992DC}">
      <dgm:prSet custT="1"/>
      <dgm:spPr/>
      <dgm:t>
        <a:bodyPr/>
        <a:lstStyle/>
        <a:p>
          <a:pPr algn="ctr"/>
          <a:r>
            <a:rPr lang="en-US" sz="4000" b="1" dirty="0"/>
            <a:t>Elevator and Amusement Device Bureau </a:t>
          </a:r>
          <a:br>
            <a:rPr lang="en-US" sz="4000" b="1" dirty="0"/>
          </a:br>
          <a:r>
            <a:rPr lang="en-US" sz="4000" b="1" dirty="0"/>
            <a:t>919-807-2770</a:t>
          </a:r>
          <a:endParaRPr lang="en-US" sz="4000" dirty="0"/>
        </a:p>
      </dgm:t>
    </dgm:pt>
    <dgm:pt modelId="{B44B1991-5BE0-4452-8C80-D772E892EE77}" type="parTrans" cxnId="{38033DBB-94E9-4D19-834F-58107F912B71}">
      <dgm:prSet/>
      <dgm:spPr/>
      <dgm:t>
        <a:bodyPr/>
        <a:lstStyle/>
        <a:p>
          <a:endParaRPr lang="en-US"/>
        </a:p>
      </dgm:t>
    </dgm:pt>
    <dgm:pt modelId="{6AF4EE45-2603-46F3-9A01-EB6BD280CCF0}" type="sibTrans" cxnId="{38033DBB-94E9-4D19-834F-58107F912B71}">
      <dgm:prSet/>
      <dgm:spPr/>
      <dgm:t>
        <a:bodyPr/>
        <a:lstStyle/>
        <a:p>
          <a:endParaRPr lang="en-US"/>
        </a:p>
      </dgm:t>
    </dgm:pt>
    <dgm:pt modelId="{674B7350-9E99-4CB9-B03A-A4D8DA2D5B01}" type="pres">
      <dgm:prSet presAssocID="{BB61B058-84C4-46A2-8F58-6DC3C10A3F7C}" presName="linear" presStyleCnt="0">
        <dgm:presLayoutVars>
          <dgm:animLvl val="lvl"/>
          <dgm:resizeHandles val="exact"/>
        </dgm:presLayoutVars>
      </dgm:prSet>
      <dgm:spPr/>
    </dgm:pt>
    <dgm:pt modelId="{6FD70823-9DC4-43B0-80D2-1CC1239F2F7B}" type="pres">
      <dgm:prSet presAssocID="{05E192A3-8342-4AB1-BA36-C0E3380992DC}" presName="parentText" presStyleLbl="node1" presStyleIdx="0" presStyleCnt="1" custLinFactNeighborY="-14360">
        <dgm:presLayoutVars>
          <dgm:chMax val="0"/>
          <dgm:bulletEnabled val="1"/>
        </dgm:presLayoutVars>
      </dgm:prSet>
      <dgm:spPr/>
    </dgm:pt>
  </dgm:ptLst>
  <dgm:cxnLst>
    <dgm:cxn modelId="{462D526B-2705-4DA3-9310-D78708B1BE8C}" type="presOf" srcId="{BB61B058-84C4-46A2-8F58-6DC3C10A3F7C}" destId="{674B7350-9E99-4CB9-B03A-A4D8DA2D5B01}" srcOrd="0" destOrd="0" presId="urn:microsoft.com/office/officeart/2005/8/layout/vList2"/>
    <dgm:cxn modelId="{57B9BE8C-80E4-4B45-898F-477125BE7EA6}" type="presOf" srcId="{05E192A3-8342-4AB1-BA36-C0E3380992DC}" destId="{6FD70823-9DC4-43B0-80D2-1CC1239F2F7B}" srcOrd="0" destOrd="0" presId="urn:microsoft.com/office/officeart/2005/8/layout/vList2"/>
    <dgm:cxn modelId="{38033DBB-94E9-4D19-834F-58107F912B71}" srcId="{BB61B058-84C4-46A2-8F58-6DC3C10A3F7C}" destId="{05E192A3-8342-4AB1-BA36-C0E3380992DC}" srcOrd="0" destOrd="0" parTransId="{B44B1991-5BE0-4452-8C80-D772E892EE77}" sibTransId="{6AF4EE45-2603-46F3-9A01-EB6BD280CCF0}"/>
    <dgm:cxn modelId="{256EFFD8-FC79-4BFA-AC20-B3FDD88E6259}" type="presParOf" srcId="{674B7350-9E99-4CB9-B03A-A4D8DA2D5B01}" destId="{6FD70823-9DC4-43B0-80D2-1CC1239F2F7B}"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043273E0-C48B-4057-B1FF-CC1C3F531FEF}" type="doc">
      <dgm:prSet loTypeId="urn:microsoft.com/office/officeart/2005/8/layout/hList6" loCatId="list" qsTypeId="urn:microsoft.com/office/officeart/2005/8/quickstyle/3d3" qsCatId="3D" csTypeId="urn:microsoft.com/office/officeart/2005/8/colors/colorful2" csCatId="colorful"/>
      <dgm:spPr/>
      <dgm:t>
        <a:bodyPr/>
        <a:lstStyle/>
        <a:p>
          <a:endParaRPr lang="en-US"/>
        </a:p>
      </dgm:t>
    </dgm:pt>
    <dgm:pt modelId="{1A035CBB-DC07-4E57-A722-E03E27D3E427}">
      <dgm:prSet/>
      <dgm:spPr/>
      <dgm:t>
        <a:bodyPr/>
        <a:lstStyle/>
        <a:p>
          <a:r>
            <a:rPr lang="en-US"/>
            <a:t>The Department of Labor will inspect and approve installations on all projects involving elevators, dumbwaiters, escalators, moving walks, stairway inclined lifts, and vertical wheelchair lifts. </a:t>
          </a:r>
        </a:p>
      </dgm:t>
    </dgm:pt>
    <dgm:pt modelId="{D97D7175-5371-413F-8812-C54A0BE864A4}" type="parTrans" cxnId="{9556874E-CD79-4144-960A-5413C0DCF204}">
      <dgm:prSet/>
      <dgm:spPr/>
      <dgm:t>
        <a:bodyPr/>
        <a:lstStyle/>
        <a:p>
          <a:endParaRPr lang="en-US"/>
        </a:p>
      </dgm:t>
    </dgm:pt>
    <dgm:pt modelId="{0B76753B-1952-45AA-8D88-2520CDED8654}" type="sibTrans" cxnId="{9556874E-CD79-4144-960A-5413C0DCF204}">
      <dgm:prSet/>
      <dgm:spPr/>
      <dgm:t>
        <a:bodyPr/>
        <a:lstStyle/>
        <a:p>
          <a:endParaRPr lang="en-US"/>
        </a:p>
      </dgm:t>
    </dgm:pt>
    <dgm:pt modelId="{055E10CE-6BA0-41CB-AF30-68AB6D9F20D6}">
      <dgm:prSet/>
      <dgm:spPr/>
      <dgm:t>
        <a:bodyPr/>
        <a:lstStyle/>
        <a:p>
          <a:r>
            <a:rPr lang="en-US"/>
            <a:t>Inspection and approval must be obtained prior to building occupancy and inspections are made annually thereafter. </a:t>
          </a:r>
        </a:p>
      </dgm:t>
    </dgm:pt>
    <dgm:pt modelId="{06FD915F-21CC-4909-BAC0-269E921379F6}" type="parTrans" cxnId="{FBB8008D-35F4-4D05-8847-52E83CF499E5}">
      <dgm:prSet/>
      <dgm:spPr/>
      <dgm:t>
        <a:bodyPr/>
        <a:lstStyle/>
        <a:p>
          <a:endParaRPr lang="en-US"/>
        </a:p>
      </dgm:t>
    </dgm:pt>
    <dgm:pt modelId="{0B47F5EF-2922-48F7-91EB-4C65CC49E30E}" type="sibTrans" cxnId="{FBB8008D-35F4-4D05-8847-52E83CF499E5}">
      <dgm:prSet/>
      <dgm:spPr/>
      <dgm:t>
        <a:bodyPr/>
        <a:lstStyle/>
        <a:p>
          <a:endParaRPr lang="en-US"/>
        </a:p>
      </dgm:t>
    </dgm:pt>
    <dgm:pt modelId="{951686D8-0E9C-49CA-A105-B8B21A521717}">
      <dgm:prSet/>
      <dgm:spPr/>
      <dgm:t>
        <a:bodyPr/>
        <a:lstStyle/>
        <a:p>
          <a:r>
            <a:rPr lang="en-US"/>
            <a:t>Elevator design and installation shall be in accordance with the North Carolina Building Code, Chapter 30 – Elevators and Conveying Systems.</a:t>
          </a:r>
        </a:p>
      </dgm:t>
    </dgm:pt>
    <dgm:pt modelId="{53E478B9-617C-4AAB-9FF1-ACE8464324B6}" type="parTrans" cxnId="{6632A3CB-8F55-4FE6-8331-2D7F659E4105}">
      <dgm:prSet/>
      <dgm:spPr/>
      <dgm:t>
        <a:bodyPr/>
        <a:lstStyle/>
        <a:p>
          <a:endParaRPr lang="en-US"/>
        </a:p>
      </dgm:t>
    </dgm:pt>
    <dgm:pt modelId="{ECB0A971-7B99-45D4-8585-D8D28C3E30A8}" type="sibTrans" cxnId="{6632A3CB-8F55-4FE6-8331-2D7F659E4105}">
      <dgm:prSet/>
      <dgm:spPr/>
      <dgm:t>
        <a:bodyPr/>
        <a:lstStyle/>
        <a:p>
          <a:endParaRPr lang="en-US"/>
        </a:p>
      </dgm:t>
    </dgm:pt>
    <dgm:pt modelId="{0F9CCFC3-10C5-47EC-BD59-51EEBC33A59C}" type="pres">
      <dgm:prSet presAssocID="{043273E0-C48B-4057-B1FF-CC1C3F531FEF}" presName="Name0" presStyleCnt="0">
        <dgm:presLayoutVars>
          <dgm:dir/>
          <dgm:resizeHandles val="exact"/>
        </dgm:presLayoutVars>
      </dgm:prSet>
      <dgm:spPr/>
    </dgm:pt>
    <dgm:pt modelId="{7905E902-75E4-4B68-B903-F0CD6F7A73A5}" type="pres">
      <dgm:prSet presAssocID="{1A035CBB-DC07-4E57-A722-E03E27D3E427}" presName="node" presStyleLbl="node1" presStyleIdx="0" presStyleCnt="3">
        <dgm:presLayoutVars>
          <dgm:bulletEnabled val="1"/>
        </dgm:presLayoutVars>
      </dgm:prSet>
      <dgm:spPr/>
    </dgm:pt>
    <dgm:pt modelId="{ECD992D4-F3C2-421C-92BC-75B702E9ADFE}" type="pres">
      <dgm:prSet presAssocID="{0B76753B-1952-45AA-8D88-2520CDED8654}" presName="sibTrans" presStyleCnt="0"/>
      <dgm:spPr/>
    </dgm:pt>
    <dgm:pt modelId="{D290C7A6-0AD7-46CC-B1B5-909DC75ADE63}" type="pres">
      <dgm:prSet presAssocID="{055E10CE-6BA0-41CB-AF30-68AB6D9F20D6}" presName="node" presStyleLbl="node1" presStyleIdx="1" presStyleCnt="3">
        <dgm:presLayoutVars>
          <dgm:bulletEnabled val="1"/>
        </dgm:presLayoutVars>
      </dgm:prSet>
      <dgm:spPr/>
    </dgm:pt>
    <dgm:pt modelId="{0E7CF8EE-BFF6-40D2-AB18-BEFBCC1F2D51}" type="pres">
      <dgm:prSet presAssocID="{0B47F5EF-2922-48F7-91EB-4C65CC49E30E}" presName="sibTrans" presStyleCnt="0"/>
      <dgm:spPr/>
    </dgm:pt>
    <dgm:pt modelId="{C0BB3EEE-E1DD-4142-A30D-A4342922900C}" type="pres">
      <dgm:prSet presAssocID="{951686D8-0E9C-49CA-A105-B8B21A521717}" presName="node" presStyleLbl="node1" presStyleIdx="2" presStyleCnt="3">
        <dgm:presLayoutVars>
          <dgm:bulletEnabled val="1"/>
        </dgm:presLayoutVars>
      </dgm:prSet>
      <dgm:spPr/>
    </dgm:pt>
  </dgm:ptLst>
  <dgm:cxnLst>
    <dgm:cxn modelId="{7CEF6303-D259-40F1-A719-51B12A7D8CFC}" type="presOf" srcId="{043273E0-C48B-4057-B1FF-CC1C3F531FEF}" destId="{0F9CCFC3-10C5-47EC-BD59-51EEBC33A59C}" srcOrd="0" destOrd="0" presId="urn:microsoft.com/office/officeart/2005/8/layout/hList6"/>
    <dgm:cxn modelId="{1850C444-2CB2-4088-81CE-E80881AECD60}" type="presOf" srcId="{1A035CBB-DC07-4E57-A722-E03E27D3E427}" destId="{7905E902-75E4-4B68-B903-F0CD6F7A73A5}" srcOrd="0" destOrd="0" presId="urn:microsoft.com/office/officeart/2005/8/layout/hList6"/>
    <dgm:cxn modelId="{9556874E-CD79-4144-960A-5413C0DCF204}" srcId="{043273E0-C48B-4057-B1FF-CC1C3F531FEF}" destId="{1A035CBB-DC07-4E57-A722-E03E27D3E427}" srcOrd="0" destOrd="0" parTransId="{D97D7175-5371-413F-8812-C54A0BE864A4}" sibTransId="{0B76753B-1952-45AA-8D88-2520CDED8654}"/>
    <dgm:cxn modelId="{45544A73-CCF4-4E69-A420-4CB963960B11}" type="presOf" srcId="{951686D8-0E9C-49CA-A105-B8B21A521717}" destId="{C0BB3EEE-E1DD-4142-A30D-A4342922900C}" srcOrd="0" destOrd="0" presId="urn:microsoft.com/office/officeart/2005/8/layout/hList6"/>
    <dgm:cxn modelId="{FBB8008D-35F4-4D05-8847-52E83CF499E5}" srcId="{043273E0-C48B-4057-B1FF-CC1C3F531FEF}" destId="{055E10CE-6BA0-41CB-AF30-68AB6D9F20D6}" srcOrd="1" destOrd="0" parTransId="{06FD915F-21CC-4909-BAC0-269E921379F6}" sibTransId="{0B47F5EF-2922-48F7-91EB-4C65CC49E30E}"/>
    <dgm:cxn modelId="{2E7657BF-3050-4EEB-BFF7-DC57C4C31B29}" type="presOf" srcId="{055E10CE-6BA0-41CB-AF30-68AB6D9F20D6}" destId="{D290C7A6-0AD7-46CC-B1B5-909DC75ADE63}" srcOrd="0" destOrd="0" presId="urn:microsoft.com/office/officeart/2005/8/layout/hList6"/>
    <dgm:cxn modelId="{6632A3CB-8F55-4FE6-8331-2D7F659E4105}" srcId="{043273E0-C48B-4057-B1FF-CC1C3F531FEF}" destId="{951686D8-0E9C-49CA-A105-B8B21A521717}" srcOrd="2" destOrd="0" parTransId="{53E478B9-617C-4AAB-9FF1-ACE8464324B6}" sibTransId="{ECB0A971-7B99-45D4-8585-D8D28C3E30A8}"/>
    <dgm:cxn modelId="{28F5901F-E828-4F87-9F07-6E87AB0CDF08}" type="presParOf" srcId="{0F9CCFC3-10C5-47EC-BD59-51EEBC33A59C}" destId="{7905E902-75E4-4B68-B903-F0CD6F7A73A5}" srcOrd="0" destOrd="0" presId="urn:microsoft.com/office/officeart/2005/8/layout/hList6"/>
    <dgm:cxn modelId="{F0CEBE70-F5AC-4646-9EBE-D294AF1467A5}" type="presParOf" srcId="{0F9CCFC3-10C5-47EC-BD59-51EEBC33A59C}" destId="{ECD992D4-F3C2-421C-92BC-75B702E9ADFE}" srcOrd="1" destOrd="0" presId="urn:microsoft.com/office/officeart/2005/8/layout/hList6"/>
    <dgm:cxn modelId="{97F7C0E3-BDA1-49E1-8470-CF55A0D9558A}" type="presParOf" srcId="{0F9CCFC3-10C5-47EC-BD59-51EEBC33A59C}" destId="{D290C7A6-0AD7-46CC-B1B5-909DC75ADE63}" srcOrd="2" destOrd="0" presId="urn:microsoft.com/office/officeart/2005/8/layout/hList6"/>
    <dgm:cxn modelId="{8505E4B4-4CBB-487C-BE22-BB8543453495}" type="presParOf" srcId="{0F9CCFC3-10C5-47EC-BD59-51EEBC33A59C}" destId="{0E7CF8EE-BFF6-40D2-AB18-BEFBCC1F2D51}" srcOrd="3" destOrd="0" presId="urn:microsoft.com/office/officeart/2005/8/layout/hList6"/>
    <dgm:cxn modelId="{A1587E1C-A7EB-4AFD-BA20-554B871B52C1}" type="presParOf" srcId="{0F9CCFC3-10C5-47EC-BD59-51EEBC33A59C}" destId="{C0BB3EEE-E1DD-4142-A30D-A4342922900C}" srcOrd="4" destOrd="0" presId="urn:microsoft.com/office/officeart/2005/8/layout/hList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04B36C8A-5123-4AFC-810C-BEB08F87958B}" type="doc">
      <dgm:prSet loTypeId="urn:microsoft.com/office/officeart/2005/8/layout/vList2" loCatId="list" qsTypeId="urn:microsoft.com/office/officeart/2005/8/quickstyle/3d3" qsCatId="3D" csTypeId="urn:microsoft.com/office/officeart/2005/8/colors/colorful5" csCatId="colorful"/>
      <dgm:spPr/>
      <dgm:t>
        <a:bodyPr/>
        <a:lstStyle/>
        <a:p>
          <a:endParaRPr lang="en-US"/>
        </a:p>
      </dgm:t>
    </dgm:pt>
    <dgm:pt modelId="{30B89CCD-788B-4BC8-8242-7BACA7775001}">
      <dgm:prSet custT="1"/>
      <dgm:spPr/>
      <dgm:t>
        <a:bodyPr/>
        <a:lstStyle/>
        <a:p>
          <a:pPr algn="ctr"/>
          <a:r>
            <a:rPr lang="en-US" sz="4000" b="1" dirty="0"/>
            <a:t>Boiler and Pressure Vessel Division</a:t>
          </a:r>
          <a:br>
            <a:rPr lang="en-US" sz="4000" b="1" dirty="0"/>
          </a:br>
          <a:r>
            <a:rPr lang="en-US" sz="4000" b="1" dirty="0"/>
            <a:t>919-807-2760</a:t>
          </a:r>
          <a:endParaRPr lang="en-US" sz="4000" dirty="0"/>
        </a:p>
      </dgm:t>
    </dgm:pt>
    <dgm:pt modelId="{6BA7E3B6-0CC6-4A06-84D5-F0ACB853A8D7}" type="parTrans" cxnId="{8E3F42A0-653E-4047-9FDD-F0E5A5364107}">
      <dgm:prSet/>
      <dgm:spPr/>
      <dgm:t>
        <a:bodyPr/>
        <a:lstStyle/>
        <a:p>
          <a:pPr algn="ctr"/>
          <a:endParaRPr lang="en-US" sz="2400"/>
        </a:p>
      </dgm:t>
    </dgm:pt>
    <dgm:pt modelId="{14A6BCAD-EEA6-4CDC-9E77-78800E9C5B02}" type="sibTrans" cxnId="{8E3F42A0-653E-4047-9FDD-F0E5A5364107}">
      <dgm:prSet/>
      <dgm:spPr/>
      <dgm:t>
        <a:bodyPr/>
        <a:lstStyle/>
        <a:p>
          <a:pPr algn="ctr"/>
          <a:endParaRPr lang="en-US" sz="2400"/>
        </a:p>
      </dgm:t>
    </dgm:pt>
    <dgm:pt modelId="{30CAA897-068F-40A1-9C4A-7DF3A8715E9A}" type="pres">
      <dgm:prSet presAssocID="{04B36C8A-5123-4AFC-810C-BEB08F87958B}" presName="linear" presStyleCnt="0">
        <dgm:presLayoutVars>
          <dgm:animLvl val="lvl"/>
          <dgm:resizeHandles val="exact"/>
        </dgm:presLayoutVars>
      </dgm:prSet>
      <dgm:spPr/>
    </dgm:pt>
    <dgm:pt modelId="{8756C450-B21A-4F0F-A14B-308589D90AB4}" type="pres">
      <dgm:prSet presAssocID="{30B89CCD-788B-4BC8-8242-7BACA7775001}" presName="parentText" presStyleLbl="node1" presStyleIdx="0" presStyleCnt="1">
        <dgm:presLayoutVars>
          <dgm:chMax val="0"/>
          <dgm:bulletEnabled val="1"/>
        </dgm:presLayoutVars>
      </dgm:prSet>
      <dgm:spPr/>
    </dgm:pt>
  </dgm:ptLst>
  <dgm:cxnLst>
    <dgm:cxn modelId="{8E3F42A0-653E-4047-9FDD-F0E5A5364107}" srcId="{04B36C8A-5123-4AFC-810C-BEB08F87958B}" destId="{30B89CCD-788B-4BC8-8242-7BACA7775001}" srcOrd="0" destOrd="0" parTransId="{6BA7E3B6-0CC6-4A06-84D5-F0ACB853A8D7}" sibTransId="{14A6BCAD-EEA6-4CDC-9E77-78800E9C5B02}"/>
    <dgm:cxn modelId="{B5EDDACD-762B-4722-BC84-4F3CB2DE795E}" type="presOf" srcId="{30B89CCD-788B-4BC8-8242-7BACA7775001}" destId="{8756C450-B21A-4F0F-A14B-308589D90AB4}" srcOrd="0" destOrd="0" presId="urn:microsoft.com/office/officeart/2005/8/layout/vList2"/>
    <dgm:cxn modelId="{BA7808D0-855F-4B53-8CAD-C5A77E9AD77F}" type="presOf" srcId="{04B36C8A-5123-4AFC-810C-BEB08F87958B}" destId="{30CAA897-068F-40A1-9C4A-7DF3A8715E9A}" srcOrd="0" destOrd="0" presId="urn:microsoft.com/office/officeart/2005/8/layout/vList2"/>
    <dgm:cxn modelId="{BC2C4A99-93A1-4139-9401-4E6B8F2330C7}" type="presParOf" srcId="{30CAA897-068F-40A1-9C4A-7DF3A8715E9A}" destId="{8756C450-B21A-4F0F-A14B-308589D90AB4}"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37B24817-1840-415E-B970-011240553F60}" type="doc">
      <dgm:prSet loTypeId="urn:microsoft.com/office/officeart/2005/8/layout/process1" loCatId="process" qsTypeId="urn:microsoft.com/office/officeart/2005/8/quickstyle/3d2" qsCatId="3D" csTypeId="urn:microsoft.com/office/officeart/2005/8/colors/colorful4" csCatId="colorful"/>
      <dgm:spPr/>
      <dgm:t>
        <a:bodyPr/>
        <a:lstStyle/>
        <a:p>
          <a:endParaRPr lang="en-US"/>
        </a:p>
      </dgm:t>
    </dgm:pt>
    <dgm:pt modelId="{838563C6-64E5-4488-9610-89D925959AD2}">
      <dgm:prSet/>
      <dgm:spPr/>
      <dgm:t>
        <a:bodyPr/>
        <a:lstStyle/>
        <a:p>
          <a:r>
            <a:rPr lang="en-US"/>
            <a:t>The Department of Labor will inspect and approve installations of all pressure vessels. Copies of the Uniform Boiler and Pressure Vessel Act of North Carolina may be obtained directly from the Department of Labor website or from the NCGS 95 Article 7A and 7B. </a:t>
          </a:r>
        </a:p>
      </dgm:t>
    </dgm:pt>
    <dgm:pt modelId="{43018849-5725-4C33-9BFE-2FC957B5044E}" type="parTrans" cxnId="{F04DAC05-0E0D-422B-80E2-89EC015E2B1B}">
      <dgm:prSet/>
      <dgm:spPr/>
      <dgm:t>
        <a:bodyPr/>
        <a:lstStyle/>
        <a:p>
          <a:endParaRPr lang="en-US"/>
        </a:p>
      </dgm:t>
    </dgm:pt>
    <dgm:pt modelId="{78ED4D0C-A8E9-488B-95BA-18A0A0F0B243}" type="sibTrans" cxnId="{F04DAC05-0E0D-422B-80E2-89EC015E2B1B}">
      <dgm:prSet/>
      <dgm:spPr/>
      <dgm:t>
        <a:bodyPr/>
        <a:lstStyle/>
        <a:p>
          <a:endParaRPr lang="en-US"/>
        </a:p>
      </dgm:t>
    </dgm:pt>
    <dgm:pt modelId="{81B1B6B3-DA6F-4747-A86E-D17BE6883671}">
      <dgm:prSet/>
      <dgm:spPr/>
      <dgm:t>
        <a:bodyPr/>
        <a:lstStyle/>
        <a:p>
          <a:r>
            <a:rPr lang="en-US"/>
            <a:t>Inspection and approval must be obtained prior to building occupancy and inspections are made annually thereafter.</a:t>
          </a:r>
        </a:p>
      </dgm:t>
    </dgm:pt>
    <dgm:pt modelId="{A0133F2B-D1B0-4253-8CB9-B74A19156FA5}" type="parTrans" cxnId="{22D0B3CF-1239-4892-BE36-6A7B5C6F76F3}">
      <dgm:prSet/>
      <dgm:spPr/>
      <dgm:t>
        <a:bodyPr/>
        <a:lstStyle/>
        <a:p>
          <a:endParaRPr lang="en-US"/>
        </a:p>
      </dgm:t>
    </dgm:pt>
    <dgm:pt modelId="{1A2D6D05-E018-4E18-89DA-0AF170B952C8}" type="sibTrans" cxnId="{22D0B3CF-1239-4892-BE36-6A7B5C6F76F3}">
      <dgm:prSet/>
      <dgm:spPr/>
      <dgm:t>
        <a:bodyPr/>
        <a:lstStyle/>
        <a:p>
          <a:endParaRPr lang="en-US"/>
        </a:p>
      </dgm:t>
    </dgm:pt>
    <dgm:pt modelId="{68B341E5-9766-4BD1-BFF3-07C056361066}" type="pres">
      <dgm:prSet presAssocID="{37B24817-1840-415E-B970-011240553F60}" presName="Name0" presStyleCnt="0">
        <dgm:presLayoutVars>
          <dgm:dir/>
          <dgm:resizeHandles val="exact"/>
        </dgm:presLayoutVars>
      </dgm:prSet>
      <dgm:spPr/>
    </dgm:pt>
    <dgm:pt modelId="{80A612B1-A6A2-4BB6-A543-4B54D8B67BCB}" type="pres">
      <dgm:prSet presAssocID="{838563C6-64E5-4488-9610-89D925959AD2}" presName="node" presStyleLbl="node1" presStyleIdx="0" presStyleCnt="2">
        <dgm:presLayoutVars>
          <dgm:bulletEnabled val="1"/>
        </dgm:presLayoutVars>
      </dgm:prSet>
      <dgm:spPr/>
    </dgm:pt>
    <dgm:pt modelId="{4712CC5C-2F79-49F1-A512-FE3FC5E26C70}" type="pres">
      <dgm:prSet presAssocID="{78ED4D0C-A8E9-488B-95BA-18A0A0F0B243}" presName="sibTrans" presStyleLbl="sibTrans2D1" presStyleIdx="0" presStyleCnt="1"/>
      <dgm:spPr/>
    </dgm:pt>
    <dgm:pt modelId="{0C2044B6-E724-4145-9EE6-7EFED5A7170A}" type="pres">
      <dgm:prSet presAssocID="{78ED4D0C-A8E9-488B-95BA-18A0A0F0B243}" presName="connectorText" presStyleLbl="sibTrans2D1" presStyleIdx="0" presStyleCnt="1"/>
      <dgm:spPr/>
    </dgm:pt>
    <dgm:pt modelId="{89F33E2E-2525-43B1-900A-DA8263900BE5}" type="pres">
      <dgm:prSet presAssocID="{81B1B6B3-DA6F-4747-A86E-D17BE6883671}" presName="node" presStyleLbl="node1" presStyleIdx="1" presStyleCnt="2">
        <dgm:presLayoutVars>
          <dgm:bulletEnabled val="1"/>
        </dgm:presLayoutVars>
      </dgm:prSet>
      <dgm:spPr/>
    </dgm:pt>
  </dgm:ptLst>
  <dgm:cxnLst>
    <dgm:cxn modelId="{F04DAC05-0E0D-422B-80E2-89EC015E2B1B}" srcId="{37B24817-1840-415E-B970-011240553F60}" destId="{838563C6-64E5-4488-9610-89D925959AD2}" srcOrd="0" destOrd="0" parTransId="{43018849-5725-4C33-9BFE-2FC957B5044E}" sibTransId="{78ED4D0C-A8E9-488B-95BA-18A0A0F0B243}"/>
    <dgm:cxn modelId="{F2FE6E36-7CB7-4639-933F-69074453DD4F}" type="presOf" srcId="{78ED4D0C-A8E9-488B-95BA-18A0A0F0B243}" destId="{0C2044B6-E724-4145-9EE6-7EFED5A7170A}" srcOrd="1" destOrd="0" presId="urn:microsoft.com/office/officeart/2005/8/layout/process1"/>
    <dgm:cxn modelId="{5E26194C-1B64-43D0-8D43-A46ACF22BAA3}" type="presOf" srcId="{81B1B6B3-DA6F-4747-A86E-D17BE6883671}" destId="{89F33E2E-2525-43B1-900A-DA8263900BE5}" srcOrd="0" destOrd="0" presId="urn:microsoft.com/office/officeart/2005/8/layout/process1"/>
    <dgm:cxn modelId="{456134A5-8C8A-418B-A6DE-0C68BD80F742}" type="presOf" srcId="{78ED4D0C-A8E9-488B-95BA-18A0A0F0B243}" destId="{4712CC5C-2F79-49F1-A512-FE3FC5E26C70}" srcOrd="0" destOrd="0" presId="urn:microsoft.com/office/officeart/2005/8/layout/process1"/>
    <dgm:cxn modelId="{4337CFB9-7CDE-4E48-8852-C7C9609A53C5}" type="presOf" srcId="{838563C6-64E5-4488-9610-89D925959AD2}" destId="{80A612B1-A6A2-4BB6-A543-4B54D8B67BCB}" srcOrd="0" destOrd="0" presId="urn:microsoft.com/office/officeart/2005/8/layout/process1"/>
    <dgm:cxn modelId="{AF7FBCBA-B4F8-4B64-8852-4EDD434D7052}" type="presOf" srcId="{37B24817-1840-415E-B970-011240553F60}" destId="{68B341E5-9766-4BD1-BFF3-07C056361066}" srcOrd="0" destOrd="0" presId="urn:microsoft.com/office/officeart/2005/8/layout/process1"/>
    <dgm:cxn modelId="{22D0B3CF-1239-4892-BE36-6A7B5C6F76F3}" srcId="{37B24817-1840-415E-B970-011240553F60}" destId="{81B1B6B3-DA6F-4747-A86E-D17BE6883671}" srcOrd="1" destOrd="0" parTransId="{A0133F2B-D1B0-4253-8CB9-B74A19156FA5}" sibTransId="{1A2D6D05-E018-4E18-89DA-0AF170B952C8}"/>
    <dgm:cxn modelId="{10FD8B08-16FC-40D3-98DF-BCB067713349}" type="presParOf" srcId="{68B341E5-9766-4BD1-BFF3-07C056361066}" destId="{80A612B1-A6A2-4BB6-A543-4B54D8B67BCB}" srcOrd="0" destOrd="0" presId="urn:microsoft.com/office/officeart/2005/8/layout/process1"/>
    <dgm:cxn modelId="{285B4D96-AC08-4E5A-B171-C4AC76E4C305}" type="presParOf" srcId="{68B341E5-9766-4BD1-BFF3-07C056361066}" destId="{4712CC5C-2F79-49F1-A512-FE3FC5E26C70}" srcOrd="1" destOrd="0" presId="urn:microsoft.com/office/officeart/2005/8/layout/process1"/>
    <dgm:cxn modelId="{3A3293C3-40E4-4CE5-A18E-8B056A4C2621}" type="presParOf" srcId="{4712CC5C-2F79-49F1-A512-FE3FC5E26C70}" destId="{0C2044B6-E724-4145-9EE6-7EFED5A7170A}" srcOrd="0" destOrd="0" presId="urn:microsoft.com/office/officeart/2005/8/layout/process1"/>
    <dgm:cxn modelId="{8D812BC9-2EDD-4629-B4A4-31619B13FD32}" type="presParOf" srcId="{68B341E5-9766-4BD1-BFF3-07C056361066}" destId="{89F33E2E-2525-43B1-900A-DA8263900BE5}" srcOrd="2" destOrd="0" presId="urn:microsoft.com/office/officeart/2005/8/layout/process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1C8B483B-25D5-435F-8D0B-E20D89FEF71C}" type="doc">
      <dgm:prSet loTypeId="urn:microsoft.com/office/officeart/2005/8/layout/vList2" loCatId="list" qsTypeId="urn:microsoft.com/office/officeart/2005/8/quickstyle/3d2" qsCatId="3D" csTypeId="urn:microsoft.com/office/officeart/2005/8/colors/accent6_2" csCatId="accent6"/>
      <dgm:spPr/>
      <dgm:t>
        <a:bodyPr/>
        <a:lstStyle/>
        <a:p>
          <a:endParaRPr lang="en-US"/>
        </a:p>
      </dgm:t>
    </dgm:pt>
    <dgm:pt modelId="{252A500E-26FD-438D-8785-CC91159972A5}">
      <dgm:prSet/>
      <dgm:spPr/>
      <dgm:t>
        <a:bodyPr/>
        <a:lstStyle/>
        <a:p>
          <a:pPr algn="ctr"/>
          <a:r>
            <a:rPr lang="en-US" b="1"/>
            <a:t>Section 406 </a:t>
          </a:r>
          <a:endParaRPr lang="en-US"/>
        </a:p>
      </dgm:t>
    </dgm:pt>
    <dgm:pt modelId="{F342AAF9-2654-4603-B211-641BFA029C7E}" type="parTrans" cxnId="{206BDAFE-1AB9-47FC-8506-1B92F817E61F}">
      <dgm:prSet/>
      <dgm:spPr/>
      <dgm:t>
        <a:bodyPr/>
        <a:lstStyle/>
        <a:p>
          <a:endParaRPr lang="en-US"/>
        </a:p>
      </dgm:t>
    </dgm:pt>
    <dgm:pt modelId="{BCC0B22B-8CA2-48C2-A9C6-603B0124BBC0}" type="sibTrans" cxnId="{206BDAFE-1AB9-47FC-8506-1B92F817E61F}">
      <dgm:prSet/>
      <dgm:spPr/>
      <dgm:t>
        <a:bodyPr/>
        <a:lstStyle/>
        <a:p>
          <a:endParaRPr lang="en-US"/>
        </a:p>
      </dgm:t>
    </dgm:pt>
    <dgm:pt modelId="{7626D9C8-B3D6-4710-B78E-3FAF962DFD11}">
      <dgm:prSet/>
      <dgm:spPr/>
      <dgm:t>
        <a:bodyPr/>
        <a:lstStyle/>
        <a:p>
          <a:pPr algn="ctr"/>
          <a:r>
            <a:rPr lang="en-US" b="1"/>
            <a:t>Department of Health Human Services</a:t>
          </a:r>
          <a:endParaRPr lang="en-US"/>
        </a:p>
      </dgm:t>
    </dgm:pt>
    <dgm:pt modelId="{53451D59-6079-4CFD-9BC6-BD3542FF95CD}" type="parTrans" cxnId="{CFD82FF3-3671-4632-88CA-FD6A3030213E}">
      <dgm:prSet/>
      <dgm:spPr/>
      <dgm:t>
        <a:bodyPr/>
        <a:lstStyle/>
        <a:p>
          <a:endParaRPr lang="en-US"/>
        </a:p>
      </dgm:t>
    </dgm:pt>
    <dgm:pt modelId="{69E11768-8B63-4BBD-8184-B6AAF7EB26F1}" type="sibTrans" cxnId="{CFD82FF3-3671-4632-88CA-FD6A3030213E}">
      <dgm:prSet/>
      <dgm:spPr/>
      <dgm:t>
        <a:bodyPr/>
        <a:lstStyle/>
        <a:p>
          <a:endParaRPr lang="en-US"/>
        </a:p>
      </dgm:t>
    </dgm:pt>
    <dgm:pt modelId="{556BA775-F9B5-4FA7-86C6-2D116AB73D07}" type="pres">
      <dgm:prSet presAssocID="{1C8B483B-25D5-435F-8D0B-E20D89FEF71C}" presName="linear" presStyleCnt="0">
        <dgm:presLayoutVars>
          <dgm:animLvl val="lvl"/>
          <dgm:resizeHandles val="exact"/>
        </dgm:presLayoutVars>
      </dgm:prSet>
      <dgm:spPr/>
    </dgm:pt>
    <dgm:pt modelId="{3FA6E4B7-4B7B-4692-9820-2DDC7EB8B05D}" type="pres">
      <dgm:prSet presAssocID="{252A500E-26FD-438D-8785-CC91159972A5}" presName="parentText" presStyleLbl="node1" presStyleIdx="0" presStyleCnt="2">
        <dgm:presLayoutVars>
          <dgm:chMax val="0"/>
          <dgm:bulletEnabled val="1"/>
        </dgm:presLayoutVars>
      </dgm:prSet>
      <dgm:spPr/>
    </dgm:pt>
    <dgm:pt modelId="{B97DD891-E3F8-4733-A1A8-A9323ED48BE9}" type="pres">
      <dgm:prSet presAssocID="{BCC0B22B-8CA2-48C2-A9C6-603B0124BBC0}" presName="spacer" presStyleCnt="0"/>
      <dgm:spPr/>
    </dgm:pt>
    <dgm:pt modelId="{2A71F51C-EFC1-47A4-8F57-6BF24A84E0DC}" type="pres">
      <dgm:prSet presAssocID="{7626D9C8-B3D6-4710-B78E-3FAF962DFD11}" presName="parentText" presStyleLbl="node1" presStyleIdx="1" presStyleCnt="2">
        <dgm:presLayoutVars>
          <dgm:chMax val="0"/>
          <dgm:bulletEnabled val="1"/>
        </dgm:presLayoutVars>
      </dgm:prSet>
      <dgm:spPr/>
    </dgm:pt>
  </dgm:ptLst>
  <dgm:cxnLst>
    <dgm:cxn modelId="{FE3FDD70-4A9F-40FB-BB33-E750A570B87E}" type="presOf" srcId="{1C8B483B-25D5-435F-8D0B-E20D89FEF71C}" destId="{556BA775-F9B5-4FA7-86C6-2D116AB73D07}" srcOrd="0" destOrd="0" presId="urn:microsoft.com/office/officeart/2005/8/layout/vList2"/>
    <dgm:cxn modelId="{BC0F6CB1-9DCD-4A2C-AC7E-12D3A032D847}" type="presOf" srcId="{7626D9C8-B3D6-4710-B78E-3FAF962DFD11}" destId="{2A71F51C-EFC1-47A4-8F57-6BF24A84E0DC}" srcOrd="0" destOrd="0" presId="urn:microsoft.com/office/officeart/2005/8/layout/vList2"/>
    <dgm:cxn modelId="{A69A02C3-318C-4471-BE79-098F56C62640}" type="presOf" srcId="{252A500E-26FD-438D-8785-CC91159972A5}" destId="{3FA6E4B7-4B7B-4692-9820-2DDC7EB8B05D}" srcOrd="0" destOrd="0" presId="urn:microsoft.com/office/officeart/2005/8/layout/vList2"/>
    <dgm:cxn modelId="{CFD82FF3-3671-4632-88CA-FD6A3030213E}" srcId="{1C8B483B-25D5-435F-8D0B-E20D89FEF71C}" destId="{7626D9C8-B3D6-4710-B78E-3FAF962DFD11}" srcOrd="1" destOrd="0" parTransId="{53451D59-6079-4CFD-9BC6-BD3542FF95CD}" sibTransId="{69E11768-8B63-4BBD-8184-B6AAF7EB26F1}"/>
    <dgm:cxn modelId="{206BDAFE-1AB9-47FC-8506-1B92F817E61F}" srcId="{1C8B483B-25D5-435F-8D0B-E20D89FEF71C}" destId="{252A500E-26FD-438D-8785-CC91159972A5}" srcOrd="0" destOrd="0" parTransId="{F342AAF9-2654-4603-B211-641BFA029C7E}" sibTransId="{BCC0B22B-8CA2-48C2-A9C6-603B0124BBC0}"/>
    <dgm:cxn modelId="{3C5D0C17-EDA6-4C12-A992-35E815CA77C1}" type="presParOf" srcId="{556BA775-F9B5-4FA7-86C6-2D116AB73D07}" destId="{3FA6E4B7-4B7B-4692-9820-2DDC7EB8B05D}" srcOrd="0" destOrd="0" presId="urn:microsoft.com/office/officeart/2005/8/layout/vList2"/>
    <dgm:cxn modelId="{3477CCAA-7B5D-42A9-A783-7BE02D272624}" type="presParOf" srcId="{556BA775-F9B5-4FA7-86C6-2D116AB73D07}" destId="{B97DD891-E3F8-4733-A1A8-A9323ED48BE9}" srcOrd="1" destOrd="0" presId="urn:microsoft.com/office/officeart/2005/8/layout/vList2"/>
    <dgm:cxn modelId="{0E037F3B-CCCD-46FA-AC2C-DDCC6FCD0BB3}" type="presParOf" srcId="{556BA775-F9B5-4FA7-86C6-2D116AB73D07}" destId="{2A71F51C-EFC1-47A4-8F57-6BF24A84E0DC}"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CC0EBD70-2A54-4D7E-AD22-8F26E01FA366}" type="doc">
      <dgm:prSet loTypeId="urn:microsoft.com/office/officeart/2005/8/layout/vList2" loCatId="list" qsTypeId="urn:microsoft.com/office/officeart/2005/8/quickstyle/3d3" qsCatId="3D" csTypeId="urn:microsoft.com/office/officeart/2005/8/colors/colorful2" csCatId="colorful"/>
      <dgm:spPr/>
      <dgm:t>
        <a:bodyPr/>
        <a:lstStyle/>
        <a:p>
          <a:endParaRPr lang="en-US"/>
        </a:p>
      </dgm:t>
    </dgm:pt>
    <dgm:pt modelId="{54B6DC89-3B16-40DD-AFC3-2CD9074614C6}">
      <dgm:prSet custT="1"/>
      <dgm:spPr/>
      <dgm:t>
        <a:bodyPr/>
        <a:lstStyle/>
        <a:p>
          <a:pPr algn="ctr"/>
          <a:r>
            <a:rPr lang="en-US" sz="3200" b="1" dirty="0"/>
            <a:t>Division of Health Service </a:t>
          </a:r>
          <a:br>
            <a:rPr lang="en-US" sz="3200" b="1" dirty="0"/>
          </a:br>
          <a:r>
            <a:rPr lang="en-US" sz="3200" b="1" dirty="0"/>
            <a:t>Regulation Construction Section </a:t>
          </a:r>
          <a:br>
            <a:rPr lang="en-US" sz="3200" b="1" dirty="0"/>
          </a:br>
          <a:r>
            <a:rPr lang="en-US" sz="3200" b="1" dirty="0"/>
            <a:t>919-855-3893</a:t>
          </a:r>
          <a:endParaRPr lang="en-US" sz="3200" dirty="0"/>
        </a:p>
      </dgm:t>
    </dgm:pt>
    <dgm:pt modelId="{95D57FF6-B599-48CC-90E7-FA1AE9DE9007}" type="parTrans" cxnId="{5AC2AFE1-A0FA-4A26-816B-6706F81FC40D}">
      <dgm:prSet/>
      <dgm:spPr/>
      <dgm:t>
        <a:bodyPr/>
        <a:lstStyle/>
        <a:p>
          <a:endParaRPr lang="en-US"/>
        </a:p>
      </dgm:t>
    </dgm:pt>
    <dgm:pt modelId="{D522A284-8B5A-41FE-8D26-4E14739B060B}" type="sibTrans" cxnId="{5AC2AFE1-A0FA-4A26-816B-6706F81FC40D}">
      <dgm:prSet/>
      <dgm:spPr/>
      <dgm:t>
        <a:bodyPr/>
        <a:lstStyle/>
        <a:p>
          <a:endParaRPr lang="en-US"/>
        </a:p>
      </dgm:t>
    </dgm:pt>
    <dgm:pt modelId="{F67B3B5C-696B-4179-8686-9618186F52D0}" type="pres">
      <dgm:prSet presAssocID="{CC0EBD70-2A54-4D7E-AD22-8F26E01FA366}" presName="linear" presStyleCnt="0">
        <dgm:presLayoutVars>
          <dgm:animLvl val="lvl"/>
          <dgm:resizeHandles val="exact"/>
        </dgm:presLayoutVars>
      </dgm:prSet>
      <dgm:spPr/>
    </dgm:pt>
    <dgm:pt modelId="{EB6EF2AE-F596-4167-9F96-E2906032D882}" type="pres">
      <dgm:prSet presAssocID="{54B6DC89-3B16-40DD-AFC3-2CD9074614C6}" presName="parentText" presStyleLbl="node1" presStyleIdx="0" presStyleCnt="1">
        <dgm:presLayoutVars>
          <dgm:chMax val="0"/>
          <dgm:bulletEnabled val="1"/>
        </dgm:presLayoutVars>
      </dgm:prSet>
      <dgm:spPr/>
    </dgm:pt>
  </dgm:ptLst>
  <dgm:cxnLst>
    <dgm:cxn modelId="{E26E9917-8A1A-4309-B31E-420117C673F3}" type="presOf" srcId="{54B6DC89-3B16-40DD-AFC3-2CD9074614C6}" destId="{EB6EF2AE-F596-4167-9F96-E2906032D882}" srcOrd="0" destOrd="0" presId="urn:microsoft.com/office/officeart/2005/8/layout/vList2"/>
    <dgm:cxn modelId="{3EED0C55-CE9E-4AFF-810B-8AC1C902597F}" type="presOf" srcId="{CC0EBD70-2A54-4D7E-AD22-8F26E01FA366}" destId="{F67B3B5C-696B-4179-8686-9618186F52D0}" srcOrd="0" destOrd="0" presId="urn:microsoft.com/office/officeart/2005/8/layout/vList2"/>
    <dgm:cxn modelId="{5AC2AFE1-A0FA-4A26-816B-6706F81FC40D}" srcId="{CC0EBD70-2A54-4D7E-AD22-8F26E01FA366}" destId="{54B6DC89-3B16-40DD-AFC3-2CD9074614C6}" srcOrd="0" destOrd="0" parTransId="{95D57FF6-B599-48CC-90E7-FA1AE9DE9007}" sibTransId="{D522A284-8B5A-41FE-8D26-4E14739B060B}"/>
    <dgm:cxn modelId="{F1BFC54A-7B4A-416C-8BD2-311F51EFD413}" type="presParOf" srcId="{F67B3B5C-696B-4179-8686-9618186F52D0}" destId="{EB6EF2AE-F596-4167-9F96-E2906032D882}"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435F7F77-2FFE-4C72-B17F-062D3AF327EA}" type="doc">
      <dgm:prSet loTypeId="urn:microsoft.com/office/officeart/2005/8/layout/arrow6" loCatId="process" qsTypeId="urn:microsoft.com/office/officeart/2005/8/quickstyle/simple4" qsCatId="simple" csTypeId="urn:microsoft.com/office/officeart/2005/8/colors/colorful2" csCatId="colorful"/>
      <dgm:spPr/>
      <dgm:t>
        <a:bodyPr/>
        <a:lstStyle/>
        <a:p>
          <a:endParaRPr lang="en-US"/>
        </a:p>
      </dgm:t>
    </dgm:pt>
    <dgm:pt modelId="{F3F8307D-FCA8-4BC5-9441-DA82D1128603}">
      <dgm:prSet/>
      <dgm:spPr/>
      <dgm:t>
        <a:bodyPr/>
        <a:lstStyle/>
        <a:p>
          <a:r>
            <a:rPr lang="en-US" dirty="0"/>
            <a:t>Construction or renovation of any state-owned facility, which is licensed in whole or in part as an acute general hospital (more than two beds), must be reviewed and approved by the DHHS Construction section. </a:t>
          </a:r>
        </a:p>
      </dgm:t>
    </dgm:pt>
    <dgm:pt modelId="{E39DE2DA-70BE-4609-A326-CD3F294EE327}" type="parTrans" cxnId="{AD63ADA7-8722-478E-B16C-DCB5B4D76373}">
      <dgm:prSet/>
      <dgm:spPr/>
      <dgm:t>
        <a:bodyPr/>
        <a:lstStyle/>
        <a:p>
          <a:endParaRPr lang="en-US"/>
        </a:p>
      </dgm:t>
    </dgm:pt>
    <dgm:pt modelId="{EA4DA8B1-10C4-4C90-B67D-ACA23F3CDE19}" type="sibTrans" cxnId="{AD63ADA7-8722-478E-B16C-DCB5B4D76373}">
      <dgm:prSet/>
      <dgm:spPr/>
      <dgm:t>
        <a:bodyPr/>
        <a:lstStyle/>
        <a:p>
          <a:endParaRPr lang="en-US"/>
        </a:p>
      </dgm:t>
    </dgm:pt>
    <dgm:pt modelId="{6AA0C478-9DFC-4D1B-948B-F47C6D24CE1C}">
      <dgm:prSet/>
      <dgm:spPr/>
      <dgm:t>
        <a:bodyPr/>
        <a:lstStyle/>
        <a:p>
          <a:r>
            <a:rPr lang="en-US"/>
            <a:t>The review is for compliance with minimum standards for facility licensure (copies available from the Division of Health Service Regulation).</a:t>
          </a:r>
        </a:p>
      </dgm:t>
    </dgm:pt>
    <dgm:pt modelId="{576EEB39-A214-4669-AFB8-6AFFBC62102F}" type="parTrans" cxnId="{EEA2DA45-19E4-45AC-9736-39EF41E439A7}">
      <dgm:prSet/>
      <dgm:spPr/>
      <dgm:t>
        <a:bodyPr/>
        <a:lstStyle/>
        <a:p>
          <a:endParaRPr lang="en-US"/>
        </a:p>
      </dgm:t>
    </dgm:pt>
    <dgm:pt modelId="{A8D31299-D3E4-4AFE-8E52-700C2A6577BC}" type="sibTrans" cxnId="{EEA2DA45-19E4-45AC-9736-39EF41E439A7}">
      <dgm:prSet/>
      <dgm:spPr/>
      <dgm:t>
        <a:bodyPr/>
        <a:lstStyle/>
        <a:p>
          <a:endParaRPr lang="en-US"/>
        </a:p>
      </dgm:t>
    </dgm:pt>
    <dgm:pt modelId="{8FB93C42-EE8A-45AB-B40B-A8C7C26E3940}" type="pres">
      <dgm:prSet presAssocID="{435F7F77-2FFE-4C72-B17F-062D3AF327EA}" presName="compositeShape" presStyleCnt="0">
        <dgm:presLayoutVars>
          <dgm:chMax val="2"/>
          <dgm:dir/>
          <dgm:resizeHandles val="exact"/>
        </dgm:presLayoutVars>
      </dgm:prSet>
      <dgm:spPr/>
    </dgm:pt>
    <dgm:pt modelId="{D7D05615-AEAF-4AC0-AC06-A0D6C2D478F1}" type="pres">
      <dgm:prSet presAssocID="{435F7F77-2FFE-4C72-B17F-062D3AF327EA}" presName="ribbon" presStyleLbl="node1" presStyleIdx="0" presStyleCnt="1"/>
      <dgm:spPr/>
    </dgm:pt>
    <dgm:pt modelId="{90BE55BA-7C91-4CEB-904A-8FCAFADCE267}" type="pres">
      <dgm:prSet presAssocID="{435F7F77-2FFE-4C72-B17F-062D3AF327EA}" presName="leftArrowText" presStyleLbl="node1" presStyleIdx="0" presStyleCnt="1">
        <dgm:presLayoutVars>
          <dgm:chMax val="0"/>
          <dgm:bulletEnabled val="1"/>
        </dgm:presLayoutVars>
      </dgm:prSet>
      <dgm:spPr/>
    </dgm:pt>
    <dgm:pt modelId="{99610574-1C33-4EBD-8913-B22FE2B3F4C0}" type="pres">
      <dgm:prSet presAssocID="{435F7F77-2FFE-4C72-B17F-062D3AF327EA}" presName="rightArrowText" presStyleLbl="node1" presStyleIdx="0" presStyleCnt="1">
        <dgm:presLayoutVars>
          <dgm:chMax val="0"/>
          <dgm:bulletEnabled val="1"/>
        </dgm:presLayoutVars>
      </dgm:prSet>
      <dgm:spPr/>
    </dgm:pt>
  </dgm:ptLst>
  <dgm:cxnLst>
    <dgm:cxn modelId="{8F017511-6442-4EEB-B0AE-DC46A20F7B20}" type="presOf" srcId="{F3F8307D-FCA8-4BC5-9441-DA82D1128603}" destId="{90BE55BA-7C91-4CEB-904A-8FCAFADCE267}" srcOrd="0" destOrd="0" presId="urn:microsoft.com/office/officeart/2005/8/layout/arrow6"/>
    <dgm:cxn modelId="{E4102522-8D50-4E8B-B503-EEFFA6CD7859}" type="presOf" srcId="{6AA0C478-9DFC-4D1B-948B-F47C6D24CE1C}" destId="{99610574-1C33-4EBD-8913-B22FE2B3F4C0}" srcOrd="0" destOrd="0" presId="urn:microsoft.com/office/officeart/2005/8/layout/arrow6"/>
    <dgm:cxn modelId="{EEA2DA45-19E4-45AC-9736-39EF41E439A7}" srcId="{435F7F77-2FFE-4C72-B17F-062D3AF327EA}" destId="{6AA0C478-9DFC-4D1B-948B-F47C6D24CE1C}" srcOrd="1" destOrd="0" parTransId="{576EEB39-A214-4669-AFB8-6AFFBC62102F}" sibTransId="{A8D31299-D3E4-4AFE-8E52-700C2A6577BC}"/>
    <dgm:cxn modelId="{AD63ADA7-8722-478E-B16C-DCB5B4D76373}" srcId="{435F7F77-2FFE-4C72-B17F-062D3AF327EA}" destId="{F3F8307D-FCA8-4BC5-9441-DA82D1128603}" srcOrd="0" destOrd="0" parTransId="{E39DE2DA-70BE-4609-A326-CD3F294EE327}" sibTransId="{EA4DA8B1-10C4-4C90-B67D-ACA23F3CDE19}"/>
    <dgm:cxn modelId="{7A26ACBB-A1E3-4E9C-ACA5-C0728FC2077A}" type="presOf" srcId="{435F7F77-2FFE-4C72-B17F-062D3AF327EA}" destId="{8FB93C42-EE8A-45AB-B40B-A8C7C26E3940}" srcOrd="0" destOrd="0" presId="urn:microsoft.com/office/officeart/2005/8/layout/arrow6"/>
    <dgm:cxn modelId="{3E127EAA-CABA-4526-9790-97B3FBF8AFBD}" type="presParOf" srcId="{8FB93C42-EE8A-45AB-B40B-A8C7C26E3940}" destId="{D7D05615-AEAF-4AC0-AC06-A0D6C2D478F1}" srcOrd="0" destOrd="0" presId="urn:microsoft.com/office/officeart/2005/8/layout/arrow6"/>
    <dgm:cxn modelId="{6E1A0A71-56A5-499F-9399-5B48E1DAAA5F}" type="presParOf" srcId="{8FB93C42-EE8A-45AB-B40B-A8C7C26E3940}" destId="{90BE55BA-7C91-4CEB-904A-8FCAFADCE267}" srcOrd="1" destOrd="0" presId="urn:microsoft.com/office/officeart/2005/8/layout/arrow6"/>
    <dgm:cxn modelId="{0F0DFDA9-C7DE-46FD-8A5D-F2213D638035}" type="presParOf" srcId="{8FB93C42-EE8A-45AB-B40B-A8C7C26E3940}" destId="{99610574-1C33-4EBD-8913-B22FE2B3F4C0}" srcOrd="2" destOrd="0" presId="urn:microsoft.com/office/officeart/2005/8/layout/arrow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3D106F-A042-4764-80AC-923D819D35E2}">
      <dsp:nvSpPr>
        <dsp:cNvPr id="0" name=""/>
        <dsp:cNvSpPr/>
      </dsp:nvSpPr>
      <dsp:spPr>
        <a:xfrm>
          <a:off x="0" y="9921"/>
          <a:ext cx="10515600" cy="1305719"/>
        </a:xfrm>
        <a:prstGeom prst="roundRect">
          <a:avLst/>
        </a:prstGeom>
        <a:gradFill rotWithShape="0">
          <a:gsLst>
            <a:gs pos="0">
              <a:schemeClr val="accent4">
                <a:shade val="80000"/>
                <a:hueOff val="0"/>
                <a:satOff val="0"/>
                <a:lumOff val="0"/>
                <a:alphaOff val="0"/>
                <a:tint val="96000"/>
                <a:lumMod val="104000"/>
              </a:schemeClr>
            </a:gs>
            <a:gs pos="100000">
              <a:schemeClr val="accent4">
                <a:shade val="8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b="1" kern="1200" dirty="0">
              <a:latin typeface="+mj-lt"/>
              <a:ea typeface="Batang" panose="02030600000101010101" pitchFamily="18" charset="-127"/>
            </a:rPr>
            <a:t>AGENDA</a:t>
          </a:r>
        </a:p>
      </dsp:txBody>
      <dsp:txXfrm>
        <a:off x="63740" y="73661"/>
        <a:ext cx="10388120" cy="1178239"/>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92ADD-C2B4-4557-91ED-2819BE91E783}">
      <dsp:nvSpPr>
        <dsp:cNvPr id="0" name=""/>
        <dsp:cNvSpPr/>
      </dsp:nvSpPr>
      <dsp:spPr>
        <a:xfrm>
          <a:off x="0" y="0"/>
          <a:ext cx="4384084" cy="4384084"/>
        </a:xfrm>
        <a:prstGeom prst="pie">
          <a:avLst>
            <a:gd name="adj1" fmla="val 5400000"/>
            <a:gd name="adj2" fmla="val 16200000"/>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42AD6A2-EE43-4AD8-BFA6-A8FAE588651D}">
      <dsp:nvSpPr>
        <dsp:cNvPr id="0" name=""/>
        <dsp:cNvSpPr/>
      </dsp:nvSpPr>
      <dsp:spPr>
        <a:xfrm>
          <a:off x="2192042" y="0"/>
          <a:ext cx="8816972" cy="4384084"/>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b="1" kern="1200" dirty="0">
              <a:latin typeface="+mn-lt"/>
              <a:ea typeface="Batang" panose="02030600000101010101" pitchFamily="18" charset="-127"/>
            </a:rPr>
            <a:t>Capital Project Coordinator </a:t>
          </a:r>
          <a:endParaRPr lang="en-US" sz="2200" kern="1200" dirty="0">
            <a:latin typeface="+mn-lt"/>
            <a:ea typeface="Batang" panose="02030600000101010101" pitchFamily="18" charset="-127"/>
          </a:endParaRPr>
        </a:p>
      </dsp:txBody>
      <dsp:txXfrm>
        <a:off x="2192042" y="0"/>
        <a:ext cx="8816972" cy="2082439"/>
      </dsp:txXfrm>
    </dsp:sp>
    <dsp:sp modelId="{7E900845-B0D3-48F4-9062-CE457EB0402C}">
      <dsp:nvSpPr>
        <dsp:cNvPr id="0" name=""/>
        <dsp:cNvSpPr/>
      </dsp:nvSpPr>
      <dsp:spPr>
        <a:xfrm>
          <a:off x="1150822" y="2082439"/>
          <a:ext cx="2082439" cy="2082439"/>
        </a:xfrm>
        <a:prstGeom prst="pie">
          <a:avLst>
            <a:gd name="adj1" fmla="val 5400000"/>
            <a:gd name="adj2" fmla="val 16200000"/>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0431FCC-E116-4916-8142-BA30F3774760}">
      <dsp:nvSpPr>
        <dsp:cNvPr id="0" name=""/>
        <dsp:cNvSpPr/>
      </dsp:nvSpPr>
      <dsp:spPr>
        <a:xfrm>
          <a:off x="2192042" y="2082439"/>
          <a:ext cx="8816972" cy="2082439"/>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kern="1200" dirty="0">
              <a:latin typeface="Batang" panose="02030600000101010101" pitchFamily="18" charset="-127"/>
              <a:ea typeface="Batang" panose="02030600000101010101" pitchFamily="18" charset="-127"/>
            </a:rPr>
            <a:t>The Capital Project Coordinator is the individual authorized by the Owner (Agency, Community College or University) to coordinate all capital improvement projects and related matters with the State Construction Office and to represent that agency on all matters presented to the State Building Commission. </a:t>
          </a:r>
        </a:p>
      </dsp:txBody>
      <dsp:txXfrm>
        <a:off x="2192042" y="2082439"/>
        <a:ext cx="8816972" cy="2082439"/>
      </dsp:txXfrm>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2479A0-A63C-4CD8-834E-DE09A2CF955A}">
      <dsp:nvSpPr>
        <dsp:cNvPr id="0" name=""/>
        <dsp:cNvSpPr/>
      </dsp:nvSpPr>
      <dsp:spPr>
        <a:xfrm>
          <a:off x="300002" y="115"/>
          <a:ext cx="5805796" cy="5805796"/>
        </a:xfrm>
        <a:prstGeom prst="ellipse">
          <a:avLst/>
        </a:prstGeom>
        <a:solidFill>
          <a:schemeClr val="accent3">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319512" tIns="35560" rIns="319512" bIns="35560" numCol="1" spcCol="1270" anchor="ctr" anchorCtr="0">
          <a:noAutofit/>
        </a:bodyPr>
        <a:lstStyle/>
        <a:p>
          <a:pPr marL="0" lvl="0" indent="0" algn="ctr" defTabSz="1244600">
            <a:lnSpc>
              <a:spcPct val="90000"/>
            </a:lnSpc>
            <a:spcBef>
              <a:spcPct val="0"/>
            </a:spcBef>
            <a:spcAft>
              <a:spcPct val="35000"/>
            </a:spcAft>
            <a:buNone/>
          </a:pPr>
          <a:r>
            <a:rPr lang="en-US" sz="2800" kern="1200"/>
            <a:t>Construction or renovation of any state-owned facility licensed in part or in whole as a nursing home must be reviewed and approved by the DHHS Construction section. </a:t>
          </a:r>
        </a:p>
      </dsp:txBody>
      <dsp:txXfrm>
        <a:off x="1150241" y="850354"/>
        <a:ext cx="4105318" cy="4105318"/>
      </dsp:txXfrm>
    </dsp:sp>
    <dsp:sp modelId="{7AAD0CC3-088C-4186-8AD9-E857290E2FB1}">
      <dsp:nvSpPr>
        <dsp:cNvPr id="0" name=""/>
        <dsp:cNvSpPr/>
      </dsp:nvSpPr>
      <dsp:spPr>
        <a:xfrm>
          <a:off x="4944639" y="115"/>
          <a:ext cx="5805796" cy="5805796"/>
        </a:xfrm>
        <a:prstGeom prst="ellipse">
          <a:avLst/>
        </a:prstGeom>
        <a:solidFill>
          <a:schemeClr val="accent3">
            <a:alpha val="50000"/>
            <a:hueOff val="4403125"/>
            <a:satOff val="4468"/>
            <a:lumOff val="2745"/>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319512" tIns="35560" rIns="319512" bIns="35560" numCol="1" spcCol="1270" anchor="ctr" anchorCtr="0">
          <a:noAutofit/>
        </a:bodyPr>
        <a:lstStyle/>
        <a:p>
          <a:pPr marL="0" lvl="0" indent="0" algn="ctr" defTabSz="1244600">
            <a:lnSpc>
              <a:spcPct val="90000"/>
            </a:lnSpc>
            <a:spcBef>
              <a:spcPct val="0"/>
            </a:spcBef>
            <a:spcAft>
              <a:spcPct val="35000"/>
            </a:spcAft>
            <a:buNone/>
          </a:pPr>
          <a:r>
            <a:rPr lang="en-US" sz="2800" kern="1200"/>
            <a:t>The review is for compliance with minimum standards for licensure (copies available from the Division of Health Service Regulation.</a:t>
          </a:r>
        </a:p>
      </dsp:txBody>
      <dsp:txXfrm>
        <a:off x="5794878" y="850354"/>
        <a:ext cx="4105318" cy="4105318"/>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8C612E-082A-4319-8D26-80E1C545E0F2}">
      <dsp:nvSpPr>
        <dsp:cNvPr id="0" name=""/>
        <dsp:cNvSpPr/>
      </dsp:nvSpPr>
      <dsp:spPr>
        <a:xfrm>
          <a:off x="875824" y="0"/>
          <a:ext cx="5814654" cy="5814654"/>
        </a:xfrm>
        <a:prstGeom prst="triangle">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71E1A20D-96F6-4070-98BA-3AE571BD81FB}">
      <dsp:nvSpPr>
        <dsp:cNvPr id="0" name=""/>
        <dsp:cNvSpPr/>
      </dsp:nvSpPr>
      <dsp:spPr>
        <a:xfrm>
          <a:off x="3612328" y="582033"/>
          <a:ext cx="5392021" cy="2066927"/>
        </a:xfrm>
        <a:prstGeom prst="roundRect">
          <a:avLst/>
        </a:prstGeom>
        <a:solidFill>
          <a:schemeClr val="lt1">
            <a:alpha val="90000"/>
            <a:hueOff val="0"/>
            <a:satOff val="0"/>
            <a:lumOff val="0"/>
            <a:alphaOff val="0"/>
          </a:schemeClr>
        </a:solidFill>
        <a:ln w="9525" cap="rnd" cmpd="sng" algn="ctr">
          <a:solidFill>
            <a:schemeClr val="accent4">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a:t>Construction or renovation for any state-owned facility providing services for treatment of mental health, mental retardation or substance abuse and seeing federal reimbursement under Title 18 and Title 19 of the Social Security Act shall have plans and specifications reviewed and approved by the DHHS Construction section. </a:t>
          </a:r>
        </a:p>
      </dsp:txBody>
      <dsp:txXfrm>
        <a:off x="3713227" y="682932"/>
        <a:ext cx="5190223" cy="1865129"/>
      </dsp:txXfrm>
    </dsp:sp>
    <dsp:sp modelId="{A5873B35-4099-4652-BF81-D0E481B2C98E}">
      <dsp:nvSpPr>
        <dsp:cNvPr id="0" name=""/>
        <dsp:cNvSpPr/>
      </dsp:nvSpPr>
      <dsp:spPr>
        <a:xfrm>
          <a:off x="3634136" y="2907327"/>
          <a:ext cx="5348405" cy="2066927"/>
        </a:xfrm>
        <a:prstGeom prst="roundRect">
          <a:avLst/>
        </a:prstGeom>
        <a:solidFill>
          <a:schemeClr val="lt1">
            <a:alpha val="90000"/>
            <a:hueOff val="0"/>
            <a:satOff val="0"/>
            <a:lumOff val="0"/>
            <a:alphaOff val="0"/>
          </a:schemeClr>
        </a:solidFill>
        <a:ln w="9525" cap="rnd" cmpd="sng" algn="ctr">
          <a:solidFill>
            <a:schemeClr val="accent4">
              <a:hueOff val="-15480749"/>
              <a:satOff val="17191"/>
              <a:lumOff val="-13137"/>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The review is required to ensure compliance with minimum federal standards for life safety under Medicare and Medicaid and before certification for reimbursement can begin. </a:t>
          </a:r>
        </a:p>
      </dsp:txBody>
      <dsp:txXfrm>
        <a:off x="3735035" y="3008226"/>
        <a:ext cx="5146607" cy="1865129"/>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9A846B-6BBA-494F-B259-103A8F686D77}">
      <dsp:nvSpPr>
        <dsp:cNvPr id="0" name=""/>
        <dsp:cNvSpPr/>
      </dsp:nvSpPr>
      <dsp:spPr>
        <a:xfrm>
          <a:off x="771268" y="0"/>
          <a:ext cx="5788774" cy="5788774"/>
        </a:xfrm>
        <a:prstGeom prst="triangle">
          <a:avLst/>
        </a:prstGeom>
        <a:gradFill rotWithShape="0">
          <a:gsLst>
            <a:gs pos="0">
              <a:schemeClr val="lt1">
                <a:hueOff val="0"/>
                <a:satOff val="0"/>
                <a:lumOff val="0"/>
                <a:alphaOff val="0"/>
                <a:tint val="96000"/>
                <a:lumMod val="104000"/>
              </a:schemeClr>
            </a:gs>
            <a:gs pos="100000">
              <a:schemeClr val="l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2603B69D-3DD3-4798-95C9-6308E951D196}">
      <dsp:nvSpPr>
        <dsp:cNvPr id="0" name=""/>
        <dsp:cNvSpPr/>
      </dsp:nvSpPr>
      <dsp:spPr>
        <a:xfrm>
          <a:off x="3809969" y="579442"/>
          <a:ext cx="5114266" cy="2057728"/>
        </a:xfrm>
        <a:prstGeom prst="roundRect">
          <a:avLst/>
        </a:prstGeom>
        <a:solidFill>
          <a:schemeClr val="accent4">
            <a:alpha val="90000"/>
            <a:tint val="40000"/>
            <a:hueOff val="0"/>
            <a:satOff val="0"/>
            <a:lumOff val="0"/>
            <a:alphaOff val="0"/>
          </a:schemeClr>
        </a:solidFill>
        <a:ln w="9525" cap="rnd" cmpd="sng" algn="ctr">
          <a:solidFill>
            <a:schemeClr val="accent4">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dirty="0"/>
            <a:t>An on-site inspection to ensure compliance with federal standards will also be made by a representative of the DHHS Construction section, under their contractual responsibility with the federal government for “fire authority” in North Carolina in regard to life safety under Medicare and Medicaid. </a:t>
          </a:r>
        </a:p>
      </dsp:txBody>
      <dsp:txXfrm>
        <a:off x="3910419" y="679892"/>
        <a:ext cx="4913366" cy="1856828"/>
      </dsp:txXfrm>
    </dsp:sp>
    <dsp:sp modelId="{E123509D-4E8D-404E-AE8C-31D142CF45E3}">
      <dsp:nvSpPr>
        <dsp:cNvPr id="0" name=""/>
        <dsp:cNvSpPr/>
      </dsp:nvSpPr>
      <dsp:spPr>
        <a:xfrm>
          <a:off x="3828689" y="2894387"/>
          <a:ext cx="5076827" cy="2057728"/>
        </a:xfrm>
        <a:prstGeom prst="roundRect">
          <a:avLst/>
        </a:prstGeom>
        <a:solidFill>
          <a:schemeClr val="accent4">
            <a:alpha val="90000"/>
            <a:tint val="40000"/>
            <a:hueOff val="0"/>
            <a:satOff val="0"/>
            <a:lumOff val="0"/>
            <a:alphaOff val="0"/>
          </a:schemeClr>
        </a:solidFill>
        <a:ln w="9525" cap="rnd" cmpd="sng" algn="ctr">
          <a:solidFill>
            <a:schemeClr val="accent4">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dirty="0"/>
            <a:t>For reference, the Designer is referred to NFPA-101 (National Fire Protection Association) latest edition.</a:t>
          </a:r>
        </a:p>
      </dsp:txBody>
      <dsp:txXfrm>
        <a:off x="3929139" y="2994837"/>
        <a:ext cx="4875927" cy="1856828"/>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D1DA5A-3DA5-424B-84C7-CAB9FA8C85C7}">
      <dsp:nvSpPr>
        <dsp:cNvPr id="0" name=""/>
        <dsp:cNvSpPr/>
      </dsp:nvSpPr>
      <dsp:spPr>
        <a:xfrm rot="5400000">
          <a:off x="4448305" y="-39116"/>
          <a:ext cx="2918147" cy="3606399"/>
        </a:xfrm>
        <a:prstGeom prst="hexagon">
          <a:avLst>
            <a:gd name="adj" fmla="val 25000"/>
            <a:gd name="vf" fmla="val 115470"/>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Plan review by the Division of Health Service Regulation will be made at each design phase described in Chapter 500 of the State Construction Manual. </a:t>
          </a:r>
        </a:p>
      </dsp:txBody>
      <dsp:txXfrm rot="-5400000">
        <a:off x="4705246" y="791368"/>
        <a:ext cx="2404266" cy="1945431"/>
      </dsp:txXfrm>
    </dsp:sp>
    <dsp:sp modelId="{BDD2A860-A751-4BAB-80BA-BE3B36E0AB7E}">
      <dsp:nvSpPr>
        <dsp:cNvPr id="0" name=""/>
        <dsp:cNvSpPr/>
      </dsp:nvSpPr>
      <dsp:spPr>
        <a:xfrm>
          <a:off x="7253812" y="888638"/>
          <a:ext cx="3256652" cy="1750888"/>
        </a:xfrm>
        <a:prstGeom prst="rect">
          <a:avLst/>
        </a:prstGeom>
        <a:noFill/>
        <a:ln>
          <a:noFill/>
        </a:ln>
        <a:effectLst/>
      </dsp:spPr>
      <dsp:style>
        <a:lnRef idx="0">
          <a:scrgbClr r="0" g="0" b="0"/>
        </a:lnRef>
        <a:fillRef idx="0">
          <a:scrgbClr r="0" g="0" b="0"/>
        </a:fillRef>
        <a:effectRef idx="0">
          <a:scrgbClr r="0" g="0" b="0"/>
        </a:effectRef>
        <a:fontRef idx="minor"/>
      </dsp:style>
    </dsp:sp>
    <dsp:sp modelId="{26F11B97-C9C3-49F9-82A1-7D7BF936CF11}">
      <dsp:nvSpPr>
        <dsp:cNvPr id="0" name=""/>
        <dsp:cNvSpPr/>
      </dsp:nvSpPr>
      <dsp:spPr>
        <a:xfrm rot="5400000">
          <a:off x="336154" y="-153077"/>
          <a:ext cx="2918147" cy="3265516"/>
        </a:xfrm>
        <a:prstGeom prst="hexagon">
          <a:avLst>
            <a:gd name="adj" fmla="val 25000"/>
            <a:gd name="vf" fmla="val 115470"/>
          </a:avLst>
        </a:prstGeom>
        <a:gradFill rotWithShape="0">
          <a:gsLst>
            <a:gs pos="0">
              <a:schemeClr val="accent5">
                <a:hueOff val="459474"/>
                <a:satOff val="4818"/>
                <a:lumOff val="-392"/>
                <a:alphaOff val="0"/>
                <a:tint val="96000"/>
                <a:lumMod val="104000"/>
              </a:schemeClr>
            </a:gs>
            <a:gs pos="100000">
              <a:schemeClr val="accent5">
                <a:hueOff val="459474"/>
                <a:satOff val="4818"/>
                <a:lumOff val="-392"/>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rot="-5400000">
        <a:off x="706723" y="506965"/>
        <a:ext cx="2177010" cy="1945431"/>
      </dsp:txXfrm>
    </dsp:sp>
    <dsp:sp modelId="{D2DAAA71-652C-4336-9F86-F74D11FD4359}">
      <dsp:nvSpPr>
        <dsp:cNvPr id="0" name=""/>
        <dsp:cNvSpPr/>
      </dsp:nvSpPr>
      <dsp:spPr>
        <a:xfrm rot="5400000">
          <a:off x="2115830" y="2341691"/>
          <a:ext cx="2951997" cy="3901406"/>
        </a:xfrm>
        <a:prstGeom prst="hexagon">
          <a:avLst>
            <a:gd name="adj" fmla="val 25000"/>
            <a:gd name="vf" fmla="val 115470"/>
          </a:avLst>
        </a:prstGeom>
        <a:gradFill rotWithShape="0">
          <a:gsLst>
            <a:gs pos="0">
              <a:schemeClr val="accent5">
                <a:hueOff val="918947"/>
                <a:satOff val="9637"/>
                <a:lumOff val="-783"/>
                <a:alphaOff val="0"/>
                <a:tint val="96000"/>
                <a:lumMod val="104000"/>
              </a:schemeClr>
            </a:gs>
            <a:gs pos="100000">
              <a:schemeClr val="accent5">
                <a:hueOff val="918947"/>
                <a:satOff val="9637"/>
                <a:lumOff val="-78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One set of plans and specifications are to be forwarded directly to the Division, simultaneous with the submission to the State Construction Office.</a:t>
          </a:r>
        </a:p>
      </dsp:txBody>
      <dsp:txXfrm rot="-5400000">
        <a:off x="2291360" y="3308396"/>
        <a:ext cx="2600938" cy="1967998"/>
      </dsp:txXfrm>
    </dsp:sp>
    <dsp:sp modelId="{548522EA-FD96-4524-9922-C75CF29D1FB2}">
      <dsp:nvSpPr>
        <dsp:cNvPr id="0" name=""/>
        <dsp:cNvSpPr/>
      </dsp:nvSpPr>
      <dsp:spPr>
        <a:xfrm>
          <a:off x="5134" y="3382487"/>
          <a:ext cx="3151599" cy="1750888"/>
        </a:xfrm>
        <a:prstGeom prst="rect">
          <a:avLst/>
        </a:prstGeom>
        <a:noFill/>
        <a:ln>
          <a:noFill/>
        </a:ln>
        <a:effectLst/>
      </dsp:spPr>
      <dsp:style>
        <a:lnRef idx="0">
          <a:scrgbClr r="0" g="0" b="0"/>
        </a:lnRef>
        <a:fillRef idx="0">
          <a:scrgbClr r="0" g="0" b="0"/>
        </a:fillRef>
        <a:effectRef idx="0">
          <a:scrgbClr r="0" g="0" b="0"/>
        </a:effectRef>
        <a:fontRef idx="minor"/>
      </dsp:style>
    </dsp:sp>
    <dsp:sp modelId="{846EBFF5-62CF-455E-B032-1624B3FC9BFF}">
      <dsp:nvSpPr>
        <dsp:cNvPr id="0" name=""/>
        <dsp:cNvSpPr/>
      </dsp:nvSpPr>
      <dsp:spPr>
        <a:xfrm rot="5400000">
          <a:off x="6288447" y="2655845"/>
          <a:ext cx="2918147" cy="3273158"/>
        </a:xfrm>
        <a:prstGeom prst="hexagon">
          <a:avLst>
            <a:gd name="adj" fmla="val 25000"/>
            <a:gd name="vf" fmla="val 115470"/>
          </a:avLst>
        </a:prstGeom>
        <a:gradFill rotWithShape="0">
          <a:gsLst>
            <a:gs pos="0">
              <a:schemeClr val="accent5">
                <a:hueOff val="1378421"/>
                <a:satOff val="14455"/>
                <a:lumOff val="-1175"/>
                <a:alphaOff val="0"/>
                <a:tint val="96000"/>
                <a:lumMod val="104000"/>
              </a:schemeClr>
            </a:gs>
            <a:gs pos="100000">
              <a:schemeClr val="accent5">
                <a:hueOff val="1378421"/>
                <a:satOff val="14455"/>
                <a:lumOff val="-117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rot="-5400000">
        <a:off x="6656468" y="3319708"/>
        <a:ext cx="2182106" cy="1945431"/>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9805C6-5511-4805-B2A7-22DD3F05B867}">
      <dsp:nvSpPr>
        <dsp:cNvPr id="0" name=""/>
        <dsp:cNvSpPr/>
      </dsp:nvSpPr>
      <dsp:spPr>
        <a:xfrm>
          <a:off x="0" y="324530"/>
          <a:ext cx="10515600" cy="2542410"/>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20980" tIns="220980" rIns="220980" bIns="220980" numCol="1" spcCol="1270" anchor="ctr" anchorCtr="0">
          <a:noAutofit/>
        </a:bodyPr>
        <a:lstStyle/>
        <a:p>
          <a:pPr marL="0" lvl="0" indent="0" algn="ctr" defTabSz="2578100">
            <a:lnSpc>
              <a:spcPct val="90000"/>
            </a:lnSpc>
            <a:spcBef>
              <a:spcPct val="0"/>
            </a:spcBef>
            <a:spcAft>
              <a:spcPct val="35000"/>
            </a:spcAft>
            <a:buNone/>
          </a:pPr>
          <a:r>
            <a:rPr lang="en-US" sz="5800" b="1" kern="1200" dirty="0"/>
            <a:t>Section 407</a:t>
          </a:r>
          <a:endParaRPr lang="en-US" sz="5800" kern="1200" dirty="0"/>
        </a:p>
      </dsp:txBody>
      <dsp:txXfrm>
        <a:off x="124110" y="448640"/>
        <a:ext cx="10267380" cy="2294190"/>
      </dsp:txXfrm>
    </dsp:sp>
    <dsp:sp modelId="{FD4BC7C6-7D9C-457B-8235-06E4DD4A196B}">
      <dsp:nvSpPr>
        <dsp:cNvPr id="0" name=""/>
        <dsp:cNvSpPr/>
      </dsp:nvSpPr>
      <dsp:spPr>
        <a:xfrm>
          <a:off x="0" y="3051260"/>
          <a:ext cx="10515600" cy="2318093"/>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20980" tIns="220980" rIns="220980" bIns="220980" numCol="1" spcCol="1270" anchor="ctr" anchorCtr="0">
          <a:noAutofit/>
        </a:bodyPr>
        <a:lstStyle/>
        <a:p>
          <a:pPr marL="0" lvl="0" indent="0" algn="ctr" defTabSz="2578100">
            <a:lnSpc>
              <a:spcPct val="90000"/>
            </a:lnSpc>
            <a:spcBef>
              <a:spcPct val="0"/>
            </a:spcBef>
            <a:spcAft>
              <a:spcPct val="35000"/>
            </a:spcAft>
            <a:buNone/>
          </a:pPr>
          <a:r>
            <a:rPr lang="en-US" sz="5800" b="1" kern="1200" dirty="0"/>
            <a:t>Department of Natural and Cultural Resources</a:t>
          </a:r>
          <a:endParaRPr lang="en-US" sz="5800" kern="1200" dirty="0"/>
        </a:p>
      </dsp:txBody>
      <dsp:txXfrm>
        <a:off x="113160" y="3164420"/>
        <a:ext cx="10289280" cy="2091773"/>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4786A4C-AC53-4B6C-9EB6-4CA6826460E3}">
      <dsp:nvSpPr>
        <dsp:cNvPr id="0" name=""/>
        <dsp:cNvSpPr/>
      </dsp:nvSpPr>
      <dsp:spPr>
        <a:xfrm>
          <a:off x="0" y="1832687"/>
          <a:ext cx="11001081" cy="882000"/>
        </a:xfrm>
        <a:prstGeom prst="rect">
          <a:avLst/>
        </a:prstGeom>
        <a:solidFill>
          <a:schemeClr val="lt1">
            <a:alpha val="90000"/>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02C84F1-C30E-45FD-81A2-A96E5289ABBB}">
      <dsp:nvSpPr>
        <dsp:cNvPr id="0" name=""/>
        <dsp:cNvSpPr/>
      </dsp:nvSpPr>
      <dsp:spPr>
        <a:xfrm>
          <a:off x="550054" y="1316087"/>
          <a:ext cx="7700756" cy="103320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1070" tIns="0" rIns="291070" bIns="0" numCol="1" spcCol="1270" anchor="ctr" anchorCtr="0">
          <a:noAutofit/>
        </a:bodyPr>
        <a:lstStyle/>
        <a:p>
          <a:pPr marL="0" lvl="0" indent="0" algn="l" defTabSz="1555750">
            <a:lnSpc>
              <a:spcPct val="90000"/>
            </a:lnSpc>
            <a:spcBef>
              <a:spcPct val="0"/>
            </a:spcBef>
            <a:spcAft>
              <a:spcPct val="35000"/>
            </a:spcAft>
            <a:buNone/>
          </a:pPr>
          <a:r>
            <a:rPr lang="en-US" sz="3500" kern="1200"/>
            <a:t>State Historic Preservation Office</a:t>
          </a:r>
        </a:p>
      </dsp:txBody>
      <dsp:txXfrm>
        <a:off x="600491" y="1366524"/>
        <a:ext cx="7599882" cy="932326"/>
      </dsp:txXfrm>
    </dsp:sp>
    <dsp:sp modelId="{3E3D67A7-5A09-4C39-926B-39E4DAEB7313}">
      <dsp:nvSpPr>
        <dsp:cNvPr id="0" name=""/>
        <dsp:cNvSpPr/>
      </dsp:nvSpPr>
      <dsp:spPr>
        <a:xfrm>
          <a:off x="0" y="3420288"/>
          <a:ext cx="11001081" cy="882000"/>
        </a:xfrm>
        <a:prstGeom prst="rect">
          <a:avLst/>
        </a:prstGeom>
        <a:solidFill>
          <a:schemeClr val="lt1">
            <a:alpha val="90000"/>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09D71D7-965B-4FE3-98A5-552D19C258E6}">
      <dsp:nvSpPr>
        <dsp:cNvPr id="0" name=""/>
        <dsp:cNvSpPr/>
      </dsp:nvSpPr>
      <dsp:spPr>
        <a:xfrm>
          <a:off x="550054" y="2903688"/>
          <a:ext cx="7700756" cy="103320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1070" tIns="0" rIns="291070" bIns="0" numCol="1" spcCol="1270" anchor="ctr" anchorCtr="0">
          <a:noAutofit/>
        </a:bodyPr>
        <a:lstStyle/>
        <a:p>
          <a:pPr marL="0" lvl="0" indent="0" algn="l" defTabSz="1555750">
            <a:lnSpc>
              <a:spcPct val="90000"/>
            </a:lnSpc>
            <a:spcBef>
              <a:spcPct val="0"/>
            </a:spcBef>
            <a:spcAft>
              <a:spcPct val="35000"/>
            </a:spcAft>
            <a:buNone/>
          </a:pPr>
          <a:r>
            <a:rPr lang="en-US" sz="3500" kern="1200" dirty="0"/>
            <a:t>Division of Parks and Recreation</a:t>
          </a:r>
        </a:p>
      </dsp:txBody>
      <dsp:txXfrm>
        <a:off x="600491" y="2954125"/>
        <a:ext cx="7599882" cy="932326"/>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B7E5CF-3D49-4828-9E59-D7540FFD5399}">
      <dsp:nvSpPr>
        <dsp:cNvPr id="0" name=""/>
        <dsp:cNvSpPr/>
      </dsp:nvSpPr>
      <dsp:spPr>
        <a:xfrm>
          <a:off x="0" y="153953"/>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408 </a:t>
          </a:r>
          <a:endParaRPr lang="en-US" sz="6500" kern="1200"/>
        </a:p>
      </dsp:txBody>
      <dsp:txXfrm>
        <a:off x="126049" y="280002"/>
        <a:ext cx="10263502" cy="2330037"/>
      </dsp:txXfrm>
    </dsp:sp>
    <dsp:sp modelId="{30C10B5E-ABF6-4348-98A3-0FDC6402A308}">
      <dsp:nvSpPr>
        <dsp:cNvPr id="0" name=""/>
        <dsp:cNvSpPr/>
      </dsp:nvSpPr>
      <dsp:spPr>
        <a:xfrm>
          <a:off x="0" y="2923289"/>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Information Technology Systems </a:t>
          </a:r>
          <a:endParaRPr lang="en-US" sz="6500" kern="1200"/>
        </a:p>
      </dsp:txBody>
      <dsp:txXfrm>
        <a:off x="126049" y="3049338"/>
        <a:ext cx="10263502" cy="2330037"/>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7A21D7-B423-4701-968F-0200E524D42E}">
      <dsp:nvSpPr>
        <dsp:cNvPr id="0" name=""/>
        <dsp:cNvSpPr/>
      </dsp:nvSpPr>
      <dsp:spPr>
        <a:xfrm>
          <a:off x="0" y="219058"/>
          <a:ext cx="10921042" cy="887445"/>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0970" tIns="140970" rIns="140970" bIns="140970" numCol="1" spcCol="1270" anchor="ctr" anchorCtr="0">
          <a:noAutofit/>
        </a:bodyPr>
        <a:lstStyle/>
        <a:p>
          <a:pPr marL="0" lvl="0" indent="0" algn="l" defTabSz="1644650">
            <a:lnSpc>
              <a:spcPct val="90000"/>
            </a:lnSpc>
            <a:spcBef>
              <a:spcPct val="0"/>
            </a:spcBef>
            <a:spcAft>
              <a:spcPct val="35000"/>
            </a:spcAft>
            <a:buNone/>
          </a:pPr>
          <a:r>
            <a:rPr lang="en-US" sz="3700" b="1" kern="1200" dirty="0"/>
            <a:t>Information Technology Systems 919-754-6100 </a:t>
          </a:r>
          <a:endParaRPr lang="en-US" sz="3700" kern="1200" dirty="0"/>
        </a:p>
      </dsp:txBody>
      <dsp:txXfrm>
        <a:off x="43321" y="262379"/>
        <a:ext cx="10834400" cy="800803"/>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0367B8-4296-4F93-9774-1085E8580F63}">
      <dsp:nvSpPr>
        <dsp:cNvPr id="0" name=""/>
        <dsp:cNvSpPr/>
      </dsp:nvSpPr>
      <dsp:spPr>
        <a:xfrm>
          <a:off x="-5374163" y="-823035"/>
          <a:ext cx="6399763" cy="6399763"/>
        </a:xfrm>
        <a:prstGeom prst="blockArc">
          <a:avLst>
            <a:gd name="adj1" fmla="val 18900000"/>
            <a:gd name="adj2" fmla="val 2700000"/>
            <a:gd name="adj3" fmla="val 338"/>
          </a:avLst>
        </a:prstGeom>
        <a:noFill/>
        <a:ln w="19050" cap="rnd" cmpd="sng" algn="ctr">
          <a:solidFill>
            <a:schemeClr val="accent1">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3F5B9D4-EE90-4288-898C-63B351FBFD6C}">
      <dsp:nvSpPr>
        <dsp:cNvPr id="0" name=""/>
        <dsp:cNvSpPr/>
      </dsp:nvSpPr>
      <dsp:spPr>
        <a:xfrm>
          <a:off x="659812" y="475369"/>
          <a:ext cx="9790186" cy="950738"/>
        </a:xfrm>
        <a:prstGeom prst="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54649" tIns="50800" rIns="50800" bIns="50800" numCol="1" spcCol="1270" anchor="ctr" anchorCtr="0">
          <a:noAutofit/>
        </a:bodyPr>
        <a:lstStyle/>
        <a:p>
          <a:pPr marL="0" lvl="0" indent="0" algn="l" defTabSz="889000">
            <a:lnSpc>
              <a:spcPct val="90000"/>
            </a:lnSpc>
            <a:spcBef>
              <a:spcPct val="0"/>
            </a:spcBef>
            <a:spcAft>
              <a:spcPct val="35000"/>
            </a:spcAft>
            <a:buNone/>
          </a:pPr>
          <a:r>
            <a:rPr lang="en-US" sz="2000" kern="1200"/>
            <a:t>ITS under </a:t>
          </a:r>
          <a:r>
            <a:rPr lang="en-US" sz="2000" kern="1200">
              <a:hlinkClick xmlns:r="http://schemas.openxmlformats.org/officeDocument/2006/relationships" r:id="rId1"/>
            </a:rPr>
            <a:t>GS147-33.82</a:t>
          </a:r>
          <a:r>
            <a:rPr lang="en-US" sz="2000" kern="1200"/>
            <a:t> is a receipts supported agency providing design consulting and procurement for information technology systems for state agencies, except constituent institutions of the UNC system. </a:t>
          </a:r>
        </a:p>
      </dsp:txBody>
      <dsp:txXfrm>
        <a:off x="659812" y="475369"/>
        <a:ext cx="9790186" cy="950738"/>
      </dsp:txXfrm>
    </dsp:sp>
    <dsp:sp modelId="{579A9A73-B7B2-4DEB-84A7-9EC848FE1257}">
      <dsp:nvSpPr>
        <dsp:cNvPr id="0" name=""/>
        <dsp:cNvSpPr/>
      </dsp:nvSpPr>
      <dsp:spPr>
        <a:xfrm>
          <a:off x="65600" y="356526"/>
          <a:ext cx="1188423" cy="1188423"/>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2E502538-6E17-4146-B38C-C0317B73EAD2}">
      <dsp:nvSpPr>
        <dsp:cNvPr id="0" name=""/>
        <dsp:cNvSpPr/>
      </dsp:nvSpPr>
      <dsp:spPr>
        <a:xfrm>
          <a:off x="1005406" y="1901477"/>
          <a:ext cx="9444592" cy="950738"/>
        </a:xfrm>
        <a:prstGeom prst="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54649" tIns="50800" rIns="50800" bIns="50800" numCol="1" spcCol="1270" anchor="ctr" anchorCtr="0">
          <a:noAutofit/>
        </a:bodyPr>
        <a:lstStyle/>
        <a:p>
          <a:pPr marL="0" lvl="0" indent="0" algn="l" defTabSz="889000">
            <a:lnSpc>
              <a:spcPct val="90000"/>
            </a:lnSpc>
            <a:spcBef>
              <a:spcPct val="0"/>
            </a:spcBef>
            <a:spcAft>
              <a:spcPct val="35000"/>
            </a:spcAft>
            <a:buNone/>
          </a:pPr>
          <a:r>
            <a:rPr lang="en-US" sz="2000" kern="1200"/>
            <a:t>The Designer should consult and cooperate with the Owner about his information technology systems needs and the role of ITS as the Owner's consultant and provider. </a:t>
          </a:r>
        </a:p>
      </dsp:txBody>
      <dsp:txXfrm>
        <a:off x="1005406" y="1901477"/>
        <a:ext cx="9444592" cy="950738"/>
      </dsp:txXfrm>
    </dsp:sp>
    <dsp:sp modelId="{EDE11EDF-43B9-4A84-A5D2-9A45A0A0761D}">
      <dsp:nvSpPr>
        <dsp:cNvPr id="0" name=""/>
        <dsp:cNvSpPr/>
      </dsp:nvSpPr>
      <dsp:spPr>
        <a:xfrm>
          <a:off x="411194" y="1782634"/>
          <a:ext cx="1188423" cy="1188423"/>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8BE0FD1D-31A8-4C38-B8FE-0450A9F8AEF4}">
      <dsp:nvSpPr>
        <dsp:cNvPr id="0" name=""/>
        <dsp:cNvSpPr/>
      </dsp:nvSpPr>
      <dsp:spPr>
        <a:xfrm>
          <a:off x="659812" y="3327585"/>
          <a:ext cx="9790186" cy="950738"/>
        </a:xfrm>
        <a:prstGeom prst="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54649" tIns="50800" rIns="50800" bIns="50800" numCol="1" spcCol="1270" anchor="ctr" anchorCtr="0">
          <a:noAutofit/>
        </a:bodyPr>
        <a:lstStyle/>
        <a:p>
          <a:pPr marL="0" lvl="0" indent="0" algn="l" defTabSz="889000">
            <a:lnSpc>
              <a:spcPct val="90000"/>
            </a:lnSpc>
            <a:spcBef>
              <a:spcPct val="0"/>
            </a:spcBef>
            <a:spcAft>
              <a:spcPct val="35000"/>
            </a:spcAft>
            <a:buNone/>
          </a:pPr>
          <a:r>
            <a:rPr lang="en-US" sz="2000" kern="1200"/>
            <a:t>ITS may be the Owner's consultant and provider of equipment and cabling. </a:t>
          </a:r>
        </a:p>
      </dsp:txBody>
      <dsp:txXfrm>
        <a:off x="659812" y="3327585"/>
        <a:ext cx="9790186" cy="950738"/>
      </dsp:txXfrm>
    </dsp:sp>
    <dsp:sp modelId="{DFED0BCA-4622-4C0E-A134-E9A51E2214BF}">
      <dsp:nvSpPr>
        <dsp:cNvPr id="0" name=""/>
        <dsp:cNvSpPr/>
      </dsp:nvSpPr>
      <dsp:spPr>
        <a:xfrm>
          <a:off x="65600" y="3208742"/>
          <a:ext cx="1188423" cy="1188423"/>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2CC158-8860-4CC5-99D2-6C640934D084}">
      <dsp:nvSpPr>
        <dsp:cNvPr id="0" name=""/>
        <dsp:cNvSpPr/>
      </dsp:nvSpPr>
      <dsp:spPr>
        <a:xfrm>
          <a:off x="-6155406" y="-949138"/>
          <a:ext cx="7385126" cy="7385126"/>
        </a:xfrm>
        <a:prstGeom prst="blockArc">
          <a:avLst>
            <a:gd name="adj1" fmla="val 18900000"/>
            <a:gd name="adj2" fmla="val 2700000"/>
            <a:gd name="adj3" fmla="val 292"/>
          </a:avLst>
        </a:prstGeom>
        <a:noFill/>
        <a:ln w="19050" cap="rnd" cmpd="sng" algn="ctr">
          <a:solidFill>
            <a:schemeClr val="accent3">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84FFD5B2-20CC-4F55-83DA-43A029035BE1}">
      <dsp:nvSpPr>
        <dsp:cNvPr id="0" name=""/>
        <dsp:cNvSpPr/>
      </dsp:nvSpPr>
      <dsp:spPr>
        <a:xfrm>
          <a:off x="1008620" y="783851"/>
          <a:ext cx="9478036" cy="1567483"/>
        </a:xfrm>
        <a:prstGeom prst="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44190" tIns="53340" rIns="53340" bIns="53340" numCol="1" spcCol="1270" anchor="ctr" anchorCtr="0">
          <a:noAutofit/>
        </a:bodyPr>
        <a:lstStyle/>
        <a:p>
          <a:pPr marL="0" lvl="0" indent="0" algn="l" defTabSz="933450">
            <a:lnSpc>
              <a:spcPct val="90000"/>
            </a:lnSpc>
            <a:spcBef>
              <a:spcPct val="0"/>
            </a:spcBef>
            <a:spcAft>
              <a:spcPct val="35000"/>
            </a:spcAft>
            <a:buNone/>
          </a:pPr>
          <a:r>
            <a:rPr lang="en-US" sz="2100" kern="1200"/>
            <a:t>The Designer shall provide the building elements of communications closets, distribution conduit and receptacle boxes in accordance with State standards or standards of the constituent institution of the UNC system as appropriate. </a:t>
          </a:r>
        </a:p>
      </dsp:txBody>
      <dsp:txXfrm>
        <a:off x="1008620" y="783851"/>
        <a:ext cx="9478036" cy="1567483"/>
      </dsp:txXfrm>
    </dsp:sp>
    <dsp:sp modelId="{2F656256-4107-4E4E-939F-EFD6B3710FD2}">
      <dsp:nvSpPr>
        <dsp:cNvPr id="0" name=""/>
        <dsp:cNvSpPr/>
      </dsp:nvSpPr>
      <dsp:spPr>
        <a:xfrm>
          <a:off x="28943" y="587915"/>
          <a:ext cx="1959354" cy="1959354"/>
        </a:xfrm>
        <a:prstGeom prst="ellipse">
          <a:avLst/>
        </a:prstGeom>
        <a:solidFill>
          <a:schemeClr val="lt1">
            <a:hueOff val="0"/>
            <a:satOff val="0"/>
            <a:lumOff val="0"/>
            <a:alphaOff val="0"/>
          </a:schemeClr>
        </a:solidFill>
        <a:ln w="9525" cap="rnd" cmpd="sng" algn="ctr">
          <a:solidFill>
            <a:schemeClr val="accent2">
              <a:hueOff val="0"/>
              <a:satOff val="0"/>
              <a:lumOff val="0"/>
              <a:alphaOff val="0"/>
            </a:schemeClr>
          </a:solidFill>
          <a:prstDash val="solid"/>
        </a:ln>
        <a:effectLst>
          <a:innerShdw blurRad="50800" dist="25400" dir="13500000">
            <a:srgbClr val="000000">
              <a:alpha val="55000"/>
            </a:srgbClr>
          </a:inn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2331F781-AF11-4095-96D5-94D0E7EA2524}">
      <dsp:nvSpPr>
        <dsp:cNvPr id="0" name=""/>
        <dsp:cNvSpPr/>
      </dsp:nvSpPr>
      <dsp:spPr>
        <a:xfrm>
          <a:off x="1008620" y="3135515"/>
          <a:ext cx="9478036" cy="1567483"/>
        </a:xfrm>
        <a:prstGeom prst="rect">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44190" tIns="53340" rIns="53340" bIns="53340" numCol="1" spcCol="1270" anchor="ctr" anchorCtr="0">
          <a:noAutofit/>
        </a:bodyPr>
        <a:lstStyle/>
        <a:p>
          <a:pPr marL="0" lvl="0" indent="0" algn="l" defTabSz="933450">
            <a:lnSpc>
              <a:spcPct val="90000"/>
            </a:lnSpc>
            <a:spcBef>
              <a:spcPct val="0"/>
            </a:spcBef>
            <a:spcAft>
              <a:spcPct val="35000"/>
            </a:spcAft>
            <a:buNone/>
          </a:pPr>
          <a:r>
            <a:rPr lang="en-US" sz="2100" kern="1200"/>
            <a:t>The general conditions of the construction contract require building contractors to accommodate the Owner’s ITS contractor and to cooperate with him and coordinate their schedules. </a:t>
          </a:r>
        </a:p>
      </dsp:txBody>
      <dsp:txXfrm>
        <a:off x="1008620" y="3135515"/>
        <a:ext cx="9478036" cy="1567483"/>
      </dsp:txXfrm>
    </dsp:sp>
    <dsp:sp modelId="{5F869A72-3690-4C15-9CBC-A0298F5FC930}">
      <dsp:nvSpPr>
        <dsp:cNvPr id="0" name=""/>
        <dsp:cNvSpPr/>
      </dsp:nvSpPr>
      <dsp:spPr>
        <a:xfrm>
          <a:off x="28943" y="2939579"/>
          <a:ext cx="1959354" cy="1959354"/>
        </a:xfrm>
        <a:prstGeom prst="ellipse">
          <a:avLst/>
        </a:prstGeom>
        <a:solidFill>
          <a:schemeClr val="lt1">
            <a:hueOff val="0"/>
            <a:satOff val="0"/>
            <a:lumOff val="0"/>
            <a:alphaOff val="0"/>
          </a:schemeClr>
        </a:solidFill>
        <a:ln w="9525" cap="rnd" cmpd="sng" algn="ctr">
          <a:solidFill>
            <a:schemeClr val="accent2">
              <a:hueOff val="2106078"/>
              <a:satOff val="-24199"/>
              <a:lumOff val="11766"/>
              <a:alphaOff val="0"/>
            </a:schemeClr>
          </a:solidFill>
          <a:prstDash val="solid"/>
        </a:ln>
        <a:effectLst>
          <a:innerShdw blurRad="50800" dist="25400" dir="13500000">
            <a:srgbClr val="000000">
              <a:alpha val="55000"/>
            </a:srgbClr>
          </a:inn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2B436A-A6A7-4178-AC5F-6E86D4BF4ECC}">
      <dsp:nvSpPr>
        <dsp:cNvPr id="0" name=""/>
        <dsp:cNvSpPr/>
      </dsp:nvSpPr>
      <dsp:spPr>
        <a:xfrm>
          <a:off x="0" y="0"/>
          <a:ext cx="4234492" cy="4234492"/>
        </a:xfrm>
        <a:prstGeom prst="pie">
          <a:avLst>
            <a:gd name="adj1" fmla="val 5400000"/>
            <a:gd name="adj2" fmla="val 16200000"/>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BA141AE-A1DA-4A90-AA27-D4D659A10E60}">
      <dsp:nvSpPr>
        <dsp:cNvPr id="0" name=""/>
        <dsp:cNvSpPr/>
      </dsp:nvSpPr>
      <dsp:spPr>
        <a:xfrm>
          <a:off x="2117246" y="0"/>
          <a:ext cx="8891767" cy="4234492"/>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This individual may have other titles and responsibilities within his or her institution, but shall carry out the duties assigned as Capital Project Coordinator (CPC). </a:t>
          </a:r>
        </a:p>
      </dsp:txBody>
      <dsp:txXfrm>
        <a:off x="2117246" y="0"/>
        <a:ext cx="8891767" cy="4234492"/>
      </dsp:txXfrm>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DA4ED5D-B80E-435A-9AF5-EA482CD80233}">
      <dsp:nvSpPr>
        <dsp:cNvPr id="0" name=""/>
        <dsp:cNvSpPr/>
      </dsp:nvSpPr>
      <dsp:spPr>
        <a:xfrm>
          <a:off x="0" y="158267"/>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409 </a:t>
          </a:r>
          <a:endParaRPr lang="en-US" sz="6500" kern="1200"/>
        </a:p>
      </dsp:txBody>
      <dsp:txXfrm>
        <a:off x="126049" y="284316"/>
        <a:ext cx="10263502" cy="2330037"/>
      </dsp:txXfrm>
    </dsp:sp>
    <dsp:sp modelId="{38AC7BFE-07BD-4034-9012-21B7671B9847}">
      <dsp:nvSpPr>
        <dsp:cNvPr id="0" name=""/>
        <dsp:cNvSpPr/>
      </dsp:nvSpPr>
      <dsp:spPr>
        <a:xfrm>
          <a:off x="0" y="2927602"/>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Department of Environmental Quality </a:t>
          </a:r>
          <a:endParaRPr lang="en-US" sz="6500" kern="1200" dirty="0"/>
        </a:p>
      </dsp:txBody>
      <dsp:txXfrm>
        <a:off x="126049" y="3053651"/>
        <a:ext cx="10263502" cy="2330037"/>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9687E6-E98F-4824-AAD0-236ACC0ACAEE}">
      <dsp:nvSpPr>
        <dsp:cNvPr id="0" name=""/>
        <dsp:cNvSpPr/>
      </dsp:nvSpPr>
      <dsp:spPr>
        <a:xfrm>
          <a:off x="0" y="99901"/>
          <a:ext cx="11321591" cy="62361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Division of Waste Management</a:t>
          </a:r>
        </a:p>
      </dsp:txBody>
      <dsp:txXfrm>
        <a:off x="30442" y="130343"/>
        <a:ext cx="11260707" cy="562726"/>
      </dsp:txXfrm>
    </dsp:sp>
    <dsp:sp modelId="{638A8D11-B699-4097-80B8-AA794CD04DF7}">
      <dsp:nvSpPr>
        <dsp:cNvPr id="0" name=""/>
        <dsp:cNvSpPr/>
      </dsp:nvSpPr>
      <dsp:spPr>
        <a:xfrm>
          <a:off x="0" y="798391"/>
          <a:ext cx="11321591" cy="62361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Division of Air Quality</a:t>
          </a:r>
        </a:p>
      </dsp:txBody>
      <dsp:txXfrm>
        <a:off x="30442" y="828833"/>
        <a:ext cx="11260707" cy="562726"/>
      </dsp:txXfrm>
    </dsp:sp>
    <dsp:sp modelId="{0271CB7A-D5F4-42BD-97EB-A37138483B65}">
      <dsp:nvSpPr>
        <dsp:cNvPr id="0" name=""/>
        <dsp:cNvSpPr/>
      </dsp:nvSpPr>
      <dsp:spPr>
        <a:xfrm>
          <a:off x="0" y="1496881"/>
          <a:ext cx="11321591" cy="62361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dirty="0"/>
            <a:t>Division of Energy, Mineral land Resources</a:t>
          </a:r>
        </a:p>
      </dsp:txBody>
      <dsp:txXfrm>
        <a:off x="30442" y="1527323"/>
        <a:ext cx="11260707" cy="562726"/>
      </dsp:txXfrm>
    </dsp:sp>
    <dsp:sp modelId="{3971A5E5-B4C9-4C70-9FE4-9338F29CF301}">
      <dsp:nvSpPr>
        <dsp:cNvPr id="0" name=""/>
        <dsp:cNvSpPr/>
      </dsp:nvSpPr>
      <dsp:spPr>
        <a:xfrm>
          <a:off x="0" y="2195371"/>
          <a:ext cx="11321591" cy="62361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Division of Water Resources</a:t>
          </a:r>
        </a:p>
      </dsp:txBody>
      <dsp:txXfrm>
        <a:off x="30442" y="2225813"/>
        <a:ext cx="11260707" cy="562726"/>
      </dsp:txXfrm>
    </dsp:sp>
    <dsp:sp modelId="{F1796342-68D6-425C-9B62-706B6568FF5D}">
      <dsp:nvSpPr>
        <dsp:cNvPr id="0" name=""/>
        <dsp:cNvSpPr/>
      </dsp:nvSpPr>
      <dsp:spPr>
        <a:xfrm>
          <a:off x="0" y="2893861"/>
          <a:ext cx="11321591" cy="62361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Division of Coastal Management</a:t>
          </a:r>
        </a:p>
      </dsp:txBody>
      <dsp:txXfrm>
        <a:off x="30442" y="2924303"/>
        <a:ext cx="11260707" cy="562726"/>
      </dsp:txXfrm>
    </dsp:sp>
    <dsp:sp modelId="{7A371CF3-257B-4851-B919-45FB8D1041AC}">
      <dsp:nvSpPr>
        <dsp:cNvPr id="0" name=""/>
        <dsp:cNvSpPr/>
      </dsp:nvSpPr>
      <dsp:spPr>
        <a:xfrm>
          <a:off x="0" y="3517471"/>
          <a:ext cx="11321591" cy="4305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59461" tIns="33020" rIns="184912" bIns="33020" numCol="1" spcCol="1270" anchor="t" anchorCtr="0">
          <a:noAutofit/>
        </a:bodyPr>
        <a:lstStyle/>
        <a:p>
          <a:pPr marL="228600" lvl="1" indent="-228600" algn="l" defTabSz="889000">
            <a:lnSpc>
              <a:spcPct val="90000"/>
            </a:lnSpc>
            <a:spcBef>
              <a:spcPct val="0"/>
            </a:spcBef>
            <a:spcAft>
              <a:spcPct val="20000"/>
            </a:spcAft>
            <a:buChar char="•"/>
          </a:pPr>
          <a:r>
            <a:rPr lang="en-US" sz="2000" kern="1200"/>
            <a:t>CAMA</a:t>
          </a:r>
        </a:p>
      </dsp:txBody>
      <dsp:txXfrm>
        <a:off x="0" y="3517471"/>
        <a:ext cx="11321591" cy="430560"/>
      </dsp:txXfrm>
    </dsp:sp>
    <dsp:sp modelId="{58C7706F-3B13-473B-942E-DFB4DABF3CAB}">
      <dsp:nvSpPr>
        <dsp:cNvPr id="0" name=""/>
        <dsp:cNvSpPr/>
      </dsp:nvSpPr>
      <dsp:spPr>
        <a:xfrm>
          <a:off x="0" y="3948031"/>
          <a:ext cx="11321591" cy="62361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Division of Environmental health Dairy and Food Protection Branch</a:t>
          </a:r>
        </a:p>
      </dsp:txBody>
      <dsp:txXfrm>
        <a:off x="30442" y="3978473"/>
        <a:ext cx="11260707" cy="562726"/>
      </dsp:txXfrm>
    </dsp:sp>
    <dsp:sp modelId="{073B9BBD-0F6E-4593-92CC-E8EA102E6DE9}">
      <dsp:nvSpPr>
        <dsp:cNvPr id="0" name=""/>
        <dsp:cNvSpPr/>
      </dsp:nvSpPr>
      <dsp:spPr>
        <a:xfrm>
          <a:off x="0" y="4571641"/>
          <a:ext cx="11321591" cy="13993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59461" tIns="33020" rIns="184912" bIns="33020" numCol="1" spcCol="1270" anchor="t" anchorCtr="0">
          <a:noAutofit/>
        </a:bodyPr>
        <a:lstStyle/>
        <a:p>
          <a:pPr marL="228600" lvl="1" indent="-228600" algn="l" defTabSz="889000">
            <a:lnSpc>
              <a:spcPct val="90000"/>
            </a:lnSpc>
            <a:spcBef>
              <a:spcPct val="0"/>
            </a:spcBef>
            <a:spcAft>
              <a:spcPct val="20000"/>
            </a:spcAft>
            <a:buChar char="•"/>
          </a:pPr>
          <a:r>
            <a:rPr lang="en-US" sz="2000" kern="1200"/>
            <a:t>Dairy and Food Protection Branch</a:t>
          </a:r>
        </a:p>
        <a:p>
          <a:pPr marL="228600" lvl="1" indent="-228600" algn="l" defTabSz="889000">
            <a:lnSpc>
              <a:spcPct val="90000"/>
            </a:lnSpc>
            <a:spcBef>
              <a:spcPct val="0"/>
            </a:spcBef>
            <a:spcAft>
              <a:spcPct val="20000"/>
            </a:spcAft>
            <a:buChar char="•"/>
          </a:pPr>
          <a:r>
            <a:rPr lang="en-US" sz="2000" kern="1200"/>
            <a:t>Pools, Tattoos and State Institutions branch</a:t>
          </a:r>
        </a:p>
        <a:p>
          <a:pPr marL="228600" lvl="1" indent="-228600" algn="l" defTabSz="889000">
            <a:lnSpc>
              <a:spcPct val="90000"/>
            </a:lnSpc>
            <a:spcBef>
              <a:spcPct val="0"/>
            </a:spcBef>
            <a:spcAft>
              <a:spcPct val="20000"/>
            </a:spcAft>
            <a:buChar char="•"/>
          </a:pPr>
          <a:r>
            <a:rPr lang="en-US" sz="2000" kern="1200"/>
            <a:t>On-Site Waste Water Section</a:t>
          </a:r>
        </a:p>
        <a:p>
          <a:pPr marL="228600" lvl="1" indent="-228600" algn="l" defTabSz="889000">
            <a:lnSpc>
              <a:spcPct val="90000"/>
            </a:lnSpc>
            <a:spcBef>
              <a:spcPct val="0"/>
            </a:spcBef>
            <a:spcAft>
              <a:spcPct val="20000"/>
            </a:spcAft>
            <a:buChar char="•"/>
          </a:pPr>
          <a:r>
            <a:rPr lang="en-US" sz="2000" kern="1200"/>
            <a:t>Public Water Supply</a:t>
          </a:r>
        </a:p>
      </dsp:txBody>
      <dsp:txXfrm>
        <a:off x="0" y="4571641"/>
        <a:ext cx="11321591" cy="1399320"/>
      </dsp:txXfrm>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07DA76-E7D2-4B96-B80E-8F129DF399DE}">
      <dsp:nvSpPr>
        <dsp:cNvPr id="0" name=""/>
        <dsp:cNvSpPr/>
      </dsp:nvSpPr>
      <dsp:spPr>
        <a:xfrm>
          <a:off x="0" y="166893"/>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410 </a:t>
          </a:r>
          <a:endParaRPr lang="en-US" sz="6500" kern="1200"/>
        </a:p>
      </dsp:txBody>
      <dsp:txXfrm>
        <a:off x="126049" y="292942"/>
        <a:ext cx="10263502" cy="2330037"/>
      </dsp:txXfrm>
    </dsp:sp>
    <dsp:sp modelId="{2AB61D10-F494-4709-85BE-6F966DC8324E}">
      <dsp:nvSpPr>
        <dsp:cNvPr id="0" name=""/>
        <dsp:cNvSpPr/>
      </dsp:nvSpPr>
      <dsp:spPr>
        <a:xfrm>
          <a:off x="0" y="2936228"/>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Department of Transportation</a:t>
          </a:r>
          <a:endParaRPr lang="en-US" sz="6500" kern="1200"/>
        </a:p>
      </dsp:txBody>
      <dsp:txXfrm>
        <a:off x="126049" y="3062277"/>
        <a:ext cx="10263502" cy="2330037"/>
      </dsp:txXfrm>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9B163F-4003-49F6-8355-AEF91B76BE53}">
      <dsp:nvSpPr>
        <dsp:cNvPr id="0" name=""/>
        <dsp:cNvSpPr/>
      </dsp:nvSpPr>
      <dsp:spPr>
        <a:xfrm>
          <a:off x="0" y="3032"/>
          <a:ext cx="10964174" cy="1572480"/>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The </a:t>
          </a:r>
          <a:r>
            <a:rPr lang="en-US" sz="2800" kern="1200" dirty="0">
              <a:hlinkClick xmlns:r="http://schemas.openxmlformats.org/officeDocument/2006/relationships" r:id="rId1"/>
            </a:rPr>
            <a:t>North Carolina Department of Transportation </a:t>
          </a:r>
          <a:r>
            <a:rPr lang="en-US" sz="2800" kern="1200" dirty="0"/>
            <a:t>website provides locations of all Division and District Offices, addresses and phone numbers.</a:t>
          </a:r>
        </a:p>
      </dsp:txBody>
      <dsp:txXfrm>
        <a:off x="76762" y="79794"/>
        <a:ext cx="10810650" cy="1418956"/>
      </dsp:txXfrm>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C0C230-D64A-4CD5-B579-8D0B4BFCDF73}">
      <dsp:nvSpPr>
        <dsp:cNvPr id="0" name=""/>
        <dsp:cNvSpPr/>
      </dsp:nvSpPr>
      <dsp:spPr>
        <a:xfrm>
          <a:off x="0" y="0"/>
          <a:ext cx="4351337" cy="4351337"/>
        </a:xfrm>
        <a:prstGeom prst="pie">
          <a:avLst>
            <a:gd name="adj1" fmla="val 5400000"/>
            <a:gd name="adj2" fmla="val 16200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A1A84730-E275-4961-AD46-9AA881DB0EE2}">
      <dsp:nvSpPr>
        <dsp:cNvPr id="0" name=""/>
        <dsp:cNvSpPr/>
      </dsp:nvSpPr>
      <dsp:spPr>
        <a:xfrm>
          <a:off x="2175668" y="0"/>
          <a:ext cx="8608788" cy="4351337"/>
        </a:xfrm>
        <a:prstGeom prst="rect">
          <a:avLst/>
        </a:prstGeom>
        <a:solidFill>
          <a:schemeClr val="lt1">
            <a:alpha val="90000"/>
            <a:hueOff val="0"/>
            <a:satOff val="0"/>
            <a:lumOff val="0"/>
            <a:alphaOff val="0"/>
          </a:schemeClr>
        </a:solidFill>
        <a:ln w="9525" cap="rnd" cmpd="sng" algn="ctr">
          <a:solidFill>
            <a:schemeClr val="accent2">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The </a:t>
          </a:r>
          <a:r>
            <a:rPr lang="en-US" sz="2000" kern="1200">
              <a:hlinkClick xmlns:r="http://schemas.openxmlformats.org/officeDocument/2006/relationships" r:id="rId1"/>
            </a:rPr>
            <a:t>Board of Transportation </a:t>
          </a:r>
          <a:r>
            <a:rPr lang="en-US" sz="2000" kern="1200"/>
            <a:t>has established rules, regulations and ordinances relating to utilities on highway rights of way and driveway entrance regulations. </a:t>
          </a:r>
        </a:p>
      </dsp:txBody>
      <dsp:txXfrm>
        <a:off x="2175668" y="0"/>
        <a:ext cx="8608788" cy="1305404"/>
      </dsp:txXfrm>
    </dsp:sp>
    <dsp:sp modelId="{398408FA-ECEB-45AF-8B78-FD9958F2EB13}">
      <dsp:nvSpPr>
        <dsp:cNvPr id="0" name=""/>
        <dsp:cNvSpPr/>
      </dsp:nvSpPr>
      <dsp:spPr>
        <a:xfrm>
          <a:off x="761485" y="1305404"/>
          <a:ext cx="2828366" cy="2828366"/>
        </a:xfrm>
        <a:prstGeom prst="pie">
          <a:avLst>
            <a:gd name="adj1" fmla="val 5400000"/>
            <a:gd name="adj2" fmla="val 16200000"/>
          </a:avLst>
        </a:prstGeom>
        <a:gradFill rotWithShape="0">
          <a:gsLst>
            <a:gs pos="0">
              <a:schemeClr val="accent2">
                <a:hueOff val="1053039"/>
                <a:satOff val="-12100"/>
                <a:lumOff val="5883"/>
                <a:alphaOff val="0"/>
                <a:tint val="96000"/>
                <a:lumMod val="104000"/>
              </a:schemeClr>
            </a:gs>
            <a:gs pos="100000">
              <a:schemeClr val="accent2">
                <a:hueOff val="1053039"/>
                <a:satOff val="-12100"/>
                <a:lumOff val="588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2B06D72B-D8C4-416D-AD97-1E7ECA460C15}">
      <dsp:nvSpPr>
        <dsp:cNvPr id="0" name=""/>
        <dsp:cNvSpPr/>
      </dsp:nvSpPr>
      <dsp:spPr>
        <a:xfrm>
          <a:off x="2175668" y="1305404"/>
          <a:ext cx="8608788" cy="2828366"/>
        </a:xfrm>
        <a:prstGeom prst="rect">
          <a:avLst/>
        </a:prstGeom>
        <a:solidFill>
          <a:schemeClr val="lt1">
            <a:alpha val="90000"/>
            <a:hueOff val="0"/>
            <a:satOff val="0"/>
            <a:lumOff val="0"/>
            <a:alphaOff val="0"/>
          </a:schemeClr>
        </a:solidFill>
        <a:ln w="9525" cap="rnd" cmpd="sng" algn="ctr">
          <a:solidFill>
            <a:schemeClr val="accent2">
              <a:hueOff val="1053039"/>
              <a:satOff val="-12100"/>
              <a:lumOff val="5883"/>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It shall be the responsibility Owner with the assistance of the Designer to obtain required encroachment agreements and driveway permits. </a:t>
          </a:r>
        </a:p>
      </dsp:txBody>
      <dsp:txXfrm>
        <a:off x="2175668" y="1305404"/>
        <a:ext cx="8608788" cy="1305399"/>
      </dsp:txXfrm>
    </dsp:sp>
    <dsp:sp modelId="{216C7DF4-5038-431C-98D5-683A33181211}">
      <dsp:nvSpPr>
        <dsp:cNvPr id="0" name=""/>
        <dsp:cNvSpPr/>
      </dsp:nvSpPr>
      <dsp:spPr>
        <a:xfrm>
          <a:off x="1522968" y="2610804"/>
          <a:ext cx="1305400" cy="1305400"/>
        </a:xfrm>
        <a:prstGeom prst="pie">
          <a:avLst>
            <a:gd name="adj1" fmla="val 5400000"/>
            <a:gd name="adj2" fmla="val 16200000"/>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E8E5F53F-E8C9-4CB8-86ED-92335BCF870A}">
      <dsp:nvSpPr>
        <dsp:cNvPr id="0" name=""/>
        <dsp:cNvSpPr/>
      </dsp:nvSpPr>
      <dsp:spPr>
        <a:xfrm>
          <a:off x="2175668" y="2610804"/>
          <a:ext cx="8608788" cy="1305400"/>
        </a:xfrm>
        <a:prstGeom prst="rect">
          <a:avLst/>
        </a:prstGeom>
        <a:solidFill>
          <a:schemeClr val="lt1">
            <a:alpha val="90000"/>
            <a:hueOff val="0"/>
            <a:satOff val="0"/>
            <a:lumOff val="0"/>
            <a:alphaOff val="0"/>
          </a:schemeClr>
        </a:solidFill>
        <a:ln w="9525" cap="rnd" cmpd="sng" algn="ctr">
          <a:solidFill>
            <a:schemeClr val="accent2">
              <a:hueOff val="2106078"/>
              <a:satOff val="-24199"/>
              <a:lumOff val="11766"/>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Certification by the Designer that all such agreements and permits have been obtained shall be made to the State Construction Office before a bid date will be established. (GS 136-18)</a:t>
          </a:r>
        </a:p>
      </dsp:txBody>
      <dsp:txXfrm>
        <a:off x="2175668" y="2610804"/>
        <a:ext cx="8608788" cy="1305400"/>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512CEE2-E111-4804-B005-48C1C0230171}">
      <dsp:nvSpPr>
        <dsp:cNvPr id="0" name=""/>
        <dsp:cNvSpPr/>
      </dsp:nvSpPr>
      <dsp:spPr>
        <a:xfrm>
          <a:off x="1283" y="189093"/>
          <a:ext cx="4672458" cy="2336229"/>
        </a:xfrm>
        <a:prstGeom prst="roundRect">
          <a:avLst>
            <a:gd name="adj" fmla="val 10000"/>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0005" tIns="26670" rIns="40005" bIns="26670" numCol="1" spcCol="1270" anchor="ctr" anchorCtr="0">
          <a:noAutofit/>
        </a:bodyPr>
        <a:lstStyle/>
        <a:p>
          <a:pPr marL="0" lvl="0" indent="0" algn="ctr" defTabSz="933450">
            <a:lnSpc>
              <a:spcPct val="90000"/>
            </a:lnSpc>
            <a:spcBef>
              <a:spcPct val="0"/>
            </a:spcBef>
            <a:spcAft>
              <a:spcPct val="35000"/>
            </a:spcAft>
            <a:buNone/>
          </a:pPr>
          <a:r>
            <a:rPr lang="en-US" sz="2100" kern="1200"/>
            <a:t>Driveway permit applications shall be made to the District Engineer Office having jurisdiction. </a:t>
          </a:r>
        </a:p>
      </dsp:txBody>
      <dsp:txXfrm>
        <a:off x="69709" y="257519"/>
        <a:ext cx="4535606" cy="2199377"/>
      </dsp:txXfrm>
    </dsp:sp>
    <dsp:sp modelId="{67AFEAB7-1960-4404-A602-2564C9924366}">
      <dsp:nvSpPr>
        <dsp:cNvPr id="0" name=""/>
        <dsp:cNvSpPr/>
      </dsp:nvSpPr>
      <dsp:spPr>
        <a:xfrm>
          <a:off x="468529" y="2525322"/>
          <a:ext cx="467245" cy="1752172"/>
        </a:xfrm>
        <a:custGeom>
          <a:avLst/>
          <a:gdLst/>
          <a:ahLst/>
          <a:cxnLst/>
          <a:rect l="0" t="0" r="0" b="0"/>
          <a:pathLst>
            <a:path>
              <a:moveTo>
                <a:pt x="0" y="0"/>
              </a:moveTo>
              <a:lnTo>
                <a:pt x="0" y="1752172"/>
              </a:lnTo>
              <a:lnTo>
                <a:pt x="467245" y="1752172"/>
              </a:lnTo>
            </a:path>
          </a:pathLst>
        </a:custGeom>
        <a:noFill/>
        <a:ln w="19050" cap="rnd"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54010382-82BC-45DC-BDAB-7C21BF08B536}">
      <dsp:nvSpPr>
        <dsp:cNvPr id="0" name=""/>
        <dsp:cNvSpPr/>
      </dsp:nvSpPr>
      <dsp:spPr>
        <a:xfrm>
          <a:off x="935775" y="3109380"/>
          <a:ext cx="3737967" cy="2336229"/>
        </a:xfrm>
        <a:prstGeom prst="roundRect">
          <a:avLst>
            <a:gd name="adj" fmla="val 10000"/>
          </a:avLst>
        </a:prstGeom>
        <a:solidFill>
          <a:schemeClr val="lt1">
            <a:alpha val="90000"/>
            <a:hueOff val="0"/>
            <a:satOff val="0"/>
            <a:lumOff val="0"/>
            <a:alphaOff val="0"/>
          </a:schemeClr>
        </a:solidFill>
        <a:ln w="9525" cap="rnd"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6195" tIns="24130" rIns="36195" bIns="24130" numCol="1" spcCol="1270" anchor="ctr" anchorCtr="0">
          <a:noAutofit/>
        </a:bodyPr>
        <a:lstStyle/>
        <a:p>
          <a:pPr marL="0" lvl="0" indent="0" algn="ctr" defTabSz="844550">
            <a:lnSpc>
              <a:spcPct val="90000"/>
            </a:lnSpc>
            <a:spcBef>
              <a:spcPct val="0"/>
            </a:spcBef>
            <a:spcAft>
              <a:spcPct val="35000"/>
            </a:spcAft>
            <a:buNone/>
          </a:pPr>
          <a:r>
            <a:rPr lang="en-US" sz="1900" kern="1200"/>
            <a:t>Utility encroachment agreements are normally handled by the Division Office; however, there may be instances where approval must be obtained through the state office of Department of Transportation in Raleigh. </a:t>
          </a:r>
        </a:p>
      </dsp:txBody>
      <dsp:txXfrm>
        <a:off x="1004201" y="3177806"/>
        <a:ext cx="3601115" cy="2199377"/>
      </dsp:txXfrm>
    </dsp:sp>
    <dsp:sp modelId="{A7486C5B-D4E7-4FAD-81ED-970EB25981A2}">
      <dsp:nvSpPr>
        <dsp:cNvPr id="0" name=""/>
        <dsp:cNvSpPr/>
      </dsp:nvSpPr>
      <dsp:spPr>
        <a:xfrm>
          <a:off x="5841857" y="189093"/>
          <a:ext cx="4672458" cy="2336229"/>
        </a:xfrm>
        <a:prstGeom prst="roundRect">
          <a:avLst>
            <a:gd name="adj" fmla="val 10000"/>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0005" tIns="26670" rIns="40005" bIns="26670" numCol="1" spcCol="1270" anchor="ctr" anchorCtr="0">
          <a:noAutofit/>
        </a:bodyPr>
        <a:lstStyle/>
        <a:p>
          <a:pPr marL="0" lvl="0" indent="0" algn="ctr" defTabSz="933450">
            <a:lnSpc>
              <a:spcPct val="90000"/>
            </a:lnSpc>
            <a:spcBef>
              <a:spcPct val="0"/>
            </a:spcBef>
            <a:spcAft>
              <a:spcPct val="35000"/>
            </a:spcAft>
            <a:buNone/>
          </a:pPr>
          <a:r>
            <a:rPr lang="en-US" sz="2100" kern="1200"/>
            <a:t>The Division of Highways has prepared manuals relating to both Driveway Entrance Regulations and Policies and Procedures for Accommodating Utilities on Highway Rights of Way. </a:t>
          </a:r>
        </a:p>
      </dsp:txBody>
      <dsp:txXfrm>
        <a:off x="5910283" y="257519"/>
        <a:ext cx="4535606" cy="2199377"/>
      </dsp:txXfrm>
    </dsp:sp>
    <dsp:sp modelId="{2261E6AB-E125-4CFD-A3C4-2879C06E0136}">
      <dsp:nvSpPr>
        <dsp:cNvPr id="0" name=""/>
        <dsp:cNvSpPr/>
      </dsp:nvSpPr>
      <dsp:spPr>
        <a:xfrm>
          <a:off x="6309103" y="2525322"/>
          <a:ext cx="467245" cy="1752172"/>
        </a:xfrm>
        <a:custGeom>
          <a:avLst/>
          <a:gdLst/>
          <a:ahLst/>
          <a:cxnLst/>
          <a:rect l="0" t="0" r="0" b="0"/>
          <a:pathLst>
            <a:path>
              <a:moveTo>
                <a:pt x="0" y="0"/>
              </a:moveTo>
              <a:lnTo>
                <a:pt x="0" y="1752172"/>
              </a:lnTo>
              <a:lnTo>
                <a:pt x="467245" y="1752172"/>
              </a:lnTo>
            </a:path>
          </a:pathLst>
        </a:custGeom>
        <a:noFill/>
        <a:ln w="19050" cap="rnd"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52B69542-CDA3-4756-B9D5-79821373E3D2}">
      <dsp:nvSpPr>
        <dsp:cNvPr id="0" name=""/>
        <dsp:cNvSpPr/>
      </dsp:nvSpPr>
      <dsp:spPr>
        <a:xfrm>
          <a:off x="6776349" y="3109380"/>
          <a:ext cx="3737967" cy="2336229"/>
        </a:xfrm>
        <a:prstGeom prst="roundRect">
          <a:avLst>
            <a:gd name="adj" fmla="val 10000"/>
          </a:avLst>
        </a:prstGeom>
        <a:solidFill>
          <a:schemeClr val="lt1">
            <a:alpha val="90000"/>
            <a:hueOff val="0"/>
            <a:satOff val="0"/>
            <a:lumOff val="0"/>
            <a:alphaOff val="0"/>
          </a:schemeClr>
        </a:solidFill>
        <a:ln w="9525" cap="rnd" cmpd="sng" algn="ctr">
          <a:solidFill>
            <a:schemeClr val="accent3">
              <a:hueOff val="4403125"/>
              <a:satOff val="4468"/>
              <a:lumOff val="2745"/>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6195" tIns="24130" rIns="36195" bIns="24130" numCol="1" spcCol="1270" anchor="ctr" anchorCtr="0">
          <a:noAutofit/>
        </a:bodyPr>
        <a:lstStyle/>
        <a:p>
          <a:pPr marL="0" lvl="0" indent="0" algn="ctr" defTabSz="844550">
            <a:lnSpc>
              <a:spcPct val="90000"/>
            </a:lnSpc>
            <a:spcBef>
              <a:spcPct val="0"/>
            </a:spcBef>
            <a:spcAft>
              <a:spcPct val="35000"/>
            </a:spcAft>
            <a:buNone/>
          </a:pPr>
          <a:r>
            <a:rPr lang="en-US" sz="1900" kern="1200"/>
            <a:t>Designer should obtain copies of the manuals that cover in detail all requirements for approvals, permits, as well as technical requirements for material and methods of construction.</a:t>
          </a:r>
        </a:p>
      </dsp:txBody>
      <dsp:txXfrm>
        <a:off x="6844775" y="3177806"/>
        <a:ext cx="3601115" cy="2199377"/>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B0EDFA-97E3-4FC0-AA14-5893B25D38FB}">
      <dsp:nvSpPr>
        <dsp:cNvPr id="0" name=""/>
        <dsp:cNvSpPr/>
      </dsp:nvSpPr>
      <dsp:spPr>
        <a:xfrm rot="5400000">
          <a:off x="6056464" y="-1997244"/>
          <a:ext cx="2188286" cy="6729984"/>
        </a:xfrm>
        <a:prstGeom prst="round2SameRect">
          <a:avLst/>
        </a:prstGeom>
        <a:solidFill>
          <a:schemeClr val="lt1">
            <a:alpha val="90000"/>
            <a:tint val="40000"/>
            <a:hueOff val="0"/>
            <a:satOff val="0"/>
            <a:lumOff val="0"/>
            <a:alphaOff val="0"/>
          </a:schemeClr>
        </a:solidFill>
        <a:ln w="9525" cap="rnd" cmpd="sng" algn="ctr">
          <a:solidFill>
            <a:schemeClr val="accent2">
              <a:alpha val="90000"/>
              <a:hueOff val="0"/>
              <a:satOff val="0"/>
              <a:lumOff val="0"/>
              <a:alphaOff val="0"/>
            </a:schemeClr>
          </a:solidFill>
          <a:prstDash val="solid"/>
        </a:ln>
        <a:effectLst>
          <a:innerShdw blurRad="50800" dist="25400" dir="13500000">
            <a:srgbClr val="000000">
              <a:alpha val="55000"/>
            </a:srgbClr>
          </a:inn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83820" tIns="41910" rIns="83820" bIns="41910" numCol="1" spcCol="1270" anchor="ctr" anchorCtr="0">
          <a:noAutofit/>
        </a:bodyPr>
        <a:lstStyle/>
        <a:p>
          <a:pPr marL="228600" lvl="1" indent="-228600" algn="l" defTabSz="977900">
            <a:lnSpc>
              <a:spcPct val="90000"/>
            </a:lnSpc>
            <a:spcBef>
              <a:spcPct val="0"/>
            </a:spcBef>
            <a:spcAft>
              <a:spcPct val="15000"/>
            </a:spcAft>
            <a:buChar char="•"/>
          </a:pPr>
          <a:r>
            <a:rPr lang="en-US" sz="2200" kern="1200"/>
            <a:t>Designers involved in construction projects of this nature shall obtain from the Raleigh office of the Department of Transportation all required permits and shall forward copies to the Owner and the State Construction Office. </a:t>
          </a:r>
        </a:p>
      </dsp:txBody>
      <dsp:txXfrm rot="-5400000">
        <a:off x="3785616" y="380427"/>
        <a:ext cx="6623161" cy="1974640"/>
      </dsp:txXfrm>
    </dsp:sp>
    <dsp:sp modelId="{D74F7121-B76F-48CA-BA51-5D6D7D1B96AC}">
      <dsp:nvSpPr>
        <dsp:cNvPr id="0" name=""/>
        <dsp:cNvSpPr/>
      </dsp:nvSpPr>
      <dsp:spPr>
        <a:xfrm>
          <a:off x="0" y="68"/>
          <a:ext cx="3785616" cy="2735357"/>
        </a:xfrm>
        <a:prstGeom prst="roundRect">
          <a:avLst/>
        </a:prstGeom>
        <a:gradFill rotWithShape="0">
          <a:gsLst>
            <a:gs pos="0">
              <a:schemeClr val="lt1">
                <a:hueOff val="0"/>
                <a:satOff val="0"/>
                <a:lumOff val="0"/>
                <a:alphaOff val="0"/>
                <a:tint val="96000"/>
                <a:lumMod val="104000"/>
              </a:schemeClr>
            </a:gs>
            <a:gs pos="100000">
              <a:schemeClr val="l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0010" tIns="40005" rIns="80010" bIns="40005" numCol="1" spcCol="1270" anchor="ctr" anchorCtr="0">
          <a:noAutofit/>
        </a:bodyPr>
        <a:lstStyle/>
        <a:p>
          <a:pPr marL="0" lvl="0" indent="0" algn="ctr" defTabSz="933450">
            <a:lnSpc>
              <a:spcPct val="90000"/>
            </a:lnSpc>
            <a:spcBef>
              <a:spcPct val="0"/>
            </a:spcBef>
            <a:spcAft>
              <a:spcPct val="35000"/>
            </a:spcAft>
            <a:buNone/>
          </a:pPr>
          <a:r>
            <a:rPr lang="en-US" sz="2100" kern="1200"/>
            <a:t>Under the provisions of GS 136-18 (22), a permit from the Board of Transportation is required for the construction or alteration of any airport or aircraft landing area. </a:t>
          </a:r>
        </a:p>
      </dsp:txBody>
      <dsp:txXfrm>
        <a:off x="133529" y="133597"/>
        <a:ext cx="3518558" cy="2468299"/>
      </dsp:txXfrm>
    </dsp:sp>
    <dsp:sp modelId="{3B38FE18-D8B3-49E8-A1BA-F470FF4956A1}">
      <dsp:nvSpPr>
        <dsp:cNvPr id="0" name=""/>
        <dsp:cNvSpPr/>
      </dsp:nvSpPr>
      <dsp:spPr>
        <a:xfrm>
          <a:off x="0" y="2872193"/>
          <a:ext cx="10505339" cy="2735357"/>
        </a:xfrm>
        <a:prstGeom prst="roundRect">
          <a:avLst/>
        </a:prstGeom>
        <a:gradFill rotWithShape="0">
          <a:gsLst>
            <a:gs pos="0">
              <a:schemeClr val="lt1">
                <a:hueOff val="0"/>
                <a:satOff val="0"/>
                <a:lumOff val="0"/>
                <a:alphaOff val="0"/>
                <a:tint val="96000"/>
                <a:lumMod val="104000"/>
              </a:schemeClr>
            </a:gs>
            <a:gs pos="100000">
              <a:schemeClr val="l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0010" tIns="40005" rIns="80010" bIns="40005" numCol="1" spcCol="1270" anchor="ctr" anchorCtr="0">
          <a:noAutofit/>
        </a:bodyPr>
        <a:lstStyle/>
        <a:p>
          <a:pPr marL="0" lvl="0" indent="0" algn="ctr" defTabSz="933450">
            <a:lnSpc>
              <a:spcPct val="90000"/>
            </a:lnSpc>
            <a:spcBef>
              <a:spcPct val="0"/>
            </a:spcBef>
            <a:spcAft>
              <a:spcPct val="35000"/>
            </a:spcAft>
            <a:buNone/>
          </a:pPr>
          <a:r>
            <a:rPr lang="en-US" sz="2100" kern="1200" dirty="0"/>
            <a:t>Note: Construction of any structures in or near an airport or aircraft landing area shall be coordinated with the FAA and the local airport authority for zoning requirements and FAA approval.</a:t>
          </a:r>
        </a:p>
      </dsp:txBody>
      <dsp:txXfrm>
        <a:off x="133529" y="3005722"/>
        <a:ext cx="10238281" cy="2468299"/>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7A1A67-74EF-4F39-AD97-2ACABDC22E5A}">
      <dsp:nvSpPr>
        <dsp:cNvPr id="0" name=""/>
        <dsp:cNvSpPr/>
      </dsp:nvSpPr>
      <dsp:spPr>
        <a:xfrm>
          <a:off x="0" y="335867"/>
          <a:ext cx="10515600" cy="2423234"/>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32410" tIns="232410" rIns="232410" bIns="232410" numCol="1" spcCol="1270" anchor="ctr" anchorCtr="0">
          <a:noAutofit/>
        </a:bodyPr>
        <a:lstStyle/>
        <a:p>
          <a:pPr marL="0" lvl="0" indent="0" algn="ctr" defTabSz="2711450">
            <a:lnSpc>
              <a:spcPct val="90000"/>
            </a:lnSpc>
            <a:spcBef>
              <a:spcPct val="0"/>
            </a:spcBef>
            <a:spcAft>
              <a:spcPct val="35000"/>
            </a:spcAft>
            <a:buNone/>
          </a:pPr>
          <a:r>
            <a:rPr lang="en-US" sz="6100" b="1" kern="1200"/>
            <a:t>Section 411 </a:t>
          </a:r>
          <a:endParaRPr lang="en-US" sz="6100" kern="1200"/>
        </a:p>
      </dsp:txBody>
      <dsp:txXfrm>
        <a:off x="118293" y="454160"/>
        <a:ext cx="10279014" cy="2186648"/>
      </dsp:txXfrm>
    </dsp:sp>
    <dsp:sp modelId="{623F04A5-9542-47DF-8983-6DF2BF83FA2F}">
      <dsp:nvSpPr>
        <dsp:cNvPr id="0" name=""/>
        <dsp:cNvSpPr/>
      </dsp:nvSpPr>
      <dsp:spPr>
        <a:xfrm>
          <a:off x="0" y="2934782"/>
          <a:ext cx="10515600" cy="2423234"/>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32410" tIns="232410" rIns="232410" bIns="232410" numCol="1" spcCol="1270" anchor="ctr" anchorCtr="0">
          <a:noAutofit/>
        </a:bodyPr>
        <a:lstStyle/>
        <a:p>
          <a:pPr marL="0" lvl="0" indent="0" algn="ctr" defTabSz="2711450">
            <a:lnSpc>
              <a:spcPct val="90000"/>
            </a:lnSpc>
            <a:spcBef>
              <a:spcPct val="0"/>
            </a:spcBef>
            <a:spcAft>
              <a:spcPct val="35000"/>
            </a:spcAft>
            <a:buNone/>
          </a:pPr>
          <a:r>
            <a:rPr lang="en-US" sz="6100" b="1" kern="1200" dirty="0"/>
            <a:t>Department of Agriculture &amp; Consumer Services</a:t>
          </a:r>
          <a:endParaRPr lang="en-US" sz="6100" kern="1200" dirty="0"/>
        </a:p>
      </dsp:txBody>
      <dsp:txXfrm>
        <a:off x="118293" y="3053075"/>
        <a:ext cx="10279014" cy="2186648"/>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B8538C1-428E-409B-943A-1B832D690ED3}">
      <dsp:nvSpPr>
        <dsp:cNvPr id="0" name=""/>
        <dsp:cNvSpPr/>
      </dsp:nvSpPr>
      <dsp:spPr>
        <a:xfrm>
          <a:off x="0" y="8703"/>
          <a:ext cx="10921041" cy="911430"/>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44780" tIns="144780" rIns="144780" bIns="144780" numCol="1" spcCol="1270" anchor="ctr" anchorCtr="0">
          <a:noAutofit/>
        </a:bodyPr>
        <a:lstStyle/>
        <a:p>
          <a:pPr marL="0" lvl="0" indent="0" algn="ctr" defTabSz="1689100">
            <a:lnSpc>
              <a:spcPct val="90000"/>
            </a:lnSpc>
            <a:spcBef>
              <a:spcPct val="0"/>
            </a:spcBef>
            <a:spcAft>
              <a:spcPct val="35000"/>
            </a:spcAft>
            <a:buNone/>
          </a:pPr>
          <a:r>
            <a:rPr lang="en-US" sz="3800" b="1" kern="1200"/>
            <a:t>Standards Division - LP Gas: 919-707-3225</a:t>
          </a:r>
          <a:endParaRPr lang="en-US" sz="3800" kern="1200"/>
        </a:p>
      </dsp:txBody>
      <dsp:txXfrm>
        <a:off x="44492" y="53195"/>
        <a:ext cx="10832057" cy="822446"/>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CB92EE-803E-441A-9A27-A81DAE63EEB1}">
      <dsp:nvSpPr>
        <dsp:cNvPr id="0" name=""/>
        <dsp:cNvSpPr/>
      </dsp:nvSpPr>
      <dsp:spPr>
        <a:xfrm>
          <a:off x="4768" y="78691"/>
          <a:ext cx="2085094" cy="4544463"/>
        </a:xfrm>
        <a:prstGeom prst="roundRect">
          <a:avLst>
            <a:gd name="adj" fmla="val 10000"/>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National Fire Protection Association Pamphlet No. 58 has been adopted by GS 119-49 and authority has been granted to the commissioner of Agriculture by this statute to approve plans for LP gas installations that use in excess of 4000 gallons water capacity.</a:t>
          </a:r>
        </a:p>
      </dsp:txBody>
      <dsp:txXfrm>
        <a:off x="65838" y="139761"/>
        <a:ext cx="1962954" cy="4422323"/>
      </dsp:txXfrm>
    </dsp:sp>
    <dsp:sp modelId="{17DC5718-C318-45A0-A2CB-87D9BA32E693}">
      <dsp:nvSpPr>
        <dsp:cNvPr id="0" name=""/>
        <dsp:cNvSpPr/>
      </dsp:nvSpPr>
      <dsp:spPr>
        <a:xfrm>
          <a:off x="2298373" y="2092371"/>
          <a:ext cx="442040" cy="517103"/>
        </a:xfrm>
        <a:prstGeom prst="rightArrow">
          <a:avLst>
            <a:gd name="adj1" fmla="val 60000"/>
            <a:gd name="adj2" fmla="val 50000"/>
          </a:avLst>
        </a:prstGeom>
        <a:gradFill rotWithShape="0">
          <a:gsLst>
            <a:gs pos="0">
              <a:schemeClr val="accent1">
                <a:tint val="60000"/>
                <a:hueOff val="0"/>
                <a:satOff val="0"/>
                <a:lumOff val="0"/>
                <a:alphaOff val="0"/>
                <a:tint val="96000"/>
                <a:lumMod val="104000"/>
              </a:schemeClr>
            </a:gs>
            <a:gs pos="100000">
              <a:schemeClr val="accent1">
                <a:tint val="6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577850">
            <a:lnSpc>
              <a:spcPct val="90000"/>
            </a:lnSpc>
            <a:spcBef>
              <a:spcPct val="0"/>
            </a:spcBef>
            <a:spcAft>
              <a:spcPct val="35000"/>
            </a:spcAft>
            <a:buNone/>
          </a:pPr>
          <a:endParaRPr lang="en-US" sz="1300" kern="1200"/>
        </a:p>
      </dsp:txBody>
      <dsp:txXfrm>
        <a:off x="2298373" y="2195792"/>
        <a:ext cx="309428" cy="310261"/>
      </dsp:txXfrm>
    </dsp:sp>
    <dsp:sp modelId="{3B75CB99-54F7-40E5-A4DC-A502E24B3F0C}">
      <dsp:nvSpPr>
        <dsp:cNvPr id="0" name=""/>
        <dsp:cNvSpPr/>
      </dsp:nvSpPr>
      <dsp:spPr>
        <a:xfrm>
          <a:off x="2923901" y="78691"/>
          <a:ext cx="2085094" cy="4544463"/>
        </a:xfrm>
        <a:prstGeom prst="roundRect">
          <a:avLst>
            <a:gd name="adj" fmla="val 10000"/>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Inspection of LP gas installations by the Department of Agriculture and Consumer Services is also required to ensure compliance with the LP gas law. </a:t>
          </a:r>
        </a:p>
      </dsp:txBody>
      <dsp:txXfrm>
        <a:off x="2984971" y="139761"/>
        <a:ext cx="1962954" cy="4422323"/>
      </dsp:txXfrm>
    </dsp:sp>
    <dsp:sp modelId="{C364BC73-1EF5-4C07-8617-8A1FE125EE8B}">
      <dsp:nvSpPr>
        <dsp:cNvPr id="0" name=""/>
        <dsp:cNvSpPr/>
      </dsp:nvSpPr>
      <dsp:spPr>
        <a:xfrm>
          <a:off x="5217505" y="2092371"/>
          <a:ext cx="442040" cy="517103"/>
        </a:xfrm>
        <a:prstGeom prst="rightArrow">
          <a:avLst>
            <a:gd name="adj1" fmla="val 60000"/>
            <a:gd name="adj2" fmla="val 50000"/>
          </a:avLst>
        </a:prstGeom>
        <a:gradFill rotWithShape="0">
          <a:gsLst>
            <a:gs pos="0">
              <a:schemeClr val="accent1">
                <a:tint val="60000"/>
                <a:hueOff val="0"/>
                <a:satOff val="0"/>
                <a:lumOff val="0"/>
                <a:alphaOff val="0"/>
                <a:tint val="96000"/>
                <a:lumMod val="104000"/>
              </a:schemeClr>
            </a:gs>
            <a:gs pos="100000">
              <a:schemeClr val="accent1">
                <a:tint val="6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577850">
            <a:lnSpc>
              <a:spcPct val="90000"/>
            </a:lnSpc>
            <a:spcBef>
              <a:spcPct val="0"/>
            </a:spcBef>
            <a:spcAft>
              <a:spcPct val="35000"/>
            </a:spcAft>
            <a:buNone/>
          </a:pPr>
          <a:endParaRPr lang="en-US" sz="1300" kern="1200"/>
        </a:p>
      </dsp:txBody>
      <dsp:txXfrm>
        <a:off x="5217505" y="2195792"/>
        <a:ext cx="309428" cy="310261"/>
      </dsp:txXfrm>
    </dsp:sp>
    <dsp:sp modelId="{06BAD9AC-33C3-4580-9135-ABBA3EB1835F}">
      <dsp:nvSpPr>
        <dsp:cNvPr id="0" name=""/>
        <dsp:cNvSpPr/>
      </dsp:nvSpPr>
      <dsp:spPr>
        <a:xfrm>
          <a:off x="5843033" y="78691"/>
          <a:ext cx="2085094" cy="4544463"/>
        </a:xfrm>
        <a:prstGeom prst="roundRect">
          <a:avLst>
            <a:gd name="adj" fmla="val 10000"/>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For installations subject to the State Building Code, inspection responsibility of the Department of Agriculture and Consumer Services ends at the outlet of the first stage pressures regulator. </a:t>
          </a:r>
        </a:p>
      </dsp:txBody>
      <dsp:txXfrm>
        <a:off x="5904103" y="139761"/>
        <a:ext cx="1962954" cy="4422323"/>
      </dsp:txXfrm>
    </dsp:sp>
    <dsp:sp modelId="{913B2BB6-E7EB-49BD-8EA1-EFFE6D77A9BE}">
      <dsp:nvSpPr>
        <dsp:cNvPr id="0" name=""/>
        <dsp:cNvSpPr/>
      </dsp:nvSpPr>
      <dsp:spPr>
        <a:xfrm>
          <a:off x="8136638" y="2092371"/>
          <a:ext cx="442040" cy="517103"/>
        </a:xfrm>
        <a:prstGeom prst="rightArrow">
          <a:avLst>
            <a:gd name="adj1" fmla="val 60000"/>
            <a:gd name="adj2" fmla="val 50000"/>
          </a:avLst>
        </a:prstGeom>
        <a:gradFill rotWithShape="0">
          <a:gsLst>
            <a:gs pos="0">
              <a:schemeClr val="accent1">
                <a:tint val="60000"/>
                <a:hueOff val="0"/>
                <a:satOff val="0"/>
                <a:lumOff val="0"/>
                <a:alphaOff val="0"/>
                <a:tint val="96000"/>
                <a:lumMod val="104000"/>
              </a:schemeClr>
            </a:gs>
            <a:gs pos="100000">
              <a:schemeClr val="accent1">
                <a:tint val="6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577850">
            <a:lnSpc>
              <a:spcPct val="90000"/>
            </a:lnSpc>
            <a:spcBef>
              <a:spcPct val="0"/>
            </a:spcBef>
            <a:spcAft>
              <a:spcPct val="35000"/>
            </a:spcAft>
            <a:buNone/>
          </a:pPr>
          <a:endParaRPr lang="en-US" sz="1300" kern="1200"/>
        </a:p>
      </dsp:txBody>
      <dsp:txXfrm>
        <a:off x="8136638" y="2195792"/>
        <a:ext cx="309428" cy="310261"/>
      </dsp:txXfrm>
    </dsp:sp>
    <dsp:sp modelId="{66BDF8DF-51F8-469D-BA32-447F1C72F097}">
      <dsp:nvSpPr>
        <dsp:cNvPr id="0" name=""/>
        <dsp:cNvSpPr/>
      </dsp:nvSpPr>
      <dsp:spPr>
        <a:xfrm>
          <a:off x="8762166" y="78691"/>
          <a:ext cx="2085094" cy="4544463"/>
        </a:xfrm>
        <a:prstGeom prst="roundRect">
          <a:avLst>
            <a:gd name="adj" fmla="val 10000"/>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a:t>Plans and specifications shall be submitted at each design stage to the Division.</a:t>
          </a:r>
        </a:p>
      </dsp:txBody>
      <dsp:txXfrm>
        <a:off x="8823236" y="139761"/>
        <a:ext cx="1962954" cy="4422323"/>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4065B2-2EF2-4187-B221-BF70851FA34A}">
      <dsp:nvSpPr>
        <dsp:cNvPr id="0" name=""/>
        <dsp:cNvSpPr/>
      </dsp:nvSpPr>
      <dsp:spPr>
        <a:xfrm>
          <a:off x="0" y="0"/>
          <a:ext cx="3838669" cy="3838669"/>
        </a:xfrm>
        <a:prstGeom prst="pie">
          <a:avLst>
            <a:gd name="adj1" fmla="val 5400000"/>
            <a:gd name="adj2" fmla="val 16200000"/>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77972B8C-9BC4-41A9-A281-83A80E45014E}">
      <dsp:nvSpPr>
        <dsp:cNvPr id="0" name=""/>
        <dsp:cNvSpPr/>
      </dsp:nvSpPr>
      <dsp:spPr>
        <a:xfrm>
          <a:off x="1919334" y="0"/>
          <a:ext cx="9035357" cy="3838669"/>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86690" tIns="186690" rIns="186690" bIns="186690" numCol="1" spcCol="1270" anchor="ctr" anchorCtr="0">
          <a:noAutofit/>
        </a:bodyPr>
        <a:lstStyle/>
        <a:p>
          <a:pPr marL="0" lvl="0" indent="0" algn="ctr" defTabSz="2178050">
            <a:lnSpc>
              <a:spcPct val="90000"/>
            </a:lnSpc>
            <a:spcBef>
              <a:spcPct val="0"/>
            </a:spcBef>
            <a:spcAft>
              <a:spcPct val="35000"/>
            </a:spcAft>
            <a:buNone/>
          </a:pPr>
          <a:r>
            <a:rPr lang="en-US" sz="4900" kern="1200"/>
            <a:t>The duties of the Capital Project Coordinator (CPC) may be delegated to a designated assistant or representative.</a:t>
          </a:r>
        </a:p>
      </dsp:txBody>
      <dsp:txXfrm>
        <a:off x="1919334" y="0"/>
        <a:ext cx="9035357" cy="3838669"/>
      </dsp:txXfrm>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81F7B9-FDBA-4BED-A553-7073A73CD714}">
      <dsp:nvSpPr>
        <dsp:cNvPr id="0" name=""/>
        <dsp:cNvSpPr/>
      </dsp:nvSpPr>
      <dsp:spPr>
        <a:xfrm>
          <a:off x="826841" y="0"/>
          <a:ext cx="9370874" cy="5883215"/>
        </a:xfrm>
        <a:prstGeom prst="rightArrow">
          <a:avLst/>
        </a:prstGeom>
        <a:gradFill rotWithShape="0">
          <a:gsLst>
            <a:gs pos="0">
              <a:schemeClr val="accent1">
                <a:tint val="40000"/>
                <a:hueOff val="0"/>
                <a:satOff val="0"/>
                <a:lumOff val="0"/>
                <a:alphaOff val="0"/>
                <a:tint val="96000"/>
                <a:lumMod val="104000"/>
              </a:schemeClr>
            </a:gs>
            <a:gs pos="100000">
              <a:schemeClr val="accent1">
                <a:tint val="40000"/>
                <a:hueOff val="0"/>
                <a:satOff val="0"/>
                <a:lumOff val="0"/>
                <a:alphaOff val="0"/>
                <a:shade val="84000"/>
                <a:lumMod val="84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F4B4D9F3-07B1-4677-80D6-504B3D04AF38}">
      <dsp:nvSpPr>
        <dsp:cNvPr id="0" name=""/>
        <dsp:cNvSpPr/>
      </dsp:nvSpPr>
      <dsp:spPr>
        <a:xfrm>
          <a:off x="222446" y="1764964"/>
          <a:ext cx="9063414" cy="2353286"/>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b="1" kern="1200" dirty="0"/>
            <a:t>CHAPTER 500 </a:t>
          </a:r>
          <a:br>
            <a:rPr lang="en-US" sz="5400" b="1" kern="1200" dirty="0"/>
          </a:br>
          <a:br>
            <a:rPr lang="en-US" sz="5400" b="1" kern="1200" dirty="0"/>
          </a:br>
          <a:r>
            <a:rPr lang="en-US" sz="5400" b="1" kern="1200" dirty="0"/>
            <a:t>Design Guidelines</a:t>
          </a:r>
          <a:endParaRPr lang="en-US" sz="5400" kern="1200" dirty="0"/>
        </a:p>
      </dsp:txBody>
      <dsp:txXfrm>
        <a:off x="337324" y="1879842"/>
        <a:ext cx="8833658" cy="2123530"/>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A8DF35-BCAD-4B87-849B-4F0C29BDAA31}">
      <dsp:nvSpPr>
        <dsp:cNvPr id="0" name=""/>
        <dsp:cNvSpPr/>
      </dsp:nvSpPr>
      <dsp:spPr>
        <a:xfrm>
          <a:off x="0" y="1211569"/>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501 </a:t>
          </a:r>
          <a:endParaRPr lang="en-US" sz="6500" kern="1200"/>
        </a:p>
      </dsp:txBody>
      <dsp:txXfrm>
        <a:off x="76105" y="1287674"/>
        <a:ext cx="10363390" cy="1406815"/>
      </dsp:txXfrm>
    </dsp:sp>
    <dsp:sp modelId="{E442C833-FC22-4951-91EC-8C083A553CB7}">
      <dsp:nvSpPr>
        <dsp:cNvPr id="0" name=""/>
        <dsp:cNvSpPr/>
      </dsp:nvSpPr>
      <dsp:spPr>
        <a:xfrm>
          <a:off x="0" y="2957794"/>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General</a:t>
          </a:r>
          <a:endParaRPr lang="en-US" sz="6500" kern="1200" dirty="0"/>
        </a:p>
      </dsp:txBody>
      <dsp:txXfrm>
        <a:off x="76105" y="3033899"/>
        <a:ext cx="10363390" cy="1406815"/>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6CBC55-277C-4C44-B6BC-633FF0CB940C}">
      <dsp:nvSpPr>
        <dsp:cNvPr id="0" name=""/>
        <dsp:cNvSpPr/>
      </dsp:nvSpPr>
      <dsp:spPr>
        <a:xfrm rot="16200000">
          <a:off x="-1198534" y="1199873"/>
          <a:ext cx="5882326" cy="3482578"/>
        </a:xfrm>
        <a:prstGeom prst="flowChartManualOperation">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2250" tIns="0" rIns="223093" bIns="0" numCol="1" spcCol="1270" anchor="ctr" anchorCtr="0">
          <a:noAutofit/>
        </a:bodyPr>
        <a:lstStyle/>
        <a:p>
          <a:pPr marL="0" lvl="0" indent="0" algn="ctr" defTabSz="1555750">
            <a:lnSpc>
              <a:spcPct val="90000"/>
            </a:lnSpc>
            <a:spcBef>
              <a:spcPct val="0"/>
            </a:spcBef>
            <a:spcAft>
              <a:spcPct val="35000"/>
            </a:spcAft>
            <a:buNone/>
          </a:pPr>
          <a:r>
            <a:rPr lang="en-US" sz="3500" kern="1200"/>
            <a:t>Design Overview</a:t>
          </a:r>
        </a:p>
      </dsp:txBody>
      <dsp:txXfrm rot="5400000">
        <a:off x="1340" y="1176464"/>
        <a:ext cx="3482578" cy="3529396"/>
      </dsp:txXfrm>
    </dsp:sp>
    <dsp:sp modelId="{CD119400-6912-4FAA-BD4B-AC670666FFA2}">
      <dsp:nvSpPr>
        <dsp:cNvPr id="0" name=""/>
        <dsp:cNvSpPr/>
      </dsp:nvSpPr>
      <dsp:spPr>
        <a:xfrm rot="16200000">
          <a:off x="2545236" y="1199873"/>
          <a:ext cx="5882326" cy="3482578"/>
        </a:xfrm>
        <a:prstGeom prst="flowChartManualOperation">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2250" tIns="0" rIns="223093" bIns="0" numCol="1" spcCol="1270" anchor="ctr" anchorCtr="0">
          <a:noAutofit/>
        </a:bodyPr>
        <a:lstStyle/>
        <a:p>
          <a:pPr marL="0" lvl="0" indent="0" algn="ctr" defTabSz="1555750">
            <a:lnSpc>
              <a:spcPct val="90000"/>
            </a:lnSpc>
            <a:spcBef>
              <a:spcPct val="0"/>
            </a:spcBef>
            <a:spcAft>
              <a:spcPct val="35000"/>
            </a:spcAft>
            <a:buNone/>
          </a:pPr>
          <a:r>
            <a:rPr lang="en-US" sz="3500" kern="1200"/>
            <a:t>Professional Seals</a:t>
          </a:r>
        </a:p>
      </dsp:txBody>
      <dsp:txXfrm rot="5400000">
        <a:off x="3745110" y="1176464"/>
        <a:ext cx="3482578" cy="3529396"/>
      </dsp:txXfrm>
    </dsp:sp>
    <dsp:sp modelId="{A193A0A9-B15F-4898-B4DB-F74F80C1F2F4}">
      <dsp:nvSpPr>
        <dsp:cNvPr id="0" name=""/>
        <dsp:cNvSpPr/>
      </dsp:nvSpPr>
      <dsp:spPr>
        <a:xfrm rot="16200000">
          <a:off x="6289008" y="1199873"/>
          <a:ext cx="5882326" cy="3482578"/>
        </a:xfrm>
        <a:prstGeom prst="flowChartManualOperation">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2250" tIns="0" rIns="223093" bIns="0" numCol="1" spcCol="1270" anchor="ctr" anchorCtr="0">
          <a:noAutofit/>
        </a:bodyPr>
        <a:lstStyle/>
        <a:p>
          <a:pPr marL="0" lvl="0" indent="0" algn="ctr" defTabSz="1555750">
            <a:lnSpc>
              <a:spcPct val="90000"/>
            </a:lnSpc>
            <a:spcBef>
              <a:spcPct val="0"/>
            </a:spcBef>
            <a:spcAft>
              <a:spcPct val="35000"/>
            </a:spcAft>
            <a:buNone/>
          </a:pPr>
          <a:r>
            <a:rPr lang="en-US" sz="3500" kern="1200"/>
            <a:t>Legislative Requirements for the Design of Public Works</a:t>
          </a:r>
        </a:p>
      </dsp:txBody>
      <dsp:txXfrm rot="5400000">
        <a:off x="7488882" y="1176464"/>
        <a:ext cx="3482578" cy="3529396"/>
      </dsp:txXfrm>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3160E4-2BD4-4213-B0E9-813F7C632CA9}">
      <dsp:nvSpPr>
        <dsp:cNvPr id="0" name=""/>
        <dsp:cNvSpPr/>
      </dsp:nvSpPr>
      <dsp:spPr>
        <a:xfrm>
          <a:off x="0" y="1435856"/>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502 </a:t>
          </a:r>
          <a:endParaRPr lang="en-US" sz="6500" kern="1200"/>
        </a:p>
      </dsp:txBody>
      <dsp:txXfrm>
        <a:off x="76105" y="1511961"/>
        <a:ext cx="10363390" cy="1406815"/>
      </dsp:txXfrm>
    </dsp:sp>
    <dsp:sp modelId="{0227DD51-6B44-4FD7-9CE7-4C48848E037F}">
      <dsp:nvSpPr>
        <dsp:cNvPr id="0" name=""/>
        <dsp:cNvSpPr/>
      </dsp:nvSpPr>
      <dsp:spPr>
        <a:xfrm>
          <a:off x="0" y="3182081"/>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Forms and Guidelines</a:t>
          </a:r>
          <a:endParaRPr lang="en-US" sz="6500" kern="1200"/>
        </a:p>
      </dsp:txBody>
      <dsp:txXfrm>
        <a:off x="76105" y="3258186"/>
        <a:ext cx="10363390" cy="1406815"/>
      </dsp:txXfrm>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478D96-07E9-438B-B7EE-0A6436786103}">
      <dsp:nvSpPr>
        <dsp:cNvPr id="0" name=""/>
        <dsp:cNvSpPr/>
      </dsp:nvSpPr>
      <dsp:spPr>
        <a:xfrm>
          <a:off x="2053" y="1429488"/>
          <a:ext cx="4379788" cy="2627873"/>
        </a:xfrm>
        <a:prstGeom prst="roundRect">
          <a:avLst>
            <a:gd name="adj" fmla="val 10000"/>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t>The State Construction Office has specific Bidding and Contract Forms, Design Review Forms, and Design Guidelines that must be incorporated into State projects where appropriate. </a:t>
          </a:r>
        </a:p>
      </dsp:txBody>
      <dsp:txXfrm>
        <a:off x="79021" y="1506456"/>
        <a:ext cx="4225852" cy="2473937"/>
      </dsp:txXfrm>
    </dsp:sp>
    <dsp:sp modelId="{553FD308-84A5-4821-9C62-0D2EF54610C3}">
      <dsp:nvSpPr>
        <dsp:cNvPr id="0" name=""/>
        <dsp:cNvSpPr/>
      </dsp:nvSpPr>
      <dsp:spPr>
        <a:xfrm>
          <a:off x="4819821" y="2200331"/>
          <a:ext cx="928515" cy="1086187"/>
        </a:xfrm>
        <a:prstGeom prst="rightArrow">
          <a:avLst>
            <a:gd name="adj1" fmla="val 60000"/>
            <a:gd name="adj2" fmla="val 50000"/>
          </a:avLst>
        </a:prstGeom>
        <a:gradFill rotWithShape="0">
          <a:gsLst>
            <a:gs pos="0">
              <a:schemeClr val="accent3">
                <a:tint val="60000"/>
                <a:hueOff val="0"/>
                <a:satOff val="0"/>
                <a:lumOff val="0"/>
                <a:alphaOff val="0"/>
                <a:tint val="96000"/>
                <a:lumMod val="104000"/>
              </a:schemeClr>
            </a:gs>
            <a:gs pos="100000">
              <a:schemeClr val="accent3">
                <a:tint val="6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en-US" sz="1900" kern="1200"/>
        </a:p>
      </dsp:txBody>
      <dsp:txXfrm>
        <a:off x="4819821" y="2417568"/>
        <a:ext cx="649961" cy="651713"/>
      </dsp:txXfrm>
    </dsp:sp>
    <dsp:sp modelId="{DCB165B5-AF9C-473C-9A05-C07BBCC55851}">
      <dsp:nvSpPr>
        <dsp:cNvPr id="0" name=""/>
        <dsp:cNvSpPr/>
      </dsp:nvSpPr>
      <dsp:spPr>
        <a:xfrm>
          <a:off x="6133757" y="1429488"/>
          <a:ext cx="4379788" cy="2627873"/>
        </a:xfrm>
        <a:prstGeom prst="roundRect">
          <a:avLst>
            <a:gd name="adj" fmla="val 10000"/>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dirty="0"/>
            <a:t>These Forms and Guidelines are available for download on the State Construction Office website at </a:t>
          </a:r>
        </a:p>
        <a:p>
          <a:pPr marL="0" lvl="0" indent="0" algn="ctr" defTabSz="1022350">
            <a:lnSpc>
              <a:spcPct val="90000"/>
            </a:lnSpc>
            <a:spcBef>
              <a:spcPct val="0"/>
            </a:spcBef>
            <a:spcAft>
              <a:spcPct val="35000"/>
            </a:spcAft>
            <a:buNone/>
          </a:pPr>
          <a:r>
            <a:rPr lang="en-US" sz="2300" kern="1200" dirty="0">
              <a:hlinkClick xmlns:r="http://schemas.openxmlformats.org/officeDocument/2006/relationships" r:id="rId1"/>
            </a:rPr>
            <a:t>www.nc-sco.com</a:t>
          </a:r>
          <a:r>
            <a:rPr lang="en-US" sz="2300" b="1" kern="1200" dirty="0"/>
            <a:t>.</a:t>
          </a:r>
          <a:endParaRPr lang="en-US" sz="2300" kern="1200" dirty="0"/>
        </a:p>
      </dsp:txBody>
      <dsp:txXfrm>
        <a:off x="6210725" y="1506456"/>
        <a:ext cx="4225852" cy="2473937"/>
      </dsp:txXfrm>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7AF459-6047-4385-BBCB-C06B7A188BF3}">
      <dsp:nvSpPr>
        <dsp:cNvPr id="0" name=""/>
        <dsp:cNvSpPr/>
      </dsp:nvSpPr>
      <dsp:spPr>
        <a:xfrm>
          <a:off x="0" y="1284894"/>
          <a:ext cx="10827589"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503 </a:t>
          </a:r>
          <a:endParaRPr lang="en-US" sz="6500" kern="1200"/>
        </a:p>
      </dsp:txBody>
      <dsp:txXfrm>
        <a:off x="76105" y="1360999"/>
        <a:ext cx="10675379" cy="1406815"/>
      </dsp:txXfrm>
    </dsp:sp>
    <dsp:sp modelId="{81075479-2177-4E9B-B0A6-4727BC7E61A7}">
      <dsp:nvSpPr>
        <dsp:cNvPr id="0" name=""/>
        <dsp:cNvSpPr/>
      </dsp:nvSpPr>
      <dsp:spPr>
        <a:xfrm>
          <a:off x="0" y="3031119"/>
          <a:ext cx="10827589"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Drawings</a:t>
          </a:r>
          <a:endParaRPr lang="en-US" sz="6500" kern="1200"/>
        </a:p>
      </dsp:txBody>
      <dsp:txXfrm>
        <a:off x="76105" y="3107224"/>
        <a:ext cx="10675379" cy="1406815"/>
      </dsp:txXfrm>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F12167-4214-453E-AE94-3D02F4FF8755}">
      <dsp:nvSpPr>
        <dsp:cNvPr id="0" name=""/>
        <dsp:cNvSpPr/>
      </dsp:nvSpPr>
      <dsp:spPr>
        <a:xfrm>
          <a:off x="1130932" y="1731"/>
          <a:ext cx="3673134" cy="1469253"/>
        </a:xfrm>
        <a:prstGeom prst="chevron">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590" tIns="10795" rIns="0" bIns="10795" numCol="1" spcCol="1270" anchor="ctr" anchorCtr="0">
          <a:noAutofit/>
        </a:bodyPr>
        <a:lstStyle/>
        <a:p>
          <a:pPr marL="0" lvl="0" indent="0" algn="ctr" defTabSz="755650">
            <a:lnSpc>
              <a:spcPct val="90000"/>
            </a:lnSpc>
            <a:spcBef>
              <a:spcPct val="0"/>
            </a:spcBef>
            <a:spcAft>
              <a:spcPct val="35000"/>
            </a:spcAft>
            <a:buNone/>
          </a:pPr>
          <a:r>
            <a:rPr lang="en-US" sz="1700" kern="1200"/>
            <a:t>Drawing sheet size shall be consistent throughout the set. 24”x36”, 30”x42” and 36”x48” are common sizes. </a:t>
          </a:r>
        </a:p>
      </dsp:txBody>
      <dsp:txXfrm>
        <a:off x="1865559" y="1731"/>
        <a:ext cx="2203881" cy="1469253"/>
      </dsp:txXfrm>
    </dsp:sp>
    <dsp:sp modelId="{5AE4A1A0-BAE3-4E2E-9500-3BD062B6B167}">
      <dsp:nvSpPr>
        <dsp:cNvPr id="0" name=""/>
        <dsp:cNvSpPr/>
      </dsp:nvSpPr>
      <dsp:spPr>
        <a:xfrm>
          <a:off x="4326559" y="126618"/>
          <a:ext cx="3048701" cy="1219480"/>
        </a:xfrm>
        <a:prstGeom prst="chevron">
          <a:avLst/>
        </a:prstGeom>
        <a:solidFill>
          <a:schemeClr val="accent1">
            <a:alpha val="90000"/>
            <a:tint val="40000"/>
            <a:hueOff val="0"/>
            <a:satOff val="0"/>
            <a:lumOff val="0"/>
            <a:alphaOff val="0"/>
          </a:schemeClr>
        </a:solidFill>
        <a:ln w="9525" cap="rnd" cmpd="sng" algn="ctr">
          <a:solidFill>
            <a:schemeClr val="accent1">
              <a:alpha val="90000"/>
              <a:tint val="40000"/>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r>
            <a:rPr lang="en-US" sz="1200" kern="1200"/>
            <a:t>Use of oversize sheets must be approved by State Construction Office prior to start of work. </a:t>
          </a:r>
        </a:p>
      </dsp:txBody>
      <dsp:txXfrm>
        <a:off x="4936299" y="126618"/>
        <a:ext cx="1829221" cy="1219480"/>
      </dsp:txXfrm>
    </dsp:sp>
    <dsp:sp modelId="{D320F0DD-A3D1-4C60-8555-5F8F08A54A03}">
      <dsp:nvSpPr>
        <dsp:cNvPr id="0" name=""/>
        <dsp:cNvSpPr/>
      </dsp:nvSpPr>
      <dsp:spPr>
        <a:xfrm>
          <a:off x="6948442" y="126618"/>
          <a:ext cx="3048701" cy="1219480"/>
        </a:xfrm>
        <a:prstGeom prst="chevron">
          <a:avLst/>
        </a:prstGeom>
        <a:solidFill>
          <a:schemeClr val="accent1">
            <a:alpha val="90000"/>
            <a:tint val="40000"/>
            <a:hueOff val="0"/>
            <a:satOff val="0"/>
            <a:lumOff val="0"/>
            <a:alphaOff val="0"/>
          </a:schemeClr>
        </a:solidFill>
        <a:ln w="9525" cap="rnd" cmpd="sng" algn="ctr">
          <a:solidFill>
            <a:schemeClr val="accent1">
              <a:alpha val="90000"/>
              <a:tint val="40000"/>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r>
            <a:rPr lang="en-US" sz="1200" kern="1200"/>
            <a:t>Do not mix drawing sizes within the same project documents. </a:t>
          </a:r>
        </a:p>
      </dsp:txBody>
      <dsp:txXfrm>
        <a:off x="7558182" y="126618"/>
        <a:ext cx="1829221" cy="1219480"/>
      </dsp:txXfrm>
    </dsp:sp>
    <dsp:sp modelId="{7F2CB280-CCEC-485C-B7D3-A412C6717B04}">
      <dsp:nvSpPr>
        <dsp:cNvPr id="0" name=""/>
        <dsp:cNvSpPr/>
      </dsp:nvSpPr>
      <dsp:spPr>
        <a:xfrm>
          <a:off x="1130932" y="1676681"/>
          <a:ext cx="3673134" cy="1469253"/>
        </a:xfrm>
        <a:prstGeom prst="chevron">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590" tIns="10795" rIns="0" bIns="10795" numCol="1" spcCol="1270" anchor="ctr" anchorCtr="0">
          <a:noAutofit/>
        </a:bodyPr>
        <a:lstStyle/>
        <a:p>
          <a:pPr marL="0" lvl="0" indent="0" algn="ctr" defTabSz="755650">
            <a:lnSpc>
              <a:spcPct val="90000"/>
            </a:lnSpc>
            <a:spcBef>
              <a:spcPct val="0"/>
            </a:spcBef>
            <a:spcAft>
              <a:spcPct val="35000"/>
            </a:spcAft>
            <a:buNone/>
          </a:pPr>
          <a:r>
            <a:rPr lang="en-US" sz="1700" kern="1200"/>
            <a:t>Drawing shall be edge bound. </a:t>
          </a:r>
        </a:p>
      </dsp:txBody>
      <dsp:txXfrm>
        <a:off x="1865559" y="1676681"/>
        <a:ext cx="2203881" cy="1469253"/>
      </dsp:txXfrm>
    </dsp:sp>
    <dsp:sp modelId="{4D2B3DF4-333C-4FAA-AFE3-39C0B75254BE}">
      <dsp:nvSpPr>
        <dsp:cNvPr id="0" name=""/>
        <dsp:cNvSpPr/>
      </dsp:nvSpPr>
      <dsp:spPr>
        <a:xfrm>
          <a:off x="4326559" y="1801567"/>
          <a:ext cx="3048701" cy="1219480"/>
        </a:xfrm>
        <a:prstGeom prst="chevron">
          <a:avLst/>
        </a:prstGeom>
        <a:solidFill>
          <a:schemeClr val="accent1">
            <a:alpha val="90000"/>
            <a:tint val="40000"/>
            <a:hueOff val="0"/>
            <a:satOff val="0"/>
            <a:lumOff val="0"/>
            <a:alphaOff val="0"/>
          </a:schemeClr>
        </a:solidFill>
        <a:ln w="9525" cap="rnd" cmpd="sng" algn="ctr">
          <a:solidFill>
            <a:schemeClr val="accent1">
              <a:alpha val="90000"/>
              <a:tint val="40000"/>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r>
            <a:rPr lang="en-US" sz="1200" kern="1200"/>
            <a:t>For convenience and handing, each bound set shall not exceed 1 inch in thickness. </a:t>
          </a:r>
        </a:p>
      </dsp:txBody>
      <dsp:txXfrm>
        <a:off x="4936299" y="1801567"/>
        <a:ext cx="1829221" cy="1219480"/>
      </dsp:txXfrm>
    </dsp:sp>
    <dsp:sp modelId="{A0623002-E360-4421-8995-63B56398BF9D}">
      <dsp:nvSpPr>
        <dsp:cNvPr id="0" name=""/>
        <dsp:cNvSpPr/>
      </dsp:nvSpPr>
      <dsp:spPr>
        <a:xfrm>
          <a:off x="6948442" y="1801567"/>
          <a:ext cx="3048701" cy="1219480"/>
        </a:xfrm>
        <a:prstGeom prst="chevron">
          <a:avLst/>
        </a:prstGeom>
        <a:solidFill>
          <a:schemeClr val="accent1">
            <a:alpha val="90000"/>
            <a:tint val="40000"/>
            <a:hueOff val="0"/>
            <a:satOff val="0"/>
            <a:lumOff val="0"/>
            <a:alphaOff val="0"/>
          </a:schemeClr>
        </a:solidFill>
        <a:ln w="9525" cap="rnd" cmpd="sng" algn="ctr">
          <a:solidFill>
            <a:schemeClr val="accent1">
              <a:alpha val="90000"/>
              <a:tint val="40000"/>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r>
            <a:rPr lang="en-US" sz="1200" kern="1200"/>
            <a:t>Large project may require multiple volumes. </a:t>
          </a:r>
        </a:p>
      </dsp:txBody>
      <dsp:txXfrm>
        <a:off x="7558182" y="1801567"/>
        <a:ext cx="1829221" cy="1219480"/>
      </dsp:txXfrm>
    </dsp:sp>
    <dsp:sp modelId="{E714F699-6D66-4DAB-A098-D134F854AE01}">
      <dsp:nvSpPr>
        <dsp:cNvPr id="0" name=""/>
        <dsp:cNvSpPr/>
      </dsp:nvSpPr>
      <dsp:spPr>
        <a:xfrm>
          <a:off x="1130932" y="3351630"/>
          <a:ext cx="3673134" cy="1469253"/>
        </a:xfrm>
        <a:prstGeom prst="chevron">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590" tIns="10795" rIns="0" bIns="10795" numCol="1" spcCol="1270" anchor="ctr" anchorCtr="0">
          <a:noAutofit/>
        </a:bodyPr>
        <a:lstStyle/>
        <a:p>
          <a:pPr marL="0" lvl="0" indent="0" algn="ctr" defTabSz="755650">
            <a:lnSpc>
              <a:spcPct val="90000"/>
            </a:lnSpc>
            <a:spcBef>
              <a:spcPct val="0"/>
            </a:spcBef>
            <a:spcAft>
              <a:spcPct val="35000"/>
            </a:spcAft>
            <a:buNone/>
          </a:pPr>
          <a:r>
            <a:rPr lang="en-US" sz="1700" kern="1200"/>
            <a:t>Reduced drawings and electronic media are not suitable for review.</a:t>
          </a:r>
        </a:p>
      </dsp:txBody>
      <dsp:txXfrm>
        <a:off x="1865559" y="3351630"/>
        <a:ext cx="2203881" cy="1469253"/>
      </dsp:txXfrm>
    </dsp:sp>
    <dsp:sp modelId="{9456304D-14ED-4734-83BC-80027341AB7E}">
      <dsp:nvSpPr>
        <dsp:cNvPr id="0" name=""/>
        <dsp:cNvSpPr/>
      </dsp:nvSpPr>
      <dsp:spPr>
        <a:xfrm>
          <a:off x="4326559" y="3476516"/>
          <a:ext cx="3048701" cy="1219480"/>
        </a:xfrm>
        <a:prstGeom prst="chevron">
          <a:avLst/>
        </a:prstGeom>
        <a:solidFill>
          <a:schemeClr val="accent1">
            <a:alpha val="90000"/>
            <a:tint val="40000"/>
            <a:hueOff val="0"/>
            <a:satOff val="0"/>
            <a:lumOff val="0"/>
            <a:alphaOff val="0"/>
          </a:schemeClr>
        </a:solidFill>
        <a:ln w="9525" cap="rnd" cmpd="sng" algn="ctr">
          <a:solidFill>
            <a:schemeClr val="accent1">
              <a:alpha val="90000"/>
              <a:tint val="40000"/>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r>
            <a:rPr lang="en-US" sz="1200" kern="1200"/>
            <a:t>However, submittal with a very large number of drawing sheets should include an additional half-size set as a useful cross reference set for reviewers.</a:t>
          </a:r>
        </a:p>
      </dsp:txBody>
      <dsp:txXfrm>
        <a:off x="4936299" y="3476516"/>
        <a:ext cx="1829221" cy="1219480"/>
      </dsp:txXfrm>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AF96C1-E78F-463B-807F-11843F656BA3}">
      <dsp:nvSpPr>
        <dsp:cNvPr id="0" name=""/>
        <dsp:cNvSpPr/>
      </dsp:nvSpPr>
      <dsp:spPr>
        <a:xfrm>
          <a:off x="0" y="387"/>
          <a:ext cx="10990053" cy="645556"/>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82880" tIns="182880" rIns="182880" bIns="182880" numCol="1" spcCol="1270" anchor="ctr" anchorCtr="0">
          <a:noAutofit/>
        </a:bodyPr>
        <a:lstStyle/>
        <a:p>
          <a:pPr marL="0" lvl="0" indent="0" algn="ctr" defTabSz="2133600">
            <a:lnSpc>
              <a:spcPct val="90000"/>
            </a:lnSpc>
            <a:spcBef>
              <a:spcPct val="0"/>
            </a:spcBef>
            <a:spcAft>
              <a:spcPct val="35000"/>
            </a:spcAft>
            <a:buNone/>
          </a:pPr>
          <a:r>
            <a:rPr lang="en-US" sz="4800" kern="1200"/>
            <a:t>Sizes</a:t>
          </a:r>
        </a:p>
      </dsp:txBody>
      <dsp:txXfrm>
        <a:off x="31513" y="31900"/>
        <a:ext cx="10927027" cy="582530"/>
      </dsp:txXfrm>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F165F0B-A3FA-40DE-B7DF-3A1660DFD42D}">
      <dsp:nvSpPr>
        <dsp:cNvPr id="0" name=""/>
        <dsp:cNvSpPr/>
      </dsp:nvSpPr>
      <dsp:spPr>
        <a:xfrm>
          <a:off x="3199" y="81405"/>
          <a:ext cx="6421223" cy="2568489"/>
        </a:xfrm>
        <a:prstGeom prst="chevron">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6830" tIns="18415" rIns="0" bIns="18415" numCol="1" spcCol="1270" anchor="ctr" anchorCtr="0">
          <a:noAutofit/>
        </a:bodyPr>
        <a:lstStyle/>
        <a:p>
          <a:pPr marL="0" lvl="0" indent="0" algn="ctr" defTabSz="1289050">
            <a:lnSpc>
              <a:spcPct val="90000"/>
            </a:lnSpc>
            <a:spcBef>
              <a:spcPct val="0"/>
            </a:spcBef>
            <a:spcAft>
              <a:spcPct val="35000"/>
            </a:spcAft>
            <a:buNone/>
          </a:pPr>
          <a:r>
            <a:rPr lang="en-US" sz="2900" kern="1200"/>
            <a:t>Complete sets must be provided with each submittal or re-submittal. No single sheets or partial sets are acceptable. </a:t>
          </a:r>
        </a:p>
      </dsp:txBody>
      <dsp:txXfrm>
        <a:off x="1287444" y="81405"/>
        <a:ext cx="3852734" cy="2568489"/>
      </dsp:txXfrm>
    </dsp:sp>
    <dsp:sp modelId="{10C5D1E3-796F-4D7C-98C0-68A58EE8A183}">
      <dsp:nvSpPr>
        <dsp:cNvPr id="0" name=""/>
        <dsp:cNvSpPr/>
      </dsp:nvSpPr>
      <dsp:spPr>
        <a:xfrm>
          <a:off x="5589663" y="299727"/>
          <a:ext cx="5329615" cy="2131846"/>
        </a:xfrm>
        <a:prstGeom prst="chevron">
          <a:avLst/>
        </a:prstGeom>
        <a:solidFill>
          <a:schemeClr val="accent1">
            <a:alpha val="90000"/>
            <a:tint val="40000"/>
            <a:hueOff val="0"/>
            <a:satOff val="0"/>
            <a:lumOff val="0"/>
            <a:alphaOff val="0"/>
          </a:schemeClr>
        </a:solidFill>
        <a:ln w="9525" cap="rnd" cmpd="sng" algn="ctr">
          <a:solidFill>
            <a:schemeClr val="accent1">
              <a:alpha val="90000"/>
              <a:tint val="40000"/>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0320" tIns="10160" rIns="0" bIns="10160" numCol="1" spcCol="1270" anchor="ctr" anchorCtr="0">
          <a:noAutofit/>
        </a:bodyPr>
        <a:lstStyle/>
        <a:p>
          <a:pPr marL="0" lvl="0" indent="0" algn="ctr" defTabSz="711200">
            <a:lnSpc>
              <a:spcPct val="90000"/>
            </a:lnSpc>
            <a:spcBef>
              <a:spcPct val="0"/>
            </a:spcBef>
            <a:spcAft>
              <a:spcPct val="35000"/>
            </a:spcAft>
            <a:buNone/>
          </a:pPr>
          <a:r>
            <a:rPr lang="en-US" sz="1600" kern="1200"/>
            <a:t>If review comments are minor or limited, with approval from State Construction Office, corrected sheets may be submittal for review compliance verification with a complete bid set provided later when the project is issued for bids. </a:t>
          </a:r>
        </a:p>
      </dsp:txBody>
      <dsp:txXfrm>
        <a:off x="6655586" y="299727"/>
        <a:ext cx="3197769" cy="2131846"/>
      </dsp:txXfrm>
    </dsp:sp>
    <dsp:sp modelId="{9BD3FD34-C210-41CA-BEDE-5478CD9CD89B}">
      <dsp:nvSpPr>
        <dsp:cNvPr id="0" name=""/>
        <dsp:cNvSpPr/>
      </dsp:nvSpPr>
      <dsp:spPr>
        <a:xfrm>
          <a:off x="3199" y="3009483"/>
          <a:ext cx="6421223" cy="2568489"/>
        </a:xfrm>
        <a:prstGeom prst="chevron">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6830" tIns="18415" rIns="0" bIns="18415" numCol="1" spcCol="1270" anchor="ctr" anchorCtr="0">
          <a:noAutofit/>
        </a:bodyPr>
        <a:lstStyle/>
        <a:p>
          <a:pPr marL="0" lvl="0" indent="0" algn="ctr" defTabSz="1289050">
            <a:lnSpc>
              <a:spcPct val="90000"/>
            </a:lnSpc>
            <a:spcBef>
              <a:spcPct val="0"/>
            </a:spcBef>
            <a:spcAft>
              <a:spcPct val="35000"/>
            </a:spcAft>
            <a:buNone/>
          </a:pPr>
          <a:r>
            <a:rPr lang="en-US" sz="2900" kern="1200"/>
            <a:t>All fonts, notes schedules and room names should be 1/8” minimum in height. </a:t>
          </a:r>
        </a:p>
      </dsp:txBody>
      <dsp:txXfrm>
        <a:off x="1287444" y="3009483"/>
        <a:ext cx="3852734" cy="2568489"/>
      </dsp:txXfrm>
    </dsp:sp>
    <dsp:sp modelId="{E802149A-427D-4321-9FBA-F5ABB59C44A3}">
      <dsp:nvSpPr>
        <dsp:cNvPr id="0" name=""/>
        <dsp:cNvSpPr/>
      </dsp:nvSpPr>
      <dsp:spPr>
        <a:xfrm>
          <a:off x="5589663" y="3227804"/>
          <a:ext cx="5329615" cy="2131846"/>
        </a:xfrm>
        <a:prstGeom prst="chevron">
          <a:avLst/>
        </a:prstGeom>
        <a:solidFill>
          <a:schemeClr val="accent1">
            <a:alpha val="90000"/>
            <a:tint val="40000"/>
            <a:hueOff val="0"/>
            <a:satOff val="0"/>
            <a:lumOff val="0"/>
            <a:alphaOff val="0"/>
          </a:schemeClr>
        </a:solidFill>
        <a:ln w="9525" cap="rnd" cmpd="sng" algn="ctr">
          <a:solidFill>
            <a:schemeClr val="accent1">
              <a:alpha val="90000"/>
              <a:tint val="40000"/>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0320" tIns="10160" rIns="0" bIns="10160" numCol="1" spcCol="1270" anchor="ctr" anchorCtr="0">
          <a:noAutofit/>
        </a:bodyPr>
        <a:lstStyle/>
        <a:p>
          <a:pPr marL="0" lvl="0" indent="0" algn="ctr" defTabSz="711200">
            <a:lnSpc>
              <a:spcPct val="90000"/>
            </a:lnSpc>
            <a:spcBef>
              <a:spcPct val="0"/>
            </a:spcBef>
            <a:spcAft>
              <a:spcPct val="35000"/>
            </a:spcAft>
            <a:buNone/>
          </a:pPr>
          <a:r>
            <a:rPr lang="en-US" sz="1600" kern="1200"/>
            <a:t>Project Record Drawings are presently archived by microfilm in black and white and must be legible on a microfilm reader and for reproduction when needed. Specifications and files are archived by boxing and storage.</a:t>
          </a:r>
        </a:p>
      </dsp:txBody>
      <dsp:txXfrm>
        <a:off x="6655586" y="3227804"/>
        <a:ext cx="3197769" cy="2131846"/>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4BBCFB-14B3-4D97-8FE6-22306520B166}">
      <dsp:nvSpPr>
        <dsp:cNvPr id="0" name=""/>
        <dsp:cNvSpPr/>
      </dsp:nvSpPr>
      <dsp:spPr>
        <a:xfrm>
          <a:off x="5047773" y="2156760"/>
          <a:ext cx="91440" cy="860143"/>
        </a:xfrm>
        <a:custGeom>
          <a:avLst/>
          <a:gdLst/>
          <a:ahLst/>
          <a:cxnLst/>
          <a:rect l="0" t="0" r="0" b="0"/>
          <a:pathLst>
            <a:path>
              <a:moveTo>
                <a:pt x="45720" y="0"/>
              </a:moveTo>
              <a:lnTo>
                <a:pt x="45720" y="860143"/>
              </a:lnTo>
            </a:path>
          </a:pathLst>
        </a:custGeom>
        <a:noFill/>
        <a:ln w="19050" cap="rnd"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20B0A5B-2519-4569-9659-E0594C2E358B}">
      <dsp:nvSpPr>
        <dsp:cNvPr id="0" name=""/>
        <dsp:cNvSpPr/>
      </dsp:nvSpPr>
      <dsp:spPr>
        <a:xfrm>
          <a:off x="1433036" y="2156760"/>
          <a:ext cx="91440" cy="860143"/>
        </a:xfrm>
        <a:custGeom>
          <a:avLst/>
          <a:gdLst/>
          <a:ahLst/>
          <a:cxnLst/>
          <a:rect l="0" t="0" r="0" b="0"/>
          <a:pathLst>
            <a:path>
              <a:moveTo>
                <a:pt x="45720" y="0"/>
              </a:moveTo>
              <a:lnTo>
                <a:pt x="45720" y="860143"/>
              </a:lnTo>
            </a:path>
          </a:pathLst>
        </a:custGeom>
        <a:noFill/>
        <a:ln w="19050" cap="rnd"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5F88785-2138-4FCF-A5AD-B50745FA25E2}">
      <dsp:nvSpPr>
        <dsp:cNvPr id="0" name=""/>
        <dsp:cNvSpPr/>
      </dsp:nvSpPr>
      <dsp:spPr>
        <a:xfrm>
          <a:off x="0" y="278740"/>
          <a:ext cx="2957512" cy="1878020"/>
        </a:xfrm>
        <a:prstGeom prst="roundRect">
          <a:avLst>
            <a:gd name="adj" fmla="val 10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sp>
    <dsp:sp modelId="{E32B809F-B157-4ED2-885A-9B63365C629B}">
      <dsp:nvSpPr>
        <dsp:cNvPr id="0" name=""/>
        <dsp:cNvSpPr/>
      </dsp:nvSpPr>
      <dsp:spPr>
        <a:xfrm>
          <a:off x="328612" y="590922"/>
          <a:ext cx="2957512" cy="1878020"/>
        </a:xfrm>
        <a:prstGeom prst="roundRect">
          <a:avLst>
            <a:gd name="adj" fmla="val 10000"/>
          </a:avLst>
        </a:prstGeom>
        <a:solidFill>
          <a:schemeClr val="lt1">
            <a:alpha val="90000"/>
            <a:hueOff val="0"/>
            <a:satOff val="0"/>
            <a:lumOff val="0"/>
            <a:alphaOff val="0"/>
          </a:schemeClr>
        </a:solidFill>
        <a:ln w="9525" cap="rnd" cmpd="sng" algn="ctr">
          <a:solidFill>
            <a:schemeClr val="accent2">
              <a:hueOff val="0"/>
              <a:satOff val="0"/>
              <a:lumOff val="0"/>
              <a:alphaOff val="0"/>
            </a:schemeClr>
          </a:solidFill>
          <a:prstDash val="solid"/>
        </a:ln>
        <a:effectLst>
          <a:innerShdw blurRad="50800" dist="25400" dir="13500000">
            <a:srgbClr val="000000">
              <a:alpha val="55000"/>
            </a:srgbClr>
          </a:innerShdw>
        </a:effectLst>
      </dsp:spPr>
      <dsp:style>
        <a:lnRef idx="1">
          <a:scrgbClr r="0" g="0" b="0"/>
        </a:lnRef>
        <a:fillRef idx="1">
          <a:scrgbClr r="0" g="0" b="0"/>
        </a:fillRef>
        <a:effectRef idx="2">
          <a:scrgbClr r="0" g="0" b="0"/>
        </a:effectRef>
        <a:fontRef idx="minor"/>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All Sites and Building plans shall have the same orientation on all drawings for all disciplines. </a:t>
          </a:r>
        </a:p>
      </dsp:txBody>
      <dsp:txXfrm>
        <a:off x="383617" y="645927"/>
        <a:ext cx="2847502" cy="1768010"/>
      </dsp:txXfrm>
    </dsp:sp>
    <dsp:sp modelId="{98748493-B073-46BA-A064-91BC7998BB60}">
      <dsp:nvSpPr>
        <dsp:cNvPr id="0" name=""/>
        <dsp:cNvSpPr/>
      </dsp:nvSpPr>
      <dsp:spPr>
        <a:xfrm>
          <a:off x="0" y="3016904"/>
          <a:ext cx="2957512" cy="1878020"/>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sp>
    <dsp:sp modelId="{0D6BE9D1-6634-47C5-B9DA-9E8E40158D98}">
      <dsp:nvSpPr>
        <dsp:cNvPr id="0" name=""/>
        <dsp:cNvSpPr/>
      </dsp:nvSpPr>
      <dsp:spPr>
        <a:xfrm>
          <a:off x="328612" y="3329086"/>
          <a:ext cx="2957512" cy="1878020"/>
        </a:xfrm>
        <a:prstGeom prst="roundRect">
          <a:avLst>
            <a:gd name="adj" fmla="val 10000"/>
          </a:avLst>
        </a:prstGeom>
        <a:solidFill>
          <a:schemeClr val="lt1">
            <a:alpha val="90000"/>
            <a:hueOff val="0"/>
            <a:satOff val="0"/>
            <a:lumOff val="0"/>
            <a:alphaOff val="0"/>
          </a:schemeClr>
        </a:solidFill>
        <a:ln w="9525" cap="rnd" cmpd="sng" algn="ctr">
          <a:solidFill>
            <a:schemeClr val="accent4">
              <a:hueOff val="0"/>
              <a:satOff val="0"/>
              <a:lumOff val="0"/>
              <a:alphaOff val="0"/>
            </a:schemeClr>
          </a:solidFill>
          <a:prstDash val="solid"/>
        </a:ln>
        <a:effectLst>
          <a:innerShdw blurRad="50800" dist="25400" dir="13500000">
            <a:srgbClr val="000000">
              <a:alpha val="55000"/>
            </a:srgbClr>
          </a:innerShdw>
        </a:effectLst>
      </dsp:spPr>
      <dsp:style>
        <a:lnRef idx="1">
          <a:scrgbClr r="0" g="0" b="0"/>
        </a:lnRef>
        <a:fillRef idx="1">
          <a:scrgbClr r="0" g="0" b="0"/>
        </a:fillRef>
        <a:effectRef idx="2">
          <a:scrgbClr r="0" g="0" b="0"/>
        </a:effectRef>
        <a:fontRef idx="minor"/>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Various plan orientations by different disciplines can cause errors and confusion by reviewers and bidders.</a:t>
          </a:r>
        </a:p>
      </dsp:txBody>
      <dsp:txXfrm>
        <a:off x="383617" y="3384091"/>
        <a:ext cx="2847502" cy="1768010"/>
      </dsp:txXfrm>
    </dsp:sp>
    <dsp:sp modelId="{2FD7388D-08B1-4E3B-84AF-338D6761837B}">
      <dsp:nvSpPr>
        <dsp:cNvPr id="0" name=""/>
        <dsp:cNvSpPr/>
      </dsp:nvSpPr>
      <dsp:spPr>
        <a:xfrm>
          <a:off x="3614737" y="278740"/>
          <a:ext cx="2957512" cy="1878020"/>
        </a:xfrm>
        <a:prstGeom prst="roundRect">
          <a:avLst>
            <a:gd name="adj" fmla="val 10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sp>
    <dsp:sp modelId="{C5B8E47E-8F5B-4F67-AA79-5BC089A4B7DC}">
      <dsp:nvSpPr>
        <dsp:cNvPr id="0" name=""/>
        <dsp:cNvSpPr/>
      </dsp:nvSpPr>
      <dsp:spPr>
        <a:xfrm>
          <a:off x="3943350" y="590922"/>
          <a:ext cx="2957512" cy="1878020"/>
        </a:xfrm>
        <a:prstGeom prst="roundRect">
          <a:avLst>
            <a:gd name="adj" fmla="val 10000"/>
          </a:avLst>
        </a:prstGeom>
        <a:solidFill>
          <a:schemeClr val="lt1">
            <a:alpha val="90000"/>
            <a:hueOff val="0"/>
            <a:satOff val="0"/>
            <a:lumOff val="0"/>
            <a:alphaOff val="0"/>
          </a:schemeClr>
        </a:solidFill>
        <a:ln w="9525" cap="rnd" cmpd="sng" algn="ctr">
          <a:solidFill>
            <a:schemeClr val="accent2">
              <a:hueOff val="0"/>
              <a:satOff val="0"/>
              <a:lumOff val="0"/>
              <a:alphaOff val="0"/>
            </a:schemeClr>
          </a:solidFill>
          <a:prstDash val="solid"/>
        </a:ln>
        <a:effectLst>
          <a:innerShdw blurRad="50800" dist="25400" dir="13500000">
            <a:srgbClr val="000000">
              <a:alpha val="55000"/>
            </a:srgbClr>
          </a:innerShdw>
        </a:effectLst>
      </dsp:spPr>
      <dsp:style>
        <a:lnRef idx="1">
          <a:scrgbClr r="0" g="0" b="0"/>
        </a:lnRef>
        <a:fillRef idx="1">
          <a:scrgbClr r="0" g="0" b="0"/>
        </a:fillRef>
        <a:effectRef idx="2">
          <a:scrgbClr r="0" g="0" b="0"/>
        </a:effectRef>
        <a:fontRef idx="minor"/>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All Sites and Building plans shall indicate true North and Plan North. </a:t>
          </a:r>
        </a:p>
      </dsp:txBody>
      <dsp:txXfrm>
        <a:off x="3998355" y="645927"/>
        <a:ext cx="2847502" cy="1768010"/>
      </dsp:txXfrm>
    </dsp:sp>
    <dsp:sp modelId="{0BFA92BB-B860-4948-A957-A2E9DFC638B0}">
      <dsp:nvSpPr>
        <dsp:cNvPr id="0" name=""/>
        <dsp:cNvSpPr/>
      </dsp:nvSpPr>
      <dsp:spPr>
        <a:xfrm>
          <a:off x="3614737" y="3016904"/>
          <a:ext cx="2957512" cy="1878020"/>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sp>
    <dsp:sp modelId="{437C6765-C1DA-491F-9EDF-112EF4BFE9F5}">
      <dsp:nvSpPr>
        <dsp:cNvPr id="0" name=""/>
        <dsp:cNvSpPr/>
      </dsp:nvSpPr>
      <dsp:spPr>
        <a:xfrm>
          <a:off x="3943350" y="3329086"/>
          <a:ext cx="2957512" cy="1878020"/>
        </a:xfrm>
        <a:prstGeom prst="roundRect">
          <a:avLst>
            <a:gd name="adj" fmla="val 10000"/>
          </a:avLst>
        </a:prstGeom>
        <a:solidFill>
          <a:schemeClr val="lt1">
            <a:alpha val="90000"/>
            <a:hueOff val="0"/>
            <a:satOff val="0"/>
            <a:lumOff val="0"/>
            <a:alphaOff val="0"/>
          </a:schemeClr>
        </a:solidFill>
        <a:ln w="9525" cap="rnd" cmpd="sng" algn="ctr">
          <a:solidFill>
            <a:schemeClr val="accent4">
              <a:hueOff val="0"/>
              <a:satOff val="0"/>
              <a:lumOff val="0"/>
              <a:alphaOff val="0"/>
            </a:schemeClr>
          </a:solidFill>
          <a:prstDash val="solid"/>
        </a:ln>
        <a:effectLst>
          <a:innerShdw blurRad="50800" dist="25400" dir="13500000">
            <a:srgbClr val="000000">
              <a:alpha val="55000"/>
            </a:srgbClr>
          </a:innerShdw>
        </a:effectLst>
      </dsp:spPr>
      <dsp:style>
        <a:lnRef idx="1">
          <a:scrgbClr r="0" g="0" b="0"/>
        </a:lnRef>
        <a:fillRef idx="1">
          <a:scrgbClr r="0" g="0" b="0"/>
        </a:fillRef>
        <a:effectRef idx="2">
          <a:scrgbClr r="0" g="0" b="0"/>
        </a:effectRef>
        <a:fontRef idx="minor"/>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A survey benchmark shall be provided on the drawings locating the building (X&amp;Y) as well as elevation. </a:t>
          </a:r>
        </a:p>
      </dsp:txBody>
      <dsp:txXfrm>
        <a:off x="3998355" y="3384091"/>
        <a:ext cx="2847502" cy="1768010"/>
      </dsp:txXfrm>
    </dsp:sp>
    <dsp:sp modelId="{397022F7-B82D-4517-9686-C75ACB00A814}">
      <dsp:nvSpPr>
        <dsp:cNvPr id="0" name=""/>
        <dsp:cNvSpPr/>
      </dsp:nvSpPr>
      <dsp:spPr>
        <a:xfrm>
          <a:off x="7229475" y="278740"/>
          <a:ext cx="2957512" cy="1878020"/>
        </a:xfrm>
        <a:prstGeom prst="roundRect">
          <a:avLst>
            <a:gd name="adj" fmla="val 10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sp>
    <dsp:sp modelId="{248DEB1C-8A81-4607-A048-840F8E36B428}">
      <dsp:nvSpPr>
        <dsp:cNvPr id="0" name=""/>
        <dsp:cNvSpPr/>
      </dsp:nvSpPr>
      <dsp:spPr>
        <a:xfrm>
          <a:off x="7558087" y="590922"/>
          <a:ext cx="2957512" cy="1878020"/>
        </a:xfrm>
        <a:prstGeom prst="roundRect">
          <a:avLst>
            <a:gd name="adj" fmla="val 10000"/>
          </a:avLst>
        </a:prstGeom>
        <a:solidFill>
          <a:schemeClr val="lt1">
            <a:alpha val="90000"/>
            <a:hueOff val="0"/>
            <a:satOff val="0"/>
            <a:lumOff val="0"/>
            <a:alphaOff val="0"/>
          </a:schemeClr>
        </a:solidFill>
        <a:ln w="9525" cap="rnd" cmpd="sng" algn="ctr">
          <a:solidFill>
            <a:schemeClr val="accent2">
              <a:hueOff val="0"/>
              <a:satOff val="0"/>
              <a:lumOff val="0"/>
              <a:alphaOff val="0"/>
            </a:schemeClr>
          </a:solidFill>
          <a:prstDash val="solid"/>
        </a:ln>
        <a:effectLst>
          <a:innerShdw blurRad="50800" dist="25400" dir="13500000">
            <a:srgbClr val="000000">
              <a:alpha val="55000"/>
            </a:srgbClr>
          </a:innerShdw>
        </a:effectLst>
      </dsp:spPr>
      <dsp:style>
        <a:lnRef idx="1">
          <a:scrgbClr r="0" g="0" b="0"/>
        </a:lnRef>
        <a:fillRef idx="1">
          <a:scrgbClr r="0" g="0" b="0"/>
        </a:fillRef>
        <a:effectRef idx="2">
          <a:scrgbClr r="0" g="0" b="0"/>
        </a:effectRef>
        <a:fontRef idx="minor"/>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Column lines and designation shall be included on all plans sheets, elevations, building sections and wall sections for orientation and reference between disciplines</a:t>
          </a:r>
        </a:p>
      </dsp:txBody>
      <dsp:txXfrm>
        <a:off x="7613092" y="645927"/>
        <a:ext cx="2847502" cy="1768010"/>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AF838F-A360-43D5-95E8-72E69E3F43E1}">
      <dsp:nvSpPr>
        <dsp:cNvPr id="0" name=""/>
        <dsp:cNvSpPr/>
      </dsp:nvSpPr>
      <dsp:spPr>
        <a:xfrm>
          <a:off x="855691" y="0"/>
          <a:ext cx="9697835" cy="5720316"/>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8F8C371-3C8E-49A8-B926-74C566F04849}">
      <dsp:nvSpPr>
        <dsp:cNvPr id="0" name=""/>
        <dsp:cNvSpPr/>
      </dsp:nvSpPr>
      <dsp:spPr>
        <a:xfrm>
          <a:off x="89936" y="1392862"/>
          <a:ext cx="9265711" cy="293459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1930" tIns="201930" rIns="201930" bIns="201930" numCol="1" spcCol="1270" anchor="ctr" anchorCtr="0">
          <a:noAutofit/>
        </a:bodyPr>
        <a:lstStyle/>
        <a:p>
          <a:pPr marL="0" lvl="0" indent="0" algn="ctr" defTabSz="2355850">
            <a:lnSpc>
              <a:spcPct val="90000"/>
            </a:lnSpc>
            <a:spcBef>
              <a:spcPct val="0"/>
            </a:spcBef>
            <a:spcAft>
              <a:spcPct val="35000"/>
            </a:spcAft>
            <a:buNone/>
          </a:pPr>
          <a:r>
            <a:rPr lang="en-US" sz="5300" b="1" kern="1200" dirty="0"/>
            <a:t>Chapter 100</a:t>
          </a:r>
          <a:br>
            <a:rPr lang="en-US" sz="5300" b="1" kern="1200" dirty="0"/>
          </a:br>
          <a:br>
            <a:rPr lang="en-US" sz="5300" b="1" kern="1200" dirty="0"/>
          </a:br>
          <a:r>
            <a:rPr lang="en-US" sz="5300" b="1" kern="1200" dirty="0"/>
            <a:t>State Construction Office</a:t>
          </a:r>
          <a:endParaRPr lang="en-US" sz="5300" kern="1200" dirty="0"/>
        </a:p>
      </dsp:txBody>
      <dsp:txXfrm>
        <a:off x="233191" y="1536117"/>
        <a:ext cx="8979201" cy="2648080"/>
      </dsp:txXfrm>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9027A6F-D256-4F1E-9E33-C5715ED66C1D}">
      <dsp:nvSpPr>
        <dsp:cNvPr id="0" name=""/>
        <dsp:cNvSpPr/>
      </dsp:nvSpPr>
      <dsp:spPr>
        <a:xfrm>
          <a:off x="0" y="0"/>
          <a:ext cx="10964174" cy="646265"/>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b="1" kern="1200" dirty="0"/>
            <a:t>Orientation and Presentation</a:t>
          </a:r>
          <a:endParaRPr lang="en-US" sz="3200" kern="1200" dirty="0"/>
        </a:p>
      </dsp:txBody>
      <dsp:txXfrm>
        <a:off x="31548" y="31548"/>
        <a:ext cx="10901078" cy="583169"/>
      </dsp:txXfrm>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40804CA-5F88-4F78-9EAA-70FEEEC466E2}">
      <dsp:nvSpPr>
        <dsp:cNvPr id="0" name=""/>
        <dsp:cNvSpPr/>
      </dsp:nvSpPr>
      <dsp:spPr>
        <a:xfrm>
          <a:off x="2140123" y="1305"/>
          <a:ext cx="2985969" cy="1492984"/>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n-US" sz="1600" kern="1200"/>
            <a:t>Cover Sheet and all drawings shall have project name, agency/institution, Designer and Consultants, the SCO Project ID number and drawing index. </a:t>
          </a:r>
        </a:p>
      </dsp:txBody>
      <dsp:txXfrm>
        <a:off x="2183851" y="45033"/>
        <a:ext cx="2898513" cy="1405528"/>
      </dsp:txXfrm>
    </dsp:sp>
    <dsp:sp modelId="{7D83BFE8-1DA4-4427-BD9F-0BDEBFE9EA1A}">
      <dsp:nvSpPr>
        <dsp:cNvPr id="0" name=""/>
        <dsp:cNvSpPr/>
      </dsp:nvSpPr>
      <dsp:spPr>
        <a:xfrm>
          <a:off x="2438720" y="1494290"/>
          <a:ext cx="298596" cy="1119738"/>
        </a:xfrm>
        <a:custGeom>
          <a:avLst/>
          <a:gdLst/>
          <a:ahLst/>
          <a:cxnLst/>
          <a:rect l="0" t="0" r="0" b="0"/>
          <a:pathLst>
            <a:path>
              <a:moveTo>
                <a:pt x="0" y="0"/>
              </a:moveTo>
              <a:lnTo>
                <a:pt x="0" y="1119738"/>
              </a:lnTo>
              <a:lnTo>
                <a:pt x="298596" y="1119738"/>
              </a:lnTo>
            </a:path>
          </a:pathLst>
        </a:custGeom>
        <a:noFill/>
        <a:ln w="19050" cap="rnd" cmpd="sng" algn="ctr">
          <a:solidFill>
            <a:schemeClr val="accent5">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BB0C8C72-F6AB-4302-A286-6976F0025859}">
      <dsp:nvSpPr>
        <dsp:cNvPr id="0" name=""/>
        <dsp:cNvSpPr/>
      </dsp:nvSpPr>
      <dsp:spPr>
        <a:xfrm>
          <a:off x="2737317" y="1867536"/>
          <a:ext cx="2388775" cy="1492984"/>
        </a:xfrm>
        <a:prstGeom prst="roundRect">
          <a:avLst>
            <a:gd name="adj" fmla="val 10000"/>
          </a:avLst>
        </a:prstGeom>
        <a:solidFill>
          <a:schemeClr val="lt1">
            <a:alpha val="90000"/>
            <a:hueOff val="0"/>
            <a:satOff val="0"/>
            <a:lumOff val="0"/>
            <a:alphaOff val="0"/>
          </a:schemeClr>
        </a:solidFill>
        <a:ln w="9525" cap="rnd" cmpd="sng" algn="ctr">
          <a:solidFill>
            <a:schemeClr val="accent4">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t>The SCO project ID number is on the Owner/Designer Agreement. </a:t>
          </a:r>
        </a:p>
      </dsp:txBody>
      <dsp:txXfrm>
        <a:off x="2781045" y="1911264"/>
        <a:ext cx="2301319" cy="1405528"/>
      </dsp:txXfrm>
    </dsp:sp>
    <dsp:sp modelId="{71839B70-DC8A-41DE-B32A-264244233977}">
      <dsp:nvSpPr>
        <dsp:cNvPr id="0" name=""/>
        <dsp:cNvSpPr/>
      </dsp:nvSpPr>
      <dsp:spPr>
        <a:xfrm>
          <a:off x="5872585" y="1305"/>
          <a:ext cx="2985969" cy="1492984"/>
        </a:xfrm>
        <a:prstGeom prst="roundRect">
          <a:avLst>
            <a:gd name="adj" fmla="val 10000"/>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n-US" sz="1600" kern="1200"/>
            <a:t>The current North Carolina State Building Code summary Sheet, Appendix B, shall follow the cover sheet. </a:t>
          </a:r>
        </a:p>
      </dsp:txBody>
      <dsp:txXfrm>
        <a:off x="5916313" y="45033"/>
        <a:ext cx="2898513" cy="1405528"/>
      </dsp:txXfrm>
    </dsp:sp>
    <dsp:sp modelId="{86EE95D9-75CE-4B2A-84BC-AB102F41A90C}">
      <dsp:nvSpPr>
        <dsp:cNvPr id="0" name=""/>
        <dsp:cNvSpPr/>
      </dsp:nvSpPr>
      <dsp:spPr>
        <a:xfrm>
          <a:off x="6171182" y="1494290"/>
          <a:ext cx="298596" cy="1119738"/>
        </a:xfrm>
        <a:custGeom>
          <a:avLst/>
          <a:gdLst/>
          <a:ahLst/>
          <a:cxnLst/>
          <a:rect l="0" t="0" r="0" b="0"/>
          <a:pathLst>
            <a:path>
              <a:moveTo>
                <a:pt x="0" y="0"/>
              </a:moveTo>
              <a:lnTo>
                <a:pt x="0" y="1119738"/>
              </a:lnTo>
              <a:lnTo>
                <a:pt x="298596" y="1119738"/>
              </a:lnTo>
            </a:path>
          </a:pathLst>
        </a:custGeom>
        <a:noFill/>
        <a:ln w="19050" cap="rnd" cmpd="sng" algn="ctr">
          <a:solidFill>
            <a:schemeClr val="accent5">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D745D14-2D32-4836-9493-5A20A74CCDF0}">
      <dsp:nvSpPr>
        <dsp:cNvPr id="0" name=""/>
        <dsp:cNvSpPr/>
      </dsp:nvSpPr>
      <dsp:spPr>
        <a:xfrm>
          <a:off x="6469779" y="1867536"/>
          <a:ext cx="2388775" cy="1492984"/>
        </a:xfrm>
        <a:prstGeom prst="roundRect">
          <a:avLst>
            <a:gd name="adj" fmla="val 10000"/>
          </a:avLst>
        </a:prstGeom>
        <a:solidFill>
          <a:schemeClr val="lt1">
            <a:alpha val="90000"/>
            <a:hueOff val="0"/>
            <a:satOff val="0"/>
            <a:lumOff val="0"/>
            <a:alphaOff val="0"/>
          </a:schemeClr>
        </a:solidFill>
        <a:ln w="9525" cap="rnd" cmpd="sng" algn="ctr">
          <a:solidFill>
            <a:schemeClr val="accent4">
              <a:hueOff val="-7740374"/>
              <a:satOff val="8595"/>
              <a:lumOff val="-6569"/>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t>This form is required by the North Carolina State Building Code to identify all code decisions and information for the project. </a:t>
          </a:r>
        </a:p>
      </dsp:txBody>
      <dsp:txXfrm>
        <a:off x="6513507" y="1911264"/>
        <a:ext cx="2301319" cy="1405528"/>
      </dsp:txXfrm>
    </dsp:sp>
    <dsp:sp modelId="{DD965F55-E69A-4F64-91E2-16670335C753}">
      <dsp:nvSpPr>
        <dsp:cNvPr id="0" name=""/>
        <dsp:cNvSpPr/>
      </dsp:nvSpPr>
      <dsp:spPr>
        <a:xfrm>
          <a:off x="6171182" y="1494290"/>
          <a:ext cx="298596" cy="2985969"/>
        </a:xfrm>
        <a:custGeom>
          <a:avLst/>
          <a:gdLst/>
          <a:ahLst/>
          <a:cxnLst/>
          <a:rect l="0" t="0" r="0" b="0"/>
          <a:pathLst>
            <a:path>
              <a:moveTo>
                <a:pt x="0" y="0"/>
              </a:moveTo>
              <a:lnTo>
                <a:pt x="0" y="2985969"/>
              </a:lnTo>
              <a:lnTo>
                <a:pt x="298596" y="2985969"/>
              </a:lnTo>
            </a:path>
          </a:pathLst>
        </a:custGeom>
        <a:noFill/>
        <a:ln w="19050" cap="rnd" cmpd="sng" algn="ctr">
          <a:solidFill>
            <a:schemeClr val="accent5">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8D5FBE53-6BB7-4A3B-B78A-332E5EF4A42C}">
      <dsp:nvSpPr>
        <dsp:cNvPr id="0" name=""/>
        <dsp:cNvSpPr/>
      </dsp:nvSpPr>
      <dsp:spPr>
        <a:xfrm>
          <a:off x="6469779" y="3733767"/>
          <a:ext cx="2388775" cy="1492984"/>
        </a:xfrm>
        <a:prstGeom prst="roundRect">
          <a:avLst>
            <a:gd name="adj" fmla="val 10000"/>
          </a:avLst>
        </a:prstGeom>
        <a:solidFill>
          <a:schemeClr val="lt1">
            <a:alpha val="90000"/>
            <a:hueOff val="0"/>
            <a:satOff val="0"/>
            <a:lumOff val="0"/>
            <a:alphaOff val="0"/>
          </a:schemeClr>
        </a:solidFill>
        <a:ln w="9525" cap="rnd" cmpd="sng" algn="ctr">
          <a:solidFill>
            <a:schemeClr val="accent4">
              <a:hueOff val="-15480749"/>
              <a:satOff val="17191"/>
              <a:lumOff val="-13137"/>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t>An electronic template is available from the State Construction Office website at </a:t>
          </a:r>
          <a:r>
            <a:rPr lang="en-US" sz="1400" kern="1200">
              <a:hlinkClick xmlns:r="http://schemas.openxmlformats.org/officeDocument/2006/relationships" r:id="rId1"/>
            </a:rPr>
            <a:t>www.nc-sco.com</a:t>
          </a:r>
          <a:r>
            <a:rPr lang="en-US" sz="1400" kern="1200"/>
            <a:t>.</a:t>
          </a:r>
        </a:p>
      </dsp:txBody>
      <dsp:txXfrm>
        <a:off x="6513507" y="3777495"/>
        <a:ext cx="2301319" cy="1405528"/>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1702DB-B131-4C53-A383-4A9142D6502D}">
      <dsp:nvSpPr>
        <dsp:cNvPr id="0" name=""/>
        <dsp:cNvSpPr/>
      </dsp:nvSpPr>
      <dsp:spPr>
        <a:xfrm>
          <a:off x="0" y="207"/>
          <a:ext cx="10998679" cy="541444"/>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b="1" kern="1200"/>
            <a:t>Cover Sheet and Title</a:t>
          </a:r>
          <a:endParaRPr lang="en-US" sz="3200" kern="1200"/>
        </a:p>
      </dsp:txBody>
      <dsp:txXfrm>
        <a:off x="26431" y="26638"/>
        <a:ext cx="10945817" cy="488582"/>
      </dsp:txXfrm>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311EDB-430B-42A3-808D-4A183E6DA712}">
      <dsp:nvSpPr>
        <dsp:cNvPr id="0" name=""/>
        <dsp:cNvSpPr/>
      </dsp:nvSpPr>
      <dsp:spPr>
        <a:xfrm>
          <a:off x="0" y="25"/>
          <a:ext cx="10938294" cy="369281"/>
        </a:xfrm>
        <a:prstGeom prst="roundRect">
          <a:avLst/>
        </a:prstGeom>
        <a:gradFill rotWithShape="0">
          <a:gsLst>
            <a:gs pos="0">
              <a:schemeClr val="lt1">
                <a:hueOff val="0"/>
                <a:satOff val="0"/>
                <a:lumOff val="0"/>
                <a:alphaOff val="0"/>
                <a:tint val="96000"/>
                <a:lumMod val="104000"/>
              </a:schemeClr>
            </a:gs>
            <a:gs pos="100000">
              <a:schemeClr val="l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b="1" kern="1200" dirty="0"/>
            <a:t>Arrangement of Drawings</a:t>
          </a:r>
          <a:endParaRPr lang="en-US" sz="2800" kern="1200" dirty="0"/>
        </a:p>
      </dsp:txBody>
      <dsp:txXfrm>
        <a:off x="18027" y="18052"/>
        <a:ext cx="10902240" cy="333227"/>
      </dsp:txXfrm>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3837D3-5550-4490-9CC2-56B92BCEAB27}">
      <dsp:nvSpPr>
        <dsp:cNvPr id="0" name=""/>
        <dsp:cNvSpPr/>
      </dsp:nvSpPr>
      <dsp:spPr>
        <a:xfrm>
          <a:off x="0" y="0"/>
          <a:ext cx="10938294" cy="5553075"/>
        </a:xfrm>
        <a:prstGeom prst="roundRect">
          <a:avLst>
            <a:gd name="adj" fmla="val 10000"/>
          </a:avLst>
        </a:prstGeom>
        <a:solidFill>
          <a:schemeClr val="dk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kern="1200"/>
            <a:t>The following drawing order is recommended but can be modified by the Designer to fit the specific project: </a:t>
          </a:r>
        </a:p>
      </dsp:txBody>
      <dsp:txXfrm>
        <a:off x="0" y="0"/>
        <a:ext cx="10938294" cy="1665922"/>
      </dsp:txXfrm>
    </dsp:sp>
    <dsp:sp modelId="{1DF0A61A-F501-4B87-8EBD-B48A05975275}">
      <dsp:nvSpPr>
        <dsp:cNvPr id="0" name=""/>
        <dsp:cNvSpPr/>
      </dsp:nvSpPr>
      <dsp:spPr>
        <a:xfrm>
          <a:off x="1093829" y="1669311"/>
          <a:ext cx="8750635" cy="454712"/>
        </a:xfrm>
        <a:prstGeom prst="roundRect">
          <a:avLst>
            <a:gd name="adj" fmla="val 1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a:t>Cover Sheet, Drawing Index, Vicinity and Location Maps. General “G” series. </a:t>
          </a:r>
        </a:p>
      </dsp:txBody>
      <dsp:txXfrm>
        <a:off x="1107147" y="1682629"/>
        <a:ext cx="8723999" cy="428076"/>
      </dsp:txXfrm>
    </dsp:sp>
    <dsp:sp modelId="{9D59A6FB-CD03-40CA-83FA-1E6837180B3C}">
      <dsp:nvSpPr>
        <dsp:cNvPr id="0" name=""/>
        <dsp:cNvSpPr/>
      </dsp:nvSpPr>
      <dsp:spPr>
        <a:xfrm>
          <a:off x="1093829" y="2193979"/>
          <a:ext cx="8750635" cy="454712"/>
        </a:xfrm>
        <a:prstGeom prst="roundRect">
          <a:avLst>
            <a:gd name="adj" fmla="val 1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a:t>Building Code Summary, Appendix B </a:t>
          </a:r>
        </a:p>
      </dsp:txBody>
      <dsp:txXfrm>
        <a:off x="1107147" y="2207297"/>
        <a:ext cx="8723999" cy="428076"/>
      </dsp:txXfrm>
    </dsp:sp>
    <dsp:sp modelId="{98EEB785-DD32-48C2-BF36-149E8DD77F1C}">
      <dsp:nvSpPr>
        <dsp:cNvPr id="0" name=""/>
        <dsp:cNvSpPr/>
      </dsp:nvSpPr>
      <dsp:spPr>
        <a:xfrm>
          <a:off x="1093829" y="2718647"/>
          <a:ext cx="8750635" cy="454712"/>
        </a:xfrm>
        <a:prstGeom prst="roundRect">
          <a:avLst>
            <a:gd name="adj" fmla="val 1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a:t>Life Safety Plans </a:t>
          </a:r>
        </a:p>
      </dsp:txBody>
      <dsp:txXfrm>
        <a:off x="1107147" y="2731965"/>
        <a:ext cx="8723999" cy="428076"/>
      </dsp:txXfrm>
    </dsp:sp>
    <dsp:sp modelId="{311544BE-7517-465A-8CB1-8B796E78FED8}">
      <dsp:nvSpPr>
        <dsp:cNvPr id="0" name=""/>
        <dsp:cNvSpPr/>
      </dsp:nvSpPr>
      <dsp:spPr>
        <a:xfrm>
          <a:off x="1093829" y="3243315"/>
          <a:ext cx="8750635" cy="454712"/>
        </a:xfrm>
        <a:prstGeom prst="roundRect">
          <a:avLst>
            <a:gd name="adj" fmla="val 1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a:t>Reprint of Test Reports such as UL Design </a:t>
          </a:r>
        </a:p>
      </dsp:txBody>
      <dsp:txXfrm>
        <a:off x="1107147" y="3256633"/>
        <a:ext cx="8723999" cy="428076"/>
      </dsp:txXfrm>
    </dsp:sp>
    <dsp:sp modelId="{6F392EA9-5BE9-46D5-9969-3ABC1BA4FB2D}">
      <dsp:nvSpPr>
        <dsp:cNvPr id="0" name=""/>
        <dsp:cNvSpPr/>
      </dsp:nvSpPr>
      <dsp:spPr>
        <a:xfrm>
          <a:off x="1093829" y="3767983"/>
          <a:ext cx="8750635" cy="454712"/>
        </a:xfrm>
        <a:prstGeom prst="roundRect">
          <a:avLst>
            <a:gd name="adj" fmla="val 1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a:t>Civil “C” Series </a:t>
          </a:r>
        </a:p>
      </dsp:txBody>
      <dsp:txXfrm>
        <a:off x="1107147" y="3781301"/>
        <a:ext cx="8723999" cy="428076"/>
      </dsp:txXfrm>
    </dsp:sp>
    <dsp:sp modelId="{4BC73020-04B9-4490-91D3-978A27966B5B}">
      <dsp:nvSpPr>
        <dsp:cNvPr id="0" name=""/>
        <dsp:cNvSpPr/>
      </dsp:nvSpPr>
      <dsp:spPr>
        <a:xfrm>
          <a:off x="1093829" y="4292651"/>
          <a:ext cx="8750635" cy="454712"/>
        </a:xfrm>
        <a:prstGeom prst="roundRect">
          <a:avLst>
            <a:gd name="adj" fmla="val 1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a:t>Landscape “LS” Series </a:t>
          </a:r>
        </a:p>
      </dsp:txBody>
      <dsp:txXfrm>
        <a:off x="1107147" y="4305969"/>
        <a:ext cx="8723999" cy="428076"/>
      </dsp:txXfrm>
    </dsp:sp>
    <dsp:sp modelId="{FB7D8542-D9CF-410F-919E-FC19BD1B63EA}">
      <dsp:nvSpPr>
        <dsp:cNvPr id="0" name=""/>
        <dsp:cNvSpPr/>
      </dsp:nvSpPr>
      <dsp:spPr>
        <a:xfrm>
          <a:off x="1093829" y="4817319"/>
          <a:ext cx="8750635" cy="454712"/>
        </a:xfrm>
        <a:prstGeom prst="roundRect">
          <a:avLst>
            <a:gd name="adj" fmla="val 1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a:t>Architecture “A” Series </a:t>
          </a:r>
        </a:p>
      </dsp:txBody>
      <dsp:txXfrm>
        <a:off x="1107147" y="4830637"/>
        <a:ext cx="8723999" cy="428076"/>
      </dsp:txXfrm>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C99DC9-9916-47A7-86DF-02CD914310D0}">
      <dsp:nvSpPr>
        <dsp:cNvPr id="0" name=""/>
        <dsp:cNvSpPr/>
      </dsp:nvSpPr>
      <dsp:spPr>
        <a:xfrm>
          <a:off x="0" y="976469"/>
          <a:ext cx="11344274" cy="455715"/>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Structure “S” Series </a:t>
          </a:r>
        </a:p>
      </dsp:txBody>
      <dsp:txXfrm>
        <a:off x="22246" y="998715"/>
        <a:ext cx="11299782" cy="411223"/>
      </dsp:txXfrm>
    </dsp:sp>
    <dsp:sp modelId="{5F174E86-CE91-4C88-A9E9-18DC77E3AEAF}">
      <dsp:nvSpPr>
        <dsp:cNvPr id="0" name=""/>
        <dsp:cNvSpPr/>
      </dsp:nvSpPr>
      <dsp:spPr>
        <a:xfrm>
          <a:off x="0" y="1486904"/>
          <a:ext cx="11344274" cy="455715"/>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Mechanical “M” Series</a:t>
          </a:r>
        </a:p>
      </dsp:txBody>
      <dsp:txXfrm>
        <a:off x="22246" y="1509150"/>
        <a:ext cx="11299782" cy="411223"/>
      </dsp:txXfrm>
    </dsp:sp>
    <dsp:sp modelId="{B5CD6E11-C95C-4723-9755-2E141CEE058F}">
      <dsp:nvSpPr>
        <dsp:cNvPr id="0" name=""/>
        <dsp:cNvSpPr/>
      </dsp:nvSpPr>
      <dsp:spPr>
        <a:xfrm>
          <a:off x="0" y="1997339"/>
          <a:ext cx="11344274" cy="455715"/>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Plumbing “P” Series </a:t>
          </a:r>
        </a:p>
      </dsp:txBody>
      <dsp:txXfrm>
        <a:off x="22246" y="2019585"/>
        <a:ext cx="11299782" cy="411223"/>
      </dsp:txXfrm>
    </dsp:sp>
    <dsp:sp modelId="{A4F0D4A0-AE26-4B85-881C-CD13720F25FD}">
      <dsp:nvSpPr>
        <dsp:cNvPr id="0" name=""/>
        <dsp:cNvSpPr/>
      </dsp:nvSpPr>
      <dsp:spPr>
        <a:xfrm>
          <a:off x="0" y="2507774"/>
          <a:ext cx="11344274" cy="455715"/>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Fire Protection “FP” Series </a:t>
          </a:r>
        </a:p>
      </dsp:txBody>
      <dsp:txXfrm>
        <a:off x="22246" y="2530020"/>
        <a:ext cx="11299782" cy="411223"/>
      </dsp:txXfrm>
    </dsp:sp>
    <dsp:sp modelId="{EDB611EC-E727-4846-952E-D175099DAA04}">
      <dsp:nvSpPr>
        <dsp:cNvPr id="0" name=""/>
        <dsp:cNvSpPr/>
      </dsp:nvSpPr>
      <dsp:spPr>
        <a:xfrm>
          <a:off x="0" y="3018209"/>
          <a:ext cx="11344274" cy="455715"/>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Other specialty drawings may include</a:t>
          </a:r>
        </a:p>
      </dsp:txBody>
      <dsp:txXfrm>
        <a:off x="22246" y="3040455"/>
        <a:ext cx="11299782" cy="411223"/>
      </dsp:txXfrm>
    </dsp:sp>
    <dsp:sp modelId="{51F94CE2-124E-462B-A78E-1ED855A24F11}">
      <dsp:nvSpPr>
        <dsp:cNvPr id="0" name=""/>
        <dsp:cNvSpPr/>
      </dsp:nvSpPr>
      <dsp:spPr>
        <a:xfrm>
          <a:off x="0" y="3528644"/>
          <a:ext cx="11344274" cy="455715"/>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Kitchen “K” Series </a:t>
          </a:r>
        </a:p>
      </dsp:txBody>
      <dsp:txXfrm>
        <a:off x="22246" y="3550890"/>
        <a:ext cx="11299782" cy="411223"/>
      </dsp:txXfrm>
    </dsp:sp>
    <dsp:sp modelId="{D1050B05-208E-4373-A064-3B2397090E8E}">
      <dsp:nvSpPr>
        <dsp:cNvPr id="0" name=""/>
        <dsp:cNvSpPr/>
      </dsp:nvSpPr>
      <dsp:spPr>
        <a:xfrm>
          <a:off x="0" y="4039079"/>
          <a:ext cx="11344274" cy="455715"/>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Theatre Lighting “TL” Se </a:t>
          </a:r>
        </a:p>
      </dsp:txBody>
      <dsp:txXfrm>
        <a:off x="22246" y="4061325"/>
        <a:ext cx="11299782" cy="411223"/>
      </dsp:txXfrm>
    </dsp:sp>
    <dsp:sp modelId="{470CD38E-AEA2-4DDD-A223-77637B48487E}">
      <dsp:nvSpPr>
        <dsp:cNvPr id="0" name=""/>
        <dsp:cNvSpPr/>
      </dsp:nvSpPr>
      <dsp:spPr>
        <a:xfrm>
          <a:off x="0" y="4549514"/>
          <a:ext cx="11344274" cy="455715"/>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Demolition drawing such as Arch Demo “AD” etc. should precede their respective discipline.</a:t>
          </a:r>
        </a:p>
      </dsp:txBody>
      <dsp:txXfrm>
        <a:off x="22246" y="4571760"/>
        <a:ext cx="11299782" cy="411223"/>
      </dsp:txXfrm>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BA5A4F-E026-4714-ABB1-0BA8CA79F369}">
      <dsp:nvSpPr>
        <dsp:cNvPr id="0" name=""/>
        <dsp:cNvSpPr/>
      </dsp:nvSpPr>
      <dsp:spPr>
        <a:xfrm>
          <a:off x="0" y="244531"/>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504 </a:t>
          </a:r>
          <a:endParaRPr lang="en-US" sz="6500" kern="1200"/>
        </a:p>
      </dsp:txBody>
      <dsp:txXfrm>
        <a:off x="126049" y="370580"/>
        <a:ext cx="10263502" cy="2330037"/>
      </dsp:txXfrm>
    </dsp:sp>
    <dsp:sp modelId="{F60CDA56-06D2-4002-B933-44D89749AACA}">
      <dsp:nvSpPr>
        <dsp:cNvPr id="0" name=""/>
        <dsp:cNvSpPr/>
      </dsp:nvSpPr>
      <dsp:spPr>
        <a:xfrm>
          <a:off x="0" y="3013866"/>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Programming and Advance Planning </a:t>
          </a:r>
          <a:endParaRPr lang="en-US" sz="6500" kern="1200"/>
        </a:p>
      </dsp:txBody>
      <dsp:txXfrm>
        <a:off x="126049" y="3139915"/>
        <a:ext cx="10263502" cy="2330037"/>
      </dsp:txXfrm>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A52C41-9CED-4D6E-B8D0-6627A6D15DA1}">
      <dsp:nvSpPr>
        <dsp:cNvPr id="0" name=""/>
        <dsp:cNvSpPr/>
      </dsp:nvSpPr>
      <dsp:spPr>
        <a:xfrm>
          <a:off x="0" y="78623"/>
          <a:ext cx="11170762" cy="647595"/>
        </a:xfrm>
        <a:prstGeom prst="round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Establish Components of the Project Budget</a:t>
          </a:r>
        </a:p>
      </dsp:txBody>
      <dsp:txXfrm>
        <a:off x="31613" y="110236"/>
        <a:ext cx="11107536" cy="584369"/>
      </dsp:txXfrm>
    </dsp:sp>
    <dsp:sp modelId="{6908D844-7CA2-42C1-A296-E0BBC364FF12}">
      <dsp:nvSpPr>
        <dsp:cNvPr id="0" name=""/>
        <dsp:cNvSpPr/>
      </dsp:nvSpPr>
      <dsp:spPr>
        <a:xfrm>
          <a:off x="0" y="803978"/>
          <a:ext cx="11170762" cy="647595"/>
        </a:xfrm>
        <a:prstGeom prst="roundRect">
          <a:avLst/>
        </a:prstGeom>
        <a:solidFill>
          <a:schemeClr val="accent4">
            <a:hueOff val="-2211536"/>
            <a:satOff val="2456"/>
            <a:lumOff val="-187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Special Owner/User Requirements</a:t>
          </a:r>
        </a:p>
      </dsp:txBody>
      <dsp:txXfrm>
        <a:off x="31613" y="835591"/>
        <a:ext cx="11107536" cy="584369"/>
      </dsp:txXfrm>
    </dsp:sp>
    <dsp:sp modelId="{1342E987-65F0-4885-906C-9DF75FF46F4F}">
      <dsp:nvSpPr>
        <dsp:cNvPr id="0" name=""/>
        <dsp:cNvSpPr/>
      </dsp:nvSpPr>
      <dsp:spPr>
        <a:xfrm>
          <a:off x="0" y="1529333"/>
          <a:ext cx="11170762" cy="647595"/>
        </a:xfrm>
        <a:prstGeom prst="roundRect">
          <a:avLst/>
        </a:prstGeom>
        <a:solidFill>
          <a:schemeClr val="accent4">
            <a:hueOff val="-4423071"/>
            <a:satOff val="4912"/>
            <a:lumOff val="-375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Site Evaluation</a:t>
          </a:r>
        </a:p>
      </dsp:txBody>
      <dsp:txXfrm>
        <a:off x="31613" y="1560946"/>
        <a:ext cx="11107536" cy="584369"/>
      </dsp:txXfrm>
    </dsp:sp>
    <dsp:sp modelId="{12AFDE09-B3B2-4574-871D-A80CBE459B5F}">
      <dsp:nvSpPr>
        <dsp:cNvPr id="0" name=""/>
        <dsp:cNvSpPr/>
      </dsp:nvSpPr>
      <dsp:spPr>
        <a:xfrm>
          <a:off x="0" y="2254688"/>
          <a:ext cx="11170762" cy="647595"/>
        </a:xfrm>
        <a:prstGeom prst="roundRect">
          <a:avLst/>
        </a:prstGeom>
        <a:solidFill>
          <a:schemeClr val="accent4">
            <a:hueOff val="-6634607"/>
            <a:satOff val="7368"/>
            <a:lumOff val="-563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Space Program</a:t>
          </a:r>
        </a:p>
      </dsp:txBody>
      <dsp:txXfrm>
        <a:off x="31613" y="2286301"/>
        <a:ext cx="11107536" cy="584369"/>
      </dsp:txXfrm>
    </dsp:sp>
    <dsp:sp modelId="{F8867F9D-DE29-46B6-8578-559DCDF14A5D}">
      <dsp:nvSpPr>
        <dsp:cNvPr id="0" name=""/>
        <dsp:cNvSpPr/>
      </dsp:nvSpPr>
      <dsp:spPr>
        <a:xfrm>
          <a:off x="0" y="2980043"/>
          <a:ext cx="11170762" cy="647595"/>
        </a:xfrm>
        <a:prstGeom prst="roundRect">
          <a:avLst/>
        </a:prstGeom>
        <a:solidFill>
          <a:schemeClr val="accent4">
            <a:hueOff val="-8846143"/>
            <a:satOff val="9823"/>
            <a:lumOff val="-750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Preliminary Project Schedule</a:t>
          </a:r>
        </a:p>
      </dsp:txBody>
      <dsp:txXfrm>
        <a:off x="31613" y="3011656"/>
        <a:ext cx="11107536" cy="584369"/>
      </dsp:txXfrm>
    </dsp:sp>
    <dsp:sp modelId="{BA6C3FD0-8EA2-40E0-98E3-43C2433BE313}">
      <dsp:nvSpPr>
        <dsp:cNvPr id="0" name=""/>
        <dsp:cNvSpPr/>
      </dsp:nvSpPr>
      <dsp:spPr>
        <a:xfrm>
          <a:off x="0" y="3705398"/>
          <a:ext cx="11170762" cy="647595"/>
        </a:xfrm>
        <a:prstGeom prst="roundRect">
          <a:avLst/>
        </a:prstGeom>
        <a:solidFill>
          <a:schemeClr val="accent4">
            <a:hueOff val="-11057678"/>
            <a:satOff val="12279"/>
            <a:lumOff val="-9384"/>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Facilities Condition Assessment Program Recommendations</a:t>
          </a:r>
        </a:p>
      </dsp:txBody>
      <dsp:txXfrm>
        <a:off x="31613" y="3737011"/>
        <a:ext cx="11107536" cy="584369"/>
      </dsp:txXfrm>
    </dsp:sp>
    <dsp:sp modelId="{F10EDD5F-F904-4475-AB32-7B436A525B88}">
      <dsp:nvSpPr>
        <dsp:cNvPr id="0" name=""/>
        <dsp:cNvSpPr/>
      </dsp:nvSpPr>
      <dsp:spPr>
        <a:xfrm>
          <a:off x="0" y="4430753"/>
          <a:ext cx="11170762" cy="647595"/>
        </a:xfrm>
        <a:prstGeom prst="roundRect">
          <a:avLst/>
        </a:prstGeom>
        <a:solidFill>
          <a:schemeClr val="accent4">
            <a:hueOff val="-13269214"/>
            <a:satOff val="14735"/>
            <a:lumOff val="-1126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Sustainable, Energy Efficient Buildings (G.S.-143-135.35-40)</a:t>
          </a:r>
        </a:p>
      </dsp:txBody>
      <dsp:txXfrm>
        <a:off x="31613" y="4462366"/>
        <a:ext cx="11107536" cy="584369"/>
      </dsp:txXfrm>
    </dsp:sp>
    <dsp:sp modelId="{A71A7C40-5535-431E-923C-BA492AB276AB}">
      <dsp:nvSpPr>
        <dsp:cNvPr id="0" name=""/>
        <dsp:cNvSpPr/>
      </dsp:nvSpPr>
      <dsp:spPr>
        <a:xfrm>
          <a:off x="0" y="5156108"/>
          <a:ext cx="11170762" cy="647595"/>
        </a:xfrm>
        <a:prstGeom prst="roundRect">
          <a:avLst/>
        </a:prstGeom>
        <a:solidFill>
          <a:schemeClr val="accent4">
            <a:hueOff val="-15480749"/>
            <a:satOff val="17191"/>
            <a:lumOff val="-1313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“Net Savings Required” Cost Analysis per G.S. 143-13j..37 (a1) </a:t>
          </a:r>
        </a:p>
      </dsp:txBody>
      <dsp:txXfrm>
        <a:off x="31613" y="5187721"/>
        <a:ext cx="11107536" cy="584369"/>
      </dsp:txXfrm>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4AFD89-6F4A-4FBC-8617-58090FAC583B}">
      <dsp:nvSpPr>
        <dsp:cNvPr id="0" name=""/>
        <dsp:cNvSpPr/>
      </dsp:nvSpPr>
      <dsp:spPr>
        <a:xfrm>
          <a:off x="0" y="1323712"/>
          <a:ext cx="10715445"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Section 505 </a:t>
          </a:r>
          <a:endParaRPr lang="en-US" sz="6500" kern="1200" dirty="0"/>
        </a:p>
      </dsp:txBody>
      <dsp:txXfrm>
        <a:off x="76105" y="1399817"/>
        <a:ext cx="10563235" cy="1406815"/>
      </dsp:txXfrm>
    </dsp:sp>
    <dsp:sp modelId="{389E2463-B0F5-4C50-8641-3105969421E6}">
      <dsp:nvSpPr>
        <dsp:cNvPr id="0" name=""/>
        <dsp:cNvSpPr/>
      </dsp:nvSpPr>
      <dsp:spPr>
        <a:xfrm>
          <a:off x="0" y="3069938"/>
          <a:ext cx="10715445"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Schematic Design Phase</a:t>
          </a:r>
          <a:endParaRPr lang="en-US" sz="6500" kern="1200" dirty="0"/>
        </a:p>
      </dsp:txBody>
      <dsp:txXfrm>
        <a:off x="76105" y="3146043"/>
        <a:ext cx="10563235" cy="1406815"/>
      </dsp:txXfrm>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29C028-515C-4A9D-813F-A9273E860359}">
      <dsp:nvSpPr>
        <dsp:cNvPr id="0" name=""/>
        <dsp:cNvSpPr/>
      </dsp:nvSpPr>
      <dsp:spPr>
        <a:xfrm>
          <a:off x="0" y="31776"/>
          <a:ext cx="11142482" cy="134316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n-US" sz="5600" kern="1200" dirty="0"/>
            <a:t>Schematic Plan Overview</a:t>
          </a:r>
        </a:p>
      </dsp:txBody>
      <dsp:txXfrm>
        <a:off x="65568" y="97344"/>
        <a:ext cx="11011346" cy="1212024"/>
      </dsp:txXfrm>
    </dsp:sp>
    <dsp:sp modelId="{BADE7572-CAB2-4981-A751-2E586CB9089A}">
      <dsp:nvSpPr>
        <dsp:cNvPr id="0" name=""/>
        <dsp:cNvSpPr/>
      </dsp:nvSpPr>
      <dsp:spPr>
        <a:xfrm>
          <a:off x="0" y="1536216"/>
          <a:ext cx="11142482" cy="134316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n-US" sz="5600" kern="1200"/>
            <a:t>Project Scope and Budget</a:t>
          </a:r>
        </a:p>
      </dsp:txBody>
      <dsp:txXfrm>
        <a:off x="65568" y="1601784"/>
        <a:ext cx="11011346" cy="1212024"/>
      </dsp:txXfrm>
    </dsp:sp>
    <dsp:sp modelId="{22488100-3079-417A-B8EB-58DD17BC2FBB}">
      <dsp:nvSpPr>
        <dsp:cNvPr id="0" name=""/>
        <dsp:cNvSpPr/>
      </dsp:nvSpPr>
      <dsp:spPr>
        <a:xfrm>
          <a:off x="0" y="3040656"/>
          <a:ext cx="11142482" cy="134316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n-US" sz="5600" kern="1200"/>
            <a:t>Additional Design Scope</a:t>
          </a:r>
        </a:p>
      </dsp:txBody>
      <dsp:txXfrm>
        <a:off x="65568" y="3106224"/>
        <a:ext cx="11011346" cy="1212024"/>
      </dsp:txXfrm>
    </dsp:sp>
    <dsp:sp modelId="{FE0A38C0-7DA6-42BD-8143-E7030FE7A54F}">
      <dsp:nvSpPr>
        <dsp:cNvPr id="0" name=""/>
        <dsp:cNvSpPr/>
      </dsp:nvSpPr>
      <dsp:spPr>
        <a:xfrm>
          <a:off x="0" y="4545096"/>
          <a:ext cx="11142482" cy="134316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n-US" sz="5600" kern="1200"/>
            <a:t>Owner/Other Agency Reviews</a:t>
          </a:r>
        </a:p>
      </dsp:txBody>
      <dsp:txXfrm>
        <a:off x="65568" y="4610664"/>
        <a:ext cx="11011346" cy="1212024"/>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EAB687-33DE-423B-8A49-74C0CDB53689}">
      <dsp:nvSpPr>
        <dsp:cNvPr id="0" name=""/>
        <dsp:cNvSpPr/>
      </dsp:nvSpPr>
      <dsp:spPr>
        <a:xfrm>
          <a:off x="0" y="1313581"/>
          <a:ext cx="1051560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101</a:t>
          </a:r>
          <a:endParaRPr lang="en-US" sz="6500" kern="1200"/>
        </a:p>
      </dsp:txBody>
      <dsp:txXfrm>
        <a:off x="76105" y="1389686"/>
        <a:ext cx="10363390" cy="1406815"/>
      </dsp:txXfrm>
    </dsp:sp>
    <dsp:sp modelId="{4251D644-A677-4B7D-8140-E167718AF18A}">
      <dsp:nvSpPr>
        <dsp:cNvPr id="0" name=""/>
        <dsp:cNvSpPr/>
      </dsp:nvSpPr>
      <dsp:spPr>
        <a:xfrm>
          <a:off x="0" y="3059807"/>
          <a:ext cx="1051560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Jurisdiction</a:t>
          </a:r>
          <a:endParaRPr lang="en-US" sz="6500" kern="1200"/>
        </a:p>
      </dsp:txBody>
      <dsp:txXfrm>
        <a:off x="76105" y="3135912"/>
        <a:ext cx="10363390" cy="1406815"/>
      </dsp:txXfrm>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E9D535-82CA-4CD3-B09A-904E2FBB0921}">
      <dsp:nvSpPr>
        <dsp:cNvPr id="0" name=""/>
        <dsp:cNvSpPr/>
      </dsp:nvSpPr>
      <dsp:spPr>
        <a:xfrm>
          <a:off x="0" y="66969"/>
          <a:ext cx="10425242" cy="69556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dirty="0"/>
            <a:t>Minimum Requirements for Schematic Design Submittal</a:t>
          </a:r>
        </a:p>
      </dsp:txBody>
      <dsp:txXfrm>
        <a:off x="33955" y="100924"/>
        <a:ext cx="10357332" cy="627655"/>
      </dsp:txXfrm>
    </dsp:sp>
    <dsp:sp modelId="{7B53A20D-52D1-4D1E-B9D2-D37BD30E53A7}">
      <dsp:nvSpPr>
        <dsp:cNvPr id="0" name=""/>
        <dsp:cNvSpPr/>
      </dsp:nvSpPr>
      <dsp:spPr>
        <a:xfrm>
          <a:off x="0" y="762534"/>
          <a:ext cx="10425242" cy="27613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1001" tIns="36830" rIns="206248" bIns="36830" numCol="1" spcCol="1270" anchor="t" anchorCtr="0">
          <a:noAutofit/>
        </a:bodyPr>
        <a:lstStyle/>
        <a:p>
          <a:pPr marL="228600" lvl="1" indent="-228600" algn="l" defTabSz="1022350">
            <a:lnSpc>
              <a:spcPct val="90000"/>
            </a:lnSpc>
            <a:spcBef>
              <a:spcPct val="0"/>
            </a:spcBef>
            <a:spcAft>
              <a:spcPct val="20000"/>
            </a:spcAft>
            <a:buChar char="•"/>
          </a:pPr>
          <a:r>
            <a:rPr lang="en-US" sz="2300" kern="1200"/>
            <a:t>Written narrative</a:t>
          </a:r>
        </a:p>
        <a:p>
          <a:pPr marL="228600" lvl="1" indent="-228600" algn="l" defTabSz="1022350">
            <a:lnSpc>
              <a:spcPct val="90000"/>
            </a:lnSpc>
            <a:spcBef>
              <a:spcPct val="0"/>
            </a:spcBef>
            <a:spcAft>
              <a:spcPct val="20000"/>
            </a:spcAft>
            <a:buChar char="•"/>
          </a:pPr>
          <a:r>
            <a:rPr lang="en-US" sz="2300" kern="1200"/>
            <a:t>Probable Construction Cost</a:t>
          </a:r>
        </a:p>
        <a:p>
          <a:pPr marL="228600" lvl="1" indent="-228600" algn="l" defTabSz="1022350">
            <a:lnSpc>
              <a:spcPct val="90000"/>
            </a:lnSpc>
            <a:spcBef>
              <a:spcPct val="0"/>
            </a:spcBef>
            <a:spcAft>
              <a:spcPct val="20000"/>
            </a:spcAft>
            <a:buChar char="•"/>
          </a:pPr>
          <a:r>
            <a:rPr lang="en-US" sz="2300" kern="1200"/>
            <a:t>Site location</a:t>
          </a:r>
        </a:p>
        <a:p>
          <a:pPr marL="228600" lvl="1" indent="-228600" algn="l" defTabSz="1022350">
            <a:lnSpc>
              <a:spcPct val="90000"/>
            </a:lnSpc>
            <a:spcBef>
              <a:spcPct val="0"/>
            </a:spcBef>
            <a:spcAft>
              <a:spcPct val="20000"/>
            </a:spcAft>
            <a:buChar char="•"/>
          </a:pPr>
          <a:r>
            <a:rPr lang="en-US" sz="2300" kern="1200"/>
            <a:t>Energy Efficient Information</a:t>
          </a:r>
        </a:p>
        <a:p>
          <a:pPr marL="228600" lvl="1" indent="-228600" algn="l" defTabSz="1022350">
            <a:lnSpc>
              <a:spcPct val="90000"/>
            </a:lnSpc>
            <a:spcBef>
              <a:spcPct val="0"/>
            </a:spcBef>
            <a:spcAft>
              <a:spcPct val="20000"/>
            </a:spcAft>
            <a:buChar char="•"/>
          </a:pPr>
          <a:r>
            <a:rPr lang="en-US" sz="2300" kern="1200"/>
            <a:t>Code Analysis</a:t>
          </a:r>
        </a:p>
        <a:p>
          <a:pPr marL="228600" lvl="1" indent="-228600" algn="l" defTabSz="1022350">
            <a:lnSpc>
              <a:spcPct val="90000"/>
            </a:lnSpc>
            <a:spcBef>
              <a:spcPct val="0"/>
            </a:spcBef>
            <a:spcAft>
              <a:spcPct val="20000"/>
            </a:spcAft>
            <a:buChar char="•"/>
          </a:pPr>
          <a:r>
            <a:rPr lang="en-US" sz="2300" kern="1200"/>
            <a:t>Scaled site plan</a:t>
          </a:r>
        </a:p>
        <a:p>
          <a:pPr marL="228600" lvl="1" indent="-228600" algn="l" defTabSz="1022350">
            <a:lnSpc>
              <a:spcPct val="90000"/>
            </a:lnSpc>
            <a:spcBef>
              <a:spcPct val="0"/>
            </a:spcBef>
            <a:spcAft>
              <a:spcPct val="20000"/>
            </a:spcAft>
            <a:buChar char="•"/>
          </a:pPr>
          <a:r>
            <a:rPr lang="en-US" sz="2300" kern="1200"/>
            <a:t>Single line drawing</a:t>
          </a:r>
        </a:p>
      </dsp:txBody>
      <dsp:txXfrm>
        <a:off x="0" y="762534"/>
        <a:ext cx="10425242" cy="2761379"/>
      </dsp:txXfrm>
    </dsp:sp>
    <dsp:sp modelId="{0D200046-B59B-4E77-9B65-0E1BB4CD142E}">
      <dsp:nvSpPr>
        <dsp:cNvPr id="0" name=""/>
        <dsp:cNvSpPr/>
      </dsp:nvSpPr>
      <dsp:spPr>
        <a:xfrm>
          <a:off x="0" y="3523914"/>
          <a:ext cx="10425242" cy="69556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t>Designer Responsible for Plan Check</a:t>
          </a:r>
        </a:p>
      </dsp:txBody>
      <dsp:txXfrm>
        <a:off x="33955" y="3557869"/>
        <a:ext cx="10357332" cy="627655"/>
      </dsp:txXfrm>
    </dsp:sp>
    <dsp:sp modelId="{122B02FB-A234-4AC2-8CA7-7C83B17BC780}">
      <dsp:nvSpPr>
        <dsp:cNvPr id="0" name=""/>
        <dsp:cNvSpPr/>
      </dsp:nvSpPr>
      <dsp:spPr>
        <a:xfrm>
          <a:off x="0" y="4302999"/>
          <a:ext cx="10425242" cy="69556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t>Approval to Proceed</a:t>
          </a:r>
        </a:p>
      </dsp:txBody>
      <dsp:txXfrm>
        <a:off x="33955" y="4336954"/>
        <a:ext cx="10357332" cy="627655"/>
      </dsp:txXfrm>
    </dsp:sp>
    <dsp:sp modelId="{DF1C3953-92B2-46E2-93BA-C5D9B95A3DEF}">
      <dsp:nvSpPr>
        <dsp:cNvPr id="0" name=""/>
        <dsp:cNvSpPr/>
      </dsp:nvSpPr>
      <dsp:spPr>
        <a:xfrm>
          <a:off x="0" y="5082084"/>
          <a:ext cx="10425242" cy="69556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t>Commissioning Authority</a:t>
          </a:r>
        </a:p>
      </dsp:txBody>
      <dsp:txXfrm>
        <a:off x="33955" y="5116039"/>
        <a:ext cx="10357332" cy="627655"/>
      </dsp:txXfrm>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4AFD89-6F4A-4FBC-8617-58090FAC583B}">
      <dsp:nvSpPr>
        <dsp:cNvPr id="0" name=""/>
        <dsp:cNvSpPr/>
      </dsp:nvSpPr>
      <dsp:spPr>
        <a:xfrm>
          <a:off x="0" y="382933"/>
          <a:ext cx="10715445" cy="2502684"/>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0030" tIns="240030" rIns="240030" bIns="240030" numCol="1" spcCol="1270" anchor="ctr" anchorCtr="0">
          <a:noAutofit/>
        </a:bodyPr>
        <a:lstStyle/>
        <a:p>
          <a:pPr marL="0" lvl="0" indent="0" algn="ctr" defTabSz="2800350">
            <a:lnSpc>
              <a:spcPct val="90000"/>
            </a:lnSpc>
            <a:spcBef>
              <a:spcPct val="0"/>
            </a:spcBef>
            <a:spcAft>
              <a:spcPct val="35000"/>
            </a:spcAft>
            <a:buNone/>
          </a:pPr>
          <a:r>
            <a:rPr lang="en-US" sz="6300" b="1" kern="1200"/>
            <a:t>Section 506 </a:t>
          </a:r>
          <a:endParaRPr lang="en-US" sz="6300" kern="1200"/>
        </a:p>
      </dsp:txBody>
      <dsp:txXfrm>
        <a:off x="122171" y="505104"/>
        <a:ext cx="10471103" cy="2258342"/>
      </dsp:txXfrm>
    </dsp:sp>
    <dsp:sp modelId="{389E2463-B0F5-4C50-8641-3105969421E6}">
      <dsp:nvSpPr>
        <dsp:cNvPr id="0" name=""/>
        <dsp:cNvSpPr/>
      </dsp:nvSpPr>
      <dsp:spPr>
        <a:xfrm>
          <a:off x="0" y="3067057"/>
          <a:ext cx="10715445" cy="2502684"/>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0030" tIns="240030" rIns="240030" bIns="240030" numCol="1" spcCol="1270" anchor="ctr" anchorCtr="0">
          <a:noAutofit/>
        </a:bodyPr>
        <a:lstStyle/>
        <a:p>
          <a:pPr marL="0" lvl="0" indent="0" algn="ctr" defTabSz="2800350">
            <a:lnSpc>
              <a:spcPct val="90000"/>
            </a:lnSpc>
            <a:spcBef>
              <a:spcPct val="0"/>
            </a:spcBef>
            <a:spcAft>
              <a:spcPct val="35000"/>
            </a:spcAft>
            <a:buNone/>
          </a:pPr>
          <a:r>
            <a:rPr lang="en-US" sz="6300" b="1" kern="1200" dirty="0"/>
            <a:t>Combined Schematic and Design Development</a:t>
          </a:r>
          <a:endParaRPr lang="en-US" sz="6300" kern="1200" dirty="0"/>
        </a:p>
      </dsp:txBody>
      <dsp:txXfrm>
        <a:off x="122171" y="3189228"/>
        <a:ext cx="10471103" cy="2258342"/>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1CD3B57-D541-43D8-8DBA-0297E2F7F5AF}">
      <dsp:nvSpPr>
        <dsp:cNvPr id="0" name=""/>
        <dsp:cNvSpPr/>
      </dsp:nvSpPr>
      <dsp:spPr>
        <a:xfrm>
          <a:off x="8473433" y="1382704"/>
          <a:ext cx="2535911" cy="2536041"/>
        </a:xfrm>
        <a:prstGeom prst="ellipse">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22411CA-FD4B-4925-BC1A-35E23DB815E0}">
      <dsp:nvSpPr>
        <dsp:cNvPr id="0" name=""/>
        <dsp:cNvSpPr/>
      </dsp:nvSpPr>
      <dsp:spPr>
        <a:xfrm>
          <a:off x="8558253" y="1467254"/>
          <a:ext cx="2367358" cy="2366942"/>
        </a:xfrm>
        <a:prstGeom prst="ellipse">
          <a:avLst/>
        </a:prstGeom>
        <a:solidFill>
          <a:schemeClr val="dk1">
            <a:alpha val="90000"/>
            <a:tint val="40000"/>
            <a:hueOff val="0"/>
            <a:satOff val="0"/>
            <a:lumOff val="0"/>
            <a:alphaOff val="0"/>
          </a:schemeClr>
        </a:solidFill>
        <a:ln w="19050" cap="rnd"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a:t>Electrical</a:t>
          </a:r>
        </a:p>
      </dsp:txBody>
      <dsp:txXfrm>
        <a:off x="8896447" y="1805452"/>
        <a:ext cx="1690970" cy="1690545"/>
      </dsp:txXfrm>
    </dsp:sp>
    <dsp:sp modelId="{5FA8BE03-133A-48B6-9D25-CDF19E013B3D}">
      <dsp:nvSpPr>
        <dsp:cNvPr id="0" name=""/>
        <dsp:cNvSpPr/>
      </dsp:nvSpPr>
      <dsp:spPr>
        <a:xfrm rot="2700000">
          <a:off x="5841806" y="1382526"/>
          <a:ext cx="2535953" cy="2535953"/>
        </a:xfrm>
        <a:prstGeom prst="teardrop">
          <a:avLst>
            <a:gd name="adj" fmla="val 10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08A1885-7F06-49EA-9026-EC138FDA131B}">
      <dsp:nvSpPr>
        <dsp:cNvPr id="0" name=""/>
        <dsp:cNvSpPr/>
      </dsp:nvSpPr>
      <dsp:spPr>
        <a:xfrm>
          <a:off x="5937521" y="1467254"/>
          <a:ext cx="2367358" cy="2366942"/>
        </a:xfrm>
        <a:prstGeom prst="ellipse">
          <a:avLst/>
        </a:prstGeom>
        <a:solidFill>
          <a:schemeClr val="dk1">
            <a:alpha val="90000"/>
            <a:tint val="40000"/>
            <a:hueOff val="0"/>
            <a:satOff val="0"/>
            <a:lumOff val="0"/>
            <a:alphaOff val="0"/>
          </a:schemeClr>
        </a:solidFill>
        <a:ln w="19050" cap="rnd"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a:t>Mechanical</a:t>
          </a:r>
        </a:p>
      </dsp:txBody>
      <dsp:txXfrm>
        <a:off x="6275716" y="1805452"/>
        <a:ext cx="1690970" cy="1690545"/>
      </dsp:txXfrm>
    </dsp:sp>
    <dsp:sp modelId="{28696A2D-CFEF-4FB1-A74A-23A88DE64A38}">
      <dsp:nvSpPr>
        <dsp:cNvPr id="0" name=""/>
        <dsp:cNvSpPr/>
      </dsp:nvSpPr>
      <dsp:spPr>
        <a:xfrm rot="2700000">
          <a:off x="3231948" y="1382526"/>
          <a:ext cx="2535953" cy="2535953"/>
        </a:xfrm>
        <a:prstGeom prst="teardrop">
          <a:avLst>
            <a:gd name="adj" fmla="val 10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30EBB3C-2C3E-4019-8233-C2F0EC95ECED}">
      <dsp:nvSpPr>
        <dsp:cNvPr id="0" name=""/>
        <dsp:cNvSpPr/>
      </dsp:nvSpPr>
      <dsp:spPr>
        <a:xfrm>
          <a:off x="3316790" y="1467254"/>
          <a:ext cx="2367358" cy="2366942"/>
        </a:xfrm>
        <a:prstGeom prst="ellipse">
          <a:avLst/>
        </a:prstGeom>
        <a:solidFill>
          <a:schemeClr val="dk1">
            <a:alpha val="90000"/>
            <a:tint val="40000"/>
            <a:hueOff val="0"/>
            <a:satOff val="0"/>
            <a:lumOff val="0"/>
            <a:alphaOff val="0"/>
          </a:schemeClr>
        </a:solidFill>
        <a:ln w="19050" cap="rnd"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a:t>Civil/Structure</a:t>
          </a:r>
        </a:p>
      </dsp:txBody>
      <dsp:txXfrm>
        <a:off x="3654984" y="1805452"/>
        <a:ext cx="1690970" cy="1690545"/>
      </dsp:txXfrm>
    </dsp:sp>
    <dsp:sp modelId="{F0279AA3-12B6-4908-81BF-0DC92F2CFB47}">
      <dsp:nvSpPr>
        <dsp:cNvPr id="0" name=""/>
        <dsp:cNvSpPr/>
      </dsp:nvSpPr>
      <dsp:spPr>
        <a:xfrm rot="2700000">
          <a:off x="611216" y="1382526"/>
          <a:ext cx="2535953" cy="2535953"/>
        </a:xfrm>
        <a:prstGeom prst="teardrop">
          <a:avLst>
            <a:gd name="adj" fmla="val 100000"/>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4CFB22D-C94F-461F-A442-5A033A045BE2}">
      <dsp:nvSpPr>
        <dsp:cNvPr id="0" name=""/>
        <dsp:cNvSpPr/>
      </dsp:nvSpPr>
      <dsp:spPr>
        <a:xfrm>
          <a:off x="696058" y="1467254"/>
          <a:ext cx="2367358" cy="2366942"/>
        </a:xfrm>
        <a:prstGeom prst="ellipse">
          <a:avLst/>
        </a:prstGeom>
        <a:solidFill>
          <a:schemeClr val="dk1">
            <a:alpha val="90000"/>
            <a:tint val="40000"/>
            <a:hueOff val="0"/>
            <a:satOff val="0"/>
            <a:lumOff val="0"/>
            <a:alphaOff val="0"/>
          </a:schemeClr>
        </a:solidFill>
        <a:ln w="19050" cap="rnd"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a:t>Architecture</a:t>
          </a:r>
        </a:p>
      </dsp:txBody>
      <dsp:txXfrm>
        <a:off x="1034252" y="1805452"/>
        <a:ext cx="1690970" cy="1690545"/>
      </dsp:txXfrm>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FE337F-7CDD-49CA-B693-FE2C0DE19B03}">
      <dsp:nvSpPr>
        <dsp:cNvPr id="0" name=""/>
        <dsp:cNvSpPr/>
      </dsp:nvSpPr>
      <dsp:spPr>
        <a:xfrm>
          <a:off x="0" y="313542"/>
          <a:ext cx="10931106"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fr-FR" sz="6500" b="1" kern="1200"/>
            <a:t>Section 507 </a:t>
          </a:r>
          <a:endParaRPr lang="en-US" sz="6500" kern="1200"/>
        </a:p>
      </dsp:txBody>
      <dsp:txXfrm>
        <a:off x="126049" y="439591"/>
        <a:ext cx="10679008" cy="2330037"/>
      </dsp:txXfrm>
    </dsp:sp>
    <dsp:sp modelId="{0659E38E-5823-4333-8343-212C717EB0B4}">
      <dsp:nvSpPr>
        <dsp:cNvPr id="0" name=""/>
        <dsp:cNvSpPr/>
      </dsp:nvSpPr>
      <dsp:spPr>
        <a:xfrm>
          <a:off x="0" y="3022493"/>
          <a:ext cx="10931106"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fr-FR" sz="6500" b="1" kern="1200" dirty="0"/>
            <a:t>Construction Documents Phase</a:t>
          </a:r>
          <a:endParaRPr lang="en-US" sz="6500" kern="1200" dirty="0"/>
        </a:p>
      </dsp:txBody>
      <dsp:txXfrm>
        <a:off x="126049" y="3148542"/>
        <a:ext cx="10679008" cy="2330037"/>
      </dsp:txXfrm>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397755-EF47-4BA0-9C8B-AA6DFE34A966}">
      <dsp:nvSpPr>
        <dsp:cNvPr id="0" name=""/>
        <dsp:cNvSpPr/>
      </dsp:nvSpPr>
      <dsp:spPr>
        <a:xfrm>
          <a:off x="0" y="67"/>
          <a:ext cx="11619781" cy="1443257"/>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1778000">
            <a:lnSpc>
              <a:spcPct val="90000"/>
            </a:lnSpc>
            <a:spcBef>
              <a:spcPct val="0"/>
            </a:spcBef>
            <a:spcAft>
              <a:spcPct val="35000"/>
            </a:spcAft>
            <a:buNone/>
          </a:pPr>
          <a:r>
            <a:rPr lang="en-US" sz="4000" b="1" kern="1200" dirty="0"/>
            <a:t>Construction</a:t>
          </a:r>
          <a:r>
            <a:rPr lang="en-US" sz="2400" b="1" kern="1200" dirty="0"/>
            <a:t> </a:t>
          </a:r>
          <a:r>
            <a:rPr lang="en-US" sz="3600" b="1" kern="1200" dirty="0"/>
            <a:t>Document Overview </a:t>
          </a:r>
          <a:endParaRPr lang="en-US" sz="2400" kern="1200" dirty="0"/>
        </a:p>
      </dsp:txBody>
      <dsp:txXfrm>
        <a:off x="70454" y="70521"/>
        <a:ext cx="11478873" cy="1302349"/>
      </dsp:txXfrm>
    </dsp:sp>
    <dsp:sp modelId="{E4635702-F24B-4FF4-84F7-C35DFB2DDB95}">
      <dsp:nvSpPr>
        <dsp:cNvPr id="0" name=""/>
        <dsp:cNvSpPr/>
      </dsp:nvSpPr>
      <dsp:spPr>
        <a:xfrm>
          <a:off x="0" y="1457471"/>
          <a:ext cx="11619781" cy="1443257"/>
        </a:xfrm>
        <a:prstGeom prst="roundRect">
          <a:avLst/>
        </a:prstGeom>
        <a:gradFill rotWithShape="0">
          <a:gsLst>
            <a:gs pos="0">
              <a:schemeClr val="accent4">
                <a:hueOff val="-5160250"/>
                <a:satOff val="5730"/>
                <a:lumOff val="-4379"/>
                <a:alphaOff val="0"/>
                <a:tint val="96000"/>
                <a:lumMod val="104000"/>
              </a:schemeClr>
            </a:gs>
            <a:gs pos="100000">
              <a:schemeClr val="accent4">
                <a:hueOff val="-5160250"/>
                <a:satOff val="5730"/>
                <a:lumOff val="-437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Based upon the approved Design Development submittal, the Designer shall prepare construction drawings and specifications setting forth all the work in detail and describing the work to be performed, including: materials, products, and finishes: workmanship; finishes; plumbing, mechanical, electrical, and fire protection systems; special equipment; site work; and utility connections and services. </a:t>
          </a:r>
        </a:p>
      </dsp:txBody>
      <dsp:txXfrm>
        <a:off x="70454" y="1527925"/>
        <a:ext cx="11478873" cy="1302349"/>
      </dsp:txXfrm>
    </dsp:sp>
    <dsp:sp modelId="{1A70330E-C629-4643-9039-9225A99DA6BC}">
      <dsp:nvSpPr>
        <dsp:cNvPr id="0" name=""/>
        <dsp:cNvSpPr/>
      </dsp:nvSpPr>
      <dsp:spPr>
        <a:xfrm>
          <a:off x="0" y="2900729"/>
          <a:ext cx="11619781" cy="5084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8928" tIns="22860" rIns="128016" bIns="22860" numCol="1" spcCol="1270" anchor="t" anchorCtr="0">
          <a:noAutofit/>
        </a:bodyPr>
        <a:lstStyle/>
        <a:p>
          <a:pPr marL="171450" lvl="1" indent="-171450" algn="ctr" defTabSz="800100">
            <a:lnSpc>
              <a:spcPct val="90000"/>
            </a:lnSpc>
            <a:spcBef>
              <a:spcPct val="0"/>
            </a:spcBef>
            <a:spcAft>
              <a:spcPct val="20000"/>
            </a:spcAft>
            <a:buChar char="•"/>
          </a:pPr>
          <a:r>
            <a:rPr lang="en-US" sz="1800" kern="1200"/>
            <a:t>The Construction Document submittal is a further development of the Design Development drawings and specifications. </a:t>
          </a:r>
        </a:p>
      </dsp:txBody>
      <dsp:txXfrm>
        <a:off x="0" y="2900729"/>
        <a:ext cx="11619781" cy="508403"/>
      </dsp:txXfrm>
    </dsp:sp>
    <dsp:sp modelId="{5A16F776-62E1-428D-AB94-0E9760423848}">
      <dsp:nvSpPr>
        <dsp:cNvPr id="0" name=""/>
        <dsp:cNvSpPr/>
      </dsp:nvSpPr>
      <dsp:spPr>
        <a:xfrm>
          <a:off x="0" y="3409132"/>
          <a:ext cx="11619781" cy="1443257"/>
        </a:xfrm>
        <a:prstGeom prst="roundRect">
          <a:avLst/>
        </a:prstGeom>
        <a:gradFill rotWithShape="0">
          <a:gsLst>
            <a:gs pos="0">
              <a:schemeClr val="accent4">
                <a:hueOff val="-10320500"/>
                <a:satOff val="11461"/>
                <a:lumOff val="-8758"/>
                <a:alphaOff val="0"/>
                <a:tint val="96000"/>
                <a:lumMod val="104000"/>
              </a:schemeClr>
            </a:gs>
            <a:gs pos="100000">
              <a:schemeClr val="accent4">
                <a:hueOff val="-10320500"/>
                <a:satOff val="11461"/>
                <a:lumOff val="-875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Complete bidding information including the Proposal, Contract, Bond Forms, General and Supplementary General Conditions of the Contract, and all other information, forms, and documents required to effectively bid the project and receive competitive bids shall be provided. </a:t>
          </a:r>
        </a:p>
      </dsp:txBody>
      <dsp:txXfrm>
        <a:off x="70454" y="3479586"/>
        <a:ext cx="11478873" cy="1302349"/>
      </dsp:txXfrm>
    </dsp:sp>
    <dsp:sp modelId="{D51ED32F-CEC6-4685-88CE-A2424523366B}">
      <dsp:nvSpPr>
        <dsp:cNvPr id="0" name=""/>
        <dsp:cNvSpPr/>
      </dsp:nvSpPr>
      <dsp:spPr>
        <a:xfrm>
          <a:off x="0" y="4866537"/>
          <a:ext cx="11619781" cy="1443257"/>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Requirements for Construction Document submittals shall include all requirements of Design Development submittals (see Section 507) and any additional requirements of this section.</a:t>
          </a:r>
        </a:p>
      </dsp:txBody>
      <dsp:txXfrm>
        <a:off x="70454" y="4936991"/>
        <a:ext cx="11478873" cy="1302349"/>
      </dsp:txXfrm>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6A0915-EA8E-436D-93E3-A5567E16B3B9}">
      <dsp:nvSpPr>
        <dsp:cNvPr id="0" name=""/>
        <dsp:cNvSpPr/>
      </dsp:nvSpPr>
      <dsp:spPr>
        <a:xfrm>
          <a:off x="0" y="152413"/>
          <a:ext cx="11341759" cy="1484757"/>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1778000">
            <a:lnSpc>
              <a:spcPct val="90000"/>
            </a:lnSpc>
            <a:spcBef>
              <a:spcPct val="0"/>
            </a:spcBef>
            <a:spcAft>
              <a:spcPct val="35000"/>
            </a:spcAft>
            <a:buNone/>
          </a:pPr>
          <a:r>
            <a:rPr lang="en-US" sz="4000" b="1" kern="1200"/>
            <a:t>Owner/Other Agency Reviews </a:t>
          </a:r>
          <a:endParaRPr lang="en-US" sz="4000" kern="1200"/>
        </a:p>
      </dsp:txBody>
      <dsp:txXfrm>
        <a:off x="72480" y="224893"/>
        <a:ext cx="11196799" cy="1339797"/>
      </dsp:txXfrm>
    </dsp:sp>
    <dsp:sp modelId="{0EB6EB44-3595-4CFC-9651-A85602E73DF7}">
      <dsp:nvSpPr>
        <dsp:cNvPr id="0" name=""/>
        <dsp:cNvSpPr/>
      </dsp:nvSpPr>
      <dsp:spPr>
        <a:xfrm>
          <a:off x="0" y="1686130"/>
          <a:ext cx="11341759" cy="1484757"/>
        </a:xfrm>
        <a:prstGeom prst="roundRect">
          <a:avLst/>
        </a:prstGeom>
        <a:gradFill rotWithShape="0">
          <a:gsLst>
            <a:gs pos="0">
              <a:schemeClr val="accent4">
                <a:hueOff val="-5160250"/>
                <a:satOff val="5730"/>
                <a:lumOff val="-4379"/>
                <a:alphaOff val="0"/>
                <a:tint val="96000"/>
                <a:lumMod val="104000"/>
              </a:schemeClr>
            </a:gs>
            <a:gs pos="100000">
              <a:schemeClr val="accent4">
                <a:hueOff val="-5160250"/>
                <a:satOff val="5730"/>
                <a:lumOff val="-437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dirty="0"/>
            <a:t>Submittal of the Construction Document phase shall be reviewed and approved by the Owner prior to submission to the State Construction Office and other regulatory agencies having jurisdiction such that all agency reviews are concurrent. The Designer shall forward a copy of any review comments to the State Construction Office</a:t>
          </a:r>
          <a:r>
            <a:rPr lang="en-US" sz="1700" b="1" kern="1200" dirty="0"/>
            <a:t>. </a:t>
          </a:r>
          <a:endParaRPr lang="en-US" sz="1700" kern="1200" dirty="0"/>
        </a:p>
      </dsp:txBody>
      <dsp:txXfrm>
        <a:off x="72480" y="1758610"/>
        <a:ext cx="11196799" cy="1339797"/>
      </dsp:txXfrm>
    </dsp:sp>
    <dsp:sp modelId="{D9C7B76D-9844-48EF-A59A-F49C77F6446C}">
      <dsp:nvSpPr>
        <dsp:cNvPr id="0" name=""/>
        <dsp:cNvSpPr/>
      </dsp:nvSpPr>
      <dsp:spPr>
        <a:xfrm>
          <a:off x="0" y="3219848"/>
          <a:ext cx="11341759" cy="1484757"/>
        </a:xfrm>
        <a:prstGeom prst="roundRect">
          <a:avLst/>
        </a:prstGeom>
        <a:gradFill rotWithShape="0">
          <a:gsLst>
            <a:gs pos="0">
              <a:schemeClr val="accent4">
                <a:hueOff val="-10320500"/>
                <a:satOff val="11461"/>
                <a:lumOff val="-8758"/>
                <a:alphaOff val="0"/>
                <a:tint val="96000"/>
                <a:lumMod val="104000"/>
              </a:schemeClr>
            </a:gs>
            <a:gs pos="100000">
              <a:schemeClr val="accent4">
                <a:hueOff val="-10320500"/>
                <a:satOff val="11461"/>
                <a:lumOff val="-875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The transmittal letter shall indicate any other reviewing agencies receiving copies for review. </a:t>
          </a:r>
        </a:p>
      </dsp:txBody>
      <dsp:txXfrm>
        <a:off x="72480" y="3292328"/>
        <a:ext cx="11196799" cy="1339797"/>
      </dsp:txXfrm>
    </dsp:sp>
    <dsp:sp modelId="{65B78DF6-7257-4DC9-B024-FB2D187C6D95}">
      <dsp:nvSpPr>
        <dsp:cNvPr id="0" name=""/>
        <dsp:cNvSpPr/>
      </dsp:nvSpPr>
      <dsp:spPr>
        <a:xfrm>
          <a:off x="0" y="4753565"/>
          <a:ext cx="11341759" cy="1484757"/>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See Chapter 400 for the number of copies to be submitted by regulatory review agencies and the Owner. The State Construction Office will typically require only one set of complete documents. On large projects where drawings and specifications must be printed in 2 or more large volumes, 2 complete sets may reduce time in review. In addition, 2 sets of reduced drawings may assist the Design Review Staff in conducting concurrent reviews and cross referencing information.</a:t>
          </a:r>
        </a:p>
      </dsp:txBody>
      <dsp:txXfrm>
        <a:off x="72480" y="4826045"/>
        <a:ext cx="11196799" cy="1339797"/>
      </dsp:txXfrm>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9F0B90-2B35-43CE-A026-659802154CB0}">
      <dsp:nvSpPr>
        <dsp:cNvPr id="0" name=""/>
        <dsp:cNvSpPr/>
      </dsp:nvSpPr>
      <dsp:spPr>
        <a:xfrm>
          <a:off x="0" y="626011"/>
          <a:ext cx="10972800" cy="154791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82880" tIns="182880" rIns="182880" bIns="182880" numCol="1" spcCol="1270" anchor="ctr" anchorCtr="0">
          <a:noAutofit/>
        </a:bodyPr>
        <a:lstStyle/>
        <a:p>
          <a:pPr marL="0" lvl="0" indent="0" algn="ctr" defTabSz="2133600">
            <a:lnSpc>
              <a:spcPct val="90000"/>
            </a:lnSpc>
            <a:spcBef>
              <a:spcPct val="0"/>
            </a:spcBef>
            <a:spcAft>
              <a:spcPct val="35000"/>
            </a:spcAft>
            <a:buNone/>
          </a:pPr>
          <a:r>
            <a:rPr lang="en-US" sz="4800" b="1" kern="1200" dirty="0"/>
            <a:t>Design Calculations</a:t>
          </a:r>
          <a:endParaRPr lang="en-US" sz="4800" kern="1200" dirty="0"/>
        </a:p>
      </dsp:txBody>
      <dsp:txXfrm>
        <a:off x="75563" y="701574"/>
        <a:ext cx="10821674" cy="1396784"/>
      </dsp:txXfrm>
    </dsp:sp>
    <dsp:sp modelId="{3EB86217-C849-4319-9731-213DE3F99F8A}">
      <dsp:nvSpPr>
        <dsp:cNvPr id="0" name=""/>
        <dsp:cNvSpPr/>
      </dsp:nvSpPr>
      <dsp:spPr>
        <a:xfrm>
          <a:off x="0" y="2254562"/>
          <a:ext cx="10972800" cy="1547910"/>
        </a:xfrm>
        <a:prstGeom prst="round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The Designer and his consultants shall retain design calculations for all systems, including roofing, structural, special foundations, and mechanical and electrical designs. </a:t>
          </a:r>
        </a:p>
      </dsp:txBody>
      <dsp:txXfrm>
        <a:off x="75563" y="2330125"/>
        <a:ext cx="10821674" cy="1396784"/>
      </dsp:txXfrm>
    </dsp:sp>
    <dsp:sp modelId="{EC3BF8E4-D29D-4AD7-85CD-5134FE44DC06}">
      <dsp:nvSpPr>
        <dsp:cNvPr id="0" name=""/>
        <dsp:cNvSpPr/>
      </dsp:nvSpPr>
      <dsp:spPr>
        <a:xfrm>
          <a:off x="0" y="3883112"/>
          <a:ext cx="10972800" cy="1547910"/>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a:t>Calculations shall be kept in a reproducible format and submitted to the State Construction Office upon request.</a:t>
          </a:r>
        </a:p>
      </dsp:txBody>
      <dsp:txXfrm>
        <a:off x="75563" y="3958675"/>
        <a:ext cx="10821674" cy="1396784"/>
      </dsp:txXfrm>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016DBE-FD68-49D4-8E91-9C7A851BC696}">
      <dsp:nvSpPr>
        <dsp:cNvPr id="0" name=""/>
        <dsp:cNvSpPr/>
      </dsp:nvSpPr>
      <dsp:spPr>
        <a:xfrm>
          <a:off x="0" y="76106"/>
          <a:ext cx="11205730" cy="1048064"/>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b="1" kern="1200" dirty="0"/>
            <a:t>Minimum Requirements of Construction Document Submittal</a:t>
          </a:r>
          <a:endParaRPr lang="en-US" sz="2800" kern="1200" dirty="0"/>
        </a:p>
      </dsp:txBody>
      <dsp:txXfrm>
        <a:off x="51162" y="127268"/>
        <a:ext cx="11103406" cy="945740"/>
      </dsp:txXfrm>
    </dsp:sp>
    <dsp:sp modelId="{C357A8C5-CA01-4E43-9D1B-CCA72277EE47}">
      <dsp:nvSpPr>
        <dsp:cNvPr id="0" name=""/>
        <dsp:cNvSpPr/>
      </dsp:nvSpPr>
      <dsp:spPr>
        <a:xfrm>
          <a:off x="0" y="1199050"/>
          <a:ext cx="11205730" cy="1048064"/>
        </a:xfrm>
        <a:prstGeom prst="roundRect">
          <a:avLst/>
        </a:prstGeom>
        <a:gradFill rotWithShape="0">
          <a:gsLst>
            <a:gs pos="0">
              <a:schemeClr val="accent2">
                <a:hueOff val="526520"/>
                <a:satOff val="-6050"/>
                <a:lumOff val="2941"/>
                <a:alphaOff val="0"/>
                <a:tint val="96000"/>
                <a:lumMod val="104000"/>
              </a:schemeClr>
            </a:gs>
            <a:gs pos="100000">
              <a:schemeClr val="accent2">
                <a:hueOff val="526520"/>
                <a:satOff val="-6050"/>
                <a:lumOff val="2941"/>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A written response to Design Development review comments on the design firm’s letterhead. </a:t>
          </a:r>
        </a:p>
      </dsp:txBody>
      <dsp:txXfrm>
        <a:off x="51162" y="1250212"/>
        <a:ext cx="11103406" cy="945740"/>
      </dsp:txXfrm>
    </dsp:sp>
    <dsp:sp modelId="{7AB3ED9F-7E4E-4020-A421-4F5719CC0639}">
      <dsp:nvSpPr>
        <dsp:cNvPr id="0" name=""/>
        <dsp:cNvSpPr/>
      </dsp:nvSpPr>
      <dsp:spPr>
        <a:xfrm>
          <a:off x="0" y="2321994"/>
          <a:ext cx="11205730" cy="1048064"/>
        </a:xfrm>
        <a:prstGeom prst="roundRect">
          <a:avLst/>
        </a:prstGeom>
        <a:gradFill rotWithShape="0">
          <a:gsLst>
            <a:gs pos="0">
              <a:schemeClr val="accent2">
                <a:hueOff val="1053039"/>
                <a:satOff val="-12100"/>
                <a:lumOff val="5883"/>
                <a:alphaOff val="0"/>
                <a:tint val="96000"/>
                <a:lumMod val="104000"/>
              </a:schemeClr>
            </a:gs>
            <a:gs pos="100000">
              <a:schemeClr val="accent2">
                <a:hueOff val="1053039"/>
                <a:satOff val="-12100"/>
                <a:lumOff val="588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The letter shall include the name of respondents for each discipline.</a:t>
          </a:r>
        </a:p>
      </dsp:txBody>
      <dsp:txXfrm>
        <a:off x="51162" y="2373156"/>
        <a:ext cx="11103406" cy="945740"/>
      </dsp:txXfrm>
    </dsp:sp>
    <dsp:sp modelId="{FCF0B06E-26C3-48F1-89BE-94262BE2F849}">
      <dsp:nvSpPr>
        <dsp:cNvPr id="0" name=""/>
        <dsp:cNvSpPr/>
      </dsp:nvSpPr>
      <dsp:spPr>
        <a:xfrm>
          <a:off x="0" y="3444939"/>
          <a:ext cx="11205730" cy="1048064"/>
        </a:xfrm>
        <a:prstGeom prst="roundRect">
          <a:avLst/>
        </a:prstGeom>
        <a:gradFill rotWithShape="0">
          <a:gsLst>
            <a:gs pos="0">
              <a:schemeClr val="accent2">
                <a:hueOff val="1579559"/>
                <a:satOff val="-18149"/>
                <a:lumOff val="8824"/>
                <a:alphaOff val="0"/>
                <a:tint val="96000"/>
                <a:lumMod val="104000"/>
              </a:schemeClr>
            </a:gs>
            <a:gs pos="100000">
              <a:schemeClr val="accent2">
                <a:hueOff val="1579559"/>
                <a:satOff val="-18149"/>
                <a:lumOff val="8824"/>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The response must detail how and where the comments have been addressed.</a:t>
          </a:r>
        </a:p>
      </dsp:txBody>
      <dsp:txXfrm>
        <a:off x="51162" y="3496101"/>
        <a:ext cx="11103406" cy="945740"/>
      </dsp:txXfrm>
    </dsp:sp>
    <dsp:sp modelId="{8D2B6A26-8FB8-4FCF-9D66-7CD96D9C7DBE}">
      <dsp:nvSpPr>
        <dsp:cNvPr id="0" name=""/>
        <dsp:cNvSpPr/>
      </dsp:nvSpPr>
      <dsp:spPr>
        <a:xfrm>
          <a:off x="0" y="4567883"/>
          <a:ext cx="11205730" cy="1048064"/>
        </a:xfrm>
        <a:prstGeom prst="roundRect">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An electronic copy (pdf) of the review letter, copied to the Owner, will be provided to the Designer.</a:t>
          </a:r>
        </a:p>
      </dsp:txBody>
      <dsp:txXfrm>
        <a:off x="51162" y="4619045"/>
        <a:ext cx="11103406" cy="945740"/>
      </dsp:txXfrm>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215007-0DD4-4C7C-81EA-6D2F0EC58A0E}">
      <dsp:nvSpPr>
        <dsp:cNvPr id="0" name=""/>
        <dsp:cNvSpPr/>
      </dsp:nvSpPr>
      <dsp:spPr>
        <a:xfrm>
          <a:off x="0" y="11211"/>
          <a:ext cx="11337346" cy="78624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sz="1600" kern="1200" dirty="0"/>
            <a:t>The Designer shall provide a construction cost estimate using quantity take-offs of major sections within Master Format Division. </a:t>
          </a:r>
        </a:p>
      </dsp:txBody>
      <dsp:txXfrm>
        <a:off x="38381" y="49592"/>
        <a:ext cx="11260584" cy="709478"/>
      </dsp:txXfrm>
    </dsp:sp>
    <dsp:sp modelId="{01B87964-1301-4BB6-B029-40FED9B1265F}">
      <dsp:nvSpPr>
        <dsp:cNvPr id="0" name=""/>
        <dsp:cNvSpPr/>
      </dsp:nvSpPr>
      <dsp:spPr>
        <a:xfrm>
          <a:off x="0" y="918411"/>
          <a:ext cx="11337346" cy="786240"/>
        </a:xfrm>
        <a:prstGeom prst="roundRect">
          <a:avLst/>
        </a:prstGeom>
        <a:gradFill rotWithShape="0">
          <a:gsLst>
            <a:gs pos="0">
              <a:schemeClr val="accent4">
                <a:hueOff val="-2580125"/>
                <a:satOff val="2865"/>
                <a:lumOff val="-2190"/>
                <a:alphaOff val="0"/>
                <a:tint val="96000"/>
                <a:lumMod val="104000"/>
              </a:schemeClr>
            </a:gs>
            <a:gs pos="100000">
              <a:schemeClr val="accent4">
                <a:hueOff val="-2580125"/>
                <a:satOff val="2865"/>
                <a:lumOff val="-219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r>
            <a:rPr lang="en-US" sz="1400" kern="1200" dirty="0"/>
            <a:t>Overhead, profit, taxes, insurance, bonds, contractor’s contingency, etc., shall be included. Estimate shall be escalated to the midpoint of construction time. Estimate must be prepared for all bid items, including alternates as a separate line item. </a:t>
          </a:r>
        </a:p>
      </dsp:txBody>
      <dsp:txXfrm>
        <a:off x="38381" y="956792"/>
        <a:ext cx="11260584" cy="709478"/>
      </dsp:txXfrm>
    </dsp:sp>
    <dsp:sp modelId="{99E6CA5E-5507-4E37-B8B6-68CF0D0B8727}">
      <dsp:nvSpPr>
        <dsp:cNvPr id="0" name=""/>
        <dsp:cNvSpPr/>
      </dsp:nvSpPr>
      <dsp:spPr>
        <a:xfrm>
          <a:off x="0" y="1825611"/>
          <a:ext cx="11337346" cy="786240"/>
        </a:xfrm>
        <a:prstGeom prst="roundRect">
          <a:avLst/>
        </a:prstGeom>
        <a:gradFill rotWithShape="0">
          <a:gsLst>
            <a:gs pos="0">
              <a:schemeClr val="accent4">
                <a:hueOff val="-5160250"/>
                <a:satOff val="5730"/>
                <a:lumOff val="-4379"/>
                <a:alphaOff val="0"/>
                <a:tint val="96000"/>
                <a:lumMod val="104000"/>
              </a:schemeClr>
            </a:gs>
            <a:gs pos="100000">
              <a:schemeClr val="accent4">
                <a:hueOff val="-5160250"/>
                <a:satOff val="5730"/>
                <a:lumOff val="-437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l" defTabSz="533400">
            <a:lnSpc>
              <a:spcPct val="90000"/>
            </a:lnSpc>
            <a:spcBef>
              <a:spcPct val="0"/>
            </a:spcBef>
            <a:spcAft>
              <a:spcPct val="35000"/>
            </a:spcAft>
            <a:buNone/>
          </a:pPr>
          <a:r>
            <a:rPr lang="en-US" sz="1200" kern="1200" dirty="0"/>
            <a:t>A summary tabulation shall be furnished showing the current design contract total budget and line items for reserves, owner contingency, and design fee.</a:t>
          </a:r>
        </a:p>
      </dsp:txBody>
      <dsp:txXfrm>
        <a:off x="38381" y="1863992"/>
        <a:ext cx="11260584" cy="709478"/>
      </dsp:txXfrm>
    </dsp:sp>
    <dsp:sp modelId="{98BFA36B-16CF-45C1-A5FA-49335379311F}">
      <dsp:nvSpPr>
        <dsp:cNvPr id="0" name=""/>
        <dsp:cNvSpPr/>
      </dsp:nvSpPr>
      <dsp:spPr>
        <a:xfrm>
          <a:off x="0" y="2732811"/>
          <a:ext cx="11337346" cy="786240"/>
        </a:xfrm>
        <a:prstGeom prst="round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sz="1600" kern="1200" dirty="0"/>
            <a:t>The remaining funds are available for construction bids and award. </a:t>
          </a:r>
        </a:p>
      </dsp:txBody>
      <dsp:txXfrm>
        <a:off x="38381" y="2771192"/>
        <a:ext cx="11260584" cy="709478"/>
      </dsp:txXfrm>
    </dsp:sp>
    <dsp:sp modelId="{E76DDF69-5E1F-4E7E-AF23-06A70120FD87}">
      <dsp:nvSpPr>
        <dsp:cNvPr id="0" name=""/>
        <dsp:cNvSpPr/>
      </dsp:nvSpPr>
      <dsp:spPr>
        <a:xfrm>
          <a:off x="0" y="3640011"/>
          <a:ext cx="11337346" cy="786240"/>
        </a:xfrm>
        <a:prstGeom prst="roundRect">
          <a:avLst/>
        </a:prstGeom>
        <a:gradFill rotWithShape="0">
          <a:gsLst>
            <a:gs pos="0">
              <a:schemeClr val="accent4">
                <a:hueOff val="-10320500"/>
                <a:satOff val="11461"/>
                <a:lumOff val="-8758"/>
                <a:alphaOff val="0"/>
                <a:tint val="96000"/>
                <a:lumMod val="104000"/>
              </a:schemeClr>
            </a:gs>
            <a:gs pos="100000">
              <a:schemeClr val="accent4">
                <a:hueOff val="-10320500"/>
                <a:satOff val="11461"/>
                <a:lumOff val="-875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r>
            <a:rPr lang="en-US" sz="1400" kern="1200" dirty="0"/>
            <a:t>Owner contingency should not be used to award a construction contract.</a:t>
          </a:r>
        </a:p>
      </dsp:txBody>
      <dsp:txXfrm>
        <a:off x="38381" y="3678392"/>
        <a:ext cx="11260584" cy="709478"/>
      </dsp:txXfrm>
    </dsp:sp>
    <dsp:sp modelId="{A45B1A40-8595-4461-A715-E8F1C50D97BE}">
      <dsp:nvSpPr>
        <dsp:cNvPr id="0" name=""/>
        <dsp:cNvSpPr/>
      </dsp:nvSpPr>
      <dsp:spPr>
        <a:xfrm>
          <a:off x="0" y="4547211"/>
          <a:ext cx="11337346" cy="786240"/>
        </a:xfrm>
        <a:prstGeom prst="roundRect">
          <a:avLst/>
        </a:prstGeom>
        <a:gradFill rotWithShape="0">
          <a:gsLst>
            <a:gs pos="0">
              <a:schemeClr val="accent4">
                <a:hueOff val="-12900623"/>
                <a:satOff val="14326"/>
                <a:lumOff val="-10948"/>
                <a:alphaOff val="0"/>
                <a:tint val="96000"/>
                <a:lumMod val="104000"/>
              </a:schemeClr>
            </a:gs>
            <a:gs pos="100000">
              <a:schemeClr val="accent4">
                <a:hueOff val="-12900623"/>
                <a:satOff val="14326"/>
                <a:lumOff val="-1094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r>
            <a:rPr lang="en-US" sz="1400" kern="1200"/>
            <a:t>The Designer is responsible for bringing the project within the Construction Funds Available as set forth in the design contract. </a:t>
          </a:r>
        </a:p>
      </dsp:txBody>
      <dsp:txXfrm>
        <a:off x="38381" y="4585592"/>
        <a:ext cx="11260584" cy="709478"/>
      </dsp:txXfrm>
    </dsp:sp>
    <dsp:sp modelId="{7A7806C7-1B22-4F29-8E58-BA16D9C20764}">
      <dsp:nvSpPr>
        <dsp:cNvPr id="0" name=""/>
        <dsp:cNvSpPr/>
      </dsp:nvSpPr>
      <dsp:spPr>
        <a:xfrm>
          <a:off x="0" y="5454412"/>
          <a:ext cx="11337346" cy="786240"/>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r>
            <a:rPr lang="en-US" sz="1400" kern="1200" dirty="0"/>
            <a:t>It is essential that accurate and proper construction estimates be developed at this stage to avoid delays and added cost to the state resulting from bids that exceed the construction funds available. </a:t>
          </a:r>
        </a:p>
      </dsp:txBody>
      <dsp:txXfrm>
        <a:off x="38381" y="5492793"/>
        <a:ext cx="11260584" cy="709478"/>
      </dsp:txXfrm>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673B3D-512D-4B07-9FD3-C89226ADFB7A}">
      <dsp:nvSpPr>
        <dsp:cNvPr id="0" name=""/>
        <dsp:cNvSpPr/>
      </dsp:nvSpPr>
      <dsp:spPr>
        <a:xfrm>
          <a:off x="0" y="923681"/>
          <a:ext cx="11416146" cy="121680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The State Construction Office recommends the base bid scope be established at 90% of the Construction Funds Available with add alternates to 110% of those funds to permit flexibility and/or the ability to award a contract without negotiating down, which is not advantageous to the Owner. </a:t>
          </a:r>
        </a:p>
      </dsp:txBody>
      <dsp:txXfrm>
        <a:off x="59399" y="983080"/>
        <a:ext cx="11297348" cy="1098002"/>
      </dsp:txXfrm>
    </dsp:sp>
    <dsp:sp modelId="{E7938A10-608F-41B0-BA72-C3EB5C039138}">
      <dsp:nvSpPr>
        <dsp:cNvPr id="0" name=""/>
        <dsp:cNvSpPr/>
      </dsp:nvSpPr>
      <dsp:spPr>
        <a:xfrm>
          <a:off x="0" y="2327681"/>
          <a:ext cx="11416146" cy="1216800"/>
        </a:xfrm>
        <a:prstGeom prst="round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An </a:t>
          </a:r>
          <a:r>
            <a:rPr lang="en-US" sz="2400" kern="1200" dirty="0"/>
            <a:t>estimate</a:t>
          </a:r>
          <a:r>
            <a:rPr lang="en-US" sz="2000" kern="1200" dirty="0"/>
            <a:t> considerably over the construction funds available cannot be approved for bids unless scope is reduced and/or Owner provides evidence that additional funds can and will be added to the project for award of contract. </a:t>
          </a:r>
        </a:p>
      </dsp:txBody>
      <dsp:txXfrm>
        <a:off x="59399" y="2387080"/>
        <a:ext cx="11297348" cy="1098002"/>
      </dsp:txXfrm>
    </dsp:sp>
    <dsp:sp modelId="{9B99F279-1F08-45EB-8EE9-C1EA9D4488C4}">
      <dsp:nvSpPr>
        <dsp:cNvPr id="0" name=""/>
        <dsp:cNvSpPr/>
      </dsp:nvSpPr>
      <dsp:spPr>
        <a:xfrm>
          <a:off x="0" y="3731681"/>
          <a:ext cx="11416146" cy="1216800"/>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An amendment to the contract will be necessary to reflect any new funding or added scope.</a:t>
          </a:r>
        </a:p>
      </dsp:txBody>
      <dsp:txXfrm>
        <a:off x="59399" y="3791080"/>
        <a:ext cx="11297348" cy="1098002"/>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8168CB-3DDB-4631-8AD1-13954E75FF5C}">
      <dsp:nvSpPr>
        <dsp:cNvPr id="0" name=""/>
        <dsp:cNvSpPr/>
      </dsp:nvSpPr>
      <dsp:spPr>
        <a:xfrm>
          <a:off x="0" y="59628"/>
          <a:ext cx="11044568" cy="1867082"/>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179070" rIns="179070" bIns="179070" numCol="1" spcCol="1270" anchor="ctr" anchorCtr="0">
          <a:noAutofit/>
        </a:bodyPr>
        <a:lstStyle/>
        <a:p>
          <a:pPr marL="0" lvl="0" indent="0" algn="ctr" defTabSz="2089150">
            <a:lnSpc>
              <a:spcPct val="90000"/>
            </a:lnSpc>
            <a:spcBef>
              <a:spcPct val="0"/>
            </a:spcBef>
            <a:spcAft>
              <a:spcPct val="35000"/>
            </a:spcAft>
            <a:buNone/>
          </a:pPr>
          <a:r>
            <a:rPr lang="en-US" sz="4700" kern="1200" dirty="0"/>
            <a:t>Definition of “State Building”</a:t>
          </a:r>
        </a:p>
      </dsp:txBody>
      <dsp:txXfrm>
        <a:off x="91143" y="150771"/>
        <a:ext cx="10862282" cy="1684796"/>
      </dsp:txXfrm>
    </dsp:sp>
    <dsp:sp modelId="{6D8896C4-CB0A-401E-8CFA-BF4302F7382E}">
      <dsp:nvSpPr>
        <dsp:cNvPr id="0" name=""/>
        <dsp:cNvSpPr/>
      </dsp:nvSpPr>
      <dsp:spPr>
        <a:xfrm>
          <a:off x="0" y="2062071"/>
          <a:ext cx="11044568" cy="1867082"/>
        </a:xfrm>
        <a:prstGeom prst="roundRect">
          <a:avLst/>
        </a:prstGeom>
        <a:solidFill>
          <a:schemeClr val="accent3">
            <a:hueOff val="2201563"/>
            <a:satOff val="2234"/>
            <a:lumOff val="137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179070" rIns="179070" bIns="179070" numCol="1" spcCol="1270" anchor="ctr" anchorCtr="0">
          <a:noAutofit/>
        </a:bodyPr>
        <a:lstStyle/>
        <a:p>
          <a:pPr marL="0" lvl="0" indent="0" algn="ctr" defTabSz="2089150">
            <a:lnSpc>
              <a:spcPct val="90000"/>
            </a:lnSpc>
            <a:spcBef>
              <a:spcPct val="0"/>
            </a:spcBef>
            <a:spcAft>
              <a:spcPct val="35000"/>
            </a:spcAft>
            <a:buNone/>
          </a:pPr>
          <a:r>
            <a:rPr lang="en-US" sz="4700" kern="1200"/>
            <a:t>Definition of “Construction and Renovation”</a:t>
          </a:r>
        </a:p>
      </dsp:txBody>
      <dsp:txXfrm>
        <a:off x="91143" y="2153214"/>
        <a:ext cx="10862282" cy="1684796"/>
      </dsp:txXfrm>
    </dsp:sp>
    <dsp:sp modelId="{0F115246-8227-4DDE-BE6F-68B6B4CEB2AE}">
      <dsp:nvSpPr>
        <dsp:cNvPr id="0" name=""/>
        <dsp:cNvSpPr/>
      </dsp:nvSpPr>
      <dsp:spPr>
        <a:xfrm>
          <a:off x="0" y="4064513"/>
          <a:ext cx="11044568" cy="1867082"/>
        </a:xfrm>
        <a:prstGeom prst="roundRect">
          <a:avLst/>
        </a:prstGeom>
        <a:solidFill>
          <a:schemeClr val="accent3">
            <a:hueOff val="4403125"/>
            <a:satOff val="4468"/>
            <a:lumOff val="2745"/>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179070" rIns="179070" bIns="179070" numCol="1" spcCol="1270" anchor="ctr" anchorCtr="0">
          <a:noAutofit/>
        </a:bodyPr>
        <a:lstStyle/>
        <a:p>
          <a:pPr marL="0" lvl="0" indent="0" algn="ctr" defTabSz="2089150">
            <a:lnSpc>
              <a:spcPct val="90000"/>
            </a:lnSpc>
            <a:spcBef>
              <a:spcPct val="0"/>
            </a:spcBef>
            <a:spcAft>
              <a:spcPct val="35000"/>
            </a:spcAft>
            <a:buNone/>
          </a:pPr>
          <a:r>
            <a:rPr lang="en-US" sz="4700" kern="1200"/>
            <a:t>Building Code Enforcement</a:t>
          </a:r>
        </a:p>
      </dsp:txBody>
      <dsp:txXfrm>
        <a:off x="91143" y="4155656"/>
        <a:ext cx="10862282" cy="1684796"/>
      </dsp:txXfrm>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50869C-6977-44B6-950B-32644A427A4D}">
      <dsp:nvSpPr>
        <dsp:cNvPr id="0" name=""/>
        <dsp:cNvSpPr/>
      </dsp:nvSpPr>
      <dsp:spPr>
        <a:xfrm>
          <a:off x="0" y="240229"/>
          <a:ext cx="10915649" cy="1855620"/>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If the low bid(s) are over the construction funds available for the project and additional funds are not available, negotiations in consultation with the State Construction Office may be successful in bringing the project within the available budget. </a:t>
          </a:r>
        </a:p>
      </dsp:txBody>
      <dsp:txXfrm>
        <a:off x="90584" y="330813"/>
        <a:ext cx="10734481" cy="1674452"/>
      </dsp:txXfrm>
    </dsp:sp>
    <dsp:sp modelId="{9F0D2287-4D6D-4D27-9E5F-954F13EBE8B5}">
      <dsp:nvSpPr>
        <dsp:cNvPr id="0" name=""/>
        <dsp:cNvSpPr/>
      </dsp:nvSpPr>
      <dsp:spPr>
        <a:xfrm>
          <a:off x="0" y="2170729"/>
          <a:ext cx="10915649" cy="1855620"/>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Bids exceeding the construction funds by 15% or more will be difficult to resolve. </a:t>
          </a:r>
        </a:p>
      </dsp:txBody>
      <dsp:txXfrm>
        <a:off x="90584" y="2261313"/>
        <a:ext cx="10734481" cy="1674452"/>
      </dsp:txXfrm>
    </dsp:sp>
    <dsp:sp modelId="{3BDD1595-A007-40FD-B164-0F6ADBEBCC43}">
      <dsp:nvSpPr>
        <dsp:cNvPr id="0" name=""/>
        <dsp:cNvSpPr/>
      </dsp:nvSpPr>
      <dsp:spPr>
        <a:xfrm>
          <a:off x="0" y="4101229"/>
          <a:ext cx="10915649" cy="185562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It is generally viewed as a better value to reduce scope and re-bid than to negotiate more than 15%.</a:t>
          </a:r>
        </a:p>
      </dsp:txBody>
      <dsp:txXfrm>
        <a:off x="90584" y="4191813"/>
        <a:ext cx="10734481" cy="1674452"/>
      </dsp:txXfrm>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F84963-C719-4359-A692-1E2363AA5E3E}">
      <dsp:nvSpPr>
        <dsp:cNvPr id="0" name=""/>
        <dsp:cNvSpPr/>
      </dsp:nvSpPr>
      <dsp:spPr>
        <a:xfrm>
          <a:off x="0" y="414404"/>
          <a:ext cx="11900848" cy="554400"/>
        </a:xfrm>
        <a:prstGeom prst="rect">
          <a:avLst/>
        </a:prstGeom>
        <a:solidFill>
          <a:schemeClr val="lt1">
            <a:alpha val="90000"/>
            <a:hueOff val="0"/>
            <a:satOff val="0"/>
            <a:lumOff val="0"/>
            <a:alphaOff val="0"/>
          </a:schemeClr>
        </a:solidFill>
        <a:ln w="9525" cap="rnd" cmpd="sng" algn="ctr">
          <a:solidFill>
            <a:schemeClr val="accent3">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sp>
    <dsp:sp modelId="{0EBF4B42-0536-43C6-BA7E-D002459ED28D}">
      <dsp:nvSpPr>
        <dsp:cNvPr id="0" name=""/>
        <dsp:cNvSpPr/>
      </dsp:nvSpPr>
      <dsp:spPr>
        <a:xfrm>
          <a:off x="595042" y="89684"/>
          <a:ext cx="8330593" cy="649440"/>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14877" tIns="0" rIns="314877" bIns="0" numCol="1" spcCol="1270" anchor="ctr" anchorCtr="0">
          <a:noAutofit/>
        </a:bodyPr>
        <a:lstStyle/>
        <a:p>
          <a:pPr marL="0" lvl="0" indent="0" algn="l" defTabSz="622300">
            <a:lnSpc>
              <a:spcPct val="90000"/>
            </a:lnSpc>
            <a:spcBef>
              <a:spcPct val="0"/>
            </a:spcBef>
            <a:spcAft>
              <a:spcPct val="35000"/>
            </a:spcAft>
            <a:buNone/>
          </a:pPr>
          <a:r>
            <a:rPr lang="en-US" sz="1400" kern="1200"/>
            <a:t>Sustainable, Energy Efficient Buildings (GS 143-135.35-40): </a:t>
          </a:r>
        </a:p>
      </dsp:txBody>
      <dsp:txXfrm>
        <a:off x="626745" y="121387"/>
        <a:ext cx="8267187" cy="586034"/>
      </dsp:txXfrm>
    </dsp:sp>
    <dsp:sp modelId="{4F5FFA8D-D6E4-4187-B586-A268D778FE75}">
      <dsp:nvSpPr>
        <dsp:cNvPr id="0" name=""/>
        <dsp:cNvSpPr/>
      </dsp:nvSpPr>
      <dsp:spPr>
        <a:xfrm>
          <a:off x="0" y="1412324"/>
          <a:ext cx="11900848" cy="1386000"/>
        </a:xfrm>
        <a:prstGeom prst="rect">
          <a:avLst/>
        </a:prstGeom>
        <a:solidFill>
          <a:schemeClr val="lt1">
            <a:alpha val="90000"/>
            <a:hueOff val="0"/>
            <a:satOff val="0"/>
            <a:lumOff val="0"/>
            <a:alphaOff val="0"/>
          </a:schemeClr>
        </a:solidFill>
        <a:ln w="9525" cap="rnd" cmpd="sng" algn="ctr">
          <a:solidFill>
            <a:schemeClr val="accent3">
              <a:hueOff val="1100781"/>
              <a:satOff val="1117"/>
              <a:lumOff val="686"/>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23638" tIns="458216" rIns="923638" bIns="99568" numCol="1" spcCol="1270" anchor="t" anchorCtr="0">
          <a:noAutofit/>
        </a:bodyPr>
        <a:lstStyle/>
        <a:p>
          <a:pPr marL="114300" lvl="1" indent="-114300" algn="l" defTabSz="622300">
            <a:lnSpc>
              <a:spcPct val="90000"/>
            </a:lnSpc>
            <a:spcBef>
              <a:spcPct val="0"/>
            </a:spcBef>
            <a:spcAft>
              <a:spcPct val="15000"/>
            </a:spcAft>
            <a:buChar char="•"/>
          </a:pPr>
          <a:r>
            <a:rPr lang="en-US" sz="1400" kern="1200"/>
            <a:t>The energy model submittal from the design development phase shall be re-submitted with the documentation for this phase. </a:t>
          </a:r>
        </a:p>
        <a:p>
          <a:pPr marL="114300" lvl="1" indent="-114300" algn="l" defTabSz="622300">
            <a:lnSpc>
              <a:spcPct val="90000"/>
            </a:lnSpc>
            <a:spcBef>
              <a:spcPct val="0"/>
            </a:spcBef>
            <a:spcAft>
              <a:spcPct val="15000"/>
            </a:spcAft>
            <a:buChar char="•"/>
          </a:pPr>
          <a:r>
            <a:rPr lang="en-US" sz="1400" kern="1200"/>
            <a:t>If alterations have occurred due to site or building changes, the model shall be updated and indicated to contain altered information. </a:t>
          </a:r>
        </a:p>
      </dsp:txBody>
      <dsp:txXfrm>
        <a:off x="0" y="1412324"/>
        <a:ext cx="11900848" cy="1386000"/>
      </dsp:txXfrm>
    </dsp:sp>
    <dsp:sp modelId="{5BFDD224-9432-4086-BDD5-D10BA362B709}">
      <dsp:nvSpPr>
        <dsp:cNvPr id="0" name=""/>
        <dsp:cNvSpPr/>
      </dsp:nvSpPr>
      <dsp:spPr>
        <a:xfrm>
          <a:off x="595042" y="1087604"/>
          <a:ext cx="8330593" cy="649440"/>
        </a:xfrm>
        <a:prstGeom prst="roundRect">
          <a:avLst/>
        </a:prstGeom>
        <a:gradFill rotWithShape="0">
          <a:gsLst>
            <a:gs pos="0">
              <a:schemeClr val="accent3">
                <a:hueOff val="1100781"/>
                <a:satOff val="1117"/>
                <a:lumOff val="686"/>
                <a:alphaOff val="0"/>
                <a:tint val="96000"/>
                <a:lumMod val="104000"/>
              </a:schemeClr>
            </a:gs>
            <a:gs pos="100000">
              <a:schemeClr val="accent3">
                <a:hueOff val="1100781"/>
                <a:satOff val="1117"/>
                <a:lumOff val="68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14877" tIns="0" rIns="314877" bIns="0" numCol="1" spcCol="1270" anchor="ctr" anchorCtr="0">
          <a:noAutofit/>
        </a:bodyPr>
        <a:lstStyle/>
        <a:p>
          <a:pPr marL="0" lvl="0" indent="0" algn="l" defTabSz="622300">
            <a:lnSpc>
              <a:spcPct val="90000"/>
            </a:lnSpc>
            <a:spcBef>
              <a:spcPct val="0"/>
            </a:spcBef>
            <a:spcAft>
              <a:spcPct val="35000"/>
            </a:spcAft>
            <a:buNone/>
          </a:pPr>
          <a:r>
            <a:rPr lang="en-US" sz="1400" kern="1200"/>
            <a:t>The Design team shall incorporate the energy conservation options into the project. </a:t>
          </a:r>
        </a:p>
      </dsp:txBody>
      <dsp:txXfrm>
        <a:off x="626745" y="1119307"/>
        <a:ext cx="8267187" cy="586034"/>
      </dsp:txXfrm>
    </dsp:sp>
    <dsp:sp modelId="{1CA4B095-4106-44AF-B8AB-26A0D71EEB21}">
      <dsp:nvSpPr>
        <dsp:cNvPr id="0" name=""/>
        <dsp:cNvSpPr/>
      </dsp:nvSpPr>
      <dsp:spPr>
        <a:xfrm>
          <a:off x="0" y="3241845"/>
          <a:ext cx="11900848" cy="554400"/>
        </a:xfrm>
        <a:prstGeom prst="rect">
          <a:avLst/>
        </a:prstGeom>
        <a:solidFill>
          <a:schemeClr val="lt1">
            <a:alpha val="90000"/>
            <a:hueOff val="0"/>
            <a:satOff val="0"/>
            <a:lumOff val="0"/>
            <a:alphaOff val="0"/>
          </a:schemeClr>
        </a:solidFill>
        <a:ln w="9525" cap="rnd" cmpd="sng" algn="ctr">
          <a:solidFill>
            <a:schemeClr val="accent3">
              <a:hueOff val="2201563"/>
              <a:satOff val="2234"/>
              <a:lumOff val="1373"/>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sp>
    <dsp:sp modelId="{F5DC95DE-B4C1-44B4-B507-8754F942E7F5}">
      <dsp:nvSpPr>
        <dsp:cNvPr id="0" name=""/>
        <dsp:cNvSpPr/>
      </dsp:nvSpPr>
      <dsp:spPr>
        <a:xfrm>
          <a:off x="595042" y="2917124"/>
          <a:ext cx="8330593" cy="649440"/>
        </a:xfrm>
        <a:prstGeom prst="roundRect">
          <a:avLst/>
        </a:prstGeom>
        <a:gradFill rotWithShape="0">
          <a:gsLst>
            <a:gs pos="0">
              <a:schemeClr val="accent3">
                <a:hueOff val="2201563"/>
                <a:satOff val="2234"/>
                <a:lumOff val="1373"/>
                <a:alphaOff val="0"/>
                <a:tint val="96000"/>
                <a:lumMod val="104000"/>
              </a:schemeClr>
            </a:gs>
            <a:gs pos="100000">
              <a:schemeClr val="accent3">
                <a:hueOff val="2201563"/>
                <a:satOff val="2234"/>
                <a:lumOff val="137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14877" tIns="0" rIns="314877" bIns="0" numCol="1" spcCol="1270" anchor="ctr" anchorCtr="0">
          <a:noAutofit/>
        </a:bodyPr>
        <a:lstStyle/>
        <a:p>
          <a:pPr marL="0" lvl="0" indent="0" algn="l" defTabSz="622300">
            <a:lnSpc>
              <a:spcPct val="90000"/>
            </a:lnSpc>
            <a:spcBef>
              <a:spcPct val="0"/>
            </a:spcBef>
            <a:spcAft>
              <a:spcPct val="35000"/>
            </a:spcAft>
            <a:buNone/>
          </a:pPr>
          <a:r>
            <a:rPr lang="en-US" sz="1400" kern="1200"/>
            <a:t>The LCCA shall be refined and updated and submitted in accordance with the requirements of Life Cycle Cost Manual. </a:t>
          </a:r>
        </a:p>
      </dsp:txBody>
      <dsp:txXfrm>
        <a:off x="626745" y="2948827"/>
        <a:ext cx="8267187" cy="586034"/>
      </dsp:txXfrm>
    </dsp:sp>
    <dsp:sp modelId="{BE73B430-7872-499F-9C3D-CE49170161F3}">
      <dsp:nvSpPr>
        <dsp:cNvPr id="0" name=""/>
        <dsp:cNvSpPr/>
      </dsp:nvSpPr>
      <dsp:spPr>
        <a:xfrm>
          <a:off x="0" y="4239765"/>
          <a:ext cx="11900848" cy="554400"/>
        </a:xfrm>
        <a:prstGeom prst="rect">
          <a:avLst/>
        </a:prstGeom>
        <a:solidFill>
          <a:schemeClr val="lt1">
            <a:alpha val="90000"/>
            <a:hueOff val="0"/>
            <a:satOff val="0"/>
            <a:lumOff val="0"/>
            <a:alphaOff val="0"/>
          </a:schemeClr>
        </a:solidFill>
        <a:ln w="9525" cap="rnd" cmpd="sng" algn="ctr">
          <a:solidFill>
            <a:schemeClr val="accent3">
              <a:hueOff val="3302344"/>
              <a:satOff val="3351"/>
              <a:lumOff val="2059"/>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sp>
    <dsp:sp modelId="{CF8CF76C-C408-41D3-9C03-8E10DB4498D8}">
      <dsp:nvSpPr>
        <dsp:cNvPr id="0" name=""/>
        <dsp:cNvSpPr/>
      </dsp:nvSpPr>
      <dsp:spPr>
        <a:xfrm>
          <a:off x="595042" y="3915045"/>
          <a:ext cx="8330593" cy="649440"/>
        </a:xfrm>
        <a:prstGeom prst="roundRect">
          <a:avLst/>
        </a:prstGeom>
        <a:gradFill rotWithShape="0">
          <a:gsLst>
            <a:gs pos="0">
              <a:schemeClr val="accent3">
                <a:hueOff val="3302344"/>
                <a:satOff val="3351"/>
                <a:lumOff val="2059"/>
                <a:alphaOff val="0"/>
                <a:tint val="96000"/>
                <a:lumMod val="104000"/>
              </a:schemeClr>
            </a:gs>
            <a:gs pos="100000">
              <a:schemeClr val="accent3">
                <a:hueOff val="3302344"/>
                <a:satOff val="3351"/>
                <a:lumOff val="205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14877" tIns="0" rIns="314877" bIns="0" numCol="1" spcCol="1270" anchor="ctr" anchorCtr="0">
          <a:noAutofit/>
        </a:bodyPr>
        <a:lstStyle/>
        <a:p>
          <a:pPr marL="0" lvl="0" indent="0" algn="l" defTabSz="622300">
            <a:lnSpc>
              <a:spcPct val="90000"/>
            </a:lnSpc>
            <a:spcBef>
              <a:spcPct val="0"/>
            </a:spcBef>
            <a:spcAft>
              <a:spcPct val="35000"/>
            </a:spcAft>
            <a:buNone/>
          </a:pPr>
          <a:r>
            <a:rPr lang="en-US" sz="1400" kern="1200" dirty="0"/>
            <a:t>Designers shall refine, update and submit the water reduction calculation for both indoor and outdoor water use. </a:t>
          </a:r>
        </a:p>
      </dsp:txBody>
      <dsp:txXfrm>
        <a:off x="626745" y="3946748"/>
        <a:ext cx="8267187" cy="586034"/>
      </dsp:txXfrm>
    </dsp:sp>
    <dsp:sp modelId="{471422BF-5677-4129-BD5A-F7053118F831}">
      <dsp:nvSpPr>
        <dsp:cNvPr id="0" name=""/>
        <dsp:cNvSpPr/>
      </dsp:nvSpPr>
      <dsp:spPr>
        <a:xfrm>
          <a:off x="0" y="5237685"/>
          <a:ext cx="11900848" cy="952875"/>
        </a:xfrm>
        <a:prstGeom prst="rect">
          <a:avLst/>
        </a:prstGeom>
        <a:solidFill>
          <a:schemeClr val="lt1">
            <a:alpha val="90000"/>
            <a:hueOff val="0"/>
            <a:satOff val="0"/>
            <a:lumOff val="0"/>
            <a:alphaOff val="0"/>
          </a:schemeClr>
        </a:solidFill>
        <a:ln w="9525" cap="rnd" cmpd="sng" algn="ctr">
          <a:solidFill>
            <a:schemeClr val="accent3">
              <a:hueOff val="4403125"/>
              <a:satOff val="4468"/>
              <a:lumOff val="2745"/>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23638" tIns="458216" rIns="923638" bIns="99568" numCol="1" spcCol="1270" anchor="t" anchorCtr="0">
          <a:noAutofit/>
        </a:bodyPr>
        <a:lstStyle/>
        <a:p>
          <a:pPr marL="114300" lvl="1" indent="-114300" algn="l" defTabSz="622300">
            <a:lnSpc>
              <a:spcPct val="90000"/>
            </a:lnSpc>
            <a:spcBef>
              <a:spcPct val="0"/>
            </a:spcBef>
            <a:spcAft>
              <a:spcPct val="15000"/>
            </a:spcAft>
            <a:buChar char="•"/>
          </a:pPr>
          <a:r>
            <a:rPr lang="en-US" sz="1400" kern="1200"/>
            <a:t>Refer to “Building Commissioning” in the drop down menu on the State Construction Office website under “Guidelines”.</a:t>
          </a:r>
        </a:p>
      </dsp:txBody>
      <dsp:txXfrm>
        <a:off x="0" y="5237685"/>
        <a:ext cx="11900848" cy="952875"/>
      </dsp:txXfrm>
    </dsp:sp>
    <dsp:sp modelId="{EB01ACF3-0C89-471E-AF04-38E0303F4C73}">
      <dsp:nvSpPr>
        <dsp:cNvPr id="0" name=""/>
        <dsp:cNvSpPr/>
      </dsp:nvSpPr>
      <dsp:spPr>
        <a:xfrm>
          <a:off x="595042" y="4912965"/>
          <a:ext cx="8330593" cy="649440"/>
        </a:xfrm>
        <a:prstGeom prst="roundRect">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14877" tIns="0" rIns="314877" bIns="0" numCol="1" spcCol="1270" anchor="ctr" anchorCtr="0">
          <a:noAutofit/>
        </a:bodyPr>
        <a:lstStyle/>
        <a:p>
          <a:pPr marL="0" lvl="0" indent="0" algn="l" defTabSz="533400">
            <a:lnSpc>
              <a:spcPct val="90000"/>
            </a:lnSpc>
            <a:spcBef>
              <a:spcPct val="0"/>
            </a:spcBef>
            <a:spcAft>
              <a:spcPct val="35000"/>
            </a:spcAft>
            <a:buNone/>
          </a:pPr>
          <a:r>
            <a:rPr lang="en-US" sz="1200" kern="1200" dirty="0"/>
            <a:t>Commissioning Authority shall review the construction document package against the modeling assumptions and shall make recommendations for incorporation into the project by the design team. </a:t>
          </a:r>
        </a:p>
      </dsp:txBody>
      <dsp:txXfrm>
        <a:off x="626745" y="4944668"/>
        <a:ext cx="8267187" cy="586034"/>
      </dsp:txXfrm>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C3D0B5-548A-461B-AE3A-7388589582D4}">
      <dsp:nvSpPr>
        <dsp:cNvPr id="0" name=""/>
        <dsp:cNvSpPr/>
      </dsp:nvSpPr>
      <dsp:spPr>
        <a:xfrm>
          <a:off x="0" y="6411"/>
          <a:ext cx="10958015" cy="1312740"/>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kern="1200"/>
            <a:t>The format shall be 8½ x 11 securely left side bound in the following order.</a:t>
          </a:r>
        </a:p>
      </dsp:txBody>
      <dsp:txXfrm>
        <a:off x="64083" y="70494"/>
        <a:ext cx="10829849" cy="1184574"/>
      </dsp:txXfrm>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F0A1F6-1F12-4FEB-BBF6-D801489FDA70}">
      <dsp:nvSpPr>
        <dsp:cNvPr id="0" name=""/>
        <dsp:cNvSpPr/>
      </dsp:nvSpPr>
      <dsp:spPr>
        <a:xfrm>
          <a:off x="0" y="487410"/>
          <a:ext cx="10958015" cy="1819125"/>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850464" tIns="437388" rIns="850464" bIns="149352" numCol="1" spcCol="1270" anchor="t" anchorCtr="0">
          <a:noAutofit/>
        </a:bodyPr>
        <a:lstStyle/>
        <a:p>
          <a:pPr marL="228600" lvl="1" indent="-228600" algn="l" defTabSz="933450">
            <a:lnSpc>
              <a:spcPct val="90000"/>
            </a:lnSpc>
            <a:spcBef>
              <a:spcPct val="0"/>
            </a:spcBef>
            <a:spcAft>
              <a:spcPct val="15000"/>
            </a:spcAft>
            <a:buChar char="•"/>
          </a:pPr>
          <a:r>
            <a:rPr lang="en-US" sz="2100" kern="1200"/>
            <a:t>Manual Cover – State Construction Office Project ID number and Professional Seals affixed. [Professional Seals may be on a flysheet following the cover] </a:t>
          </a:r>
        </a:p>
        <a:p>
          <a:pPr marL="228600" lvl="1" indent="-228600" algn="l" defTabSz="933450">
            <a:lnSpc>
              <a:spcPct val="90000"/>
            </a:lnSpc>
            <a:spcBef>
              <a:spcPct val="0"/>
            </a:spcBef>
            <a:spcAft>
              <a:spcPct val="15000"/>
            </a:spcAft>
            <a:buChar char="•"/>
          </a:pPr>
          <a:r>
            <a:rPr lang="en-US" sz="2100" kern="1200"/>
            <a:t>Newspaper Advertisement formatted and edited for the project.</a:t>
          </a:r>
        </a:p>
      </dsp:txBody>
      <dsp:txXfrm>
        <a:off x="0" y="487410"/>
        <a:ext cx="10958015" cy="1819125"/>
      </dsp:txXfrm>
    </dsp:sp>
    <dsp:sp modelId="{8A2DE98B-6FAC-487D-BDFE-33580B3C2689}">
      <dsp:nvSpPr>
        <dsp:cNvPr id="0" name=""/>
        <dsp:cNvSpPr/>
      </dsp:nvSpPr>
      <dsp:spPr>
        <a:xfrm>
          <a:off x="547900" y="177450"/>
          <a:ext cx="7670610" cy="619920"/>
        </a:xfrm>
        <a:prstGeom prst="round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89931" tIns="0" rIns="289931" bIns="0" numCol="1" spcCol="1270" anchor="ctr" anchorCtr="0">
          <a:noAutofit/>
        </a:bodyPr>
        <a:lstStyle/>
        <a:p>
          <a:pPr marL="0" lvl="0" indent="0" algn="l" defTabSz="933450">
            <a:lnSpc>
              <a:spcPct val="90000"/>
            </a:lnSpc>
            <a:spcBef>
              <a:spcPct val="0"/>
            </a:spcBef>
            <a:spcAft>
              <a:spcPct val="35000"/>
            </a:spcAft>
            <a:buNone/>
          </a:pPr>
          <a:r>
            <a:rPr lang="en-US" sz="2100" kern="1200" dirty="0"/>
            <a:t>Single Volume Project Manual: </a:t>
          </a:r>
        </a:p>
      </dsp:txBody>
      <dsp:txXfrm>
        <a:off x="578162" y="207712"/>
        <a:ext cx="7610086" cy="559396"/>
      </dsp:txXfrm>
    </dsp:sp>
    <dsp:sp modelId="{59F9C103-9671-4F37-9049-8D1541B7936D}">
      <dsp:nvSpPr>
        <dsp:cNvPr id="0" name=""/>
        <dsp:cNvSpPr/>
      </dsp:nvSpPr>
      <dsp:spPr>
        <a:xfrm>
          <a:off x="0" y="2729895"/>
          <a:ext cx="10958015" cy="5292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sp>
    <dsp:sp modelId="{2A059763-E5ED-402E-9675-D7FD18DF2C59}">
      <dsp:nvSpPr>
        <dsp:cNvPr id="0" name=""/>
        <dsp:cNvSpPr/>
      </dsp:nvSpPr>
      <dsp:spPr>
        <a:xfrm>
          <a:off x="547900" y="2419935"/>
          <a:ext cx="7670610" cy="619920"/>
        </a:xfrm>
        <a:prstGeom prst="round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89931" tIns="0" rIns="289931" bIns="0" numCol="1" spcCol="1270" anchor="ctr" anchorCtr="0">
          <a:noAutofit/>
        </a:bodyPr>
        <a:lstStyle/>
        <a:p>
          <a:pPr marL="0" lvl="0" indent="0" algn="l" defTabSz="933450">
            <a:lnSpc>
              <a:spcPct val="90000"/>
            </a:lnSpc>
            <a:spcBef>
              <a:spcPct val="0"/>
            </a:spcBef>
            <a:spcAft>
              <a:spcPct val="35000"/>
            </a:spcAft>
            <a:buNone/>
          </a:pPr>
          <a:r>
            <a:rPr lang="en-US" sz="2100" kern="1200"/>
            <a:t>Notice to Bidders formatted and edited for the project </a:t>
          </a:r>
        </a:p>
      </dsp:txBody>
      <dsp:txXfrm>
        <a:off x="578162" y="2450197"/>
        <a:ext cx="7610086" cy="559396"/>
      </dsp:txXfrm>
    </dsp:sp>
    <dsp:sp modelId="{427FFED5-BE20-4EB4-879B-2E18A5975C92}">
      <dsp:nvSpPr>
        <dsp:cNvPr id="0" name=""/>
        <dsp:cNvSpPr/>
      </dsp:nvSpPr>
      <dsp:spPr>
        <a:xfrm>
          <a:off x="0" y="3682455"/>
          <a:ext cx="10958015" cy="529200"/>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sp>
    <dsp:sp modelId="{B2B29829-BD51-42D8-8928-359EB45C6FC9}">
      <dsp:nvSpPr>
        <dsp:cNvPr id="0" name=""/>
        <dsp:cNvSpPr/>
      </dsp:nvSpPr>
      <dsp:spPr>
        <a:xfrm>
          <a:off x="547900" y="3372495"/>
          <a:ext cx="7670610" cy="619920"/>
        </a:xfrm>
        <a:prstGeom prst="round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89931" tIns="0" rIns="289931" bIns="0" numCol="1" spcCol="1270" anchor="ctr" anchorCtr="0">
          <a:noAutofit/>
        </a:bodyPr>
        <a:lstStyle/>
        <a:p>
          <a:pPr marL="0" lvl="0" indent="0" algn="l" defTabSz="933450">
            <a:lnSpc>
              <a:spcPct val="90000"/>
            </a:lnSpc>
            <a:spcBef>
              <a:spcPct val="0"/>
            </a:spcBef>
            <a:spcAft>
              <a:spcPct val="35000"/>
            </a:spcAft>
            <a:buNone/>
          </a:pPr>
          <a:r>
            <a:rPr lang="en-US" sz="2100" kern="1200"/>
            <a:t>Table of Contents </a:t>
          </a:r>
        </a:p>
      </dsp:txBody>
      <dsp:txXfrm>
        <a:off x="578162" y="3402757"/>
        <a:ext cx="7610086" cy="559396"/>
      </dsp:txXfrm>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98CAB3-48F3-481E-B895-3C3A258DFBAE}">
      <dsp:nvSpPr>
        <dsp:cNvPr id="0" name=""/>
        <dsp:cNvSpPr/>
      </dsp:nvSpPr>
      <dsp:spPr>
        <a:xfrm>
          <a:off x="0" y="46457"/>
          <a:ext cx="11368585" cy="1295190"/>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l" defTabSz="2400300">
            <a:lnSpc>
              <a:spcPct val="90000"/>
            </a:lnSpc>
            <a:spcBef>
              <a:spcPct val="0"/>
            </a:spcBef>
            <a:spcAft>
              <a:spcPct val="35000"/>
            </a:spcAft>
            <a:buNone/>
          </a:pPr>
          <a:r>
            <a:rPr lang="en-US" sz="5400" kern="1200"/>
            <a:t>Form of Bid Bond </a:t>
          </a:r>
        </a:p>
      </dsp:txBody>
      <dsp:txXfrm>
        <a:off x="63226" y="109683"/>
        <a:ext cx="11242133" cy="1168738"/>
      </dsp:txXfrm>
    </dsp:sp>
    <dsp:sp modelId="{1D2926C2-0170-4A5F-BCB7-F1197359F681}">
      <dsp:nvSpPr>
        <dsp:cNvPr id="0" name=""/>
        <dsp:cNvSpPr/>
      </dsp:nvSpPr>
      <dsp:spPr>
        <a:xfrm>
          <a:off x="0" y="1497167"/>
          <a:ext cx="11368585" cy="1295190"/>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l" defTabSz="2400300">
            <a:lnSpc>
              <a:spcPct val="90000"/>
            </a:lnSpc>
            <a:spcBef>
              <a:spcPct val="0"/>
            </a:spcBef>
            <a:spcAft>
              <a:spcPct val="35000"/>
            </a:spcAft>
            <a:buNone/>
          </a:pPr>
          <a:r>
            <a:rPr lang="en-US" sz="5400" kern="1200" dirty="0"/>
            <a:t>Form of Construction Contract </a:t>
          </a:r>
        </a:p>
      </dsp:txBody>
      <dsp:txXfrm>
        <a:off x="63226" y="1560393"/>
        <a:ext cx="11242133" cy="1168738"/>
      </dsp:txXfrm>
    </dsp:sp>
    <dsp:sp modelId="{F48E7F4A-7957-4EDB-A24C-141A6461676C}">
      <dsp:nvSpPr>
        <dsp:cNvPr id="0" name=""/>
        <dsp:cNvSpPr/>
      </dsp:nvSpPr>
      <dsp:spPr>
        <a:xfrm>
          <a:off x="0" y="2947877"/>
          <a:ext cx="11368585" cy="129519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l" defTabSz="2400300">
            <a:lnSpc>
              <a:spcPct val="90000"/>
            </a:lnSpc>
            <a:spcBef>
              <a:spcPct val="0"/>
            </a:spcBef>
            <a:spcAft>
              <a:spcPct val="35000"/>
            </a:spcAft>
            <a:buNone/>
          </a:pPr>
          <a:r>
            <a:rPr lang="en-US" sz="5400" kern="1200"/>
            <a:t>Form of Performance Bond</a:t>
          </a:r>
        </a:p>
      </dsp:txBody>
      <dsp:txXfrm>
        <a:off x="63226" y="3011103"/>
        <a:ext cx="11242133" cy="1168738"/>
      </dsp:txXfrm>
    </dsp:sp>
    <dsp:sp modelId="{3F90A203-B480-4F8E-8EDD-FEBF7637E4BF}">
      <dsp:nvSpPr>
        <dsp:cNvPr id="0" name=""/>
        <dsp:cNvSpPr/>
      </dsp:nvSpPr>
      <dsp:spPr>
        <a:xfrm>
          <a:off x="0" y="4398587"/>
          <a:ext cx="11368585" cy="1295190"/>
        </a:xfrm>
        <a:prstGeom prst="roundRect">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l" defTabSz="2400300">
            <a:lnSpc>
              <a:spcPct val="90000"/>
            </a:lnSpc>
            <a:spcBef>
              <a:spcPct val="0"/>
            </a:spcBef>
            <a:spcAft>
              <a:spcPct val="35000"/>
            </a:spcAft>
            <a:buNone/>
          </a:pPr>
          <a:r>
            <a:rPr lang="en-US" sz="5400" kern="1200"/>
            <a:t>Form of Payment Bond </a:t>
          </a:r>
        </a:p>
      </dsp:txBody>
      <dsp:txXfrm>
        <a:off x="63226" y="4461813"/>
        <a:ext cx="11242133" cy="1168738"/>
      </dsp:txXfrm>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51E230-9D1D-4FD0-B5FA-22C78D38C459}">
      <dsp:nvSpPr>
        <dsp:cNvPr id="0" name=""/>
        <dsp:cNvSpPr/>
      </dsp:nvSpPr>
      <dsp:spPr>
        <a:xfrm>
          <a:off x="0" y="753523"/>
          <a:ext cx="11122925" cy="983384"/>
        </a:xfrm>
        <a:prstGeom prst="round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l" defTabSz="1822450">
            <a:lnSpc>
              <a:spcPct val="90000"/>
            </a:lnSpc>
            <a:spcBef>
              <a:spcPct val="0"/>
            </a:spcBef>
            <a:spcAft>
              <a:spcPct val="35000"/>
            </a:spcAft>
            <a:buNone/>
          </a:pPr>
          <a:r>
            <a:rPr lang="en-US" sz="4100" kern="1200"/>
            <a:t>Sheet for attaching Power of Attorney </a:t>
          </a:r>
        </a:p>
      </dsp:txBody>
      <dsp:txXfrm>
        <a:off x="48005" y="801528"/>
        <a:ext cx="11026915" cy="887374"/>
      </dsp:txXfrm>
    </dsp:sp>
    <dsp:sp modelId="{20E3C81F-DB02-4A60-B480-ED0715874106}">
      <dsp:nvSpPr>
        <dsp:cNvPr id="0" name=""/>
        <dsp:cNvSpPr/>
      </dsp:nvSpPr>
      <dsp:spPr>
        <a:xfrm>
          <a:off x="0" y="1854988"/>
          <a:ext cx="11122925" cy="983384"/>
        </a:xfrm>
        <a:prstGeom prst="roundRect">
          <a:avLst/>
        </a:prstGeom>
        <a:solidFill>
          <a:schemeClr val="accent4">
            <a:hueOff val="-5160250"/>
            <a:satOff val="5730"/>
            <a:lumOff val="-437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l" defTabSz="1822450">
            <a:lnSpc>
              <a:spcPct val="90000"/>
            </a:lnSpc>
            <a:spcBef>
              <a:spcPct val="0"/>
            </a:spcBef>
            <a:spcAft>
              <a:spcPct val="35000"/>
            </a:spcAft>
            <a:buNone/>
          </a:pPr>
          <a:r>
            <a:rPr lang="en-US" sz="4100" kern="1200"/>
            <a:t>Sheet for attaching Insurance Certificates </a:t>
          </a:r>
        </a:p>
      </dsp:txBody>
      <dsp:txXfrm>
        <a:off x="48005" y="1902993"/>
        <a:ext cx="11026915" cy="887374"/>
      </dsp:txXfrm>
    </dsp:sp>
    <dsp:sp modelId="{0D696607-0A4E-4166-96BA-394B335DFFC6}">
      <dsp:nvSpPr>
        <dsp:cNvPr id="0" name=""/>
        <dsp:cNvSpPr/>
      </dsp:nvSpPr>
      <dsp:spPr>
        <a:xfrm>
          <a:off x="0" y="2956452"/>
          <a:ext cx="11122925" cy="983384"/>
        </a:xfrm>
        <a:prstGeom prst="roundRect">
          <a:avLst/>
        </a:prstGeom>
        <a:solidFill>
          <a:schemeClr val="accent4">
            <a:hueOff val="-10320500"/>
            <a:satOff val="11461"/>
            <a:lumOff val="-875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l" defTabSz="1822450">
            <a:lnSpc>
              <a:spcPct val="90000"/>
            </a:lnSpc>
            <a:spcBef>
              <a:spcPct val="0"/>
            </a:spcBef>
            <a:spcAft>
              <a:spcPct val="35000"/>
            </a:spcAft>
            <a:buNone/>
          </a:pPr>
          <a:r>
            <a:rPr lang="en-US" sz="4100" kern="1200"/>
            <a:t>Approval of the Attorney General </a:t>
          </a:r>
        </a:p>
      </dsp:txBody>
      <dsp:txXfrm>
        <a:off x="48005" y="3004457"/>
        <a:ext cx="11026915" cy="887374"/>
      </dsp:txXfrm>
    </dsp:sp>
    <dsp:sp modelId="{20F5C94E-1DA3-4634-91EC-AED382892766}">
      <dsp:nvSpPr>
        <dsp:cNvPr id="0" name=""/>
        <dsp:cNvSpPr/>
      </dsp:nvSpPr>
      <dsp:spPr>
        <a:xfrm>
          <a:off x="0" y="4057918"/>
          <a:ext cx="11122925" cy="983384"/>
        </a:xfrm>
        <a:prstGeom prst="round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l" defTabSz="1822450">
            <a:lnSpc>
              <a:spcPct val="90000"/>
            </a:lnSpc>
            <a:spcBef>
              <a:spcPct val="0"/>
            </a:spcBef>
            <a:spcAft>
              <a:spcPct val="35000"/>
            </a:spcAft>
            <a:buNone/>
          </a:pPr>
          <a:r>
            <a:rPr lang="en-US" sz="4100" kern="1200"/>
            <a:t>Office of State Budget and Management.</a:t>
          </a:r>
        </a:p>
      </dsp:txBody>
      <dsp:txXfrm>
        <a:off x="48005" y="4105923"/>
        <a:ext cx="11026915" cy="887374"/>
      </dsp:txXfrm>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E9E189-F460-4917-A928-4C77E498F5F1}">
      <dsp:nvSpPr>
        <dsp:cNvPr id="0" name=""/>
        <dsp:cNvSpPr/>
      </dsp:nvSpPr>
      <dsp:spPr>
        <a:xfrm>
          <a:off x="0" y="115207"/>
          <a:ext cx="10839450" cy="123552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Identify the specific physical location where bids will be received including the building name, floor, and room/room number, and the name of the person to receive bids. </a:t>
          </a:r>
        </a:p>
      </dsp:txBody>
      <dsp:txXfrm>
        <a:off x="60313" y="175520"/>
        <a:ext cx="10718824" cy="1114894"/>
      </dsp:txXfrm>
    </dsp:sp>
    <dsp:sp modelId="{6D1F6B26-1670-4196-9637-A310D6FD9D66}">
      <dsp:nvSpPr>
        <dsp:cNvPr id="0" name=""/>
        <dsp:cNvSpPr/>
      </dsp:nvSpPr>
      <dsp:spPr>
        <a:xfrm>
          <a:off x="0" y="1414087"/>
          <a:ext cx="10839450" cy="1235520"/>
        </a:xfrm>
        <a:prstGeom prst="roundRect">
          <a:avLst/>
        </a:prstGeom>
        <a:gradFill rotWithShape="0">
          <a:gsLst>
            <a:gs pos="0">
              <a:schemeClr val="accent4">
                <a:hueOff val="-5160250"/>
                <a:satOff val="5730"/>
                <a:lumOff val="-4379"/>
                <a:alphaOff val="0"/>
                <a:tint val="96000"/>
                <a:lumMod val="104000"/>
              </a:schemeClr>
            </a:gs>
            <a:gs pos="100000">
              <a:schemeClr val="accent4">
                <a:hueOff val="-5160250"/>
                <a:satOff val="5730"/>
                <a:lumOff val="-4379"/>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Ensure adequate access or parking is available for bidders. </a:t>
          </a:r>
        </a:p>
      </dsp:txBody>
      <dsp:txXfrm>
        <a:off x="60313" y="1474400"/>
        <a:ext cx="10718824" cy="1114894"/>
      </dsp:txXfrm>
    </dsp:sp>
    <dsp:sp modelId="{6D1AA59C-6C5E-4300-A54D-7373BEF09681}">
      <dsp:nvSpPr>
        <dsp:cNvPr id="0" name=""/>
        <dsp:cNvSpPr/>
      </dsp:nvSpPr>
      <dsp:spPr>
        <a:xfrm>
          <a:off x="0" y="2712967"/>
          <a:ext cx="10839450" cy="1235520"/>
        </a:xfrm>
        <a:prstGeom prst="roundRect">
          <a:avLst/>
        </a:prstGeom>
        <a:gradFill rotWithShape="0">
          <a:gsLst>
            <a:gs pos="0">
              <a:schemeClr val="accent4">
                <a:hueOff val="-10320500"/>
                <a:satOff val="11461"/>
                <a:lumOff val="-8758"/>
                <a:alphaOff val="0"/>
                <a:tint val="96000"/>
                <a:lumMod val="104000"/>
              </a:schemeClr>
            </a:gs>
            <a:gs pos="100000">
              <a:schemeClr val="accent4">
                <a:hueOff val="-10320500"/>
                <a:satOff val="11461"/>
                <a:lumOff val="-8758"/>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The bid opening must be held in a “public place” meaning publicly owned facility and not a private facility or office. </a:t>
          </a:r>
        </a:p>
      </dsp:txBody>
      <dsp:txXfrm>
        <a:off x="60313" y="2773280"/>
        <a:ext cx="10718824" cy="1114894"/>
      </dsp:txXfrm>
    </dsp:sp>
    <dsp:sp modelId="{6E26EF70-05CB-458A-ABC5-B4DB4AC21D5E}">
      <dsp:nvSpPr>
        <dsp:cNvPr id="0" name=""/>
        <dsp:cNvSpPr/>
      </dsp:nvSpPr>
      <dsp:spPr>
        <a:xfrm>
          <a:off x="0" y="4011847"/>
          <a:ext cx="10839450" cy="1235520"/>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There must be a “physical address” for use by delivery services or postal service (NO P.O. Box). </a:t>
          </a:r>
        </a:p>
      </dsp:txBody>
      <dsp:txXfrm>
        <a:off x="60313" y="4072160"/>
        <a:ext cx="10718824" cy="1114894"/>
      </dsp:txXfrm>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D992E4-EAA1-4A16-BED2-BEACC92CFC6E}">
      <dsp:nvSpPr>
        <dsp:cNvPr id="0" name=""/>
        <dsp:cNvSpPr/>
      </dsp:nvSpPr>
      <dsp:spPr>
        <a:xfrm>
          <a:off x="0" y="591667"/>
          <a:ext cx="11172825" cy="115362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t>Many state facilities have centralized mail service that can be problematic in timely delivery of bids. </a:t>
          </a:r>
        </a:p>
      </dsp:txBody>
      <dsp:txXfrm>
        <a:off x="56315" y="647982"/>
        <a:ext cx="11060195" cy="1040990"/>
      </dsp:txXfrm>
    </dsp:sp>
    <dsp:sp modelId="{E4C53D8D-DD7D-4E54-899D-5F29435E0B7C}">
      <dsp:nvSpPr>
        <dsp:cNvPr id="0" name=""/>
        <dsp:cNvSpPr/>
      </dsp:nvSpPr>
      <dsp:spPr>
        <a:xfrm>
          <a:off x="0" y="1828807"/>
          <a:ext cx="11172825" cy="1153620"/>
        </a:xfrm>
        <a:prstGeom prst="roundRect">
          <a:avLst/>
        </a:prstGeom>
        <a:gradFill rotWithShape="0">
          <a:gsLst>
            <a:gs pos="0">
              <a:schemeClr val="accent4">
                <a:hueOff val="-5160250"/>
                <a:satOff val="5730"/>
                <a:lumOff val="-4379"/>
                <a:alphaOff val="0"/>
                <a:tint val="96000"/>
                <a:lumMod val="104000"/>
              </a:schemeClr>
            </a:gs>
            <a:gs pos="100000">
              <a:schemeClr val="accent4">
                <a:hueOff val="-5160250"/>
                <a:satOff val="5730"/>
                <a:lumOff val="-4379"/>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t>If the pre-bid location is the same as the bid opening, then bidders are less likely to have delivery problems on bid day. </a:t>
          </a:r>
        </a:p>
      </dsp:txBody>
      <dsp:txXfrm>
        <a:off x="56315" y="1885122"/>
        <a:ext cx="11060195" cy="1040990"/>
      </dsp:txXfrm>
    </dsp:sp>
    <dsp:sp modelId="{9A5A96BD-349B-45F2-865B-71BA48AEC465}">
      <dsp:nvSpPr>
        <dsp:cNvPr id="0" name=""/>
        <dsp:cNvSpPr/>
      </dsp:nvSpPr>
      <dsp:spPr>
        <a:xfrm>
          <a:off x="0" y="3065946"/>
          <a:ext cx="11172825" cy="1153620"/>
        </a:xfrm>
        <a:prstGeom prst="roundRect">
          <a:avLst/>
        </a:prstGeom>
        <a:gradFill rotWithShape="0">
          <a:gsLst>
            <a:gs pos="0">
              <a:schemeClr val="accent4">
                <a:hueOff val="-10320500"/>
                <a:satOff val="11461"/>
                <a:lumOff val="-8758"/>
                <a:alphaOff val="0"/>
                <a:tint val="96000"/>
                <a:lumMod val="104000"/>
              </a:schemeClr>
            </a:gs>
            <a:gs pos="100000">
              <a:schemeClr val="accent4">
                <a:hueOff val="-10320500"/>
                <a:satOff val="11461"/>
                <a:lumOff val="-8758"/>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t>The bid opening and bid receiving location must be the same to avoid confusion. </a:t>
          </a:r>
        </a:p>
      </dsp:txBody>
      <dsp:txXfrm>
        <a:off x="56315" y="3122261"/>
        <a:ext cx="11060195" cy="1040990"/>
      </dsp:txXfrm>
    </dsp:sp>
    <dsp:sp modelId="{307DEB72-6B81-4D3C-9ED4-5710B1BA3736}">
      <dsp:nvSpPr>
        <dsp:cNvPr id="0" name=""/>
        <dsp:cNvSpPr/>
      </dsp:nvSpPr>
      <dsp:spPr>
        <a:xfrm>
          <a:off x="0" y="4303087"/>
          <a:ext cx="11172825" cy="1153620"/>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t>The prospective bidder is responsible for on-time delivery of his bid at the proper location and time.</a:t>
          </a:r>
        </a:p>
      </dsp:txBody>
      <dsp:txXfrm>
        <a:off x="56315" y="4359402"/>
        <a:ext cx="11060195" cy="1040990"/>
      </dsp:txXfrm>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06EEC3-F2F8-4D87-B8EB-395FF5986992}">
      <dsp:nvSpPr>
        <dsp:cNvPr id="0" name=""/>
        <dsp:cNvSpPr/>
      </dsp:nvSpPr>
      <dsp:spPr>
        <a:xfrm>
          <a:off x="9788" y="1217422"/>
          <a:ext cx="2925525" cy="3400923"/>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Instructions to Bidders and General Conditions of the Contract: </a:t>
          </a:r>
        </a:p>
      </dsp:txBody>
      <dsp:txXfrm>
        <a:off x="95474" y="1303108"/>
        <a:ext cx="2754153" cy="3229551"/>
      </dsp:txXfrm>
    </dsp:sp>
    <dsp:sp modelId="{D275DBE7-797C-41C5-90E2-B2B4A2D2B512}">
      <dsp:nvSpPr>
        <dsp:cNvPr id="0" name=""/>
        <dsp:cNvSpPr/>
      </dsp:nvSpPr>
      <dsp:spPr>
        <a:xfrm>
          <a:off x="3227866" y="2555119"/>
          <a:ext cx="620211" cy="725530"/>
        </a:xfrm>
        <a:prstGeom prst="rightArrow">
          <a:avLst>
            <a:gd name="adj1" fmla="val 60000"/>
            <a:gd name="adj2" fmla="val 5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3227866" y="2700225"/>
        <a:ext cx="434148" cy="435318"/>
      </dsp:txXfrm>
    </dsp:sp>
    <dsp:sp modelId="{57B24025-3FC5-4F0A-9EB4-0A91FEA64CDF}">
      <dsp:nvSpPr>
        <dsp:cNvPr id="0" name=""/>
        <dsp:cNvSpPr/>
      </dsp:nvSpPr>
      <dsp:spPr>
        <a:xfrm>
          <a:off x="4105523" y="1217422"/>
          <a:ext cx="2925525" cy="3400923"/>
        </a:xfrm>
        <a:prstGeom prst="roundRect">
          <a:avLst>
            <a:gd name="adj" fmla="val 10000"/>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Form OC-15: This document is to be used for single and multi-prime bidding on State capital construction projects and Community College projects that are reviewed, approved, and inspected by the State Construction Office.</a:t>
          </a:r>
        </a:p>
      </dsp:txBody>
      <dsp:txXfrm>
        <a:off x="4191209" y="1303108"/>
        <a:ext cx="2754153" cy="3229551"/>
      </dsp:txXfrm>
    </dsp:sp>
    <dsp:sp modelId="{EF46D410-05F3-4412-8EF9-2BB029E4A780}">
      <dsp:nvSpPr>
        <dsp:cNvPr id="0" name=""/>
        <dsp:cNvSpPr/>
      </dsp:nvSpPr>
      <dsp:spPr>
        <a:xfrm>
          <a:off x="7323601" y="2555119"/>
          <a:ext cx="620211" cy="725530"/>
        </a:xfrm>
        <a:prstGeom prst="rightArrow">
          <a:avLst>
            <a:gd name="adj1" fmla="val 60000"/>
            <a:gd name="adj2" fmla="val 50000"/>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7323601" y="2700225"/>
        <a:ext cx="434148" cy="435318"/>
      </dsp:txXfrm>
    </dsp:sp>
    <dsp:sp modelId="{82C90850-8359-407E-B965-0C8F8B9F687C}">
      <dsp:nvSpPr>
        <dsp:cNvPr id="0" name=""/>
        <dsp:cNvSpPr/>
      </dsp:nvSpPr>
      <dsp:spPr>
        <a:xfrm>
          <a:off x="8201259" y="1217422"/>
          <a:ext cx="2925525" cy="3400923"/>
        </a:xfrm>
        <a:prstGeom prst="roundRect">
          <a:avLst>
            <a:gd name="adj" fmla="val 10000"/>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For projects less than $2 million, constituent institutions of UNC system use a modified version of the OC-15, the Instructions to Bidders, and the General Conditions of the Contract Standard Form for Construction Projects. </a:t>
          </a:r>
        </a:p>
      </dsp:txBody>
      <dsp:txXfrm>
        <a:off x="8286945" y="1303108"/>
        <a:ext cx="2754153" cy="3229551"/>
      </dsp:txXfrm>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73AD39-D6D3-4092-8945-C0E0BEB62712}">
      <dsp:nvSpPr>
        <dsp:cNvPr id="0" name=""/>
        <dsp:cNvSpPr/>
      </dsp:nvSpPr>
      <dsp:spPr>
        <a:xfrm>
          <a:off x="4168" y="199"/>
          <a:ext cx="11592259" cy="2825097"/>
        </a:xfrm>
        <a:prstGeom prst="roundRect">
          <a:avLst>
            <a:gd name="adj" fmla="val 10000"/>
          </a:avLst>
        </a:prstGeom>
        <a:solidFill>
          <a:schemeClr val="accen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ctr" defTabSz="1822450">
            <a:lnSpc>
              <a:spcPct val="90000"/>
            </a:lnSpc>
            <a:spcBef>
              <a:spcPct val="0"/>
            </a:spcBef>
            <a:spcAft>
              <a:spcPct val="35000"/>
            </a:spcAft>
            <a:buNone/>
          </a:pPr>
          <a:r>
            <a:rPr lang="en-US" sz="4100" kern="1200"/>
            <a:t>Supplementary General Conditions shall be prepared by the Designer and are reserved for additions or modifications as indicated below:</a:t>
          </a:r>
        </a:p>
      </dsp:txBody>
      <dsp:txXfrm>
        <a:off x="86912" y="82943"/>
        <a:ext cx="11426771" cy="2659609"/>
      </dsp:txXfrm>
    </dsp:sp>
    <dsp:sp modelId="{7D138666-0F8B-4E85-99C3-020625929672}">
      <dsp:nvSpPr>
        <dsp:cNvPr id="0" name=""/>
        <dsp:cNvSpPr/>
      </dsp:nvSpPr>
      <dsp:spPr>
        <a:xfrm>
          <a:off x="4168" y="3133301"/>
          <a:ext cx="3659172" cy="2825097"/>
        </a:xfrm>
        <a:prstGeom prst="roundRect">
          <a:avLst>
            <a:gd name="adj" fmla="val 10000"/>
          </a:avLst>
        </a:prstGeom>
        <a:solidFill>
          <a:schemeClr val="accent3">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General Conditions Article 1.b: Owner may be Trustee of a Community College. </a:t>
          </a:r>
        </a:p>
      </dsp:txBody>
      <dsp:txXfrm>
        <a:off x="86912" y="3216045"/>
        <a:ext cx="3493684" cy="2659609"/>
      </dsp:txXfrm>
    </dsp:sp>
    <dsp:sp modelId="{17D28792-96E5-4B38-AE89-0EFD90B2D226}">
      <dsp:nvSpPr>
        <dsp:cNvPr id="0" name=""/>
        <dsp:cNvSpPr/>
      </dsp:nvSpPr>
      <dsp:spPr>
        <a:xfrm>
          <a:off x="3970712" y="3133301"/>
          <a:ext cx="3659172" cy="2825097"/>
        </a:xfrm>
        <a:prstGeom prst="roundRect">
          <a:avLst>
            <a:gd name="adj" fmla="val 10000"/>
          </a:avLst>
        </a:prstGeom>
        <a:solidFill>
          <a:schemeClr val="accent3">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General Conditions Article 14.e: If the service of a surveyor is required for bench marks, elevations, layout, and utilities. </a:t>
          </a:r>
        </a:p>
      </dsp:txBody>
      <dsp:txXfrm>
        <a:off x="4053456" y="3216045"/>
        <a:ext cx="3493684" cy="2659609"/>
      </dsp:txXfrm>
    </dsp:sp>
    <dsp:sp modelId="{4AD2421A-59ED-44F9-A1D0-FFCA8A66875C}">
      <dsp:nvSpPr>
        <dsp:cNvPr id="0" name=""/>
        <dsp:cNvSpPr/>
      </dsp:nvSpPr>
      <dsp:spPr>
        <a:xfrm>
          <a:off x="7937255" y="3133301"/>
          <a:ext cx="3659172" cy="2825097"/>
        </a:xfrm>
        <a:prstGeom prst="roundRect">
          <a:avLst>
            <a:gd name="adj" fmla="val 10000"/>
          </a:avLst>
        </a:prstGeom>
        <a:solidFill>
          <a:schemeClr val="accent3">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General Conditions Article 14.f: If the project is a single prime construction contract, the single prime contractor by default is the project expeditor. See General Conditions Article 1.i.</a:t>
          </a:r>
        </a:p>
      </dsp:txBody>
      <dsp:txXfrm>
        <a:off x="8019999" y="3216045"/>
        <a:ext cx="3493684" cy="2659609"/>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98216C8-F7FE-4B5A-B304-FA3318B50158}">
      <dsp:nvSpPr>
        <dsp:cNvPr id="0" name=""/>
        <dsp:cNvSpPr/>
      </dsp:nvSpPr>
      <dsp:spPr>
        <a:xfrm rot="5400000">
          <a:off x="5190744" y="-672846"/>
          <a:ext cx="4541520" cy="7022592"/>
        </a:xfrm>
        <a:prstGeom prst="round2SameRect">
          <a:avLst/>
        </a:prstGeom>
        <a:solidFill>
          <a:schemeClr val="accent4">
            <a:tint val="40000"/>
            <a:alpha val="90000"/>
            <a:hueOff val="0"/>
            <a:satOff val="0"/>
            <a:lumOff val="0"/>
            <a:alphaOff val="0"/>
          </a:schemeClr>
        </a:solidFill>
        <a:ln w="9525" cap="rnd" cmpd="sng" algn="ctr">
          <a:solidFill>
            <a:schemeClr val="accent4">
              <a:tint val="40000"/>
              <a:alpha val="90000"/>
              <a:hueOff val="0"/>
              <a:satOff val="0"/>
              <a:lumOff val="0"/>
              <a:alphaOff val="0"/>
            </a:schemeClr>
          </a:solidFill>
          <a:prstDash val="solid"/>
        </a:ln>
        <a:effectLst>
          <a:innerShdw blurRad="50800" dist="25400" dir="13500000">
            <a:srgbClr val="000000">
              <a:alpha val="55000"/>
            </a:srgbClr>
          </a:inn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US" sz="2600" kern="1200"/>
            <a:t>University Project Exemptions</a:t>
          </a:r>
        </a:p>
        <a:p>
          <a:pPr marL="228600" lvl="1" indent="-228600" algn="l" defTabSz="1155700">
            <a:lnSpc>
              <a:spcPct val="90000"/>
            </a:lnSpc>
            <a:spcBef>
              <a:spcPct val="0"/>
            </a:spcBef>
            <a:spcAft>
              <a:spcPct val="15000"/>
            </a:spcAft>
            <a:buChar char="•"/>
          </a:pPr>
          <a:r>
            <a:rPr lang="en-US" sz="2600" kern="1200"/>
            <a:t>Community College Project Exemptions</a:t>
          </a:r>
        </a:p>
        <a:p>
          <a:pPr marL="228600" lvl="1" indent="-228600" algn="l" defTabSz="1155700">
            <a:lnSpc>
              <a:spcPct val="90000"/>
            </a:lnSpc>
            <a:spcBef>
              <a:spcPct val="0"/>
            </a:spcBef>
            <a:spcAft>
              <a:spcPct val="15000"/>
            </a:spcAft>
            <a:buChar char="•"/>
          </a:pPr>
          <a:r>
            <a:rPr lang="en-US" sz="2600" kern="1200"/>
            <a:t>Other Facility Exemptions</a:t>
          </a:r>
        </a:p>
        <a:p>
          <a:pPr marL="228600" lvl="1" indent="-228600" algn="l" defTabSz="1155700">
            <a:lnSpc>
              <a:spcPct val="90000"/>
            </a:lnSpc>
            <a:spcBef>
              <a:spcPct val="0"/>
            </a:spcBef>
            <a:spcAft>
              <a:spcPct val="15000"/>
            </a:spcAft>
            <a:buChar char="•"/>
          </a:pPr>
          <a:r>
            <a:rPr lang="en-US" sz="2600" kern="1200"/>
            <a:t>Privately Funded Projects on State Owned Land</a:t>
          </a:r>
        </a:p>
        <a:p>
          <a:pPr marL="228600" lvl="1" indent="-228600" algn="l" defTabSz="1155700">
            <a:lnSpc>
              <a:spcPct val="90000"/>
            </a:lnSpc>
            <a:spcBef>
              <a:spcPct val="0"/>
            </a:spcBef>
            <a:spcAft>
              <a:spcPct val="15000"/>
            </a:spcAft>
            <a:buChar char="•"/>
          </a:pPr>
          <a:r>
            <a:rPr lang="en-US" sz="2600" kern="1200"/>
            <a:t>Privately Funded Projects on Private Land</a:t>
          </a:r>
        </a:p>
        <a:p>
          <a:pPr marL="228600" lvl="1" indent="-228600" algn="l" defTabSz="1155700">
            <a:lnSpc>
              <a:spcPct val="90000"/>
            </a:lnSpc>
            <a:spcBef>
              <a:spcPct val="0"/>
            </a:spcBef>
            <a:spcAft>
              <a:spcPct val="15000"/>
            </a:spcAft>
            <a:buChar char="•"/>
          </a:pPr>
          <a:r>
            <a:rPr lang="en-US" sz="2600" kern="1200"/>
            <a:t>Privately Funded Projects on Community College Land</a:t>
          </a:r>
        </a:p>
      </dsp:txBody>
      <dsp:txXfrm rot="-5400000">
        <a:off x="3950209" y="789388"/>
        <a:ext cx="6800893" cy="4098122"/>
      </dsp:txXfrm>
    </dsp:sp>
    <dsp:sp modelId="{2CF96F7E-B308-43E0-87E7-7135926DBEC6}">
      <dsp:nvSpPr>
        <dsp:cNvPr id="0" name=""/>
        <dsp:cNvSpPr/>
      </dsp:nvSpPr>
      <dsp:spPr>
        <a:xfrm>
          <a:off x="0" y="0"/>
          <a:ext cx="3950208" cy="567690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48590" tIns="74295" rIns="148590" bIns="74295" numCol="1" spcCol="1270" anchor="ctr" anchorCtr="0">
          <a:noAutofit/>
        </a:bodyPr>
        <a:lstStyle/>
        <a:p>
          <a:pPr marL="0" lvl="0" indent="0" algn="ctr" defTabSz="1733550">
            <a:lnSpc>
              <a:spcPct val="90000"/>
            </a:lnSpc>
            <a:spcBef>
              <a:spcPct val="0"/>
            </a:spcBef>
            <a:spcAft>
              <a:spcPct val="35000"/>
            </a:spcAft>
            <a:buNone/>
          </a:pPr>
          <a:r>
            <a:rPr lang="en-US" sz="3900" b="1" i="1" kern="1200"/>
            <a:t>Capital Improvement Project Oversight</a:t>
          </a:r>
          <a:endParaRPr lang="en-US" sz="3900" kern="1200"/>
        </a:p>
      </dsp:txBody>
      <dsp:txXfrm>
        <a:off x="192833" y="192833"/>
        <a:ext cx="3564542" cy="5291234"/>
      </dsp:txXfrm>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481889-DB27-4888-A765-5390002E5D10}">
      <dsp:nvSpPr>
        <dsp:cNvPr id="0" name=""/>
        <dsp:cNvSpPr/>
      </dsp:nvSpPr>
      <dsp:spPr>
        <a:xfrm>
          <a:off x="3818" y="259"/>
          <a:ext cx="8111161" cy="2824432"/>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t>Minority Business Enterprise Guidelines, a contractor list form, Affidavits A, B, C, D, and Appendix E are available on State Construction Office website and require no editing. </a:t>
          </a:r>
        </a:p>
      </dsp:txBody>
      <dsp:txXfrm>
        <a:off x="86543" y="82984"/>
        <a:ext cx="7945711" cy="2658982"/>
      </dsp:txXfrm>
    </dsp:sp>
    <dsp:sp modelId="{5D580BCF-11C3-4CFA-84A3-02A077E809FF}">
      <dsp:nvSpPr>
        <dsp:cNvPr id="0" name=""/>
        <dsp:cNvSpPr/>
      </dsp:nvSpPr>
      <dsp:spPr>
        <a:xfrm>
          <a:off x="3818" y="3120259"/>
          <a:ext cx="2560341" cy="2824432"/>
        </a:xfrm>
        <a:prstGeom prst="roundRect">
          <a:avLst>
            <a:gd name="adj" fmla="val 10000"/>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The Guidelines and Appendix E should follow the Supplementary General Conditions in the manual. </a:t>
          </a:r>
        </a:p>
      </dsp:txBody>
      <dsp:txXfrm>
        <a:off x="78808" y="3195249"/>
        <a:ext cx="2410361" cy="2674452"/>
      </dsp:txXfrm>
    </dsp:sp>
    <dsp:sp modelId="{84AF94CF-90B0-435A-BC43-5CAE4BE64A33}">
      <dsp:nvSpPr>
        <dsp:cNvPr id="0" name=""/>
        <dsp:cNvSpPr/>
      </dsp:nvSpPr>
      <dsp:spPr>
        <a:xfrm>
          <a:off x="2779228" y="3120259"/>
          <a:ext cx="2560341" cy="2824432"/>
        </a:xfrm>
        <a:prstGeom prst="roundRect">
          <a:avLst>
            <a:gd name="adj" fmla="val 10000"/>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The List and Affidavits A-D should follow the Proposal Form. </a:t>
          </a:r>
        </a:p>
      </dsp:txBody>
      <dsp:txXfrm>
        <a:off x="2854218" y="3195249"/>
        <a:ext cx="2410361" cy="2674452"/>
      </dsp:txXfrm>
    </dsp:sp>
    <dsp:sp modelId="{A7F1CB39-D25B-472E-829B-B1AFFD9FC916}">
      <dsp:nvSpPr>
        <dsp:cNvPr id="0" name=""/>
        <dsp:cNvSpPr/>
      </dsp:nvSpPr>
      <dsp:spPr>
        <a:xfrm>
          <a:off x="5554639" y="3120259"/>
          <a:ext cx="2560341" cy="2824432"/>
        </a:xfrm>
        <a:prstGeom prst="roundRect">
          <a:avLst>
            <a:gd name="adj" fmla="val 10000"/>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The MBE guidelines and MBE forms provide all necessary instructions for use and are available on the State Construction Office website. </a:t>
          </a:r>
        </a:p>
      </dsp:txBody>
      <dsp:txXfrm>
        <a:off x="5629629" y="3195249"/>
        <a:ext cx="2410361" cy="2674452"/>
      </dsp:txXfrm>
    </dsp:sp>
    <dsp:sp modelId="{04B9CB95-820A-4004-90E2-E1FEE0FABBBE}">
      <dsp:nvSpPr>
        <dsp:cNvPr id="0" name=""/>
        <dsp:cNvSpPr/>
      </dsp:nvSpPr>
      <dsp:spPr>
        <a:xfrm>
          <a:off x="8545117" y="259"/>
          <a:ext cx="2560341" cy="2824432"/>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t>MBE Identification List and either Affidavit A or Affidavit B must be submitted with the bid.</a:t>
          </a:r>
        </a:p>
      </dsp:txBody>
      <dsp:txXfrm>
        <a:off x="8620107" y="75249"/>
        <a:ext cx="2410361" cy="2674452"/>
      </dsp:txXfrm>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2E915B-DB53-4597-8545-30D62276AA2F}">
      <dsp:nvSpPr>
        <dsp:cNvPr id="0" name=""/>
        <dsp:cNvSpPr/>
      </dsp:nvSpPr>
      <dsp:spPr>
        <a:xfrm>
          <a:off x="12552" y="3654"/>
          <a:ext cx="6560241" cy="2624096"/>
        </a:xfrm>
        <a:prstGeom prst="chevron">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11430" rIns="0" bIns="11430" numCol="1" spcCol="1270" anchor="ctr" anchorCtr="0">
          <a:noAutofit/>
        </a:bodyPr>
        <a:lstStyle/>
        <a:p>
          <a:pPr marL="0" lvl="0" indent="0" algn="ctr" defTabSz="800100">
            <a:lnSpc>
              <a:spcPct val="90000"/>
            </a:lnSpc>
            <a:spcBef>
              <a:spcPct val="0"/>
            </a:spcBef>
            <a:spcAft>
              <a:spcPct val="35000"/>
            </a:spcAft>
            <a:buNone/>
          </a:pPr>
          <a:r>
            <a:rPr lang="en-US" sz="1800" kern="1200"/>
            <a:t>While the use of alternates may be helpful in controlling budget, such alternates should be held to a minimum, be as simple as possible, be thoughtfully configured in consideration of the size of the project verses the size/value of the alternates, and not more than 10% of the construction budget. </a:t>
          </a:r>
        </a:p>
      </dsp:txBody>
      <dsp:txXfrm>
        <a:off x="1324600" y="3654"/>
        <a:ext cx="3936145" cy="2624096"/>
      </dsp:txXfrm>
    </dsp:sp>
    <dsp:sp modelId="{B4C6A793-C8A9-4594-803C-2B0635756D51}">
      <dsp:nvSpPr>
        <dsp:cNvPr id="0" name=""/>
        <dsp:cNvSpPr/>
      </dsp:nvSpPr>
      <dsp:spPr>
        <a:xfrm>
          <a:off x="5719962" y="226702"/>
          <a:ext cx="5445000" cy="2178000"/>
        </a:xfrm>
        <a:prstGeom prst="chevron">
          <a:avLst/>
        </a:prstGeom>
        <a:solidFill>
          <a:schemeClr val="accent2">
            <a:tint val="40000"/>
            <a:alpha val="90000"/>
            <a:hueOff val="0"/>
            <a:satOff val="0"/>
            <a:lumOff val="0"/>
            <a:alphaOff val="0"/>
          </a:schemeClr>
        </a:solidFill>
        <a:ln w="9525" cap="rnd" cmpd="sng" algn="ctr">
          <a:solidFill>
            <a:schemeClr val="accent2">
              <a:tint val="40000"/>
              <a:alpha val="90000"/>
              <a:hueOff val="0"/>
              <a:satOff val="0"/>
              <a:lumOff val="0"/>
              <a:alphaOff val="0"/>
            </a:schemeClr>
          </a:solidFill>
          <a:prstDash val="solid"/>
        </a:ln>
        <a:effectLst>
          <a:innerShdw blurRad="50800" dist="25400" dir="13500000">
            <a:srgbClr val="000000">
              <a:alpha val="55000"/>
            </a:srgbClr>
          </a:inn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8100" tIns="19050" rIns="0" bIns="19050" numCol="1" spcCol="1270" anchor="ctr" anchorCtr="0">
          <a:noAutofit/>
        </a:bodyPr>
        <a:lstStyle/>
        <a:p>
          <a:pPr marL="0" lvl="0" indent="0" algn="ctr" defTabSz="1333500">
            <a:lnSpc>
              <a:spcPct val="90000"/>
            </a:lnSpc>
            <a:spcBef>
              <a:spcPct val="0"/>
            </a:spcBef>
            <a:spcAft>
              <a:spcPct val="35000"/>
            </a:spcAft>
            <a:buNone/>
          </a:pPr>
          <a:r>
            <a:rPr lang="en-US" sz="3000" kern="1200"/>
            <a:t>Consideration should also be given to prioritizing the alternates. </a:t>
          </a:r>
        </a:p>
      </dsp:txBody>
      <dsp:txXfrm>
        <a:off x="6808962" y="226702"/>
        <a:ext cx="3267000" cy="2178000"/>
      </dsp:txXfrm>
    </dsp:sp>
    <dsp:sp modelId="{200CCCA1-40E2-47F9-B44A-6290681F096D}">
      <dsp:nvSpPr>
        <dsp:cNvPr id="0" name=""/>
        <dsp:cNvSpPr/>
      </dsp:nvSpPr>
      <dsp:spPr>
        <a:xfrm>
          <a:off x="12552" y="2995124"/>
          <a:ext cx="6560241" cy="2624096"/>
        </a:xfrm>
        <a:prstGeom prst="chevron">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2860" tIns="11430" rIns="0" bIns="11430" numCol="1" spcCol="1270" anchor="ctr" anchorCtr="0">
          <a:noAutofit/>
        </a:bodyPr>
        <a:lstStyle/>
        <a:p>
          <a:pPr marL="0" lvl="0" indent="0" algn="ctr" defTabSz="800100">
            <a:lnSpc>
              <a:spcPct val="90000"/>
            </a:lnSpc>
            <a:spcBef>
              <a:spcPct val="0"/>
            </a:spcBef>
            <a:spcAft>
              <a:spcPct val="35000"/>
            </a:spcAft>
            <a:buNone/>
          </a:pPr>
          <a:r>
            <a:rPr lang="en-US" sz="1800" kern="1200"/>
            <a:t>Bid alternates may not be used as a means for price shopping.</a:t>
          </a:r>
        </a:p>
      </dsp:txBody>
      <dsp:txXfrm>
        <a:off x="1324600" y="2995124"/>
        <a:ext cx="3936145" cy="2624096"/>
      </dsp:txXfrm>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145062F-047C-49B8-A264-F20ED85F64E9}">
      <dsp:nvSpPr>
        <dsp:cNvPr id="0" name=""/>
        <dsp:cNvSpPr/>
      </dsp:nvSpPr>
      <dsp:spPr>
        <a:xfrm>
          <a:off x="210288" y="5224"/>
          <a:ext cx="5838968" cy="5838968"/>
        </a:xfrm>
        <a:prstGeom prst="ellipse">
          <a:avLst/>
        </a:prstGeom>
        <a:gradFill rotWithShape="0">
          <a:gsLst>
            <a:gs pos="0">
              <a:schemeClr val="accent2">
                <a:alpha val="50000"/>
                <a:hueOff val="0"/>
                <a:satOff val="0"/>
                <a:lumOff val="0"/>
                <a:alphaOff val="0"/>
                <a:tint val="96000"/>
                <a:lumMod val="104000"/>
              </a:schemeClr>
            </a:gs>
            <a:gs pos="100000">
              <a:schemeClr val="accent2">
                <a:alpha val="50000"/>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tx1"/>
        </a:fontRef>
      </dsp:style>
      <dsp:txBody>
        <a:bodyPr spcFirstLastPara="0" vert="horz" wrap="square" lIns="321338" tIns="30480" rIns="321338" bIns="30480" numCol="1" spcCol="1270" anchor="ctr" anchorCtr="0">
          <a:noAutofit/>
        </a:bodyPr>
        <a:lstStyle/>
        <a:p>
          <a:pPr marL="0" lvl="0" indent="0" algn="ctr" defTabSz="1066800">
            <a:lnSpc>
              <a:spcPct val="90000"/>
            </a:lnSpc>
            <a:spcBef>
              <a:spcPct val="0"/>
            </a:spcBef>
            <a:spcAft>
              <a:spcPct val="35000"/>
            </a:spcAft>
            <a:buNone/>
          </a:pPr>
          <a:r>
            <a:rPr lang="en-US" sz="2400" kern="1200"/>
            <a:t>Owner supplied items or work should be fully identified and explained to eliminate duplication and confusion during bidding. </a:t>
          </a:r>
        </a:p>
      </dsp:txBody>
      <dsp:txXfrm>
        <a:off x="1065385" y="860321"/>
        <a:ext cx="4128774" cy="4128774"/>
      </dsp:txXfrm>
    </dsp:sp>
    <dsp:sp modelId="{328A6720-4B93-40F3-86A5-98C7847689D8}">
      <dsp:nvSpPr>
        <dsp:cNvPr id="0" name=""/>
        <dsp:cNvSpPr/>
      </dsp:nvSpPr>
      <dsp:spPr>
        <a:xfrm>
          <a:off x="4881462" y="5224"/>
          <a:ext cx="5838968" cy="5838968"/>
        </a:xfrm>
        <a:prstGeom prst="ellipse">
          <a:avLst/>
        </a:prstGeom>
        <a:gradFill rotWithShape="0">
          <a:gsLst>
            <a:gs pos="0">
              <a:schemeClr val="accent2">
                <a:alpha val="50000"/>
                <a:hueOff val="2106078"/>
                <a:satOff val="-24199"/>
                <a:lumOff val="11766"/>
                <a:alphaOff val="0"/>
                <a:tint val="96000"/>
                <a:lumMod val="104000"/>
              </a:schemeClr>
            </a:gs>
            <a:gs pos="100000">
              <a:schemeClr val="accent2">
                <a:alpha val="50000"/>
                <a:hueOff val="2106078"/>
                <a:satOff val="-24199"/>
                <a:lumOff val="11766"/>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tx1"/>
        </a:fontRef>
      </dsp:style>
      <dsp:txBody>
        <a:bodyPr spcFirstLastPara="0" vert="horz" wrap="square" lIns="321338" tIns="30480" rIns="321338" bIns="30480" numCol="1" spcCol="1270" anchor="ctr" anchorCtr="0">
          <a:noAutofit/>
        </a:bodyPr>
        <a:lstStyle/>
        <a:p>
          <a:pPr marL="0" lvl="0" indent="0" algn="ctr" defTabSz="1066800">
            <a:lnSpc>
              <a:spcPct val="90000"/>
            </a:lnSpc>
            <a:spcBef>
              <a:spcPct val="0"/>
            </a:spcBef>
            <a:spcAft>
              <a:spcPct val="35000"/>
            </a:spcAft>
            <a:buNone/>
          </a:pPr>
          <a:r>
            <a:rPr lang="en-US" sz="2400" kern="1200"/>
            <a:t>In renovation/remodeling projects, items to be salvaged and turned over to the Owner, and items to be removed, stored, and reinstalled must be identified.</a:t>
          </a:r>
        </a:p>
      </dsp:txBody>
      <dsp:txXfrm>
        <a:off x="5736559" y="860321"/>
        <a:ext cx="4128774" cy="4128774"/>
      </dsp:txXfrm>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CD1699-8666-4E22-ADFA-F0C6F06958A4}">
      <dsp:nvSpPr>
        <dsp:cNvPr id="0" name=""/>
        <dsp:cNvSpPr/>
      </dsp:nvSpPr>
      <dsp:spPr>
        <a:xfrm>
          <a:off x="2173254" y="0"/>
          <a:ext cx="5535518" cy="5535518"/>
        </a:xfrm>
        <a:prstGeom prst="triangle">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13AE6A0D-D0E8-4B5E-87F0-C1A29839B671}">
      <dsp:nvSpPr>
        <dsp:cNvPr id="0" name=""/>
        <dsp:cNvSpPr/>
      </dsp:nvSpPr>
      <dsp:spPr>
        <a:xfrm>
          <a:off x="4941013" y="556524"/>
          <a:ext cx="3598086" cy="1310360"/>
        </a:xfrm>
        <a:prstGeom prst="roundRect">
          <a:avLst/>
        </a:prstGeom>
        <a:solidFill>
          <a:schemeClr val="lt1">
            <a:alpha val="90000"/>
            <a:hueOff val="0"/>
            <a:satOff val="0"/>
            <a:lumOff val="0"/>
            <a:alphaOff val="0"/>
          </a:schemeClr>
        </a:solidFill>
        <a:ln w="9525" cap="rnd" cmpd="sng" algn="ctr">
          <a:solidFill>
            <a:schemeClr val="accent2">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b="1" kern="1200"/>
            <a:t>Designer Responsible for Plan Check </a:t>
          </a:r>
          <a:endParaRPr lang="en-US" sz="1700" kern="1200"/>
        </a:p>
      </dsp:txBody>
      <dsp:txXfrm>
        <a:off x="5004980" y="620491"/>
        <a:ext cx="3470152" cy="1182426"/>
      </dsp:txXfrm>
    </dsp:sp>
    <dsp:sp modelId="{4A1EF13F-1C8C-4642-8AD5-B77E146DDA74}">
      <dsp:nvSpPr>
        <dsp:cNvPr id="0" name=""/>
        <dsp:cNvSpPr/>
      </dsp:nvSpPr>
      <dsp:spPr>
        <a:xfrm>
          <a:off x="4941013" y="2030680"/>
          <a:ext cx="3598086" cy="1310360"/>
        </a:xfrm>
        <a:prstGeom prst="roundRect">
          <a:avLst/>
        </a:prstGeom>
        <a:solidFill>
          <a:schemeClr val="lt1">
            <a:alpha val="90000"/>
            <a:hueOff val="0"/>
            <a:satOff val="0"/>
            <a:lumOff val="0"/>
            <a:alphaOff val="0"/>
          </a:schemeClr>
        </a:solidFill>
        <a:ln w="9525" cap="rnd" cmpd="sng" algn="ctr">
          <a:solidFill>
            <a:schemeClr val="accent2">
              <a:hueOff val="1053039"/>
              <a:satOff val="-12100"/>
              <a:lumOff val="5883"/>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a:t>It is expected that the Designer will have done a thorough job check and coordination prior to each submittal. </a:t>
          </a:r>
        </a:p>
      </dsp:txBody>
      <dsp:txXfrm>
        <a:off x="5004980" y="2094647"/>
        <a:ext cx="3470152" cy="1182426"/>
      </dsp:txXfrm>
    </dsp:sp>
    <dsp:sp modelId="{1DF121BF-DAA8-4B20-88EE-1C007894BB55}">
      <dsp:nvSpPr>
        <dsp:cNvPr id="0" name=""/>
        <dsp:cNvSpPr/>
      </dsp:nvSpPr>
      <dsp:spPr>
        <a:xfrm>
          <a:off x="4941013" y="3504837"/>
          <a:ext cx="3598086" cy="1310360"/>
        </a:xfrm>
        <a:prstGeom prst="roundRect">
          <a:avLst/>
        </a:prstGeom>
        <a:solidFill>
          <a:schemeClr val="lt1">
            <a:alpha val="90000"/>
            <a:hueOff val="0"/>
            <a:satOff val="0"/>
            <a:lumOff val="0"/>
            <a:alphaOff val="0"/>
          </a:schemeClr>
        </a:solidFill>
        <a:ln w="9525" cap="rnd" cmpd="sng" algn="ctr">
          <a:solidFill>
            <a:schemeClr val="accent2">
              <a:hueOff val="2106078"/>
              <a:satOff val="-24199"/>
              <a:lumOff val="11766"/>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a:t>It is not the role of State Construction review staff to resolve simple errors and omissions in the Designer’s work.</a:t>
          </a:r>
        </a:p>
      </dsp:txBody>
      <dsp:txXfrm>
        <a:off x="5004980" y="3568804"/>
        <a:ext cx="3470152" cy="1182426"/>
      </dsp:txXfrm>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2AA86B-1AC0-40E5-BB1E-9808A42088B3}">
      <dsp:nvSpPr>
        <dsp:cNvPr id="0" name=""/>
        <dsp:cNvSpPr/>
      </dsp:nvSpPr>
      <dsp:spPr>
        <a:xfrm>
          <a:off x="0" y="0"/>
          <a:ext cx="11191163" cy="5794825"/>
        </a:xfrm>
        <a:prstGeom prst="roundRect">
          <a:avLst>
            <a:gd name="adj" fmla="val 85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4497429" numCol="1" spcCol="1270" anchor="t" anchorCtr="0">
          <a:noAutofit/>
        </a:bodyPr>
        <a:lstStyle/>
        <a:p>
          <a:pPr marL="0" lvl="0" indent="0" algn="ctr" defTabSz="2400300">
            <a:lnSpc>
              <a:spcPct val="90000"/>
            </a:lnSpc>
            <a:spcBef>
              <a:spcPct val="0"/>
            </a:spcBef>
            <a:spcAft>
              <a:spcPct val="35000"/>
            </a:spcAft>
            <a:buNone/>
          </a:pPr>
          <a:r>
            <a:rPr lang="en-US" sz="5400" b="1" kern="1200"/>
            <a:t>Approval to Proceed</a:t>
          </a:r>
          <a:endParaRPr lang="en-US" sz="5400" kern="1200"/>
        </a:p>
      </dsp:txBody>
      <dsp:txXfrm>
        <a:off x="144266" y="144266"/>
        <a:ext cx="10902631" cy="5506293"/>
      </dsp:txXfrm>
    </dsp:sp>
    <dsp:sp modelId="{98AD94D3-9979-4250-81C4-E4760B58F108}">
      <dsp:nvSpPr>
        <dsp:cNvPr id="0" name=""/>
        <dsp:cNvSpPr/>
      </dsp:nvSpPr>
      <dsp:spPr>
        <a:xfrm>
          <a:off x="279779" y="1448706"/>
          <a:ext cx="10631605" cy="4056378"/>
        </a:xfrm>
        <a:prstGeom prst="roundRect">
          <a:avLst>
            <a:gd name="adj" fmla="val 10500"/>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2575800" numCol="1" spcCol="1270" anchor="t" anchorCtr="0">
          <a:noAutofit/>
        </a:bodyPr>
        <a:lstStyle/>
        <a:p>
          <a:pPr marL="0" lvl="0" indent="0" algn="l" defTabSz="1155700">
            <a:lnSpc>
              <a:spcPct val="90000"/>
            </a:lnSpc>
            <a:spcBef>
              <a:spcPct val="0"/>
            </a:spcBef>
            <a:spcAft>
              <a:spcPct val="35000"/>
            </a:spcAft>
            <a:buNone/>
          </a:pPr>
          <a:r>
            <a:rPr lang="en-US" sz="2600" kern="1200"/>
            <a:t>The Designer should secure from the Owner and the State Construction Office written approval of the Construction Document submittal before proceeding to the next phase. </a:t>
          </a:r>
        </a:p>
      </dsp:txBody>
      <dsp:txXfrm>
        <a:off x="404527" y="1573454"/>
        <a:ext cx="10382109" cy="3806882"/>
      </dsp:txXfrm>
    </dsp:sp>
    <dsp:sp modelId="{BDE15D94-200F-4498-9DA0-92B9FA168DF5}">
      <dsp:nvSpPr>
        <dsp:cNvPr id="0" name=""/>
        <dsp:cNvSpPr/>
      </dsp:nvSpPr>
      <dsp:spPr>
        <a:xfrm>
          <a:off x="545569" y="3274076"/>
          <a:ext cx="10100025" cy="1825370"/>
        </a:xfrm>
        <a:prstGeom prst="roundRect">
          <a:avLst>
            <a:gd name="adj" fmla="val 10500"/>
          </a:avLst>
        </a:prstGeom>
        <a:solidFill>
          <a:schemeClr val="lt1">
            <a:alpha val="90000"/>
            <a:hueOff val="0"/>
            <a:satOff val="0"/>
            <a:lumOff val="0"/>
            <a:alphaOff val="0"/>
          </a:schemeClr>
        </a:solidFill>
        <a:ln w="9525" cap="rnd" cmpd="sng" algn="ctr">
          <a:solidFill>
            <a:schemeClr val="accent4">
              <a:hueOff val="0"/>
              <a:satOff val="0"/>
              <a:lumOff val="0"/>
              <a:alphaOff val="0"/>
            </a:schemeClr>
          </a:solidFill>
          <a:prstDash val="solid"/>
        </a:ln>
        <a:effectLst>
          <a:innerShdw blurRad="50800" dist="25400" dir="13500000">
            <a:srgbClr val="000000">
              <a:alpha val="55000"/>
            </a:srgbClr>
          </a:inn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t>If the submittal does not sufficiently address the basic elements of the project, it will be returned “Not Approved” and a re-submittal showing further development will be required.</a:t>
          </a:r>
        </a:p>
      </dsp:txBody>
      <dsp:txXfrm>
        <a:off x="601705" y="3330212"/>
        <a:ext cx="9987753" cy="1713098"/>
      </dsp:txXfrm>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6ADDDD-DAD1-4A9A-8D62-0060C09773FD}">
      <dsp:nvSpPr>
        <dsp:cNvPr id="0" name=""/>
        <dsp:cNvSpPr/>
      </dsp:nvSpPr>
      <dsp:spPr>
        <a:xfrm>
          <a:off x="0" y="1121957"/>
          <a:ext cx="10766946"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508 </a:t>
          </a:r>
          <a:endParaRPr lang="en-US" sz="6500" kern="1200"/>
        </a:p>
      </dsp:txBody>
      <dsp:txXfrm>
        <a:off x="76105" y="1198062"/>
        <a:ext cx="10614736" cy="1406815"/>
      </dsp:txXfrm>
    </dsp:sp>
    <dsp:sp modelId="{8B25FA9D-2EE1-46A9-A3D2-D32A3395E260}">
      <dsp:nvSpPr>
        <dsp:cNvPr id="0" name=""/>
        <dsp:cNvSpPr/>
      </dsp:nvSpPr>
      <dsp:spPr>
        <a:xfrm>
          <a:off x="0" y="2868183"/>
          <a:ext cx="10766946"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Final Submittal</a:t>
          </a:r>
          <a:endParaRPr lang="en-US" sz="6500" kern="1200"/>
        </a:p>
      </dsp:txBody>
      <dsp:txXfrm>
        <a:off x="76105" y="2944288"/>
        <a:ext cx="10614736" cy="1406815"/>
      </dsp:txXfrm>
    </dsp:sp>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ECEB40-37BE-4625-BDD5-0CA20249806E}">
      <dsp:nvSpPr>
        <dsp:cNvPr id="0" name=""/>
        <dsp:cNvSpPr/>
      </dsp:nvSpPr>
      <dsp:spPr>
        <a:xfrm>
          <a:off x="3964002" y="1470"/>
          <a:ext cx="2838940" cy="1845311"/>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b="1" kern="1200"/>
            <a:t>Final Submittal for Bid</a:t>
          </a:r>
          <a:endParaRPr lang="en-US" sz="1400" kern="1200"/>
        </a:p>
      </dsp:txBody>
      <dsp:txXfrm>
        <a:off x="4054083" y="91551"/>
        <a:ext cx="2658778" cy="1665149"/>
      </dsp:txXfrm>
    </dsp:sp>
    <dsp:sp modelId="{80892280-9353-42EE-8ADF-AD33E996BB04}">
      <dsp:nvSpPr>
        <dsp:cNvPr id="0" name=""/>
        <dsp:cNvSpPr/>
      </dsp:nvSpPr>
      <dsp:spPr>
        <a:xfrm>
          <a:off x="2920983" y="924126"/>
          <a:ext cx="4924979" cy="4924979"/>
        </a:xfrm>
        <a:custGeom>
          <a:avLst/>
          <a:gdLst/>
          <a:ahLst/>
          <a:cxnLst/>
          <a:rect l="0" t="0" r="0" b="0"/>
          <a:pathLst>
            <a:path>
              <a:moveTo>
                <a:pt x="3902611" y="465014"/>
              </a:moveTo>
              <a:arcTo wR="2462489" hR="2462489" stAng="18347431" swAng="3649098"/>
            </a:path>
          </a:pathLst>
        </a:custGeom>
        <a:noFill/>
        <a:ln w="9525" cap="rnd" cmpd="sng" algn="ctr">
          <a:solidFill>
            <a:schemeClr val="accent4">
              <a:hueOff val="0"/>
              <a:satOff val="0"/>
              <a:lumOff val="0"/>
              <a:alphaOff val="0"/>
            </a:schemeClr>
          </a:solidFill>
          <a:prstDash val="solid"/>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sp>
    <dsp:sp modelId="{6D9768DF-21CE-47C8-98DD-AE487E4528A6}">
      <dsp:nvSpPr>
        <dsp:cNvPr id="0" name=""/>
        <dsp:cNvSpPr/>
      </dsp:nvSpPr>
      <dsp:spPr>
        <a:xfrm>
          <a:off x="6096581" y="3695204"/>
          <a:ext cx="2838940" cy="1845311"/>
        </a:xfrm>
        <a:prstGeom prst="round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The Final Submittal is not intended to be another project review. </a:t>
          </a:r>
        </a:p>
      </dsp:txBody>
      <dsp:txXfrm>
        <a:off x="6186662" y="3785285"/>
        <a:ext cx="2658778" cy="1665149"/>
      </dsp:txXfrm>
    </dsp:sp>
    <dsp:sp modelId="{60A36979-84B9-4B15-8762-73DD4CC9D4CF}">
      <dsp:nvSpPr>
        <dsp:cNvPr id="0" name=""/>
        <dsp:cNvSpPr/>
      </dsp:nvSpPr>
      <dsp:spPr>
        <a:xfrm>
          <a:off x="2920983" y="924126"/>
          <a:ext cx="4924979" cy="4924979"/>
        </a:xfrm>
        <a:custGeom>
          <a:avLst/>
          <a:gdLst/>
          <a:ahLst/>
          <a:cxnLst/>
          <a:rect l="0" t="0" r="0" b="0"/>
          <a:pathLst>
            <a:path>
              <a:moveTo>
                <a:pt x="3635106" y="4627859"/>
              </a:moveTo>
              <a:arcTo wR="2462489" hR="2462489" stAng="3693782" swAng="3412436"/>
            </a:path>
          </a:pathLst>
        </a:custGeom>
        <a:noFill/>
        <a:ln w="9525" cap="rnd" cmpd="sng" algn="ctr">
          <a:solidFill>
            <a:schemeClr val="accent4">
              <a:hueOff val="-7740374"/>
              <a:satOff val="8595"/>
              <a:lumOff val="-6569"/>
              <a:alphaOff val="0"/>
            </a:schemeClr>
          </a:solidFill>
          <a:prstDash val="solid"/>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sp>
    <dsp:sp modelId="{9102C91A-4023-4EE9-B3EB-5768508AD60B}">
      <dsp:nvSpPr>
        <dsp:cNvPr id="0" name=""/>
        <dsp:cNvSpPr/>
      </dsp:nvSpPr>
      <dsp:spPr>
        <a:xfrm>
          <a:off x="1831423" y="3695204"/>
          <a:ext cx="2838940" cy="1845311"/>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Final submittal is to verify the Designer’s written responses to the State Construction Office Construction Document review comments and verify the required revisions have been made to the project documents.</a:t>
          </a:r>
        </a:p>
      </dsp:txBody>
      <dsp:txXfrm>
        <a:off x="1921504" y="3785285"/>
        <a:ext cx="2658778" cy="1665149"/>
      </dsp:txXfrm>
    </dsp:sp>
    <dsp:sp modelId="{A57BE277-6157-435E-B487-CA4D0F17D3A7}">
      <dsp:nvSpPr>
        <dsp:cNvPr id="0" name=""/>
        <dsp:cNvSpPr/>
      </dsp:nvSpPr>
      <dsp:spPr>
        <a:xfrm>
          <a:off x="2920983" y="924126"/>
          <a:ext cx="4924979" cy="4924979"/>
        </a:xfrm>
        <a:custGeom>
          <a:avLst/>
          <a:gdLst/>
          <a:ahLst/>
          <a:cxnLst/>
          <a:rect l="0" t="0" r="0" b="0"/>
          <a:pathLst>
            <a:path>
              <a:moveTo>
                <a:pt x="16363" y="2745897"/>
              </a:moveTo>
              <a:arcTo wR="2462489" hR="2462489" stAng="10403471" swAng="3649098"/>
            </a:path>
          </a:pathLst>
        </a:custGeom>
        <a:noFill/>
        <a:ln w="9525" cap="rnd" cmpd="sng" algn="ctr">
          <a:solidFill>
            <a:schemeClr val="accent4">
              <a:hueOff val="-15480749"/>
              <a:satOff val="17191"/>
              <a:lumOff val="-13137"/>
              <a:alphaOff val="0"/>
            </a:schemeClr>
          </a:solidFill>
          <a:prstDash val="solid"/>
        </a:ln>
        <a:effectLst/>
        <a:scene3d>
          <a:camera prst="orthographicFront"/>
          <a:lightRig rig="flat" dir="t"/>
        </a:scene3d>
        <a:sp3d z="-40000" prstMaterial="matte"/>
      </dsp:spPr>
      <dsp:style>
        <a:lnRef idx="1">
          <a:scrgbClr r="0" g="0" b="0"/>
        </a:lnRef>
        <a:fillRef idx="0">
          <a:scrgbClr r="0" g="0" b="0"/>
        </a:fillRef>
        <a:effectRef idx="0">
          <a:scrgbClr r="0" g="0" b="0"/>
        </a:effectRef>
        <a:fontRef idx="minor"/>
      </dsp:style>
    </dsp:sp>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3913A3-F857-43E4-8978-0F97AACD2596}">
      <dsp:nvSpPr>
        <dsp:cNvPr id="0" name=""/>
        <dsp:cNvSpPr/>
      </dsp:nvSpPr>
      <dsp:spPr>
        <a:xfrm>
          <a:off x="0" y="17855"/>
          <a:ext cx="11423176" cy="1904760"/>
        </a:xfrm>
        <a:prstGeom prst="roundRect">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If the Construction Document submittal was incomplete, the Designer’s responses or the Final submittal may generate additional questions or comments. If the Final submittal shows non-compliance with previous CD review comments or has generated more comments, the submittal is considered “Not Approved for Bid” and another submittal will be necessary. </a:t>
          </a:r>
        </a:p>
      </dsp:txBody>
      <dsp:txXfrm>
        <a:off x="92983" y="110838"/>
        <a:ext cx="11237210" cy="1718794"/>
      </dsp:txXfrm>
    </dsp:sp>
    <dsp:sp modelId="{81BEFE78-B06A-46C8-AB00-3FB600D18FBC}">
      <dsp:nvSpPr>
        <dsp:cNvPr id="0" name=""/>
        <dsp:cNvSpPr/>
      </dsp:nvSpPr>
      <dsp:spPr>
        <a:xfrm>
          <a:off x="0" y="1985975"/>
          <a:ext cx="11423176" cy="1904760"/>
        </a:xfrm>
        <a:prstGeom prst="roundRect">
          <a:avLst/>
        </a:prstGeom>
        <a:gradFill rotWithShape="0">
          <a:gsLst>
            <a:gs pos="0">
              <a:schemeClr val="accent5">
                <a:hueOff val="689210"/>
                <a:satOff val="7227"/>
                <a:lumOff val="-588"/>
                <a:alphaOff val="0"/>
                <a:tint val="96000"/>
                <a:lumMod val="104000"/>
              </a:schemeClr>
            </a:gs>
            <a:gs pos="100000">
              <a:schemeClr val="accent5">
                <a:hueOff val="689210"/>
                <a:satOff val="7227"/>
                <a:lumOff val="-58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An e-copy of the Final Review/Approval letter will be e-mailed, copied to the Owner, to the Designer to facilitate a response letter. </a:t>
          </a:r>
        </a:p>
      </dsp:txBody>
      <dsp:txXfrm>
        <a:off x="92983" y="2078958"/>
        <a:ext cx="11237210" cy="1718794"/>
      </dsp:txXfrm>
    </dsp:sp>
    <dsp:sp modelId="{B58A2E2B-6DD0-4E63-8512-AE9540605DF7}">
      <dsp:nvSpPr>
        <dsp:cNvPr id="0" name=""/>
        <dsp:cNvSpPr/>
      </dsp:nvSpPr>
      <dsp:spPr>
        <a:xfrm>
          <a:off x="0" y="3954096"/>
          <a:ext cx="11423176" cy="1904760"/>
        </a:xfrm>
        <a:prstGeom prst="roundRect">
          <a:avLst/>
        </a:prstGeom>
        <a:gradFill rotWithShape="0">
          <a:gsLst>
            <a:gs pos="0">
              <a:schemeClr val="accent5">
                <a:hueOff val="1378421"/>
                <a:satOff val="14455"/>
                <a:lumOff val="-1175"/>
                <a:alphaOff val="0"/>
                <a:tint val="96000"/>
                <a:lumMod val="104000"/>
              </a:schemeClr>
            </a:gs>
            <a:gs pos="100000">
              <a:schemeClr val="accent5">
                <a:hueOff val="1378421"/>
                <a:satOff val="14455"/>
                <a:lumOff val="-117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a:t>Final project approval letters from the Owner and all regulatory agencies having jurisdiction must be on file with the State Construction</a:t>
          </a:r>
        </a:p>
      </dsp:txBody>
      <dsp:txXfrm>
        <a:off x="92983" y="4047079"/>
        <a:ext cx="11237210" cy="1718794"/>
      </dsp:txXfrm>
    </dsp:sp>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0500B1-34C3-4CED-8A26-AAC44478772D}">
      <dsp:nvSpPr>
        <dsp:cNvPr id="0" name=""/>
        <dsp:cNvSpPr/>
      </dsp:nvSpPr>
      <dsp:spPr>
        <a:xfrm>
          <a:off x="3462" y="1377610"/>
          <a:ext cx="3474127" cy="3474127"/>
        </a:xfrm>
        <a:prstGeom prst="ellipse">
          <a:avLst/>
        </a:prstGeom>
        <a:solidFill>
          <a:schemeClr val="accent3">
            <a:alpha val="50000"/>
            <a:hueOff val="0"/>
            <a:satOff val="0"/>
            <a:lumOff val="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191193" tIns="40640" rIns="191193" bIns="40640" numCol="1" spcCol="1270" anchor="ctr" anchorCtr="0">
          <a:noAutofit/>
        </a:bodyPr>
        <a:lstStyle/>
        <a:p>
          <a:pPr marL="0" lvl="0" indent="0" algn="ctr" defTabSz="1422400">
            <a:lnSpc>
              <a:spcPct val="90000"/>
            </a:lnSpc>
            <a:spcBef>
              <a:spcPct val="0"/>
            </a:spcBef>
            <a:spcAft>
              <a:spcPct val="35000"/>
            </a:spcAft>
            <a:buNone/>
          </a:pPr>
          <a:r>
            <a:rPr lang="en-US" sz="3200" b="1" kern="1200" dirty="0"/>
            <a:t>“Sit-down” Final</a:t>
          </a:r>
          <a:endParaRPr lang="en-US" sz="3200" kern="1200" dirty="0"/>
        </a:p>
      </dsp:txBody>
      <dsp:txXfrm>
        <a:off x="512236" y="1886384"/>
        <a:ext cx="2456579" cy="2456579"/>
      </dsp:txXfrm>
    </dsp:sp>
    <dsp:sp modelId="{C2D0ECC7-7727-40E2-B6D6-7E4D2BB26CC1}">
      <dsp:nvSpPr>
        <dsp:cNvPr id="0" name=""/>
        <dsp:cNvSpPr/>
      </dsp:nvSpPr>
      <dsp:spPr>
        <a:xfrm>
          <a:off x="2782764" y="1377610"/>
          <a:ext cx="3474127" cy="3474127"/>
        </a:xfrm>
        <a:prstGeom prst="ellipse">
          <a:avLst/>
        </a:prstGeom>
        <a:solidFill>
          <a:schemeClr val="accent3">
            <a:alpha val="50000"/>
            <a:hueOff val="1467708"/>
            <a:satOff val="1489"/>
            <a:lumOff val="915"/>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191193" tIns="22860" rIns="191193" bIns="22860" numCol="1" spcCol="1270" anchor="ctr" anchorCtr="0">
          <a:noAutofit/>
        </a:bodyPr>
        <a:lstStyle/>
        <a:p>
          <a:pPr marL="0" lvl="0" indent="0" algn="ctr" defTabSz="800100">
            <a:lnSpc>
              <a:spcPct val="90000"/>
            </a:lnSpc>
            <a:spcBef>
              <a:spcPct val="0"/>
            </a:spcBef>
            <a:spcAft>
              <a:spcPct val="35000"/>
            </a:spcAft>
            <a:buNone/>
          </a:pPr>
          <a:r>
            <a:rPr lang="en-US" sz="1800" kern="1200"/>
            <a:t>Upon request by the Designer and only where the conditions listed below are met, a “sit-down” review meeting may be scheduled at the State Construction Office in Raleigh. </a:t>
          </a:r>
        </a:p>
      </dsp:txBody>
      <dsp:txXfrm>
        <a:off x="3291538" y="1886384"/>
        <a:ext cx="2456579" cy="2456579"/>
      </dsp:txXfrm>
    </dsp:sp>
    <dsp:sp modelId="{1D183B84-A98E-45F2-9922-F6B0558450ED}">
      <dsp:nvSpPr>
        <dsp:cNvPr id="0" name=""/>
        <dsp:cNvSpPr/>
      </dsp:nvSpPr>
      <dsp:spPr>
        <a:xfrm>
          <a:off x="5562067" y="1223394"/>
          <a:ext cx="3474127" cy="3782560"/>
        </a:xfrm>
        <a:prstGeom prst="ellipse">
          <a:avLst/>
        </a:prstGeom>
        <a:solidFill>
          <a:schemeClr val="accent3">
            <a:alpha val="50000"/>
            <a:hueOff val="2935417"/>
            <a:satOff val="2979"/>
            <a:lumOff val="183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191193" tIns="22860" rIns="191193" bIns="22860" numCol="1" spcCol="1270" anchor="ctr" anchorCtr="0">
          <a:noAutofit/>
        </a:bodyPr>
        <a:lstStyle/>
        <a:p>
          <a:pPr marL="0" lvl="0" indent="0" algn="ctr" defTabSz="800100">
            <a:lnSpc>
              <a:spcPct val="90000"/>
            </a:lnSpc>
            <a:spcBef>
              <a:spcPct val="0"/>
            </a:spcBef>
            <a:spcAft>
              <a:spcPct val="35000"/>
            </a:spcAft>
            <a:buNone/>
          </a:pPr>
          <a:r>
            <a:rPr lang="en-US" sz="1800" kern="1200"/>
            <a:t>While the Designer may request a “sit-down” final when the Final is submitted, the State Construction Office will schedule the meeting for a date no less than 14 days after receipt of the Final documents. </a:t>
          </a:r>
        </a:p>
      </dsp:txBody>
      <dsp:txXfrm>
        <a:off x="6070841" y="1777337"/>
        <a:ext cx="2456579" cy="2674674"/>
      </dsp:txXfrm>
    </dsp:sp>
    <dsp:sp modelId="{9AB01DE0-6D5F-42F2-815E-F1A83678296D}">
      <dsp:nvSpPr>
        <dsp:cNvPr id="0" name=""/>
        <dsp:cNvSpPr/>
      </dsp:nvSpPr>
      <dsp:spPr>
        <a:xfrm>
          <a:off x="8341369" y="1377610"/>
          <a:ext cx="3474127" cy="3474127"/>
        </a:xfrm>
        <a:prstGeom prst="ellipse">
          <a:avLst/>
        </a:prstGeom>
        <a:solidFill>
          <a:schemeClr val="accent3">
            <a:alpha val="50000"/>
            <a:hueOff val="4403125"/>
            <a:satOff val="4468"/>
            <a:lumOff val="2745"/>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191193" tIns="22860" rIns="191193" bIns="22860" numCol="1" spcCol="1270" anchor="ctr" anchorCtr="0">
          <a:noAutofit/>
        </a:bodyPr>
        <a:lstStyle/>
        <a:p>
          <a:pPr marL="0" lvl="0" indent="0" algn="ctr" defTabSz="800100">
            <a:lnSpc>
              <a:spcPct val="90000"/>
            </a:lnSpc>
            <a:spcBef>
              <a:spcPct val="0"/>
            </a:spcBef>
            <a:spcAft>
              <a:spcPct val="35000"/>
            </a:spcAft>
            <a:buNone/>
          </a:pPr>
          <a:r>
            <a:rPr lang="en-US" sz="1800" kern="1200"/>
            <a:t>Note that the 14 days starts when the project is logged into our tracking system (InterScope).</a:t>
          </a:r>
        </a:p>
      </dsp:txBody>
      <dsp:txXfrm>
        <a:off x="8850143" y="1886384"/>
        <a:ext cx="2456579" cy="2456579"/>
      </dsp:txXfrm>
    </dsp:sp>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0F4551-1099-41D2-921C-0A5582DFB5EA}">
      <dsp:nvSpPr>
        <dsp:cNvPr id="0" name=""/>
        <dsp:cNvSpPr/>
      </dsp:nvSpPr>
      <dsp:spPr>
        <a:xfrm>
          <a:off x="0" y="596716"/>
          <a:ext cx="3403054" cy="2041833"/>
        </a:xfrm>
        <a:prstGeom prst="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1. The total of all CD review comments do not exceed 7 pages.</a:t>
          </a:r>
        </a:p>
      </dsp:txBody>
      <dsp:txXfrm>
        <a:off x="0" y="596716"/>
        <a:ext cx="3403054" cy="2041833"/>
      </dsp:txXfrm>
    </dsp:sp>
    <dsp:sp modelId="{9410DA3E-7533-4BE7-BA3A-60D8EA7AFC5E}">
      <dsp:nvSpPr>
        <dsp:cNvPr id="0" name=""/>
        <dsp:cNvSpPr/>
      </dsp:nvSpPr>
      <dsp:spPr>
        <a:xfrm>
          <a:off x="3743360" y="596716"/>
          <a:ext cx="3403054" cy="2041833"/>
        </a:xfrm>
        <a:prstGeom prst="rect">
          <a:avLst/>
        </a:prstGeom>
        <a:solidFill>
          <a:schemeClr val="accent4">
            <a:hueOff val="-3096150"/>
            <a:satOff val="3438"/>
            <a:lumOff val="-262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2. The Final submittal resolves all code issues identified at the CD. </a:t>
          </a:r>
        </a:p>
      </dsp:txBody>
      <dsp:txXfrm>
        <a:off x="3743360" y="596716"/>
        <a:ext cx="3403054" cy="2041833"/>
      </dsp:txXfrm>
    </dsp:sp>
    <dsp:sp modelId="{1DD6E67F-77AA-431C-8DDC-4ECD67C6FE61}">
      <dsp:nvSpPr>
        <dsp:cNvPr id="0" name=""/>
        <dsp:cNvSpPr/>
      </dsp:nvSpPr>
      <dsp:spPr>
        <a:xfrm>
          <a:off x="7486721" y="596716"/>
          <a:ext cx="3403054" cy="2041833"/>
        </a:xfrm>
        <a:prstGeom prst="rect">
          <a:avLst/>
        </a:prstGeom>
        <a:solidFill>
          <a:schemeClr val="accent4">
            <a:hueOff val="-6192300"/>
            <a:satOff val="6876"/>
            <a:lumOff val="-5255"/>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3. The Final submittal satisfactorily addresses all CD review comments. </a:t>
          </a:r>
        </a:p>
      </dsp:txBody>
      <dsp:txXfrm>
        <a:off x="7486721" y="596716"/>
        <a:ext cx="3403054" cy="2041833"/>
      </dsp:txXfrm>
    </dsp:sp>
    <dsp:sp modelId="{52165B3D-07DC-49FB-9AEB-A181C9139DDA}">
      <dsp:nvSpPr>
        <dsp:cNvPr id="0" name=""/>
        <dsp:cNvSpPr/>
      </dsp:nvSpPr>
      <dsp:spPr>
        <a:xfrm>
          <a:off x="0" y="2978855"/>
          <a:ext cx="3403054" cy="2041833"/>
        </a:xfrm>
        <a:prstGeom prst="rect">
          <a:avLst/>
        </a:prstGeom>
        <a:solidFill>
          <a:schemeClr val="accent4">
            <a:hueOff val="-9288450"/>
            <a:satOff val="10315"/>
            <a:lumOff val="-7882"/>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4. Other regulatory approvals are provided. </a:t>
          </a:r>
        </a:p>
      </dsp:txBody>
      <dsp:txXfrm>
        <a:off x="0" y="2978855"/>
        <a:ext cx="3403054" cy="2041833"/>
      </dsp:txXfrm>
    </dsp:sp>
    <dsp:sp modelId="{72BF55E5-50ED-48D5-A728-31043C8EDCD3}">
      <dsp:nvSpPr>
        <dsp:cNvPr id="0" name=""/>
        <dsp:cNvSpPr/>
      </dsp:nvSpPr>
      <dsp:spPr>
        <a:xfrm>
          <a:off x="3743360" y="2978855"/>
          <a:ext cx="3403054" cy="2041833"/>
        </a:xfrm>
        <a:prstGeom prst="rect">
          <a:avLst/>
        </a:prstGeom>
        <a:solidFill>
          <a:schemeClr val="accent4">
            <a:hueOff val="-12384599"/>
            <a:satOff val="13753"/>
            <a:lumOff val="-1051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5. Approval letter from the Owner.</a:t>
          </a:r>
        </a:p>
      </dsp:txBody>
      <dsp:txXfrm>
        <a:off x="3743360" y="2978855"/>
        <a:ext cx="3403054" cy="2041833"/>
      </dsp:txXfrm>
    </dsp:sp>
    <dsp:sp modelId="{76AE1CEA-584C-4529-8F9B-FD3E9214E008}">
      <dsp:nvSpPr>
        <dsp:cNvPr id="0" name=""/>
        <dsp:cNvSpPr/>
      </dsp:nvSpPr>
      <dsp:spPr>
        <a:xfrm>
          <a:off x="7486721" y="2978855"/>
          <a:ext cx="3403054" cy="2041833"/>
        </a:xfrm>
        <a:prstGeom prst="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If the submittal is complete, all comments satisfactorily addressed, and other regulatory approvals are provided, the project may be approved to bid the day of the sit down review.</a:t>
          </a:r>
        </a:p>
      </dsp:txBody>
      <dsp:txXfrm>
        <a:off x="7486721" y="2978855"/>
        <a:ext cx="3403054" cy="2041833"/>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B75F9D-BDDF-4545-844F-0D3B05193386}">
      <dsp:nvSpPr>
        <dsp:cNvPr id="0" name=""/>
        <dsp:cNvSpPr/>
      </dsp:nvSpPr>
      <dsp:spPr>
        <a:xfrm>
          <a:off x="0" y="57883"/>
          <a:ext cx="10515600" cy="27544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0" tIns="228600" rIns="228600" bIns="228600" numCol="1" spcCol="1270" anchor="ctr" anchorCtr="0">
          <a:noAutofit/>
        </a:bodyPr>
        <a:lstStyle/>
        <a:p>
          <a:pPr marL="0" lvl="0" indent="0" algn="ctr" defTabSz="2667000">
            <a:lnSpc>
              <a:spcPct val="90000"/>
            </a:lnSpc>
            <a:spcBef>
              <a:spcPct val="0"/>
            </a:spcBef>
            <a:spcAft>
              <a:spcPct val="35000"/>
            </a:spcAft>
            <a:buNone/>
          </a:pPr>
          <a:r>
            <a:rPr lang="en-US" sz="6000" b="1" kern="1200">
              <a:latin typeface="+mj-lt"/>
            </a:rPr>
            <a:t>Section 102</a:t>
          </a:r>
        </a:p>
      </dsp:txBody>
      <dsp:txXfrm>
        <a:off x="134460" y="192343"/>
        <a:ext cx="10246680" cy="2485515"/>
      </dsp:txXfrm>
    </dsp:sp>
    <dsp:sp modelId="{0133C114-F85A-47F7-A322-7CE940DF5459}">
      <dsp:nvSpPr>
        <dsp:cNvPr id="0" name=""/>
        <dsp:cNvSpPr/>
      </dsp:nvSpPr>
      <dsp:spPr>
        <a:xfrm>
          <a:off x="0" y="2999519"/>
          <a:ext cx="10515600" cy="27544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0" tIns="228600" rIns="228600" bIns="228600" numCol="1" spcCol="1270" anchor="ctr" anchorCtr="0">
          <a:noAutofit/>
        </a:bodyPr>
        <a:lstStyle/>
        <a:p>
          <a:pPr marL="0" lvl="0" indent="0" algn="ctr" defTabSz="2667000">
            <a:lnSpc>
              <a:spcPct val="90000"/>
            </a:lnSpc>
            <a:spcBef>
              <a:spcPct val="0"/>
            </a:spcBef>
            <a:spcAft>
              <a:spcPct val="35000"/>
            </a:spcAft>
            <a:buNone/>
          </a:pPr>
          <a:r>
            <a:rPr lang="en-US" sz="6000" b="1" kern="1200" dirty="0"/>
            <a:t>Responsibility of </a:t>
          </a:r>
        </a:p>
        <a:p>
          <a:pPr marL="0" lvl="0" indent="0" algn="ctr" defTabSz="2667000">
            <a:lnSpc>
              <a:spcPct val="90000"/>
            </a:lnSpc>
            <a:spcBef>
              <a:spcPct val="0"/>
            </a:spcBef>
            <a:spcAft>
              <a:spcPct val="35000"/>
            </a:spcAft>
            <a:buNone/>
          </a:pPr>
          <a:r>
            <a:rPr lang="en-US" sz="6000" b="1" kern="1200" dirty="0"/>
            <a:t>State Construction Office</a:t>
          </a:r>
        </a:p>
      </dsp:txBody>
      <dsp:txXfrm>
        <a:off x="134460" y="3133979"/>
        <a:ext cx="10246680" cy="2485515"/>
      </dsp:txXfrm>
    </dsp:sp>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D980DC-72F9-4C60-8DE2-DA3993777E8F}">
      <dsp:nvSpPr>
        <dsp:cNvPr id="0" name=""/>
        <dsp:cNvSpPr/>
      </dsp:nvSpPr>
      <dsp:spPr>
        <a:xfrm>
          <a:off x="0" y="4108"/>
          <a:ext cx="11204811" cy="1484016"/>
        </a:xfrm>
        <a:prstGeom prst="roundRect">
          <a:avLst/>
        </a:prstGeom>
        <a:solidFill>
          <a:schemeClr val="accent3">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67640" tIns="167640" rIns="167640" bIns="167640" numCol="1" spcCol="1270" anchor="ctr" anchorCtr="0">
          <a:noAutofit/>
        </a:bodyPr>
        <a:lstStyle/>
        <a:p>
          <a:pPr marL="0" lvl="0" indent="0" algn="ctr" defTabSz="1955800">
            <a:lnSpc>
              <a:spcPct val="90000"/>
            </a:lnSpc>
            <a:spcBef>
              <a:spcPct val="0"/>
            </a:spcBef>
            <a:spcAft>
              <a:spcPct val="35000"/>
            </a:spcAft>
            <a:buNone/>
          </a:pPr>
          <a:r>
            <a:rPr lang="en-US" sz="4400" b="1" kern="1200"/>
            <a:t>Approved for Bid</a:t>
          </a:r>
          <a:endParaRPr lang="en-US" sz="4400" kern="1200"/>
        </a:p>
      </dsp:txBody>
      <dsp:txXfrm>
        <a:off x="72444" y="76552"/>
        <a:ext cx="11059923" cy="1339128"/>
      </dsp:txXfrm>
    </dsp:sp>
    <dsp:sp modelId="{AA1627F5-1964-42FB-97E8-ABF91AC8C36E}">
      <dsp:nvSpPr>
        <dsp:cNvPr id="0" name=""/>
        <dsp:cNvSpPr/>
      </dsp:nvSpPr>
      <dsp:spPr>
        <a:xfrm>
          <a:off x="0" y="1502356"/>
          <a:ext cx="11204811" cy="1442711"/>
        </a:xfrm>
        <a:prstGeom prst="roundRect">
          <a:avLst/>
        </a:prstGeom>
        <a:solidFill>
          <a:schemeClr val="accent3">
            <a:hueOff val="1467708"/>
            <a:satOff val="1489"/>
            <a:lumOff val="915"/>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The State Construction Office Final Review letter states that the project is Approved for Bids subject to approval of involved regulatory agencies. Coordinate a bid date with State Construction Office when all approvals have been obtained. T</a:t>
          </a:r>
        </a:p>
      </dsp:txBody>
      <dsp:txXfrm>
        <a:off x="70427" y="1572783"/>
        <a:ext cx="11063957" cy="1301857"/>
      </dsp:txXfrm>
    </dsp:sp>
    <dsp:sp modelId="{F0B7E25A-C27C-46EF-8361-30EBE224B4D8}">
      <dsp:nvSpPr>
        <dsp:cNvPr id="0" name=""/>
        <dsp:cNvSpPr/>
      </dsp:nvSpPr>
      <dsp:spPr>
        <a:xfrm>
          <a:off x="0" y="2959300"/>
          <a:ext cx="11204811" cy="1442711"/>
        </a:xfrm>
        <a:prstGeom prst="roundRect">
          <a:avLst/>
        </a:prstGeom>
        <a:solidFill>
          <a:schemeClr val="accent3">
            <a:hueOff val="2935417"/>
            <a:satOff val="2979"/>
            <a:lumOff val="183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he State Construction Office may be generally satisfied with the project documents but has not received comments or concurrence from the Owner or other regulatory approvals that are necessary for approval to bid. Final project approval letters from the Owner and all regulatory agencies having jurisdiction must be on file with State Construction Office before a bid date may be established. </a:t>
          </a:r>
        </a:p>
      </dsp:txBody>
      <dsp:txXfrm>
        <a:off x="70427" y="3029727"/>
        <a:ext cx="11063957" cy="1301857"/>
      </dsp:txXfrm>
    </dsp:sp>
    <dsp:sp modelId="{80164EBA-A755-4FED-A246-9E3F6A2A4C11}">
      <dsp:nvSpPr>
        <dsp:cNvPr id="0" name=""/>
        <dsp:cNvSpPr/>
      </dsp:nvSpPr>
      <dsp:spPr>
        <a:xfrm>
          <a:off x="0" y="4416243"/>
          <a:ext cx="11204811" cy="1442711"/>
        </a:xfrm>
        <a:prstGeom prst="roundRect">
          <a:avLst/>
        </a:prstGeom>
        <a:solidFill>
          <a:schemeClr val="accent3">
            <a:hueOff val="4403125"/>
            <a:satOff val="4468"/>
            <a:lumOff val="2745"/>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Email approval letters to </a:t>
          </a:r>
          <a:r>
            <a:rPr lang="en-US" sz="2000" kern="1200">
              <a:hlinkClick xmlns:r="http://schemas.openxmlformats.org/officeDocument/2006/relationships" r:id="rId1"/>
            </a:rPr>
            <a:t>scoreview@doa.nc.gov</a:t>
          </a:r>
          <a:endParaRPr lang="en-US" sz="2000" kern="1200"/>
        </a:p>
      </dsp:txBody>
      <dsp:txXfrm>
        <a:off x="70427" y="4486670"/>
        <a:ext cx="11063957" cy="1301857"/>
      </dsp:txXfrm>
    </dsp:sp>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0F1F86-EDD3-45D8-A704-F3C65607CB32}">
      <dsp:nvSpPr>
        <dsp:cNvPr id="0" name=""/>
        <dsp:cNvSpPr/>
      </dsp:nvSpPr>
      <dsp:spPr>
        <a:xfrm>
          <a:off x="0" y="1060542"/>
          <a:ext cx="10780594"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509 </a:t>
          </a:r>
          <a:endParaRPr lang="en-US" sz="6500" kern="1200"/>
        </a:p>
      </dsp:txBody>
      <dsp:txXfrm>
        <a:off x="76105" y="1136647"/>
        <a:ext cx="10628384" cy="1406815"/>
      </dsp:txXfrm>
    </dsp:sp>
    <dsp:sp modelId="{288FE14A-4AB1-4ED5-B0E1-A0E93A594384}">
      <dsp:nvSpPr>
        <dsp:cNvPr id="0" name=""/>
        <dsp:cNvSpPr/>
      </dsp:nvSpPr>
      <dsp:spPr>
        <a:xfrm>
          <a:off x="0" y="2806768"/>
          <a:ext cx="10780594"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Bid Date</a:t>
          </a:r>
          <a:endParaRPr lang="en-US" sz="6500" kern="1200" dirty="0"/>
        </a:p>
      </dsp:txBody>
      <dsp:txXfrm>
        <a:off x="76105" y="2882873"/>
        <a:ext cx="10628384" cy="1406815"/>
      </dsp:txXfrm>
    </dsp:sp>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08F340-5564-4801-8C97-C99BD6C1A255}">
      <dsp:nvSpPr>
        <dsp:cNvPr id="0" name=""/>
        <dsp:cNvSpPr/>
      </dsp:nvSpPr>
      <dsp:spPr>
        <a:xfrm>
          <a:off x="867997" y="0"/>
          <a:ext cx="9837306" cy="5876712"/>
        </a:xfrm>
        <a:prstGeom prst="rightArrow">
          <a:avLst/>
        </a:prstGeom>
        <a:gradFill rotWithShape="0">
          <a:gsLst>
            <a:gs pos="0">
              <a:schemeClr val="accent4">
                <a:tint val="40000"/>
                <a:hueOff val="0"/>
                <a:satOff val="0"/>
                <a:lumOff val="0"/>
                <a:alphaOff val="0"/>
                <a:tint val="96000"/>
                <a:lumMod val="104000"/>
              </a:schemeClr>
            </a:gs>
            <a:gs pos="100000">
              <a:schemeClr val="accent4">
                <a:tint val="40000"/>
                <a:hueOff val="0"/>
                <a:satOff val="0"/>
                <a:lumOff val="0"/>
                <a:alphaOff val="0"/>
                <a:shade val="84000"/>
                <a:lumMod val="84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8E967DA9-B460-48A9-B9E5-C8DEBD074A26}">
      <dsp:nvSpPr>
        <dsp:cNvPr id="0" name=""/>
        <dsp:cNvSpPr/>
      </dsp:nvSpPr>
      <dsp:spPr>
        <a:xfrm>
          <a:off x="5792" y="1763013"/>
          <a:ext cx="2785955" cy="2350684"/>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b="1" kern="1200"/>
            <a:t>Setting Bid Date</a:t>
          </a:r>
          <a:endParaRPr lang="en-US" sz="1400" kern="1200"/>
        </a:p>
      </dsp:txBody>
      <dsp:txXfrm>
        <a:off x="120543" y="1877764"/>
        <a:ext cx="2556453" cy="2121182"/>
      </dsp:txXfrm>
    </dsp:sp>
    <dsp:sp modelId="{53DC61C7-F833-4126-B366-D73E3550D0D9}">
      <dsp:nvSpPr>
        <dsp:cNvPr id="0" name=""/>
        <dsp:cNvSpPr/>
      </dsp:nvSpPr>
      <dsp:spPr>
        <a:xfrm>
          <a:off x="2931046" y="1763013"/>
          <a:ext cx="2785955" cy="2350684"/>
        </a:xfrm>
        <a:prstGeom prst="roundRect">
          <a:avLst/>
        </a:prstGeom>
        <a:gradFill rotWithShape="0">
          <a:gsLst>
            <a:gs pos="0">
              <a:schemeClr val="accent4">
                <a:hueOff val="-5160250"/>
                <a:satOff val="5730"/>
                <a:lumOff val="-4379"/>
                <a:alphaOff val="0"/>
                <a:tint val="96000"/>
                <a:lumMod val="104000"/>
              </a:schemeClr>
            </a:gs>
            <a:gs pos="100000">
              <a:schemeClr val="accent4">
                <a:hueOff val="-5160250"/>
                <a:satOff val="5730"/>
                <a:lumOff val="-437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Upon approval of all regulatory agencies, the Owner and Designer in consultation with the State Construction Office, shall establish the date of receipt of bids. </a:t>
          </a:r>
        </a:p>
      </dsp:txBody>
      <dsp:txXfrm>
        <a:off x="3045797" y="1877764"/>
        <a:ext cx="2556453" cy="2121182"/>
      </dsp:txXfrm>
    </dsp:sp>
    <dsp:sp modelId="{124F9BFF-8993-4BEA-8919-BA03512918F9}">
      <dsp:nvSpPr>
        <dsp:cNvPr id="0" name=""/>
        <dsp:cNvSpPr/>
      </dsp:nvSpPr>
      <dsp:spPr>
        <a:xfrm>
          <a:off x="5856299" y="1763013"/>
          <a:ext cx="2785955" cy="2350684"/>
        </a:xfrm>
        <a:prstGeom prst="roundRect">
          <a:avLst/>
        </a:prstGeom>
        <a:gradFill rotWithShape="0">
          <a:gsLst>
            <a:gs pos="0">
              <a:schemeClr val="accent4">
                <a:hueOff val="-10320500"/>
                <a:satOff val="11461"/>
                <a:lumOff val="-8758"/>
                <a:alphaOff val="0"/>
                <a:tint val="96000"/>
                <a:lumMod val="104000"/>
              </a:schemeClr>
            </a:gs>
            <a:gs pos="100000">
              <a:schemeClr val="accent4">
                <a:hueOff val="-10320500"/>
                <a:satOff val="11461"/>
                <a:lumOff val="-875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When the bid date is established, email State Construction Office at </a:t>
          </a:r>
          <a:r>
            <a:rPr lang="en-US" sz="1400" kern="1200">
              <a:hlinkClick xmlns:r="http://schemas.openxmlformats.org/officeDocument/2006/relationships" r:id="rId1"/>
            </a:rPr>
            <a:t>scoads@doa.nc.gov</a:t>
          </a:r>
          <a:r>
            <a:rPr lang="en-US" sz="1400" kern="1200"/>
            <a:t>, a copy of the completed Notice to Bidders to State Construction Office for posting on the State IPS website for public advertisements. </a:t>
          </a:r>
        </a:p>
      </dsp:txBody>
      <dsp:txXfrm>
        <a:off x="5971050" y="1877764"/>
        <a:ext cx="2556453" cy="2121182"/>
      </dsp:txXfrm>
    </dsp:sp>
    <dsp:sp modelId="{15D69E99-53BE-43BC-B98A-1E2DE32FEFFA}">
      <dsp:nvSpPr>
        <dsp:cNvPr id="0" name=""/>
        <dsp:cNvSpPr/>
      </dsp:nvSpPr>
      <dsp:spPr>
        <a:xfrm>
          <a:off x="8781553" y="1763013"/>
          <a:ext cx="2785955" cy="2350684"/>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A review of statutory authority and procedures may be helpful at this point.</a:t>
          </a:r>
        </a:p>
      </dsp:txBody>
      <dsp:txXfrm>
        <a:off x="8896304" y="1877764"/>
        <a:ext cx="2556453" cy="2121182"/>
      </dsp:txXfrm>
    </dsp:sp>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918CAF-7AE5-4750-8403-938DBB87C2F2}">
      <dsp:nvSpPr>
        <dsp:cNvPr id="0" name=""/>
        <dsp:cNvSpPr/>
      </dsp:nvSpPr>
      <dsp:spPr>
        <a:xfrm>
          <a:off x="0" y="112495"/>
          <a:ext cx="10766946"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510 </a:t>
          </a:r>
          <a:endParaRPr lang="en-US" sz="6500" kern="1200"/>
        </a:p>
      </dsp:txBody>
      <dsp:txXfrm>
        <a:off x="126049" y="238544"/>
        <a:ext cx="10514848" cy="2330037"/>
      </dsp:txXfrm>
    </dsp:sp>
    <dsp:sp modelId="{98D1AC83-19B4-4132-AAA7-ECBBF286AF78}">
      <dsp:nvSpPr>
        <dsp:cNvPr id="0" name=""/>
        <dsp:cNvSpPr/>
      </dsp:nvSpPr>
      <dsp:spPr>
        <a:xfrm>
          <a:off x="0" y="2881831"/>
          <a:ext cx="10766946"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Addenda/Proposed Change Order</a:t>
          </a:r>
          <a:endParaRPr lang="en-US" sz="6500" kern="1200" dirty="0"/>
        </a:p>
      </dsp:txBody>
      <dsp:txXfrm>
        <a:off x="126049" y="3007880"/>
        <a:ext cx="10514848" cy="2330037"/>
      </dsp:txXfrm>
    </dsp:sp>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EDA54A-DC20-4AFF-95DE-59EF9A6A72EA}">
      <dsp:nvSpPr>
        <dsp:cNvPr id="0" name=""/>
        <dsp:cNvSpPr/>
      </dsp:nvSpPr>
      <dsp:spPr>
        <a:xfrm>
          <a:off x="0" y="0"/>
          <a:ext cx="10821537" cy="5562814"/>
        </a:xfrm>
        <a:prstGeom prst="roundRect">
          <a:avLst>
            <a:gd name="adj" fmla="val 85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82880" tIns="182880" rIns="182880" bIns="4317362" numCol="1" spcCol="1270" anchor="t" anchorCtr="0">
          <a:noAutofit/>
        </a:bodyPr>
        <a:lstStyle/>
        <a:p>
          <a:pPr marL="0" lvl="0" indent="0" algn="ctr" defTabSz="2133600">
            <a:lnSpc>
              <a:spcPct val="90000"/>
            </a:lnSpc>
            <a:spcBef>
              <a:spcPct val="0"/>
            </a:spcBef>
            <a:spcAft>
              <a:spcPct val="35000"/>
            </a:spcAft>
            <a:buNone/>
          </a:pPr>
          <a:r>
            <a:rPr lang="en-US" sz="4800" b="1" kern="1200" dirty="0"/>
            <a:t>Addenda</a:t>
          </a:r>
          <a:endParaRPr lang="en-US" sz="4800" kern="1200" dirty="0"/>
        </a:p>
      </dsp:txBody>
      <dsp:txXfrm>
        <a:off x="138490" y="138490"/>
        <a:ext cx="10544557" cy="5285834"/>
      </dsp:txXfrm>
    </dsp:sp>
    <dsp:sp modelId="{8AD3F26A-A9BA-4739-A58B-A4195C44D8D2}">
      <dsp:nvSpPr>
        <dsp:cNvPr id="0" name=""/>
        <dsp:cNvSpPr/>
      </dsp:nvSpPr>
      <dsp:spPr>
        <a:xfrm>
          <a:off x="270538" y="1390703"/>
          <a:ext cx="10280460" cy="3893969"/>
        </a:xfrm>
        <a:prstGeom prst="roundRect">
          <a:avLst>
            <a:gd name="adj" fmla="val 10500"/>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2472671" numCol="1" spcCol="1270" anchor="t" anchorCtr="0">
          <a:noAutofit/>
        </a:bodyPr>
        <a:lstStyle/>
        <a:p>
          <a:pPr marL="0" lvl="0" indent="0" algn="ctr" defTabSz="1066800">
            <a:lnSpc>
              <a:spcPct val="90000"/>
            </a:lnSpc>
            <a:spcBef>
              <a:spcPct val="0"/>
            </a:spcBef>
            <a:spcAft>
              <a:spcPct val="35000"/>
            </a:spcAft>
            <a:buNone/>
          </a:pPr>
          <a:r>
            <a:rPr lang="en-US" sz="2400" kern="1200"/>
            <a:t>Design Review Section at the State Construction Office will continue to assist the Designer and Owner in the review of Addenda that affect Life Safety, Structural and Code changes during the bid period. </a:t>
          </a:r>
        </a:p>
      </dsp:txBody>
      <dsp:txXfrm>
        <a:off x="390291" y="1510456"/>
        <a:ext cx="10040954" cy="3654463"/>
      </dsp:txXfrm>
    </dsp:sp>
    <dsp:sp modelId="{651E3B91-1A86-448C-BFC3-4767868EB4D4}">
      <dsp:nvSpPr>
        <dsp:cNvPr id="0" name=""/>
        <dsp:cNvSpPr/>
      </dsp:nvSpPr>
      <dsp:spPr>
        <a:xfrm>
          <a:off x="550621" y="3171938"/>
          <a:ext cx="9739383" cy="2225125"/>
        </a:xfrm>
        <a:prstGeom prst="roundRect">
          <a:avLst>
            <a:gd name="adj" fmla="val 10500"/>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170688" numCol="1" spcCol="1270" anchor="t" anchorCtr="0">
          <a:noAutofit/>
        </a:bodyPr>
        <a:lstStyle/>
        <a:p>
          <a:pPr marL="0" lvl="0" indent="0" algn="ctr" defTabSz="1066800">
            <a:lnSpc>
              <a:spcPct val="90000"/>
            </a:lnSpc>
            <a:spcBef>
              <a:spcPct val="0"/>
            </a:spcBef>
            <a:spcAft>
              <a:spcPct val="35000"/>
            </a:spcAft>
            <a:buNone/>
          </a:pPr>
          <a:r>
            <a:rPr lang="en-US" sz="2400" kern="1200" dirty="0"/>
            <a:t>The submitted Addendum or Addenda shall include a Transmittal Letter, A letter explaining the change, full size drawing sheet(s) with change(s) highlighted.</a:t>
          </a:r>
        </a:p>
      </dsp:txBody>
      <dsp:txXfrm>
        <a:off x="619051" y="3240368"/>
        <a:ext cx="9602523" cy="2088265"/>
      </dsp:txXfrm>
    </dsp:sp>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BB99724-8AE4-4F92-839E-0988F04C8E94}">
      <dsp:nvSpPr>
        <dsp:cNvPr id="0" name=""/>
        <dsp:cNvSpPr/>
      </dsp:nvSpPr>
      <dsp:spPr>
        <a:xfrm>
          <a:off x="9788" y="1573445"/>
          <a:ext cx="2925525" cy="2907241"/>
        </a:xfrm>
        <a:prstGeom prst="roundRect">
          <a:avLst>
            <a:gd name="adj" fmla="val 10000"/>
          </a:avLst>
        </a:prstGeom>
        <a:gradFill rotWithShape="0">
          <a:gsLst>
            <a:gs pos="0">
              <a:schemeClr val="accent2">
                <a:shade val="50000"/>
                <a:hueOff val="0"/>
                <a:satOff val="0"/>
                <a:lumOff val="0"/>
                <a:alphaOff val="0"/>
                <a:tint val="96000"/>
                <a:lumMod val="104000"/>
              </a:schemeClr>
            </a:gs>
            <a:gs pos="100000">
              <a:schemeClr val="accent2">
                <a:shade val="5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a:t>Proposed Change Order</a:t>
          </a:r>
          <a:endParaRPr lang="en-US" sz="1800" kern="1200"/>
        </a:p>
      </dsp:txBody>
      <dsp:txXfrm>
        <a:off x="94938" y="1658595"/>
        <a:ext cx="2755225" cy="2736941"/>
      </dsp:txXfrm>
    </dsp:sp>
    <dsp:sp modelId="{67711FC3-3A6E-4B10-92B5-EFA06F5FC2C4}">
      <dsp:nvSpPr>
        <dsp:cNvPr id="0" name=""/>
        <dsp:cNvSpPr/>
      </dsp:nvSpPr>
      <dsp:spPr>
        <a:xfrm>
          <a:off x="3227866" y="2664301"/>
          <a:ext cx="620211" cy="725530"/>
        </a:xfrm>
        <a:prstGeom prst="rightArrow">
          <a:avLst>
            <a:gd name="adj1" fmla="val 60000"/>
            <a:gd name="adj2" fmla="val 50000"/>
          </a:avLst>
        </a:prstGeom>
        <a:gradFill rotWithShape="0">
          <a:gsLst>
            <a:gs pos="0">
              <a:schemeClr val="accent2">
                <a:shade val="90000"/>
                <a:hueOff val="0"/>
                <a:satOff val="0"/>
                <a:lumOff val="0"/>
                <a:alphaOff val="0"/>
                <a:tint val="96000"/>
                <a:lumMod val="104000"/>
              </a:schemeClr>
            </a:gs>
            <a:gs pos="100000">
              <a:schemeClr val="accent2">
                <a:shade val="9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3227866" y="2809407"/>
        <a:ext cx="434148" cy="435318"/>
      </dsp:txXfrm>
    </dsp:sp>
    <dsp:sp modelId="{CB2DBF4B-107E-41BD-AA55-1A3554B2E096}">
      <dsp:nvSpPr>
        <dsp:cNvPr id="0" name=""/>
        <dsp:cNvSpPr/>
      </dsp:nvSpPr>
      <dsp:spPr>
        <a:xfrm>
          <a:off x="4105524" y="1573445"/>
          <a:ext cx="2925525" cy="2907241"/>
        </a:xfrm>
        <a:prstGeom prst="roundRect">
          <a:avLst>
            <a:gd name="adj" fmla="val 10000"/>
          </a:avLst>
        </a:prstGeom>
        <a:gradFill rotWithShape="0">
          <a:gsLst>
            <a:gs pos="0">
              <a:schemeClr val="accent2">
                <a:shade val="50000"/>
                <a:hueOff val="-209360"/>
                <a:satOff val="-19513"/>
                <a:lumOff val="34136"/>
                <a:alphaOff val="0"/>
                <a:tint val="96000"/>
                <a:lumMod val="104000"/>
              </a:schemeClr>
            </a:gs>
            <a:gs pos="100000">
              <a:schemeClr val="accent2">
                <a:shade val="50000"/>
                <a:hueOff val="-209360"/>
                <a:satOff val="-19513"/>
                <a:lumOff val="3413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Design Review Section will continue to assist the Designer and Owner in the review of Proposed Change Order (PCO) that affect Life Safety, Structural and Code changes during construction. </a:t>
          </a:r>
        </a:p>
      </dsp:txBody>
      <dsp:txXfrm>
        <a:off x="4190674" y="1658595"/>
        <a:ext cx="2755225" cy="2736941"/>
      </dsp:txXfrm>
    </dsp:sp>
    <dsp:sp modelId="{111CAAF1-6BF0-4749-8C3D-0BC0DE1F309D}">
      <dsp:nvSpPr>
        <dsp:cNvPr id="0" name=""/>
        <dsp:cNvSpPr/>
      </dsp:nvSpPr>
      <dsp:spPr>
        <a:xfrm>
          <a:off x="7323602" y="2664301"/>
          <a:ext cx="620211" cy="725530"/>
        </a:xfrm>
        <a:prstGeom prst="rightArrow">
          <a:avLst>
            <a:gd name="adj1" fmla="val 60000"/>
            <a:gd name="adj2" fmla="val 50000"/>
          </a:avLst>
        </a:prstGeom>
        <a:gradFill rotWithShape="0">
          <a:gsLst>
            <a:gs pos="0">
              <a:schemeClr val="accent2">
                <a:shade val="90000"/>
                <a:hueOff val="-302403"/>
                <a:satOff val="-25975"/>
                <a:lumOff val="38390"/>
                <a:alphaOff val="0"/>
                <a:tint val="96000"/>
                <a:lumMod val="104000"/>
              </a:schemeClr>
            </a:gs>
            <a:gs pos="100000">
              <a:schemeClr val="accent2">
                <a:shade val="90000"/>
                <a:hueOff val="-302403"/>
                <a:satOff val="-25975"/>
                <a:lumOff val="3839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7323602" y="2809407"/>
        <a:ext cx="434148" cy="435318"/>
      </dsp:txXfrm>
    </dsp:sp>
    <dsp:sp modelId="{D2134AC5-4EBF-47F6-A04A-2D142DFDE99E}">
      <dsp:nvSpPr>
        <dsp:cNvPr id="0" name=""/>
        <dsp:cNvSpPr/>
      </dsp:nvSpPr>
      <dsp:spPr>
        <a:xfrm>
          <a:off x="8201260" y="1573445"/>
          <a:ext cx="2925525" cy="2907241"/>
        </a:xfrm>
        <a:prstGeom prst="roundRect">
          <a:avLst>
            <a:gd name="adj" fmla="val 10000"/>
          </a:avLst>
        </a:prstGeom>
        <a:gradFill rotWithShape="0">
          <a:gsLst>
            <a:gs pos="0">
              <a:schemeClr val="accent2">
                <a:shade val="50000"/>
                <a:hueOff val="-209360"/>
                <a:satOff val="-19513"/>
                <a:lumOff val="34136"/>
                <a:alphaOff val="0"/>
                <a:tint val="96000"/>
                <a:lumMod val="104000"/>
              </a:schemeClr>
            </a:gs>
            <a:gs pos="100000">
              <a:schemeClr val="accent2">
                <a:shade val="50000"/>
                <a:hueOff val="-209360"/>
                <a:satOff val="-19513"/>
                <a:lumOff val="3413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The submitted PCO shall include a Transmittal Letter, A letter explaining the change, full size drawing sheet(s) with change(s) highlighted.</a:t>
          </a:r>
        </a:p>
      </dsp:txBody>
      <dsp:txXfrm>
        <a:off x="8286410" y="1658595"/>
        <a:ext cx="2755225" cy="2736941"/>
      </dsp:txXfrm>
    </dsp:sp>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187B88E-1A5A-4561-974B-BC2246CED710}">
      <dsp:nvSpPr>
        <dsp:cNvPr id="0" name=""/>
        <dsp:cNvSpPr/>
      </dsp:nvSpPr>
      <dsp:spPr>
        <a:xfrm>
          <a:off x="0" y="38392"/>
          <a:ext cx="11382232" cy="1175255"/>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74320" tIns="274320" rIns="274320" bIns="274320" numCol="1" spcCol="1270" anchor="ctr" anchorCtr="0">
          <a:noAutofit/>
        </a:bodyPr>
        <a:lstStyle/>
        <a:p>
          <a:pPr marL="0" lvl="0" indent="0" algn="l" defTabSz="3200400">
            <a:lnSpc>
              <a:spcPct val="90000"/>
            </a:lnSpc>
            <a:spcBef>
              <a:spcPct val="0"/>
            </a:spcBef>
            <a:spcAft>
              <a:spcPct val="35000"/>
            </a:spcAft>
            <a:buNone/>
          </a:pPr>
          <a:r>
            <a:rPr lang="en-US" sz="7200" kern="1200" dirty="0"/>
            <a:t>Notes</a:t>
          </a:r>
        </a:p>
      </dsp:txBody>
      <dsp:txXfrm>
        <a:off x="57371" y="95763"/>
        <a:ext cx="11267490" cy="1060513"/>
      </dsp:txXfrm>
    </dsp:sp>
    <dsp:sp modelId="{E0AB0934-AF23-4883-8585-5732414E1F0F}">
      <dsp:nvSpPr>
        <dsp:cNvPr id="0" name=""/>
        <dsp:cNvSpPr/>
      </dsp:nvSpPr>
      <dsp:spPr>
        <a:xfrm>
          <a:off x="0" y="1186170"/>
          <a:ext cx="11382232" cy="1175255"/>
        </a:xfrm>
        <a:prstGeom prst="roundRect">
          <a:avLst/>
        </a:prstGeom>
        <a:gradFill rotWithShape="0">
          <a:gsLst>
            <a:gs pos="0">
              <a:schemeClr val="accent2">
                <a:hueOff val="526520"/>
                <a:satOff val="-6050"/>
                <a:lumOff val="2941"/>
                <a:alphaOff val="0"/>
                <a:tint val="96000"/>
                <a:lumMod val="104000"/>
              </a:schemeClr>
            </a:gs>
            <a:gs pos="100000">
              <a:schemeClr val="accent2">
                <a:hueOff val="526520"/>
                <a:satOff val="-6050"/>
                <a:lumOff val="2941"/>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sz="1600" kern="1200" dirty="0"/>
            <a:t>1 - May be exempt from SCO technical review on request. 	</a:t>
          </a:r>
        </a:p>
      </dsp:txBody>
      <dsp:txXfrm>
        <a:off x="57371" y="1243541"/>
        <a:ext cx="11267490" cy="1060513"/>
      </dsp:txXfrm>
    </dsp:sp>
    <dsp:sp modelId="{724FBB23-DD87-4899-B962-F313FE877F01}">
      <dsp:nvSpPr>
        <dsp:cNvPr id="0" name=""/>
        <dsp:cNvSpPr/>
      </dsp:nvSpPr>
      <dsp:spPr>
        <a:xfrm>
          <a:off x="0" y="2371200"/>
          <a:ext cx="11382232" cy="1175255"/>
        </a:xfrm>
        <a:prstGeom prst="roundRect">
          <a:avLst/>
        </a:prstGeom>
        <a:gradFill rotWithShape="0">
          <a:gsLst>
            <a:gs pos="0">
              <a:schemeClr val="accent2">
                <a:hueOff val="1053039"/>
                <a:satOff val="-12100"/>
                <a:lumOff val="5883"/>
                <a:alphaOff val="0"/>
                <a:tint val="96000"/>
                <a:lumMod val="104000"/>
              </a:schemeClr>
            </a:gs>
            <a:gs pos="100000">
              <a:schemeClr val="accent2">
                <a:hueOff val="1053039"/>
                <a:satOff val="-12100"/>
                <a:lumOff val="588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sz="1600" kern="1200"/>
            <a:t>2 - HUB Documentation for projects that cost &lt;$300K is the responsibility of the owner. Comply with Agency HUB. 	</a:t>
          </a:r>
        </a:p>
      </dsp:txBody>
      <dsp:txXfrm>
        <a:off x="57371" y="2428571"/>
        <a:ext cx="11267490" cy="1060513"/>
      </dsp:txXfrm>
    </dsp:sp>
    <dsp:sp modelId="{EAD33C48-15FA-4216-9B8F-9CEE2C0956C9}">
      <dsp:nvSpPr>
        <dsp:cNvPr id="0" name=""/>
        <dsp:cNvSpPr/>
      </dsp:nvSpPr>
      <dsp:spPr>
        <a:xfrm>
          <a:off x="0" y="3556229"/>
          <a:ext cx="11382232" cy="1175255"/>
        </a:xfrm>
        <a:prstGeom prst="roundRect">
          <a:avLst/>
        </a:prstGeom>
        <a:gradFill rotWithShape="0">
          <a:gsLst>
            <a:gs pos="0">
              <a:schemeClr val="accent2">
                <a:hueOff val="1579559"/>
                <a:satOff val="-18149"/>
                <a:lumOff val="8824"/>
                <a:alphaOff val="0"/>
                <a:tint val="96000"/>
                <a:lumMod val="104000"/>
              </a:schemeClr>
            </a:gs>
            <a:gs pos="100000">
              <a:schemeClr val="accent2">
                <a:hueOff val="1579559"/>
                <a:satOff val="-18149"/>
                <a:lumOff val="8824"/>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sz="1600" kern="1200"/>
            <a:t>3 - SCO Courtesy Review. 	</a:t>
          </a:r>
        </a:p>
      </dsp:txBody>
      <dsp:txXfrm>
        <a:off x="57371" y="3613600"/>
        <a:ext cx="11267490" cy="1060513"/>
      </dsp:txXfrm>
    </dsp:sp>
    <dsp:sp modelId="{B8C24D61-99B7-459C-9B4C-03CF9CD4CF60}">
      <dsp:nvSpPr>
        <dsp:cNvPr id="0" name=""/>
        <dsp:cNvSpPr/>
      </dsp:nvSpPr>
      <dsp:spPr>
        <a:xfrm>
          <a:off x="0" y="4741258"/>
          <a:ext cx="11382232" cy="1175255"/>
        </a:xfrm>
        <a:prstGeom prst="roundRect">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sz="1600" kern="1200"/>
            <a:t>4 - Formal Bids and contracts are required on construction projects that have a total project cost of $500,000 or more. (Major) 	</a:t>
          </a:r>
        </a:p>
      </dsp:txBody>
      <dsp:txXfrm>
        <a:off x="57371" y="4798629"/>
        <a:ext cx="11267490" cy="1060513"/>
      </dsp:txXfrm>
    </dsp:sp>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DCB485-CAEC-4CCA-860C-55C33E3307E0}">
      <dsp:nvSpPr>
        <dsp:cNvPr id="0" name=""/>
        <dsp:cNvSpPr/>
      </dsp:nvSpPr>
      <dsp:spPr>
        <a:xfrm>
          <a:off x="0" y="565822"/>
          <a:ext cx="11354226" cy="954719"/>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5 - Informal bidding may be used for projects with a total project cost less than $500,000 (Minor). 	</a:t>
          </a:r>
        </a:p>
      </dsp:txBody>
      <dsp:txXfrm>
        <a:off x="46606" y="612428"/>
        <a:ext cx="11261014" cy="861507"/>
      </dsp:txXfrm>
    </dsp:sp>
    <dsp:sp modelId="{6000CD6F-5209-4E83-9570-474061A69702}">
      <dsp:nvSpPr>
        <dsp:cNvPr id="0" name=""/>
        <dsp:cNvSpPr/>
      </dsp:nvSpPr>
      <dsp:spPr>
        <a:xfrm>
          <a:off x="0" y="1589662"/>
          <a:ext cx="11354226" cy="954719"/>
        </a:xfrm>
        <a:prstGeom prst="roundRect">
          <a:avLst/>
        </a:prstGeom>
        <a:gradFill rotWithShape="0">
          <a:gsLst>
            <a:gs pos="0">
              <a:schemeClr val="accent2">
                <a:hueOff val="526520"/>
                <a:satOff val="-6050"/>
                <a:lumOff val="2941"/>
                <a:alphaOff val="0"/>
                <a:tint val="96000"/>
                <a:lumMod val="104000"/>
              </a:schemeClr>
            </a:gs>
            <a:gs pos="100000">
              <a:schemeClr val="accent2">
                <a:hueOff val="526520"/>
                <a:satOff val="-6050"/>
                <a:lumOff val="2941"/>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6 - Emergency designation requires approval of SCO. Emergency projects may begin construction prior to completion of SCO review. 	</a:t>
          </a:r>
        </a:p>
      </dsp:txBody>
      <dsp:txXfrm>
        <a:off x="46606" y="1636268"/>
        <a:ext cx="11261014" cy="861507"/>
      </dsp:txXfrm>
    </dsp:sp>
    <dsp:sp modelId="{C4691AD2-5A10-46E6-8977-32F1485592E1}">
      <dsp:nvSpPr>
        <dsp:cNvPr id="0" name=""/>
        <dsp:cNvSpPr/>
      </dsp:nvSpPr>
      <dsp:spPr>
        <a:xfrm>
          <a:off x="0" y="2613502"/>
          <a:ext cx="11354226" cy="954719"/>
        </a:xfrm>
        <a:prstGeom prst="roundRect">
          <a:avLst/>
        </a:prstGeom>
        <a:gradFill rotWithShape="0">
          <a:gsLst>
            <a:gs pos="0">
              <a:schemeClr val="accent2">
                <a:hueOff val="1053039"/>
                <a:satOff val="-12100"/>
                <a:lumOff val="5883"/>
                <a:alphaOff val="0"/>
                <a:tint val="96000"/>
                <a:lumMod val="104000"/>
              </a:schemeClr>
            </a:gs>
            <a:gs pos="100000">
              <a:schemeClr val="accent2">
                <a:hueOff val="1053039"/>
                <a:satOff val="-12100"/>
                <a:lumOff val="588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7 - Building Code review by the State Construction Office is required for all State and University projects by GS143-139. 	</a:t>
          </a:r>
        </a:p>
      </dsp:txBody>
      <dsp:txXfrm>
        <a:off x="46606" y="2660108"/>
        <a:ext cx="11261014" cy="861507"/>
      </dsp:txXfrm>
    </dsp:sp>
    <dsp:sp modelId="{CC0489C4-711F-4400-A32A-E55582207103}">
      <dsp:nvSpPr>
        <dsp:cNvPr id="0" name=""/>
        <dsp:cNvSpPr/>
      </dsp:nvSpPr>
      <dsp:spPr>
        <a:xfrm>
          <a:off x="0" y="3637342"/>
          <a:ext cx="11354226" cy="954719"/>
        </a:xfrm>
        <a:prstGeom prst="roundRect">
          <a:avLst/>
        </a:prstGeom>
        <a:gradFill rotWithShape="0">
          <a:gsLst>
            <a:gs pos="0">
              <a:schemeClr val="accent2">
                <a:hueOff val="1579559"/>
                <a:satOff val="-18149"/>
                <a:lumOff val="8824"/>
                <a:alphaOff val="0"/>
                <a:tint val="96000"/>
                <a:lumMod val="104000"/>
              </a:schemeClr>
            </a:gs>
            <a:gs pos="100000">
              <a:schemeClr val="accent2">
                <a:hueOff val="1579559"/>
                <a:satOff val="-18149"/>
                <a:lumOff val="8824"/>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8 - Review for energy efficiency GS143-135.35 to .40 and State Construction Guidelines by the State Construction Office jurisdiction. 	</a:t>
          </a:r>
        </a:p>
      </dsp:txBody>
      <dsp:txXfrm>
        <a:off x="46606" y="3683948"/>
        <a:ext cx="11261014" cy="861507"/>
      </dsp:txXfrm>
    </dsp:sp>
    <dsp:sp modelId="{95CE59DD-338B-4E55-AFE5-CE79773B6CB2}">
      <dsp:nvSpPr>
        <dsp:cNvPr id="0" name=""/>
        <dsp:cNvSpPr/>
      </dsp:nvSpPr>
      <dsp:spPr>
        <a:xfrm>
          <a:off x="0" y="4661182"/>
          <a:ext cx="11354226" cy="954719"/>
        </a:xfrm>
        <a:prstGeom prst="roundRect">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9 - Local Authority Having Jurisdiction Code review and permitting are required.</a:t>
          </a:r>
        </a:p>
      </dsp:txBody>
      <dsp:txXfrm>
        <a:off x="46606" y="4707788"/>
        <a:ext cx="11261014" cy="861507"/>
      </dsp:txXfrm>
    </dsp:sp>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E6F50F5-C416-4688-8471-343683F4E329}">
      <dsp:nvSpPr>
        <dsp:cNvPr id="0" name=""/>
        <dsp:cNvSpPr/>
      </dsp:nvSpPr>
      <dsp:spPr>
        <a:xfrm>
          <a:off x="0" y="146614"/>
          <a:ext cx="10766946"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511 </a:t>
          </a:r>
          <a:endParaRPr lang="en-US" sz="6500" kern="1200"/>
        </a:p>
      </dsp:txBody>
      <dsp:txXfrm>
        <a:off x="126049" y="272663"/>
        <a:ext cx="10514848" cy="2330037"/>
      </dsp:txXfrm>
    </dsp:sp>
    <dsp:sp modelId="{69B17768-BB8F-48A0-883E-7999BD232B65}">
      <dsp:nvSpPr>
        <dsp:cNvPr id="0" name=""/>
        <dsp:cNvSpPr/>
      </dsp:nvSpPr>
      <dsp:spPr>
        <a:xfrm>
          <a:off x="0" y="2915950"/>
          <a:ext cx="10766946"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Electronic Submittal Requirements</a:t>
          </a:r>
          <a:endParaRPr lang="en-US" sz="6500" kern="1200"/>
        </a:p>
      </dsp:txBody>
      <dsp:txXfrm>
        <a:off x="126049" y="3041999"/>
        <a:ext cx="10514848" cy="2330037"/>
      </dsp:txXfrm>
    </dsp:sp>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7F2991-E661-4C6D-BB4F-4A720DB6205B}">
      <dsp:nvSpPr>
        <dsp:cNvPr id="0" name=""/>
        <dsp:cNvSpPr/>
      </dsp:nvSpPr>
      <dsp:spPr>
        <a:xfrm>
          <a:off x="6923" y="1617968"/>
          <a:ext cx="7561674" cy="1420779"/>
        </a:xfrm>
        <a:prstGeom prst="chevron">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130" tIns="12065" rIns="0" bIns="12065" numCol="1" spcCol="1270" anchor="ctr" anchorCtr="0">
          <a:noAutofit/>
        </a:bodyPr>
        <a:lstStyle/>
        <a:p>
          <a:pPr marL="0" lvl="0" indent="0" algn="ctr" defTabSz="844550">
            <a:lnSpc>
              <a:spcPct val="90000"/>
            </a:lnSpc>
            <a:spcBef>
              <a:spcPct val="0"/>
            </a:spcBef>
            <a:spcAft>
              <a:spcPct val="35000"/>
            </a:spcAft>
            <a:buNone/>
          </a:pPr>
          <a:r>
            <a:rPr lang="en-US" sz="1900" kern="1200" dirty="0"/>
            <a:t>State Construction Office is currently accepting Electronic submittal for Plan Review on a limited trial basis. </a:t>
          </a:r>
        </a:p>
      </dsp:txBody>
      <dsp:txXfrm>
        <a:off x="717313" y="1617968"/>
        <a:ext cx="6140895" cy="1420779"/>
      </dsp:txXfrm>
    </dsp:sp>
    <dsp:sp modelId="{7D6C76DE-A657-4906-B9E2-BE93EAD6731F}">
      <dsp:nvSpPr>
        <dsp:cNvPr id="0" name=""/>
        <dsp:cNvSpPr/>
      </dsp:nvSpPr>
      <dsp:spPr>
        <a:xfrm>
          <a:off x="6923" y="3237657"/>
          <a:ext cx="3551949" cy="1420779"/>
        </a:xfrm>
        <a:prstGeom prst="chevron">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130" tIns="12065" rIns="0" bIns="12065" numCol="1" spcCol="1270" anchor="ctr" anchorCtr="0">
          <a:noAutofit/>
        </a:bodyPr>
        <a:lstStyle/>
        <a:p>
          <a:pPr marL="0" lvl="0" indent="0" algn="ctr" defTabSz="844550">
            <a:lnSpc>
              <a:spcPct val="90000"/>
            </a:lnSpc>
            <a:spcBef>
              <a:spcPct val="0"/>
            </a:spcBef>
            <a:spcAft>
              <a:spcPct val="35000"/>
            </a:spcAft>
            <a:buNone/>
          </a:pPr>
          <a:r>
            <a:rPr lang="en-US" sz="1900" kern="1200"/>
            <a:t>The following project types can be submitted electronically: </a:t>
          </a:r>
        </a:p>
      </dsp:txBody>
      <dsp:txXfrm>
        <a:off x="717313" y="3237657"/>
        <a:ext cx="2131170" cy="1420779"/>
      </dsp:txXfrm>
    </dsp:sp>
    <dsp:sp modelId="{B0D75D41-A9F8-47B0-80C3-5F76201A0CD1}">
      <dsp:nvSpPr>
        <dsp:cNvPr id="0" name=""/>
        <dsp:cNvSpPr/>
      </dsp:nvSpPr>
      <dsp:spPr>
        <a:xfrm>
          <a:off x="3097119" y="3358423"/>
          <a:ext cx="2948118" cy="1179247"/>
        </a:xfrm>
        <a:prstGeom prst="chevron">
          <a:avLst/>
        </a:prstGeom>
        <a:solidFill>
          <a:schemeClr val="accent4">
            <a:tint val="40000"/>
            <a:alpha val="90000"/>
            <a:hueOff val="0"/>
            <a:satOff val="0"/>
            <a:lumOff val="0"/>
            <a:alphaOff val="0"/>
          </a:schemeClr>
        </a:solidFill>
        <a:ln w="9525" cap="rnd" cmpd="sng" algn="ctr">
          <a:solidFill>
            <a:schemeClr val="accent4">
              <a:tint val="40000"/>
              <a:alpha val="90000"/>
              <a:hueOff val="0"/>
              <a:satOff val="0"/>
              <a:lumOff val="0"/>
              <a:alphaOff val="0"/>
            </a:schemeClr>
          </a:solidFill>
          <a:prstDash val="solid"/>
        </a:ln>
        <a:effectLst>
          <a:innerShdw blurRad="50800" dist="25400" dir="13500000">
            <a:srgbClr val="000000">
              <a:alpha val="55000"/>
            </a:srgbClr>
          </a:inn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9050" tIns="9525" rIns="0" bIns="9525" numCol="1" spcCol="1270" anchor="ctr" anchorCtr="0">
          <a:noAutofit/>
        </a:bodyPr>
        <a:lstStyle/>
        <a:p>
          <a:pPr marL="0" lvl="0" indent="0" algn="ctr" defTabSz="666750">
            <a:lnSpc>
              <a:spcPct val="90000"/>
            </a:lnSpc>
            <a:spcBef>
              <a:spcPct val="0"/>
            </a:spcBef>
            <a:spcAft>
              <a:spcPct val="35000"/>
            </a:spcAft>
            <a:buNone/>
          </a:pPr>
          <a:r>
            <a:rPr lang="en-US" sz="1500" kern="1200"/>
            <a:t>1. University Download project less than $2 million for Code Review Only. </a:t>
          </a:r>
        </a:p>
      </dsp:txBody>
      <dsp:txXfrm>
        <a:off x="3686743" y="3358423"/>
        <a:ext cx="1768871" cy="1179247"/>
      </dsp:txXfrm>
    </dsp:sp>
    <dsp:sp modelId="{82E49046-734E-4EB6-92E8-909647FB9653}">
      <dsp:nvSpPr>
        <dsp:cNvPr id="0" name=""/>
        <dsp:cNvSpPr/>
      </dsp:nvSpPr>
      <dsp:spPr>
        <a:xfrm>
          <a:off x="5632501" y="3358423"/>
          <a:ext cx="2948118" cy="1179247"/>
        </a:xfrm>
        <a:prstGeom prst="chevron">
          <a:avLst/>
        </a:prstGeom>
        <a:solidFill>
          <a:schemeClr val="accent4">
            <a:tint val="40000"/>
            <a:alpha val="90000"/>
            <a:hueOff val="-7921729"/>
            <a:satOff val="2379"/>
            <a:lumOff val="-686"/>
            <a:alphaOff val="0"/>
          </a:schemeClr>
        </a:solidFill>
        <a:ln w="9525" cap="rnd" cmpd="sng" algn="ctr">
          <a:solidFill>
            <a:schemeClr val="accent4">
              <a:tint val="40000"/>
              <a:alpha val="90000"/>
              <a:hueOff val="-7921729"/>
              <a:satOff val="2379"/>
              <a:lumOff val="-686"/>
              <a:alphaOff val="0"/>
            </a:schemeClr>
          </a:solidFill>
          <a:prstDash val="solid"/>
        </a:ln>
        <a:effectLst>
          <a:innerShdw blurRad="50800" dist="25400" dir="13500000">
            <a:srgbClr val="000000">
              <a:alpha val="55000"/>
            </a:srgbClr>
          </a:inn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9050" tIns="9525" rIns="0" bIns="9525" numCol="1" spcCol="1270" anchor="ctr" anchorCtr="0">
          <a:noAutofit/>
        </a:bodyPr>
        <a:lstStyle/>
        <a:p>
          <a:pPr marL="0" lvl="0" indent="0" algn="ctr" defTabSz="666750">
            <a:lnSpc>
              <a:spcPct val="90000"/>
            </a:lnSpc>
            <a:spcBef>
              <a:spcPct val="0"/>
            </a:spcBef>
            <a:spcAft>
              <a:spcPct val="35000"/>
            </a:spcAft>
            <a:buNone/>
          </a:pPr>
          <a:r>
            <a:rPr lang="en-US" sz="1500" kern="1200"/>
            <a:t>2. Small projects such as informal. </a:t>
          </a:r>
        </a:p>
      </dsp:txBody>
      <dsp:txXfrm>
        <a:off x="6222125" y="3358423"/>
        <a:ext cx="1768871" cy="1179247"/>
      </dsp:txXfrm>
    </dsp:sp>
    <dsp:sp modelId="{795EAED0-2D0C-4C46-9802-FEC334B33194}">
      <dsp:nvSpPr>
        <dsp:cNvPr id="0" name=""/>
        <dsp:cNvSpPr/>
      </dsp:nvSpPr>
      <dsp:spPr>
        <a:xfrm>
          <a:off x="8167883" y="3358423"/>
          <a:ext cx="2948118" cy="1179247"/>
        </a:xfrm>
        <a:prstGeom prst="chevron">
          <a:avLst/>
        </a:prstGeom>
        <a:solidFill>
          <a:schemeClr val="accent4">
            <a:tint val="40000"/>
            <a:alpha val="90000"/>
            <a:hueOff val="-15843459"/>
            <a:satOff val="4759"/>
            <a:lumOff val="-1372"/>
            <a:alphaOff val="0"/>
          </a:schemeClr>
        </a:solidFill>
        <a:ln w="9525" cap="rnd" cmpd="sng" algn="ctr">
          <a:solidFill>
            <a:schemeClr val="accent4">
              <a:tint val="40000"/>
              <a:alpha val="90000"/>
              <a:hueOff val="-15843459"/>
              <a:satOff val="4759"/>
              <a:lumOff val="-1372"/>
              <a:alphaOff val="0"/>
            </a:schemeClr>
          </a:solidFill>
          <a:prstDash val="solid"/>
        </a:ln>
        <a:effectLst>
          <a:innerShdw blurRad="50800" dist="25400" dir="13500000">
            <a:srgbClr val="000000">
              <a:alpha val="55000"/>
            </a:srgbClr>
          </a:inn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9050" tIns="9525" rIns="0" bIns="9525" numCol="1" spcCol="1270" anchor="ctr" anchorCtr="0">
          <a:noAutofit/>
        </a:bodyPr>
        <a:lstStyle/>
        <a:p>
          <a:pPr marL="0" lvl="0" indent="0" algn="ctr" defTabSz="666750">
            <a:lnSpc>
              <a:spcPct val="90000"/>
            </a:lnSpc>
            <a:spcBef>
              <a:spcPct val="0"/>
            </a:spcBef>
            <a:spcAft>
              <a:spcPct val="35000"/>
            </a:spcAft>
            <a:buNone/>
          </a:pPr>
          <a:r>
            <a:rPr lang="en-US" sz="1500" kern="1200"/>
            <a:t>3. Other projects requiring “Code Only” reviews.</a:t>
          </a:r>
        </a:p>
      </dsp:txBody>
      <dsp:txXfrm>
        <a:off x="8757507" y="3358423"/>
        <a:ext cx="1768871" cy="1179247"/>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4A2CB9-4486-4D26-A333-95D07FB27E73}">
      <dsp:nvSpPr>
        <dsp:cNvPr id="0" name=""/>
        <dsp:cNvSpPr/>
      </dsp:nvSpPr>
      <dsp:spPr>
        <a:xfrm>
          <a:off x="0" y="92267"/>
          <a:ext cx="10981853" cy="1032854"/>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Certification of Statement of Needs (OC-25)</a:t>
          </a:r>
        </a:p>
      </dsp:txBody>
      <dsp:txXfrm>
        <a:off x="50420" y="142687"/>
        <a:ext cx="10881013" cy="932014"/>
      </dsp:txXfrm>
    </dsp:sp>
    <dsp:sp modelId="{BC253A0B-47D5-4B59-BCCB-4AF651494136}">
      <dsp:nvSpPr>
        <dsp:cNvPr id="0" name=""/>
        <dsp:cNvSpPr/>
      </dsp:nvSpPr>
      <dsp:spPr>
        <a:xfrm>
          <a:off x="0" y="1200001"/>
          <a:ext cx="10981853" cy="1032854"/>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dirty="0"/>
            <a:t>Procurement of Design Services</a:t>
          </a:r>
        </a:p>
      </dsp:txBody>
      <dsp:txXfrm>
        <a:off x="50420" y="1250421"/>
        <a:ext cx="10881013" cy="932014"/>
      </dsp:txXfrm>
    </dsp:sp>
    <dsp:sp modelId="{493F39B3-E528-4F57-BA40-525566F1E19C}">
      <dsp:nvSpPr>
        <dsp:cNvPr id="0" name=""/>
        <dsp:cNvSpPr/>
      </dsp:nvSpPr>
      <dsp:spPr>
        <a:xfrm>
          <a:off x="0" y="2307735"/>
          <a:ext cx="10981853" cy="1032854"/>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Review and Approval of Plans and Specifications, General Supervision</a:t>
          </a:r>
        </a:p>
      </dsp:txBody>
      <dsp:txXfrm>
        <a:off x="50420" y="2358155"/>
        <a:ext cx="10881013" cy="932014"/>
      </dsp:txXfrm>
    </dsp:sp>
    <dsp:sp modelId="{2B8AED64-9A6A-464F-B964-7EACBC5ABD5C}">
      <dsp:nvSpPr>
        <dsp:cNvPr id="0" name=""/>
        <dsp:cNvSpPr/>
      </dsp:nvSpPr>
      <dsp:spPr>
        <a:xfrm>
          <a:off x="0" y="3415469"/>
          <a:ext cx="10981853" cy="1032854"/>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Management of Bidding and Construction Contracting</a:t>
          </a:r>
        </a:p>
      </dsp:txBody>
      <dsp:txXfrm>
        <a:off x="50420" y="3465889"/>
        <a:ext cx="10881013" cy="932014"/>
      </dsp:txXfrm>
    </dsp:sp>
    <dsp:sp modelId="{B1DCC71F-CDFD-4F38-9B51-35FAAE7BF895}">
      <dsp:nvSpPr>
        <dsp:cNvPr id="0" name=""/>
        <dsp:cNvSpPr/>
      </dsp:nvSpPr>
      <dsp:spPr>
        <a:xfrm>
          <a:off x="0" y="4523203"/>
          <a:ext cx="10981853" cy="1032854"/>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Supervision and Inspection of Construction Work</a:t>
          </a:r>
        </a:p>
      </dsp:txBody>
      <dsp:txXfrm>
        <a:off x="50420" y="4573623"/>
        <a:ext cx="10881013" cy="932014"/>
      </dsp:txXfrm>
    </dsp:sp>
  </dsp:spTree>
</dsp:drawing>
</file>

<file path=ppt/diagrams/drawing1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256537-C9CC-4322-8C8F-140E8E5F1DEA}">
      <dsp:nvSpPr>
        <dsp:cNvPr id="0" name=""/>
        <dsp:cNvSpPr/>
      </dsp:nvSpPr>
      <dsp:spPr>
        <a:xfrm>
          <a:off x="3549982" y="3130"/>
          <a:ext cx="3968370" cy="1505602"/>
        </a:xfrm>
        <a:prstGeom prst="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US" sz="1800" kern="1200" dirty="0"/>
            <a:t>These electronic submittals should be a maximum of 30-MG per project submittal broken down into three PDF files as follows: </a:t>
          </a:r>
        </a:p>
      </dsp:txBody>
      <dsp:txXfrm>
        <a:off x="3549982" y="3130"/>
        <a:ext cx="3968370" cy="1505602"/>
      </dsp:txXfrm>
    </dsp:sp>
    <dsp:sp modelId="{D4E30DAC-38E4-4C3A-A89F-038E08C498B8}">
      <dsp:nvSpPr>
        <dsp:cNvPr id="0" name=""/>
        <dsp:cNvSpPr/>
      </dsp:nvSpPr>
      <dsp:spPr>
        <a:xfrm>
          <a:off x="2873714" y="1584013"/>
          <a:ext cx="5320906" cy="1505602"/>
        </a:xfrm>
        <a:prstGeom prst="rect">
          <a:avLst/>
        </a:prstGeom>
        <a:gradFill rotWithShape="0">
          <a:gsLst>
            <a:gs pos="0">
              <a:schemeClr val="accent4">
                <a:hueOff val="-5160250"/>
                <a:satOff val="5730"/>
                <a:lumOff val="-4379"/>
                <a:alphaOff val="0"/>
                <a:tint val="96000"/>
                <a:lumMod val="104000"/>
              </a:schemeClr>
            </a:gs>
            <a:gs pos="100000">
              <a:schemeClr val="accent4">
                <a:hueOff val="-5160250"/>
                <a:satOff val="5730"/>
                <a:lumOff val="-4379"/>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US" sz="1800" kern="1200" dirty="0"/>
            <a:t>Cover letter, transmittal, brief narration of project, overall cost estimate, contact information (emails, phones numbers), meeting minutes, etc. </a:t>
          </a:r>
        </a:p>
      </dsp:txBody>
      <dsp:txXfrm>
        <a:off x="2873714" y="1584013"/>
        <a:ext cx="5320906" cy="1505602"/>
      </dsp:txXfrm>
    </dsp:sp>
    <dsp:sp modelId="{67F91BFE-01DD-4BC8-85A6-01E15207EC7C}">
      <dsp:nvSpPr>
        <dsp:cNvPr id="0" name=""/>
        <dsp:cNvSpPr/>
      </dsp:nvSpPr>
      <dsp:spPr>
        <a:xfrm>
          <a:off x="4359602" y="3164896"/>
          <a:ext cx="2349129" cy="1505602"/>
        </a:xfrm>
        <a:prstGeom prst="rect">
          <a:avLst/>
        </a:prstGeom>
        <a:gradFill rotWithShape="0">
          <a:gsLst>
            <a:gs pos="0">
              <a:schemeClr val="accent4">
                <a:hueOff val="-10320500"/>
                <a:satOff val="11461"/>
                <a:lumOff val="-8758"/>
                <a:alphaOff val="0"/>
                <a:tint val="96000"/>
                <a:lumMod val="104000"/>
              </a:schemeClr>
            </a:gs>
            <a:gs pos="100000">
              <a:schemeClr val="accent4">
                <a:hueOff val="-10320500"/>
                <a:satOff val="11461"/>
                <a:lumOff val="-8758"/>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US" sz="1800" kern="1200" dirty="0"/>
            <a:t>Specification: “Searchable PDF” file is required. </a:t>
          </a:r>
        </a:p>
      </dsp:txBody>
      <dsp:txXfrm>
        <a:off x="4359602" y="3164896"/>
        <a:ext cx="2349129" cy="1505602"/>
      </dsp:txXfrm>
    </dsp:sp>
    <dsp:sp modelId="{BA8594D5-2746-45CA-9737-237441C04145}">
      <dsp:nvSpPr>
        <dsp:cNvPr id="0" name=""/>
        <dsp:cNvSpPr/>
      </dsp:nvSpPr>
      <dsp:spPr>
        <a:xfrm>
          <a:off x="1754167" y="4745779"/>
          <a:ext cx="7560000" cy="1505602"/>
        </a:xfrm>
        <a:prstGeom prst="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45720" tIns="45720" rIns="45720" bIns="45720" numCol="1" spcCol="1270" anchor="t" anchorCtr="0">
          <a:noAutofit/>
        </a:bodyPr>
        <a:lstStyle/>
        <a:p>
          <a:pPr marL="0" lvl="0" indent="0" algn="l" defTabSz="800100">
            <a:lnSpc>
              <a:spcPct val="90000"/>
            </a:lnSpc>
            <a:spcBef>
              <a:spcPct val="0"/>
            </a:spcBef>
            <a:spcAft>
              <a:spcPct val="35000"/>
            </a:spcAft>
            <a:buNone/>
          </a:pPr>
          <a:r>
            <a:rPr lang="en-US" sz="1800" kern="1200"/>
            <a:t>Drawings: </a:t>
          </a:r>
        </a:p>
        <a:p>
          <a:pPr marL="285750" lvl="1" indent="-285750" algn="l" defTabSz="1244600">
            <a:lnSpc>
              <a:spcPct val="90000"/>
            </a:lnSpc>
            <a:spcBef>
              <a:spcPct val="0"/>
            </a:spcBef>
            <a:spcAft>
              <a:spcPct val="15000"/>
            </a:spcAft>
            <a:buChar char="•"/>
          </a:pPr>
          <a:r>
            <a:rPr lang="en-US" sz="2800" kern="1200"/>
            <a:t>All drawings to be in one PDF file. </a:t>
          </a:r>
        </a:p>
        <a:p>
          <a:pPr marL="285750" lvl="1" indent="-285750" algn="l" defTabSz="1244600">
            <a:lnSpc>
              <a:spcPct val="90000"/>
            </a:lnSpc>
            <a:spcBef>
              <a:spcPct val="0"/>
            </a:spcBef>
            <a:spcAft>
              <a:spcPct val="15000"/>
            </a:spcAft>
            <a:buChar char="•"/>
          </a:pPr>
          <a:r>
            <a:rPr lang="en-US" sz="2800" kern="1200"/>
            <a:t>Maximum number of drawings per file: 20</a:t>
          </a:r>
        </a:p>
      </dsp:txBody>
      <dsp:txXfrm>
        <a:off x="1754167" y="4745779"/>
        <a:ext cx="7560000" cy="1505602"/>
      </dsp:txXfrm>
    </dsp:sp>
  </dsp:spTree>
</dsp:drawing>
</file>

<file path=ppt/diagrams/drawing1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BF5B60-58D1-4025-AB2D-9D99D4F9F18C}">
      <dsp:nvSpPr>
        <dsp:cNvPr id="0" name=""/>
        <dsp:cNvSpPr/>
      </dsp:nvSpPr>
      <dsp:spPr>
        <a:xfrm>
          <a:off x="833195" y="0"/>
          <a:ext cx="9442886" cy="5527342"/>
        </a:xfrm>
        <a:prstGeom prst="rightArrow">
          <a:avLst/>
        </a:prstGeom>
        <a:gradFill rotWithShape="0">
          <a:gsLst>
            <a:gs pos="0">
              <a:schemeClr val="accent1">
                <a:tint val="40000"/>
                <a:hueOff val="0"/>
                <a:satOff val="0"/>
                <a:lumOff val="0"/>
                <a:alphaOff val="0"/>
                <a:tint val="96000"/>
                <a:lumMod val="104000"/>
              </a:schemeClr>
            </a:gs>
            <a:gs pos="100000">
              <a:schemeClr val="accent1">
                <a:tint val="40000"/>
                <a:hueOff val="0"/>
                <a:satOff val="0"/>
                <a:lumOff val="0"/>
                <a:alphaOff val="0"/>
                <a:shade val="84000"/>
                <a:lumMod val="84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BE7CEC40-8E80-4E42-A1FB-1E182A53548C}">
      <dsp:nvSpPr>
        <dsp:cNvPr id="0" name=""/>
        <dsp:cNvSpPr/>
      </dsp:nvSpPr>
      <dsp:spPr>
        <a:xfrm>
          <a:off x="0" y="1658202"/>
          <a:ext cx="11109278" cy="2210936"/>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b="1" kern="1200"/>
            <a:t>CHAPTER 600 </a:t>
          </a:r>
          <a:br>
            <a:rPr lang="en-US" sz="5400" b="1" kern="1200"/>
          </a:br>
          <a:r>
            <a:rPr lang="en-US" sz="5400" b="1" kern="1200"/>
            <a:t>Construction Contracts and Bidding</a:t>
          </a:r>
          <a:endParaRPr lang="en-US" sz="5400" kern="1200"/>
        </a:p>
      </dsp:txBody>
      <dsp:txXfrm>
        <a:off x="107929" y="1766131"/>
        <a:ext cx="10893420" cy="1995078"/>
      </dsp:txXfrm>
    </dsp:sp>
  </dsp:spTree>
</dsp:drawing>
</file>

<file path=ppt/diagrams/drawing1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393ED1-07A8-44FB-9FA1-34645E373118}">
      <dsp:nvSpPr>
        <dsp:cNvPr id="0" name=""/>
        <dsp:cNvSpPr/>
      </dsp:nvSpPr>
      <dsp:spPr>
        <a:xfrm>
          <a:off x="54592" y="93244"/>
          <a:ext cx="10930716" cy="2847742"/>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601 </a:t>
          </a:r>
          <a:endParaRPr lang="en-US" sz="6500" kern="1200"/>
        </a:p>
      </dsp:txBody>
      <dsp:txXfrm>
        <a:off x="193607" y="232259"/>
        <a:ext cx="10652686" cy="2569712"/>
      </dsp:txXfrm>
    </dsp:sp>
    <dsp:sp modelId="{D83E1E20-00E4-458C-AF86-F5D06A178A2B}">
      <dsp:nvSpPr>
        <dsp:cNvPr id="0" name=""/>
        <dsp:cNvSpPr/>
      </dsp:nvSpPr>
      <dsp:spPr>
        <a:xfrm>
          <a:off x="0" y="3128187"/>
          <a:ext cx="11039901" cy="2573393"/>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Formal &amp; Informal Contract Definitions</a:t>
          </a:r>
          <a:endParaRPr lang="en-US" sz="6500" kern="1200" dirty="0"/>
        </a:p>
      </dsp:txBody>
      <dsp:txXfrm>
        <a:off x="125623" y="3253810"/>
        <a:ext cx="10788655" cy="2322147"/>
      </dsp:txXfrm>
    </dsp:sp>
  </dsp:spTree>
</dsp:drawing>
</file>

<file path=ppt/diagrams/drawing1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9BE919C-9D92-47C8-8C4A-EB1AC7720767}">
      <dsp:nvSpPr>
        <dsp:cNvPr id="0" name=""/>
        <dsp:cNvSpPr/>
      </dsp:nvSpPr>
      <dsp:spPr>
        <a:xfrm>
          <a:off x="0" y="179598"/>
          <a:ext cx="10889776" cy="1734159"/>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a:hlinkClick xmlns:r="http://schemas.openxmlformats.org/officeDocument/2006/relationships" r:id="rId1"/>
            </a:rPr>
            <a:t>GS 143-128 </a:t>
          </a:r>
          <a:r>
            <a:rPr lang="en-US" sz="3100" kern="1200"/>
            <a:t>and </a:t>
          </a:r>
          <a:r>
            <a:rPr lang="en-US" sz="3100" kern="1200">
              <a:hlinkClick xmlns:r="http://schemas.openxmlformats.org/officeDocument/2006/relationships" r:id="rId2"/>
            </a:rPr>
            <a:t>129</a:t>
          </a:r>
          <a:r>
            <a:rPr lang="en-US" sz="3100" kern="1200"/>
            <a:t> govern construction contracting for public work in North Carolina. </a:t>
          </a:r>
        </a:p>
      </dsp:txBody>
      <dsp:txXfrm>
        <a:off x="84655" y="264253"/>
        <a:ext cx="10720466" cy="1564849"/>
      </dsp:txXfrm>
    </dsp:sp>
    <dsp:sp modelId="{911CB274-8475-487E-B287-DDD7F8884899}">
      <dsp:nvSpPr>
        <dsp:cNvPr id="0" name=""/>
        <dsp:cNvSpPr/>
      </dsp:nvSpPr>
      <dsp:spPr>
        <a:xfrm>
          <a:off x="0" y="2003037"/>
          <a:ext cx="10889776" cy="1734159"/>
        </a:xfrm>
        <a:prstGeom prst="round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a:t>The terms formal and informal are not clearly established in the statutes except to prescribe dollar limit classifications for public contracting and bidding. </a:t>
          </a:r>
        </a:p>
      </dsp:txBody>
      <dsp:txXfrm>
        <a:off x="84655" y="2087692"/>
        <a:ext cx="10720466" cy="1564849"/>
      </dsp:txXfrm>
    </dsp:sp>
    <dsp:sp modelId="{880A33F0-847B-459B-B096-EDD6EAAFF53B}">
      <dsp:nvSpPr>
        <dsp:cNvPr id="0" name=""/>
        <dsp:cNvSpPr/>
      </dsp:nvSpPr>
      <dsp:spPr>
        <a:xfrm>
          <a:off x="0" y="3826477"/>
          <a:ext cx="10889776" cy="1734159"/>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a:t>The total construction contracting value is used to determine if a project is informal or formal. </a:t>
          </a:r>
        </a:p>
      </dsp:txBody>
      <dsp:txXfrm>
        <a:off x="84655" y="3911132"/>
        <a:ext cx="10720466" cy="1564849"/>
      </dsp:txXfrm>
    </dsp:sp>
  </dsp:spTree>
</dsp:drawing>
</file>

<file path=ppt/diagrams/drawing1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D6BBDE-7277-48C2-A1C6-1B03CB551B82}">
      <dsp:nvSpPr>
        <dsp:cNvPr id="0" name=""/>
        <dsp:cNvSpPr/>
      </dsp:nvSpPr>
      <dsp:spPr>
        <a:xfrm>
          <a:off x="0" y="570690"/>
          <a:ext cx="10794242" cy="1398515"/>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a:t>The current threshold is $500,000, above which projects are formal, and below informal. </a:t>
          </a:r>
        </a:p>
      </dsp:txBody>
      <dsp:txXfrm>
        <a:off x="68270" y="638960"/>
        <a:ext cx="10657702" cy="1261975"/>
      </dsp:txXfrm>
    </dsp:sp>
    <dsp:sp modelId="{78613C2A-FB3F-4671-8F4F-DD4C2389C1E2}">
      <dsp:nvSpPr>
        <dsp:cNvPr id="0" name=""/>
        <dsp:cNvSpPr/>
      </dsp:nvSpPr>
      <dsp:spPr>
        <a:xfrm>
          <a:off x="0" y="2041205"/>
          <a:ext cx="10794242" cy="1398515"/>
        </a:xfrm>
        <a:prstGeom prst="roundRect">
          <a:avLst/>
        </a:prstGeom>
        <a:gradFill rotWithShape="0">
          <a:gsLst>
            <a:gs pos="0">
              <a:schemeClr val="accent3">
                <a:hueOff val="2201563"/>
                <a:satOff val="2234"/>
                <a:lumOff val="1373"/>
                <a:alphaOff val="0"/>
                <a:tint val="96000"/>
                <a:lumMod val="104000"/>
              </a:schemeClr>
            </a:gs>
            <a:gs pos="100000">
              <a:schemeClr val="accent3">
                <a:hueOff val="2201563"/>
                <a:satOff val="2234"/>
                <a:lumOff val="1373"/>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dirty="0"/>
            <a:t>This classification impacts how the project construction documents and contracts are written and organized as well as the method and procedures for bidding and award of a public project.</a:t>
          </a:r>
        </a:p>
      </dsp:txBody>
      <dsp:txXfrm>
        <a:off x="68270" y="2109475"/>
        <a:ext cx="10657702" cy="1261975"/>
      </dsp:txXfrm>
    </dsp:sp>
    <dsp:sp modelId="{EA40A545-7CB0-46B7-BF56-B53AC065468E}">
      <dsp:nvSpPr>
        <dsp:cNvPr id="0" name=""/>
        <dsp:cNvSpPr/>
      </dsp:nvSpPr>
      <dsp:spPr>
        <a:xfrm>
          <a:off x="0" y="3511721"/>
          <a:ext cx="10794242" cy="1398515"/>
        </a:xfrm>
        <a:prstGeom prst="roundRect">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dirty="0"/>
            <a:t>A project may not be subdivided or phased with the purpose or the intent to evade the formal contract requirements, according to </a:t>
          </a:r>
          <a:r>
            <a:rPr lang="en-US" sz="2500" kern="1200" dirty="0">
              <a:hlinkClick xmlns:r="http://schemas.openxmlformats.org/officeDocument/2006/relationships" r:id="rId1"/>
            </a:rPr>
            <a:t>GS143-133.</a:t>
          </a:r>
          <a:endParaRPr lang="en-US" sz="2500" kern="1200" dirty="0"/>
        </a:p>
      </dsp:txBody>
      <dsp:txXfrm>
        <a:off x="68270" y="3579991"/>
        <a:ext cx="10657702" cy="1261975"/>
      </dsp:txXfrm>
    </dsp:sp>
  </dsp:spTree>
</dsp:drawing>
</file>

<file path=ppt/diagrams/drawing1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13B540-5433-44F7-81FE-0EF8F12B4091}">
      <dsp:nvSpPr>
        <dsp:cNvPr id="0" name=""/>
        <dsp:cNvSpPr/>
      </dsp:nvSpPr>
      <dsp:spPr>
        <a:xfrm>
          <a:off x="0" y="154326"/>
          <a:ext cx="10766946" cy="2423234"/>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232410" tIns="232410" rIns="232410" bIns="232410" numCol="1" spcCol="1270" anchor="ctr" anchorCtr="0">
          <a:noAutofit/>
        </a:bodyPr>
        <a:lstStyle/>
        <a:p>
          <a:pPr marL="0" lvl="0" indent="0" algn="ctr" defTabSz="2711450">
            <a:lnSpc>
              <a:spcPct val="90000"/>
            </a:lnSpc>
            <a:spcBef>
              <a:spcPct val="0"/>
            </a:spcBef>
            <a:spcAft>
              <a:spcPct val="35000"/>
            </a:spcAft>
            <a:buNone/>
          </a:pPr>
          <a:r>
            <a:rPr lang="en-US" sz="6100" b="1" kern="1200"/>
            <a:t>Section 602 </a:t>
          </a:r>
          <a:endParaRPr lang="en-US" sz="6100" kern="1200"/>
        </a:p>
      </dsp:txBody>
      <dsp:txXfrm>
        <a:off x="118293" y="272619"/>
        <a:ext cx="10530360" cy="2186648"/>
      </dsp:txXfrm>
    </dsp:sp>
    <dsp:sp modelId="{B7F1AC77-9D99-4575-9133-A4BA7BEA96B3}">
      <dsp:nvSpPr>
        <dsp:cNvPr id="0" name=""/>
        <dsp:cNvSpPr/>
      </dsp:nvSpPr>
      <dsp:spPr>
        <a:xfrm>
          <a:off x="0" y="2753241"/>
          <a:ext cx="10766946" cy="2423234"/>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232410" tIns="232410" rIns="232410" bIns="232410" numCol="1" spcCol="1270" anchor="ctr" anchorCtr="0">
          <a:noAutofit/>
        </a:bodyPr>
        <a:lstStyle/>
        <a:p>
          <a:pPr marL="0" lvl="0" indent="0" algn="ctr" defTabSz="2711450">
            <a:lnSpc>
              <a:spcPct val="90000"/>
            </a:lnSpc>
            <a:spcBef>
              <a:spcPct val="0"/>
            </a:spcBef>
            <a:spcAft>
              <a:spcPct val="35000"/>
            </a:spcAft>
            <a:buNone/>
          </a:pPr>
          <a:r>
            <a:rPr lang="en-US" sz="6100" b="1" kern="1200" dirty="0"/>
            <a:t>Informal Contacts, Bidding Procedures &amp; Award</a:t>
          </a:r>
          <a:endParaRPr lang="en-US" sz="6100" kern="1200" dirty="0"/>
        </a:p>
      </dsp:txBody>
      <dsp:txXfrm>
        <a:off x="118293" y="2871534"/>
        <a:ext cx="10530360" cy="2186648"/>
      </dsp:txXfrm>
    </dsp:sp>
  </dsp:spTree>
</dsp:drawing>
</file>

<file path=ppt/diagrams/drawing1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789196-EE83-4750-BD6B-A329F64166E1}">
      <dsp:nvSpPr>
        <dsp:cNvPr id="0" name=""/>
        <dsp:cNvSpPr/>
      </dsp:nvSpPr>
      <dsp:spPr>
        <a:xfrm>
          <a:off x="2540" y="0"/>
          <a:ext cx="2477528" cy="5890360"/>
        </a:xfrm>
        <a:prstGeom prst="roundRect">
          <a:avLst>
            <a:gd name="adj" fmla="val 10000"/>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dirty="0"/>
            <a:t>An SCO </a:t>
          </a:r>
          <a:r>
            <a:rPr lang="en-US" sz="2100" kern="1200" dirty="0">
              <a:hlinkClick xmlns:r="http://schemas.openxmlformats.org/officeDocument/2006/relationships" r:id="rId1"/>
            </a:rPr>
            <a:t>Informal Contract </a:t>
          </a:r>
          <a:r>
            <a:rPr lang="en-US" sz="2100" kern="1200" dirty="0"/>
            <a:t>format is available on the </a:t>
          </a:r>
          <a:r>
            <a:rPr lang="en-US" sz="2100" kern="1200" dirty="0">
              <a:hlinkClick xmlns:r="http://schemas.openxmlformats.org/officeDocument/2006/relationships" r:id="rId1"/>
            </a:rPr>
            <a:t>SCO Website</a:t>
          </a:r>
          <a:r>
            <a:rPr lang="en-US" sz="2100" kern="1200" dirty="0"/>
            <a:t>. </a:t>
          </a:r>
        </a:p>
      </dsp:txBody>
      <dsp:txXfrm>
        <a:off x="75104" y="72564"/>
        <a:ext cx="2332400" cy="5745232"/>
      </dsp:txXfrm>
    </dsp:sp>
    <dsp:sp modelId="{500660A8-811D-4130-BB51-47823A92EEDC}">
      <dsp:nvSpPr>
        <dsp:cNvPr id="0" name=""/>
        <dsp:cNvSpPr/>
      </dsp:nvSpPr>
      <dsp:spPr>
        <a:xfrm>
          <a:off x="2896293" y="0"/>
          <a:ext cx="2477528" cy="5890360"/>
        </a:xfrm>
        <a:prstGeom prst="roundRect">
          <a:avLst>
            <a:gd name="adj" fmla="val 10000"/>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a:t>It is a simplified and condensed form with a Notice to Bidders, abbreviated OC-15 General Conditions of the Contract, a Supplementary General Conditions page for Designer edits and a simplified combination proposal and contract form. </a:t>
          </a:r>
        </a:p>
      </dsp:txBody>
      <dsp:txXfrm>
        <a:off x="2968857" y="72564"/>
        <a:ext cx="2332400" cy="5745232"/>
      </dsp:txXfrm>
    </dsp:sp>
    <dsp:sp modelId="{8CD1A5BE-5433-415A-9A52-D6C23FD57728}">
      <dsp:nvSpPr>
        <dsp:cNvPr id="0" name=""/>
        <dsp:cNvSpPr/>
      </dsp:nvSpPr>
      <dsp:spPr>
        <a:xfrm>
          <a:off x="5790046" y="0"/>
          <a:ext cx="2477528" cy="5890360"/>
        </a:xfrm>
        <a:prstGeom prst="roundRect">
          <a:avLst>
            <a:gd name="adj" fmla="val 10000"/>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a:t>An Informal Contract in no way implies that plans and specifications may be less than fully developed or inadequately describe the work to be done. </a:t>
          </a:r>
        </a:p>
      </dsp:txBody>
      <dsp:txXfrm>
        <a:off x="5862610" y="72564"/>
        <a:ext cx="2332400" cy="5745232"/>
      </dsp:txXfrm>
    </dsp:sp>
    <dsp:sp modelId="{114CC9BD-1E87-461C-B4E5-F8AF9C11F5F3}">
      <dsp:nvSpPr>
        <dsp:cNvPr id="0" name=""/>
        <dsp:cNvSpPr/>
      </dsp:nvSpPr>
      <dsp:spPr>
        <a:xfrm>
          <a:off x="8683800" y="0"/>
          <a:ext cx="2477528" cy="5890360"/>
        </a:xfrm>
        <a:prstGeom prst="roundRect">
          <a:avLst>
            <a:gd name="adj" fmla="val 10000"/>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a:t>Constituent institutions of the UNC system may use the SCO format or develop their own.</a:t>
          </a:r>
        </a:p>
      </dsp:txBody>
      <dsp:txXfrm>
        <a:off x="8756364" y="72564"/>
        <a:ext cx="2332400" cy="5745232"/>
      </dsp:txXfrm>
    </dsp:sp>
  </dsp:spTree>
</dsp:drawing>
</file>

<file path=ppt/diagrams/drawing1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15E2DDF-B4F5-4B80-AAF2-F12480E34861}">
      <dsp:nvSpPr>
        <dsp:cNvPr id="0" name=""/>
        <dsp:cNvSpPr/>
      </dsp:nvSpPr>
      <dsp:spPr>
        <a:xfrm>
          <a:off x="2008343" y="0"/>
          <a:ext cx="6013190" cy="6013190"/>
        </a:xfrm>
        <a:prstGeom prst="triangle">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60D42D3C-C063-498D-8F47-92E4129BB63D}">
      <dsp:nvSpPr>
        <dsp:cNvPr id="0" name=""/>
        <dsp:cNvSpPr/>
      </dsp:nvSpPr>
      <dsp:spPr>
        <a:xfrm>
          <a:off x="5014938" y="601906"/>
          <a:ext cx="3908573" cy="4275002"/>
        </a:xfrm>
        <a:prstGeom prst="roundRect">
          <a:avLst/>
        </a:prstGeom>
        <a:solidFill>
          <a:schemeClr val="lt1">
            <a:alpha val="90000"/>
            <a:hueOff val="0"/>
            <a:satOff val="0"/>
            <a:lumOff val="0"/>
            <a:alphaOff val="0"/>
          </a:schemeClr>
        </a:solidFill>
        <a:ln w="9525" cap="rnd" cmpd="sng" algn="ctr">
          <a:solidFill>
            <a:schemeClr val="accent6">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On projects where construction cost will be less than $500,000, a public advertisement, bid bonds, performance bonds and payment bonds are not required but may be included if the Owner desires</a:t>
          </a:r>
        </a:p>
      </dsp:txBody>
      <dsp:txXfrm>
        <a:off x="5205739" y="792707"/>
        <a:ext cx="3526971" cy="3893400"/>
      </dsp:txXfrm>
    </dsp:sp>
  </dsp:spTree>
</dsp:drawing>
</file>

<file path=ppt/diagrams/drawing1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DB70CC-C0EC-4D0B-9C98-A93F2DCCF248}">
      <dsp:nvSpPr>
        <dsp:cNvPr id="0" name=""/>
        <dsp:cNvSpPr/>
      </dsp:nvSpPr>
      <dsp:spPr>
        <a:xfrm>
          <a:off x="2283228" y="0"/>
          <a:ext cx="6296024" cy="6296024"/>
        </a:xfrm>
        <a:prstGeom prst="ellipse">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dirty="0"/>
            <a:t>The receipt of three (3) bids is not required to open bids. But, for the advantages of competitive bids, at least three (3) bids should be solicited. Bids may be faxed or sent electronically to the Owner.</a:t>
          </a:r>
        </a:p>
      </dsp:txBody>
      <dsp:txXfrm>
        <a:off x="3205259" y="1574006"/>
        <a:ext cx="4451961" cy="3148012"/>
      </dsp:txXfrm>
    </dsp:sp>
  </dsp:spTree>
</dsp:drawing>
</file>

<file path=ppt/diagrams/drawing1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B74C8CC-995A-45E8-AFFE-CC673FCC085B}">
      <dsp:nvSpPr>
        <dsp:cNvPr id="0" name=""/>
        <dsp:cNvSpPr/>
      </dsp:nvSpPr>
      <dsp:spPr>
        <a:xfrm>
          <a:off x="2269130" y="0"/>
          <a:ext cx="5439984" cy="5439984"/>
        </a:xfrm>
        <a:prstGeom prst="triangle">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470993EA-DCD3-4590-88CF-04CADA49E908}">
      <dsp:nvSpPr>
        <dsp:cNvPr id="0" name=""/>
        <dsp:cNvSpPr/>
      </dsp:nvSpPr>
      <dsp:spPr>
        <a:xfrm>
          <a:off x="4989122" y="544529"/>
          <a:ext cx="3535989" cy="1933744"/>
        </a:xfrm>
        <a:prstGeom prst="roundRect">
          <a:avLst/>
        </a:prstGeom>
        <a:solidFill>
          <a:schemeClr val="lt1">
            <a:alpha val="90000"/>
            <a:hueOff val="0"/>
            <a:satOff val="0"/>
            <a:lumOff val="0"/>
            <a:alphaOff val="0"/>
          </a:schemeClr>
        </a:solidFill>
        <a:ln w="9525" cap="rnd" cmpd="sng" algn="ctr">
          <a:solidFill>
            <a:schemeClr val="accent4">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If the low bid exceeds $500,000, then, if reasonable and practical, the bid may be negotiated below $500,000 for an award of an informal contract, by reducing the project scope or the bid value. </a:t>
          </a:r>
        </a:p>
      </dsp:txBody>
      <dsp:txXfrm>
        <a:off x="5083520" y="638927"/>
        <a:ext cx="3347193" cy="1744948"/>
      </dsp:txXfrm>
    </dsp:sp>
    <dsp:sp modelId="{8D220017-50C3-4169-BC76-C5BAFDB48787}">
      <dsp:nvSpPr>
        <dsp:cNvPr id="0" name=""/>
        <dsp:cNvSpPr/>
      </dsp:nvSpPr>
      <dsp:spPr>
        <a:xfrm>
          <a:off x="4989122" y="2719992"/>
          <a:ext cx="3535989" cy="1933744"/>
        </a:xfrm>
        <a:prstGeom prst="roundRect">
          <a:avLst/>
        </a:prstGeom>
        <a:solidFill>
          <a:schemeClr val="lt1">
            <a:alpha val="90000"/>
            <a:hueOff val="0"/>
            <a:satOff val="0"/>
            <a:lumOff val="0"/>
            <a:alphaOff val="0"/>
          </a:schemeClr>
        </a:solidFill>
        <a:ln w="9525" cap="rnd" cmpd="sng" algn="ctr">
          <a:solidFill>
            <a:schemeClr val="accent4">
              <a:hueOff val="-15480749"/>
              <a:satOff val="17191"/>
              <a:lumOff val="-13137"/>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a:t>If this is impractical or unreasonable to do, then the project shall be re-bid under the formal contract process</a:t>
          </a:r>
        </a:p>
      </dsp:txBody>
      <dsp:txXfrm>
        <a:off x="5083520" y="2814390"/>
        <a:ext cx="3347193" cy="1744948"/>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5BF368-CAF8-46AA-8757-DF4EB7CB4119}">
      <dsp:nvSpPr>
        <dsp:cNvPr id="0" name=""/>
        <dsp:cNvSpPr/>
      </dsp:nvSpPr>
      <dsp:spPr>
        <a:xfrm>
          <a:off x="0" y="539115"/>
          <a:ext cx="11020424" cy="863460"/>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a:t>Electrical Wiring Inspections</a:t>
          </a:r>
        </a:p>
      </dsp:txBody>
      <dsp:txXfrm>
        <a:off x="42151" y="581266"/>
        <a:ext cx="10936122" cy="779158"/>
      </dsp:txXfrm>
    </dsp:sp>
    <dsp:sp modelId="{183B12F4-8E1D-4DB8-BF50-F274D942706B}">
      <dsp:nvSpPr>
        <dsp:cNvPr id="0" name=""/>
        <dsp:cNvSpPr/>
      </dsp:nvSpPr>
      <dsp:spPr>
        <a:xfrm>
          <a:off x="0" y="1506255"/>
          <a:ext cx="11020424" cy="863460"/>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a:t>Authority to Seek Remedies</a:t>
          </a:r>
        </a:p>
      </dsp:txBody>
      <dsp:txXfrm>
        <a:off x="42151" y="1548406"/>
        <a:ext cx="10936122" cy="779158"/>
      </dsp:txXfrm>
    </dsp:sp>
    <dsp:sp modelId="{3FA5B682-E2A5-465C-AB99-2B85F2ED1315}">
      <dsp:nvSpPr>
        <dsp:cNvPr id="0" name=""/>
        <dsp:cNvSpPr/>
      </dsp:nvSpPr>
      <dsp:spPr>
        <a:xfrm>
          <a:off x="0" y="2473395"/>
          <a:ext cx="11020424" cy="863460"/>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a:t>Project Approval and Acceptance</a:t>
          </a:r>
        </a:p>
      </dsp:txBody>
      <dsp:txXfrm>
        <a:off x="42151" y="2515546"/>
        <a:ext cx="10936122" cy="779158"/>
      </dsp:txXfrm>
    </dsp:sp>
    <dsp:sp modelId="{1E2342F3-E83E-4F8A-988F-7843E26236BF}">
      <dsp:nvSpPr>
        <dsp:cNvPr id="0" name=""/>
        <dsp:cNvSpPr/>
      </dsp:nvSpPr>
      <dsp:spPr>
        <a:xfrm>
          <a:off x="0" y="3440535"/>
          <a:ext cx="11020424" cy="863460"/>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a:t>Facilities Condition Assessment Program (FCAP)</a:t>
          </a:r>
        </a:p>
      </dsp:txBody>
      <dsp:txXfrm>
        <a:off x="42151" y="3482686"/>
        <a:ext cx="10936122" cy="779158"/>
      </dsp:txXfrm>
    </dsp:sp>
    <dsp:sp modelId="{C67B639D-8079-4074-BA5D-5505D807C774}">
      <dsp:nvSpPr>
        <dsp:cNvPr id="0" name=""/>
        <dsp:cNvSpPr/>
      </dsp:nvSpPr>
      <dsp:spPr>
        <a:xfrm>
          <a:off x="0" y="4407675"/>
          <a:ext cx="11020424" cy="863460"/>
        </a:xfrm>
        <a:prstGeom prst="roundRect">
          <a:avLst/>
        </a:prstGeom>
        <a:solidFill>
          <a:schemeClr val="lt1">
            <a:hueOff val="0"/>
            <a:satOff val="0"/>
            <a:lumOff val="0"/>
            <a:alphaOff val="0"/>
          </a:schemeClr>
        </a:solidFill>
        <a:ln w="19050" cap="rnd"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a:t>Assessment for Purchase of Buildings</a:t>
          </a:r>
        </a:p>
      </dsp:txBody>
      <dsp:txXfrm>
        <a:off x="42151" y="4449826"/>
        <a:ext cx="10936122" cy="779158"/>
      </dsp:txXfrm>
    </dsp:sp>
  </dsp:spTree>
</dsp:drawing>
</file>

<file path=ppt/diagrams/drawing1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1F7728-8577-4039-810D-33ECA6BECF70}">
      <dsp:nvSpPr>
        <dsp:cNvPr id="0" name=""/>
        <dsp:cNvSpPr/>
      </dsp:nvSpPr>
      <dsp:spPr>
        <a:xfrm>
          <a:off x="0" y="0"/>
          <a:ext cx="9383915" cy="1862066"/>
        </a:xfrm>
        <a:prstGeom prst="roundRect">
          <a:avLst>
            <a:gd name="adj" fmla="val 10000"/>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MBE requirements and 10% goal also apply on informal contracts BUT the Owner has the responsibility to make a good faith effort to solicit minority bids and to attain the goal. </a:t>
          </a:r>
        </a:p>
      </dsp:txBody>
      <dsp:txXfrm>
        <a:off x="54538" y="54538"/>
        <a:ext cx="7374601" cy="1752990"/>
      </dsp:txXfrm>
    </dsp:sp>
    <dsp:sp modelId="{54C57D9C-20E1-4A1C-85C0-DB232442F6C0}">
      <dsp:nvSpPr>
        <dsp:cNvPr id="0" name=""/>
        <dsp:cNvSpPr/>
      </dsp:nvSpPr>
      <dsp:spPr>
        <a:xfrm>
          <a:off x="827992" y="2172410"/>
          <a:ext cx="9383915" cy="1862066"/>
        </a:xfrm>
        <a:prstGeom prst="roundRect">
          <a:avLst>
            <a:gd name="adj" fmla="val 10000"/>
          </a:avLst>
        </a:prstGeom>
        <a:gradFill rotWithShape="0">
          <a:gsLst>
            <a:gs pos="0">
              <a:schemeClr val="accent3">
                <a:hueOff val="2201563"/>
                <a:satOff val="2234"/>
                <a:lumOff val="1373"/>
                <a:alphaOff val="0"/>
                <a:tint val="96000"/>
                <a:lumMod val="104000"/>
              </a:schemeClr>
            </a:gs>
            <a:gs pos="100000">
              <a:schemeClr val="accent3">
                <a:hueOff val="2201563"/>
                <a:satOff val="2234"/>
                <a:lumOff val="137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hlinkClick xmlns:r="http://schemas.openxmlformats.org/officeDocument/2006/relationships" r:id="rId1"/>
            </a:rPr>
            <a:t>(GS 143-131 (b))</a:t>
          </a:r>
          <a:r>
            <a:rPr lang="en-US" sz="2400" kern="1200"/>
            <a:t>. Documentation and data on MBE participation is required for informal projects and must be reported annually to the Department of Administration – HUB Office. </a:t>
          </a:r>
        </a:p>
      </dsp:txBody>
      <dsp:txXfrm>
        <a:off x="882530" y="2226948"/>
        <a:ext cx="7236504" cy="1752990"/>
      </dsp:txXfrm>
    </dsp:sp>
    <dsp:sp modelId="{03DAE7B8-19C3-403E-806E-6F91A1A66434}">
      <dsp:nvSpPr>
        <dsp:cNvPr id="0" name=""/>
        <dsp:cNvSpPr/>
      </dsp:nvSpPr>
      <dsp:spPr>
        <a:xfrm>
          <a:off x="1655985" y="4344821"/>
          <a:ext cx="9383915" cy="1862066"/>
        </a:xfrm>
        <a:prstGeom prst="roundRect">
          <a:avLst>
            <a:gd name="adj" fmla="val 10000"/>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A reporting form is available on the </a:t>
          </a:r>
          <a:r>
            <a:rPr lang="en-US" sz="2400" kern="1200">
              <a:hlinkClick xmlns:r="http://schemas.openxmlformats.org/officeDocument/2006/relationships" r:id="rId2"/>
            </a:rPr>
            <a:t>HUB website </a:t>
          </a:r>
          <a:r>
            <a:rPr lang="en-US" sz="2400" kern="1200"/>
            <a:t>(HUBSCO).</a:t>
          </a:r>
        </a:p>
        <a:p>
          <a:pPr marL="171450" lvl="1" indent="-171450" algn="l" defTabSz="844550">
            <a:lnSpc>
              <a:spcPct val="90000"/>
            </a:lnSpc>
            <a:spcBef>
              <a:spcPct val="0"/>
            </a:spcBef>
            <a:spcAft>
              <a:spcPct val="15000"/>
            </a:spcAft>
            <a:buChar char="•"/>
          </a:pPr>
          <a:r>
            <a:rPr lang="en-US" sz="1900" kern="1200"/>
            <a:t>This information is now entered into the Interscope System</a:t>
          </a:r>
        </a:p>
      </dsp:txBody>
      <dsp:txXfrm>
        <a:off x="1710523" y="4399359"/>
        <a:ext cx="7236504" cy="1752990"/>
      </dsp:txXfrm>
    </dsp:sp>
    <dsp:sp modelId="{A4813E04-D6F6-482A-8267-AABA342BBC6C}">
      <dsp:nvSpPr>
        <dsp:cNvPr id="0" name=""/>
        <dsp:cNvSpPr/>
      </dsp:nvSpPr>
      <dsp:spPr>
        <a:xfrm>
          <a:off x="8173572" y="1412067"/>
          <a:ext cx="1210343" cy="1210343"/>
        </a:xfrm>
        <a:prstGeom prst="downArrow">
          <a:avLst>
            <a:gd name="adj1" fmla="val 55000"/>
            <a:gd name="adj2" fmla="val 45000"/>
          </a:avLst>
        </a:prstGeom>
        <a:solidFill>
          <a:schemeClr val="accent3">
            <a:tint val="40000"/>
            <a:alpha val="90000"/>
            <a:hueOff val="0"/>
            <a:satOff val="0"/>
            <a:lumOff val="0"/>
            <a:alphaOff val="0"/>
          </a:schemeClr>
        </a:solidFill>
        <a:ln w="9525" cap="rnd" cmpd="sng" algn="ctr">
          <a:solidFill>
            <a:schemeClr val="accent3">
              <a:tint val="40000"/>
              <a:alpha val="90000"/>
              <a:hueOff val="0"/>
              <a:satOff val="0"/>
              <a:lumOff val="0"/>
              <a:alphaOff val="0"/>
            </a:schemeClr>
          </a:solidFill>
          <a:prstDash val="solid"/>
        </a:ln>
        <a:effectLst>
          <a:innerShdw blurRad="50800" dist="25400" dir="13500000">
            <a:srgbClr val="000000">
              <a:alpha val="55000"/>
            </a:srgbClr>
          </a:inn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8445899" y="1412067"/>
        <a:ext cx="665689" cy="910783"/>
      </dsp:txXfrm>
    </dsp:sp>
    <dsp:sp modelId="{2213B2F0-837B-4E26-A65A-A74A45BB91AF}">
      <dsp:nvSpPr>
        <dsp:cNvPr id="0" name=""/>
        <dsp:cNvSpPr/>
      </dsp:nvSpPr>
      <dsp:spPr>
        <a:xfrm>
          <a:off x="9001565" y="3572064"/>
          <a:ext cx="1210343" cy="1210343"/>
        </a:xfrm>
        <a:prstGeom prst="downArrow">
          <a:avLst>
            <a:gd name="adj1" fmla="val 55000"/>
            <a:gd name="adj2" fmla="val 45000"/>
          </a:avLst>
        </a:prstGeom>
        <a:solidFill>
          <a:schemeClr val="accent3">
            <a:tint val="40000"/>
            <a:alpha val="90000"/>
            <a:hueOff val="3778867"/>
            <a:satOff val="5142"/>
            <a:lumOff val="697"/>
            <a:alphaOff val="0"/>
          </a:schemeClr>
        </a:solidFill>
        <a:ln w="9525" cap="rnd" cmpd="sng" algn="ctr">
          <a:solidFill>
            <a:schemeClr val="accent3">
              <a:tint val="40000"/>
              <a:alpha val="90000"/>
              <a:hueOff val="3778867"/>
              <a:satOff val="5142"/>
              <a:lumOff val="697"/>
              <a:alphaOff val="0"/>
            </a:schemeClr>
          </a:solidFill>
          <a:prstDash val="solid"/>
        </a:ln>
        <a:effectLst>
          <a:innerShdw blurRad="50800" dist="25400" dir="13500000">
            <a:srgbClr val="000000">
              <a:alpha val="55000"/>
            </a:srgbClr>
          </a:inn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9273892" y="3572064"/>
        <a:ext cx="665689" cy="910783"/>
      </dsp:txXfrm>
    </dsp:sp>
  </dsp:spTree>
</dsp:drawing>
</file>

<file path=ppt/diagrams/drawing1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FDE0613-0453-4749-A3D0-FEF78C236C3F}">
      <dsp:nvSpPr>
        <dsp:cNvPr id="0" name=""/>
        <dsp:cNvSpPr/>
      </dsp:nvSpPr>
      <dsp:spPr>
        <a:xfrm>
          <a:off x="0" y="133188"/>
          <a:ext cx="10835185" cy="2542410"/>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3840" tIns="243840" rIns="243840" bIns="243840" numCol="1" spcCol="1270" anchor="ctr" anchorCtr="0">
          <a:noAutofit/>
        </a:bodyPr>
        <a:lstStyle/>
        <a:p>
          <a:pPr marL="0" lvl="0" indent="0" algn="ctr" defTabSz="2844800">
            <a:lnSpc>
              <a:spcPct val="90000"/>
            </a:lnSpc>
            <a:spcBef>
              <a:spcPct val="0"/>
            </a:spcBef>
            <a:spcAft>
              <a:spcPct val="35000"/>
            </a:spcAft>
            <a:buNone/>
          </a:pPr>
          <a:r>
            <a:rPr lang="en-US" sz="6400" b="1" kern="1200"/>
            <a:t>Section 603 </a:t>
          </a:r>
          <a:endParaRPr lang="en-US" sz="6400" kern="1200"/>
        </a:p>
      </dsp:txBody>
      <dsp:txXfrm>
        <a:off x="124110" y="257298"/>
        <a:ext cx="10586965" cy="2294190"/>
      </dsp:txXfrm>
    </dsp:sp>
    <dsp:sp modelId="{B584AA32-8EFF-495F-8152-C18CF36A3F80}">
      <dsp:nvSpPr>
        <dsp:cNvPr id="0" name=""/>
        <dsp:cNvSpPr/>
      </dsp:nvSpPr>
      <dsp:spPr>
        <a:xfrm>
          <a:off x="0" y="2859919"/>
          <a:ext cx="10835185" cy="2542410"/>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3840" tIns="243840" rIns="243840" bIns="243840" numCol="1" spcCol="1270" anchor="ctr" anchorCtr="0">
          <a:noAutofit/>
        </a:bodyPr>
        <a:lstStyle/>
        <a:p>
          <a:pPr marL="0" lvl="0" indent="0" algn="ctr" defTabSz="2844800">
            <a:lnSpc>
              <a:spcPct val="90000"/>
            </a:lnSpc>
            <a:spcBef>
              <a:spcPct val="0"/>
            </a:spcBef>
            <a:spcAft>
              <a:spcPct val="35000"/>
            </a:spcAft>
            <a:buNone/>
          </a:pPr>
          <a:r>
            <a:rPr lang="en-US" sz="6400" b="1" kern="1200" dirty="0"/>
            <a:t>Formal Contracts Bidding Procedures &amp; Award</a:t>
          </a:r>
          <a:endParaRPr lang="en-US" sz="6400" kern="1200" dirty="0"/>
        </a:p>
      </dsp:txBody>
      <dsp:txXfrm>
        <a:off x="124110" y="2984029"/>
        <a:ext cx="10586965" cy="2294190"/>
      </dsp:txXfrm>
    </dsp:sp>
  </dsp:spTree>
</dsp:drawing>
</file>

<file path=ppt/diagrams/drawing1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2F6979-DE13-463D-8891-BE235B9776F7}">
      <dsp:nvSpPr>
        <dsp:cNvPr id="0" name=""/>
        <dsp:cNvSpPr/>
      </dsp:nvSpPr>
      <dsp:spPr>
        <a:xfrm>
          <a:off x="0" y="0"/>
          <a:ext cx="11077575" cy="1783080"/>
        </a:xfrm>
        <a:prstGeom prst="rect">
          <a:avLst/>
        </a:prstGeom>
        <a:solidFill>
          <a:schemeClr val="accent4">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kern="1200" dirty="0"/>
            <a:t>G.S. 143-129 establishes the Advertising requirements</a:t>
          </a:r>
        </a:p>
      </dsp:txBody>
      <dsp:txXfrm>
        <a:off x="0" y="0"/>
        <a:ext cx="11077575" cy="1783080"/>
      </dsp:txXfrm>
    </dsp:sp>
    <dsp:sp modelId="{C5C9AC45-AF6B-4CA1-9962-673E5CB0B829}">
      <dsp:nvSpPr>
        <dsp:cNvPr id="0" name=""/>
        <dsp:cNvSpPr/>
      </dsp:nvSpPr>
      <dsp:spPr>
        <a:xfrm>
          <a:off x="5408" y="1783080"/>
          <a:ext cx="1844459" cy="3744468"/>
        </a:xfrm>
        <a:prstGeom prst="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Newspaper/</a:t>
          </a:r>
        </a:p>
        <a:p>
          <a:pPr marL="0" lvl="0" indent="0" algn="ctr" defTabSz="800100">
            <a:lnSpc>
              <a:spcPct val="90000"/>
            </a:lnSpc>
            <a:spcBef>
              <a:spcPct val="0"/>
            </a:spcBef>
            <a:spcAft>
              <a:spcPct val="35000"/>
            </a:spcAft>
            <a:buNone/>
          </a:pPr>
          <a:r>
            <a:rPr lang="en-US" sz="1800" kern="1200" dirty="0"/>
            <a:t>Electronic Advertising</a:t>
          </a:r>
        </a:p>
      </dsp:txBody>
      <dsp:txXfrm>
        <a:off x="5408" y="1783080"/>
        <a:ext cx="1844459" cy="3744468"/>
      </dsp:txXfrm>
    </dsp:sp>
    <dsp:sp modelId="{C2CF03E4-7BD2-4373-BC3B-1936CE8AA8CC}">
      <dsp:nvSpPr>
        <dsp:cNvPr id="0" name=""/>
        <dsp:cNvSpPr/>
      </dsp:nvSpPr>
      <dsp:spPr>
        <a:xfrm>
          <a:off x="1849868" y="1783080"/>
          <a:ext cx="1844459" cy="3744468"/>
        </a:xfrm>
        <a:prstGeom prst="rect">
          <a:avLst/>
        </a:prstGeom>
        <a:solidFill>
          <a:schemeClr val="accent4">
            <a:hueOff val="-3096150"/>
            <a:satOff val="3438"/>
            <a:lumOff val="-262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Advertisement Format</a:t>
          </a:r>
        </a:p>
      </dsp:txBody>
      <dsp:txXfrm>
        <a:off x="1849868" y="1783080"/>
        <a:ext cx="1844459" cy="3744468"/>
      </dsp:txXfrm>
    </dsp:sp>
    <dsp:sp modelId="{B037407B-8408-4266-A53A-36D4836143DD}">
      <dsp:nvSpPr>
        <dsp:cNvPr id="0" name=""/>
        <dsp:cNvSpPr/>
      </dsp:nvSpPr>
      <dsp:spPr>
        <a:xfrm>
          <a:off x="3694327" y="1783080"/>
          <a:ext cx="1844459" cy="3744468"/>
        </a:xfrm>
        <a:prstGeom prst="rect">
          <a:avLst/>
        </a:prstGeom>
        <a:solidFill>
          <a:schemeClr val="accent4">
            <a:hueOff val="-6192300"/>
            <a:satOff val="6876"/>
            <a:lumOff val="-5255"/>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Elapsed Time from Advertisement to Bid Opening</a:t>
          </a:r>
        </a:p>
      </dsp:txBody>
      <dsp:txXfrm>
        <a:off x="3694327" y="1783080"/>
        <a:ext cx="1844459" cy="3744468"/>
      </dsp:txXfrm>
    </dsp:sp>
    <dsp:sp modelId="{92E3DC80-EF57-41CC-95B1-5CE7BE641462}">
      <dsp:nvSpPr>
        <dsp:cNvPr id="0" name=""/>
        <dsp:cNvSpPr/>
      </dsp:nvSpPr>
      <dsp:spPr>
        <a:xfrm>
          <a:off x="5538787" y="1783080"/>
          <a:ext cx="1844459" cy="3744468"/>
        </a:xfrm>
        <a:prstGeom prst="rect">
          <a:avLst/>
        </a:prstGeom>
        <a:solidFill>
          <a:schemeClr val="accent4">
            <a:hueOff val="-9288450"/>
            <a:satOff val="10315"/>
            <a:lumOff val="-7882"/>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Plans to be Furnished</a:t>
          </a:r>
        </a:p>
      </dsp:txBody>
      <dsp:txXfrm>
        <a:off x="5538787" y="1783080"/>
        <a:ext cx="1844459" cy="3744468"/>
      </dsp:txXfrm>
    </dsp:sp>
    <dsp:sp modelId="{A6C78888-3DB0-41CD-88F7-36AFA941E69D}">
      <dsp:nvSpPr>
        <dsp:cNvPr id="0" name=""/>
        <dsp:cNvSpPr/>
      </dsp:nvSpPr>
      <dsp:spPr>
        <a:xfrm>
          <a:off x="7383247" y="1783080"/>
          <a:ext cx="1844459" cy="3744468"/>
        </a:xfrm>
        <a:prstGeom prst="rect">
          <a:avLst/>
        </a:prstGeom>
        <a:solidFill>
          <a:schemeClr val="accent4">
            <a:hueOff val="-12384599"/>
            <a:satOff val="13753"/>
            <a:lumOff val="-1051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Plan Rooms</a:t>
          </a:r>
        </a:p>
      </dsp:txBody>
      <dsp:txXfrm>
        <a:off x="7383247" y="1783080"/>
        <a:ext cx="1844459" cy="3744468"/>
      </dsp:txXfrm>
    </dsp:sp>
    <dsp:sp modelId="{CE596684-F939-42D2-8942-0EB3C31F8546}">
      <dsp:nvSpPr>
        <dsp:cNvPr id="0" name=""/>
        <dsp:cNvSpPr/>
      </dsp:nvSpPr>
      <dsp:spPr>
        <a:xfrm>
          <a:off x="9227706" y="1783080"/>
          <a:ext cx="1844459" cy="3744468"/>
        </a:xfrm>
        <a:prstGeom prst="rect">
          <a:avLst/>
        </a:prstGeom>
        <a:solidFill>
          <a:schemeClr val="accent4">
            <a:hueOff val="-15480749"/>
            <a:satOff val="17191"/>
            <a:lumOff val="-1313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Prequalification</a:t>
          </a:r>
          <a:r>
            <a:rPr lang="en-US" sz="1800" kern="1200" dirty="0"/>
            <a:t> (See Section 605)</a:t>
          </a:r>
        </a:p>
      </dsp:txBody>
      <dsp:txXfrm>
        <a:off x="9227706" y="1783080"/>
        <a:ext cx="1844459" cy="3744468"/>
      </dsp:txXfrm>
    </dsp:sp>
    <dsp:sp modelId="{B40E2FF8-DD23-42E6-BA44-59383F12252B}">
      <dsp:nvSpPr>
        <dsp:cNvPr id="0" name=""/>
        <dsp:cNvSpPr/>
      </dsp:nvSpPr>
      <dsp:spPr>
        <a:xfrm>
          <a:off x="0" y="5527548"/>
          <a:ext cx="11077575" cy="416052"/>
        </a:xfrm>
        <a:prstGeom prst="rect">
          <a:avLst/>
        </a:prstGeom>
        <a:solidFill>
          <a:schemeClr val="accent4">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1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96FD83-9F66-4FE7-87C8-6143605843FC}">
      <dsp:nvSpPr>
        <dsp:cNvPr id="0" name=""/>
        <dsp:cNvSpPr/>
      </dsp:nvSpPr>
      <dsp:spPr>
        <a:xfrm>
          <a:off x="-7043555" y="-1076848"/>
          <a:ext cx="8383046" cy="8383046"/>
        </a:xfrm>
        <a:prstGeom prst="blockArc">
          <a:avLst>
            <a:gd name="adj1" fmla="val 18900000"/>
            <a:gd name="adj2" fmla="val 2700000"/>
            <a:gd name="adj3" fmla="val 258"/>
          </a:avLst>
        </a:prstGeom>
        <a:noFill/>
        <a:ln w="19050"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5B481D0-3D8B-4C46-B364-67E6250BCA0A}">
      <dsp:nvSpPr>
        <dsp:cNvPr id="0" name=""/>
        <dsp:cNvSpPr/>
      </dsp:nvSpPr>
      <dsp:spPr>
        <a:xfrm>
          <a:off x="498659" y="328037"/>
          <a:ext cx="10518722" cy="655825"/>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20562" tIns="68580" rIns="68580" bIns="68580" numCol="1" spcCol="1270" anchor="ctr" anchorCtr="0">
          <a:noAutofit/>
        </a:bodyPr>
        <a:lstStyle/>
        <a:p>
          <a:pPr marL="0" lvl="0" indent="0" algn="l" defTabSz="1200150">
            <a:lnSpc>
              <a:spcPct val="90000"/>
            </a:lnSpc>
            <a:spcBef>
              <a:spcPct val="0"/>
            </a:spcBef>
            <a:spcAft>
              <a:spcPct val="35000"/>
            </a:spcAft>
            <a:buNone/>
          </a:pPr>
          <a:r>
            <a:rPr lang="en-US" sz="2700" kern="1200"/>
            <a:t>Bid Bonds</a:t>
          </a:r>
        </a:p>
      </dsp:txBody>
      <dsp:txXfrm>
        <a:off x="498659" y="328037"/>
        <a:ext cx="10518722" cy="655825"/>
      </dsp:txXfrm>
    </dsp:sp>
    <dsp:sp modelId="{82628B86-B0CB-4580-8BB7-6CA159C5E44E}">
      <dsp:nvSpPr>
        <dsp:cNvPr id="0" name=""/>
        <dsp:cNvSpPr/>
      </dsp:nvSpPr>
      <dsp:spPr>
        <a:xfrm>
          <a:off x="88768" y="246059"/>
          <a:ext cx="819782" cy="819782"/>
        </a:xfrm>
        <a:prstGeom prst="ellipse">
          <a:avLst/>
        </a:prstGeom>
        <a:solidFill>
          <a:schemeClr val="l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A58D11A-A26D-43D8-967C-519A01ABCA55}">
      <dsp:nvSpPr>
        <dsp:cNvPr id="0" name=""/>
        <dsp:cNvSpPr/>
      </dsp:nvSpPr>
      <dsp:spPr>
        <a:xfrm>
          <a:off x="1038121" y="1311651"/>
          <a:ext cx="9979260" cy="655825"/>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20562" tIns="68580" rIns="68580" bIns="68580" numCol="1" spcCol="1270" anchor="ctr" anchorCtr="0">
          <a:noAutofit/>
        </a:bodyPr>
        <a:lstStyle/>
        <a:p>
          <a:pPr marL="0" lvl="0" indent="0" algn="l" defTabSz="1200150">
            <a:lnSpc>
              <a:spcPct val="90000"/>
            </a:lnSpc>
            <a:spcBef>
              <a:spcPct val="0"/>
            </a:spcBef>
            <a:spcAft>
              <a:spcPct val="35000"/>
            </a:spcAft>
            <a:buNone/>
          </a:pPr>
          <a:r>
            <a:rPr lang="en-US" sz="2700" kern="1200"/>
            <a:t>Performance and Payment Bonds</a:t>
          </a:r>
        </a:p>
      </dsp:txBody>
      <dsp:txXfrm>
        <a:off x="1038121" y="1311651"/>
        <a:ext cx="9979260" cy="655825"/>
      </dsp:txXfrm>
    </dsp:sp>
    <dsp:sp modelId="{3580424B-282C-49F3-861A-97724C4143FB}">
      <dsp:nvSpPr>
        <dsp:cNvPr id="0" name=""/>
        <dsp:cNvSpPr/>
      </dsp:nvSpPr>
      <dsp:spPr>
        <a:xfrm>
          <a:off x="628229" y="1229673"/>
          <a:ext cx="819782" cy="819782"/>
        </a:xfrm>
        <a:prstGeom prst="ellipse">
          <a:avLst/>
        </a:prstGeom>
        <a:solidFill>
          <a:schemeClr val="l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CBC5E1E-2E0B-406B-A183-DF0417E2C8D8}">
      <dsp:nvSpPr>
        <dsp:cNvPr id="0" name=""/>
        <dsp:cNvSpPr/>
      </dsp:nvSpPr>
      <dsp:spPr>
        <a:xfrm>
          <a:off x="1284803" y="2295266"/>
          <a:ext cx="9732578" cy="655825"/>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20562" tIns="68580" rIns="68580" bIns="68580" numCol="1" spcCol="1270" anchor="ctr" anchorCtr="0">
          <a:noAutofit/>
        </a:bodyPr>
        <a:lstStyle/>
        <a:p>
          <a:pPr marL="0" lvl="0" indent="0" algn="l" defTabSz="1200150">
            <a:lnSpc>
              <a:spcPct val="90000"/>
            </a:lnSpc>
            <a:spcBef>
              <a:spcPct val="0"/>
            </a:spcBef>
            <a:spcAft>
              <a:spcPct val="35000"/>
            </a:spcAft>
            <a:buNone/>
          </a:pPr>
          <a:r>
            <a:rPr lang="en-US" sz="2700" kern="1200"/>
            <a:t>Number of Bids</a:t>
          </a:r>
        </a:p>
      </dsp:txBody>
      <dsp:txXfrm>
        <a:off x="1284803" y="2295266"/>
        <a:ext cx="9732578" cy="655825"/>
      </dsp:txXfrm>
    </dsp:sp>
    <dsp:sp modelId="{E46102DD-AF90-4170-88B0-4194CE8504A3}">
      <dsp:nvSpPr>
        <dsp:cNvPr id="0" name=""/>
        <dsp:cNvSpPr/>
      </dsp:nvSpPr>
      <dsp:spPr>
        <a:xfrm>
          <a:off x="874912" y="2213288"/>
          <a:ext cx="819782" cy="819782"/>
        </a:xfrm>
        <a:prstGeom prst="ellipse">
          <a:avLst/>
        </a:prstGeom>
        <a:solidFill>
          <a:schemeClr val="l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58642D-04B4-4938-BFA2-B13E0A4A608B}">
      <dsp:nvSpPr>
        <dsp:cNvPr id="0" name=""/>
        <dsp:cNvSpPr/>
      </dsp:nvSpPr>
      <dsp:spPr>
        <a:xfrm>
          <a:off x="1284803" y="3278257"/>
          <a:ext cx="9732578" cy="655825"/>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20562" tIns="68580" rIns="68580" bIns="68580" numCol="1" spcCol="1270" anchor="ctr" anchorCtr="0">
          <a:noAutofit/>
        </a:bodyPr>
        <a:lstStyle/>
        <a:p>
          <a:pPr marL="0" lvl="0" indent="0" algn="l" defTabSz="1200150">
            <a:lnSpc>
              <a:spcPct val="90000"/>
            </a:lnSpc>
            <a:spcBef>
              <a:spcPct val="0"/>
            </a:spcBef>
            <a:spcAft>
              <a:spcPct val="35000"/>
            </a:spcAft>
            <a:buNone/>
          </a:pPr>
          <a:r>
            <a:rPr lang="en-US" sz="2700" kern="1200"/>
            <a:t>State of North Carolina General Conditions and Forms</a:t>
          </a:r>
        </a:p>
      </dsp:txBody>
      <dsp:txXfrm>
        <a:off x="1284803" y="3278257"/>
        <a:ext cx="9732578" cy="655825"/>
      </dsp:txXfrm>
    </dsp:sp>
    <dsp:sp modelId="{C5E6218C-5453-4AA7-BDA5-C0D667FD7F7A}">
      <dsp:nvSpPr>
        <dsp:cNvPr id="0" name=""/>
        <dsp:cNvSpPr/>
      </dsp:nvSpPr>
      <dsp:spPr>
        <a:xfrm>
          <a:off x="874912" y="3196279"/>
          <a:ext cx="819782" cy="819782"/>
        </a:xfrm>
        <a:prstGeom prst="ellipse">
          <a:avLst/>
        </a:prstGeom>
        <a:solidFill>
          <a:schemeClr val="l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9B26D96-8FC9-4AFA-8EB0-D9503524488F}">
      <dsp:nvSpPr>
        <dsp:cNvPr id="0" name=""/>
        <dsp:cNvSpPr/>
      </dsp:nvSpPr>
      <dsp:spPr>
        <a:xfrm>
          <a:off x="1038121" y="4261872"/>
          <a:ext cx="9979260" cy="655825"/>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20562" tIns="68580" rIns="68580" bIns="68580" numCol="1" spcCol="1270" anchor="ctr" anchorCtr="0">
          <a:noAutofit/>
        </a:bodyPr>
        <a:lstStyle/>
        <a:p>
          <a:pPr marL="0" lvl="0" indent="0" algn="l" defTabSz="1200150">
            <a:lnSpc>
              <a:spcPct val="90000"/>
            </a:lnSpc>
            <a:spcBef>
              <a:spcPct val="0"/>
            </a:spcBef>
            <a:spcAft>
              <a:spcPct val="35000"/>
            </a:spcAft>
            <a:buNone/>
          </a:pPr>
          <a:r>
            <a:rPr lang="en-US" sz="2700" kern="1200"/>
            <a:t>State of North Carolina MBE Requirements</a:t>
          </a:r>
        </a:p>
      </dsp:txBody>
      <dsp:txXfrm>
        <a:off x="1038121" y="4261872"/>
        <a:ext cx="9979260" cy="655825"/>
      </dsp:txXfrm>
    </dsp:sp>
    <dsp:sp modelId="{91F548D0-4092-4D3B-8775-ACE1D6CC1876}">
      <dsp:nvSpPr>
        <dsp:cNvPr id="0" name=""/>
        <dsp:cNvSpPr/>
      </dsp:nvSpPr>
      <dsp:spPr>
        <a:xfrm>
          <a:off x="628229" y="4179893"/>
          <a:ext cx="819782" cy="819782"/>
        </a:xfrm>
        <a:prstGeom prst="ellipse">
          <a:avLst/>
        </a:prstGeom>
        <a:solidFill>
          <a:schemeClr val="l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0EBA6C2-C6EA-49FA-94D9-DD57C18E43A8}">
      <dsp:nvSpPr>
        <dsp:cNvPr id="0" name=""/>
        <dsp:cNvSpPr/>
      </dsp:nvSpPr>
      <dsp:spPr>
        <a:xfrm>
          <a:off x="498659" y="5245486"/>
          <a:ext cx="10518722" cy="655825"/>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20562" tIns="68580" rIns="68580" bIns="68580" numCol="1" spcCol="1270" anchor="ctr" anchorCtr="0">
          <a:noAutofit/>
        </a:bodyPr>
        <a:lstStyle/>
        <a:p>
          <a:pPr marL="0" lvl="0" indent="0" algn="l" defTabSz="1200150">
            <a:lnSpc>
              <a:spcPct val="90000"/>
            </a:lnSpc>
            <a:spcBef>
              <a:spcPct val="0"/>
            </a:spcBef>
            <a:spcAft>
              <a:spcPct val="35000"/>
            </a:spcAft>
            <a:buNone/>
          </a:pPr>
          <a:r>
            <a:rPr lang="en-US" sz="2700" kern="1200"/>
            <a:t>Bids Under or Over Formal Threshold</a:t>
          </a:r>
        </a:p>
      </dsp:txBody>
      <dsp:txXfrm>
        <a:off x="498659" y="5245486"/>
        <a:ext cx="10518722" cy="655825"/>
      </dsp:txXfrm>
    </dsp:sp>
    <dsp:sp modelId="{FBE390E5-05A6-4202-AEA9-10D2726EF9E7}">
      <dsp:nvSpPr>
        <dsp:cNvPr id="0" name=""/>
        <dsp:cNvSpPr/>
      </dsp:nvSpPr>
      <dsp:spPr>
        <a:xfrm>
          <a:off x="88768" y="5163508"/>
          <a:ext cx="819782" cy="819782"/>
        </a:xfrm>
        <a:prstGeom prst="ellipse">
          <a:avLst/>
        </a:prstGeom>
        <a:solidFill>
          <a:schemeClr val="l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829D85-CA62-42FD-BD0F-54FE13004049}">
      <dsp:nvSpPr>
        <dsp:cNvPr id="0" name=""/>
        <dsp:cNvSpPr/>
      </dsp:nvSpPr>
      <dsp:spPr>
        <a:xfrm>
          <a:off x="0" y="313542"/>
          <a:ext cx="10982864"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604 </a:t>
          </a:r>
          <a:endParaRPr lang="en-US" sz="6500" kern="1200"/>
        </a:p>
      </dsp:txBody>
      <dsp:txXfrm>
        <a:off x="126049" y="439591"/>
        <a:ext cx="10730766" cy="2330037"/>
      </dsp:txXfrm>
    </dsp:sp>
    <dsp:sp modelId="{D0834BEE-038C-4AC0-8210-D8B5DF732A81}">
      <dsp:nvSpPr>
        <dsp:cNvPr id="0" name=""/>
        <dsp:cNvSpPr/>
      </dsp:nvSpPr>
      <dsp:spPr>
        <a:xfrm>
          <a:off x="0" y="3082877"/>
          <a:ext cx="10982864"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Formal Bidding Methods and Contracting</a:t>
          </a:r>
          <a:endParaRPr lang="en-US" sz="6500" kern="1200"/>
        </a:p>
      </dsp:txBody>
      <dsp:txXfrm>
        <a:off x="126049" y="3208926"/>
        <a:ext cx="10730766" cy="2330037"/>
      </dsp:txXfrm>
    </dsp:sp>
  </dsp:spTree>
</dsp:drawing>
</file>

<file path=ppt/diagrams/drawing1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E86019E-FF2F-4277-9431-26D3BA7B9148}">
      <dsp:nvSpPr>
        <dsp:cNvPr id="0" name=""/>
        <dsp:cNvSpPr/>
      </dsp:nvSpPr>
      <dsp:spPr>
        <a:xfrm>
          <a:off x="2625663" y="-39521"/>
          <a:ext cx="6121523" cy="6121523"/>
        </a:xfrm>
        <a:prstGeom prst="circularArrow">
          <a:avLst>
            <a:gd name="adj1" fmla="val 5544"/>
            <a:gd name="adj2" fmla="val 330680"/>
            <a:gd name="adj3" fmla="val 13727193"/>
            <a:gd name="adj4" fmla="val 17415694"/>
            <a:gd name="adj5" fmla="val 5757"/>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C9F2834-1716-4240-BC1D-A3CDEAA13F5E}">
      <dsp:nvSpPr>
        <dsp:cNvPr id="0" name=""/>
        <dsp:cNvSpPr/>
      </dsp:nvSpPr>
      <dsp:spPr>
        <a:xfrm>
          <a:off x="4223170" y="2816"/>
          <a:ext cx="2926509" cy="1463254"/>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t>Single Prime Contracting</a:t>
          </a:r>
        </a:p>
      </dsp:txBody>
      <dsp:txXfrm>
        <a:off x="4294600" y="74246"/>
        <a:ext cx="2783649" cy="1320394"/>
      </dsp:txXfrm>
    </dsp:sp>
    <dsp:sp modelId="{A8B3082C-3559-4609-9297-ED09A821DA50}">
      <dsp:nvSpPr>
        <dsp:cNvPr id="0" name=""/>
        <dsp:cNvSpPr/>
      </dsp:nvSpPr>
      <dsp:spPr>
        <a:xfrm>
          <a:off x="6705862" y="1806598"/>
          <a:ext cx="2926509" cy="1463254"/>
        </a:xfrm>
        <a:prstGeom prst="roundRect">
          <a:avLst/>
        </a:prstGeom>
        <a:solidFill>
          <a:schemeClr val="accent3">
            <a:hueOff val="1100781"/>
            <a:satOff val="1117"/>
            <a:lumOff val="68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t>Separate Prime Contracting</a:t>
          </a:r>
        </a:p>
      </dsp:txBody>
      <dsp:txXfrm>
        <a:off x="6777292" y="1878028"/>
        <a:ext cx="2783649" cy="1320394"/>
      </dsp:txXfrm>
    </dsp:sp>
    <dsp:sp modelId="{B5B421F9-715A-43AE-A4D4-18E2874692EB}">
      <dsp:nvSpPr>
        <dsp:cNvPr id="0" name=""/>
        <dsp:cNvSpPr/>
      </dsp:nvSpPr>
      <dsp:spPr>
        <a:xfrm>
          <a:off x="6328963" y="4725294"/>
          <a:ext cx="2926509" cy="1463254"/>
        </a:xfrm>
        <a:prstGeom prst="roundRect">
          <a:avLst/>
        </a:prstGeom>
        <a:solidFill>
          <a:schemeClr val="accent3">
            <a:hueOff val="2201563"/>
            <a:satOff val="2234"/>
            <a:lumOff val="137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t>Dual Bidding</a:t>
          </a:r>
        </a:p>
      </dsp:txBody>
      <dsp:txXfrm>
        <a:off x="6400393" y="4796724"/>
        <a:ext cx="2783649" cy="1320394"/>
      </dsp:txXfrm>
    </dsp:sp>
    <dsp:sp modelId="{9FD518C8-0D53-437C-8B47-1EFEAC1C7805}">
      <dsp:nvSpPr>
        <dsp:cNvPr id="0" name=""/>
        <dsp:cNvSpPr/>
      </dsp:nvSpPr>
      <dsp:spPr>
        <a:xfrm>
          <a:off x="1431578" y="4725212"/>
          <a:ext cx="2926509" cy="1463254"/>
        </a:xfrm>
        <a:prstGeom prst="roundRect">
          <a:avLst/>
        </a:prstGeom>
        <a:solidFill>
          <a:schemeClr val="accent3">
            <a:hueOff val="3302344"/>
            <a:satOff val="3351"/>
            <a:lumOff val="2059"/>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t>Construction Manager at Risk and as Agent</a:t>
          </a:r>
        </a:p>
      </dsp:txBody>
      <dsp:txXfrm>
        <a:off x="1503008" y="4796642"/>
        <a:ext cx="2783649" cy="1320394"/>
      </dsp:txXfrm>
    </dsp:sp>
    <dsp:sp modelId="{16CAE86A-2C3C-4EBF-8EB5-B96E48FD2581}">
      <dsp:nvSpPr>
        <dsp:cNvPr id="0" name=""/>
        <dsp:cNvSpPr/>
      </dsp:nvSpPr>
      <dsp:spPr>
        <a:xfrm>
          <a:off x="1740477" y="1806598"/>
          <a:ext cx="2926509" cy="1463254"/>
        </a:xfrm>
        <a:prstGeom prst="roundRect">
          <a:avLst/>
        </a:prstGeom>
        <a:solidFill>
          <a:schemeClr val="accent3">
            <a:hueOff val="4403125"/>
            <a:satOff val="4468"/>
            <a:lumOff val="2745"/>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t>Alternative Contracting Methods</a:t>
          </a:r>
        </a:p>
      </dsp:txBody>
      <dsp:txXfrm>
        <a:off x="1811907" y="1878028"/>
        <a:ext cx="2783649" cy="1320394"/>
      </dsp:txXfrm>
    </dsp:sp>
  </dsp:spTree>
</dsp:drawing>
</file>

<file path=ppt/diagrams/drawing1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1EA931-A183-48A2-AE66-96BE0470171E}">
      <dsp:nvSpPr>
        <dsp:cNvPr id="0" name=""/>
        <dsp:cNvSpPr/>
      </dsp:nvSpPr>
      <dsp:spPr>
        <a:xfrm>
          <a:off x="0" y="175519"/>
          <a:ext cx="10741325"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605 </a:t>
          </a:r>
          <a:endParaRPr lang="en-US" sz="6500" kern="1200"/>
        </a:p>
      </dsp:txBody>
      <dsp:txXfrm>
        <a:off x="126049" y="301568"/>
        <a:ext cx="10489227" cy="2330037"/>
      </dsp:txXfrm>
    </dsp:sp>
    <dsp:sp modelId="{8E437B95-58D1-45D6-9A9C-B2F2D0FEBEA5}">
      <dsp:nvSpPr>
        <dsp:cNvPr id="0" name=""/>
        <dsp:cNvSpPr/>
      </dsp:nvSpPr>
      <dsp:spPr>
        <a:xfrm>
          <a:off x="0" y="2944855"/>
          <a:ext cx="10741325"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Prequalification of Bidders</a:t>
          </a:r>
          <a:endParaRPr lang="en-US" sz="6500" kern="1200"/>
        </a:p>
      </dsp:txBody>
      <dsp:txXfrm>
        <a:off x="126049" y="3070904"/>
        <a:ext cx="10489227" cy="2330037"/>
      </dsp:txXfrm>
    </dsp:sp>
  </dsp:spTree>
</dsp:drawing>
</file>

<file path=ppt/diagrams/drawing1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6F4436-B8A3-4057-9DB0-E44DAF2B7E0F}">
      <dsp:nvSpPr>
        <dsp:cNvPr id="0" name=""/>
        <dsp:cNvSpPr/>
      </dsp:nvSpPr>
      <dsp:spPr>
        <a:xfrm>
          <a:off x="0" y="3566723"/>
          <a:ext cx="11214340" cy="2340156"/>
        </a:xfrm>
        <a:prstGeom prst="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kern="1200"/>
            <a:t>Under the CMR contracting method, first tier subcontractors must be prequalified. Forms for prequalification are on the SCO Website.</a:t>
          </a:r>
        </a:p>
      </dsp:txBody>
      <dsp:txXfrm>
        <a:off x="0" y="3566723"/>
        <a:ext cx="11214340" cy="2340156"/>
      </dsp:txXfrm>
    </dsp:sp>
    <dsp:sp modelId="{7BC4D660-3973-424A-9DD2-A9749DDB9CD6}">
      <dsp:nvSpPr>
        <dsp:cNvPr id="0" name=""/>
        <dsp:cNvSpPr/>
      </dsp:nvSpPr>
      <dsp:spPr>
        <a:xfrm rot="10800000">
          <a:off x="0" y="2664"/>
          <a:ext cx="11214340" cy="3599161"/>
        </a:xfrm>
        <a:prstGeom prst="upArrowCallout">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kern="1200">
              <a:hlinkClick xmlns:r="http://schemas.openxmlformats.org/officeDocument/2006/relationships" r:id="rId1"/>
            </a:rPr>
            <a:t>GS143-135.8</a:t>
          </a:r>
          <a:r>
            <a:rPr lang="en-US" sz="2900" kern="1200"/>
            <a:t>. Pre-qualification - Bidders may be pre-qualified for any public construction project. </a:t>
          </a:r>
        </a:p>
      </dsp:txBody>
      <dsp:txXfrm rot="-10800000">
        <a:off x="0" y="2664"/>
        <a:ext cx="11214340" cy="1263305"/>
      </dsp:txXfrm>
    </dsp:sp>
    <dsp:sp modelId="{46F821F7-A16E-4C5F-BC42-57214F4A7AF7}">
      <dsp:nvSpPr>
        <dsp:cNvPr id="0" name=""/>
        <dsp:cNvSpPr/>
      </dsp:nvSpPr>
      <dsp:spPr>
        <a:xfrm>
          <a:off x="0" y="1265970"/>
          <a:ext cx="5607170" cy="1076149"/>
        </a:xfrm>
        <a:prstGeom prst="rect">
          <a:avLst/>
        </a:prstGeom>
        <a:solidFill>
          <a:schemeClr val="accent2">
            <a:tint val="40000"/>
            <a:alpha val="90000"/>
            <a:hueOff val="0"/>
            <a:satOff val="0"/>
            <a:lumOff val="0"/>
            <a:alphaOff val="0"/>
          </a:schemeClr>
        </a:solidFill>
        <a:ln w="9525" cap="rnd" cmpd="sng" algn="ctr">
          <a:solidFill>
            <a:schemeClr val="accent2">
              <a:tint val="40000"/>
              <a:alpha val="9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99568" tIns="17780" rIns="99568" bIns="17780" numCol="1" spcCol="1270" anchor="ctr" anchorCtr="0">
          <a:noAutofit/>
        </a:bodyPr>
        <a:lstStyle/>
        <a:p>
          <a:pPr marL="0" lvl="0" indent="0" algn="ctr" defTabSz="622300">
            <a:lnSpc>
              <a:spcPct val="90000"/>
            </a:lnSpc>
            <a:spcBef>
              <a:spcPct val="0"/>
            </a:spcBef>
            <a:spcAft>
              <a:spcPct val="35000"/>
            </a:spcAft>
            <a:buNone/>
          </a:pPr>
          <a:r>
            <a:rPr lang="en-US" sz="1400" kern="1200"/>
            <a:t>If the Owner wishes to pre-qualify bidders under single-prime or multi-prime contracting prior to issuing bid documents, the forms and procedures prescribed by the State Building Commission as available on the SCO web site under </a:t>
          </a:r>
          <a:r>
            <a:rPr lang="en-US" sz="1400" kern="1200">
              <a:hlinkClick xmlns:r="http://schemas.openxmlformats.org/officeDocument/2006/relationships" r:id="rId2"/>
            </a:rPr>
            <a:t>“Prequalification of General Contractor” </a:t>
          </a:r>
          <a:r>
            <a:rPr lang="en-US" sz="1400" kern="1200"/>
            <a:t>are to be used. </a:t>
          </a:r>
        </a:p>
      </dsp:txBody>
      <dsp:txXfrm>
        <a:off x="0" y="1265970"/>
        <a:ext cx="5607170" cy="1076149"/>
      </dsp:txXfrm>
    </dsp:sp>
    <dsp:sp modelId="{C8CD1519-6135-4353-B64B-6C5E5FCCD46C}">
      <dsp:nvSpPr>
        <dsp:cNvPr id="0" name=""/>
        <dsp:cNvSpPr/>
      </dsp:nvSpPr>
      <dsp:spPr>
        <a:xfrm>
          <a:off x="5607170" y="1265970"/>
          <a:ext cx="5607170" cy="1076149"/>
        </a:xfrm>
        <a:prstGeom prst="rect">
          <a:avLst/>
        </a:prstGeom>
        <a:solidFill>
          <a:schemeClr val="accent2">
            <a:tint val="40000"/>
            <a:alpha val="90000"/>
            <a:hueOff val="2769554"/>
            <a:satOff val="-7883"/>
            <a:lumOff val="908"/>
            <a:alphaOff val="0"/>
          </a:schemeClr>
        </a:solidFill>
        <a:ln w="9525" cap="rnd" cmpd="sng" algn="ctr">
          <a:solidFill>
            <a:schemeClr val="accent2">
              <a:tint val="40000"/>
              <a:alpha val="90000"/>
              <a:hueOff val="2769554"/>
              <a:satOff val="-7883"/>
              <a:lumOff val="908"/>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99568" tIns="17780" rIns="99568" bIns="17780" numCol="1" spcCol="1270" anchor="ctr" anchorCtr="0">
          <a:noAutofit/>
        </a:bodyPr>
        <a:lstStyle/>
        <a:p>
          <a:pPr marL="0" lvl="0" indent="0" algn="ctr" defTabSz="622300">
            <a:lnSpc>
              <a:spcPct val="90000"/>
            </a:lnSpc>
            <a:spcBef>
              <a:spcPct val="0"/>
            </a:spcBef>
            <a:spcAft>
              <a:spcPct val="35000"/>
            </a:spcAft>
            <a:buNone/>
          </a:pPr>
          <a:r>
            <a:rPr lang="en-US" sz="1400" kern="1200"/>
            <a:t>Advertising to prequalify should follow the same procedures as advertising for bids. </a:t>
          </a:r>
        </a:p>
      </dsp:txBody>
      <dsp:txXfrm>
        <a:off x="5607170" y="1265970"/>
        <a:ext cx="5607170" cy="1076149"/>
      </dsp:txXfrm>
    </dsp:sp>
  </dsp:spTree>
</dsp:drawing>
</file>

<file path=ppt/diagrams/drawing1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C99EE0-F81D-4FC1-8355-980CEB94D71A}">
      <dsp:nvSpPr>
        <dsp:cNvPr id="0" name=""/>
        <dsp:cNvSpPr/>
      </dsp:nvSpPr>
      <dsp:spPr>
        <a:xfrm>
          <a:off x="0" y="1198630"/>
          <a:ext cx="10767204"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606 </a:t>
          </a:r>
          <a:endParaRPr lang="en-US" sz="6500" kern="1200"/>
        </a:p>
      </dsp:txBody>
      <dsp:txXfrm>
        <a:off x="76105" y="1274735"/>
        <a:ext cx="10614994" cy="1406815"/>
      </dsp:txXfrm>
    </dsp:sp>
    <dsp:sp modelId="{E748E2A4-4DB1-407C-B149-DC79C176B9EB}">
      <dsp:nvSpPr>
        <dsp:cNvPr id="0" name=""/>
        <dsp:cNvSpPr/>
      </dsp:nvSpPr>
      <dsp:spPr>
        <a:xfrm>
          <a:off x="0" y="2944855"/>
          <a:ext cx="10767204"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Proposal Form</a:t>
          </a:r>
          <a:endParaRPr lang="en-US" sz="6500" kern="1200"/>
        </a:p>
      </dsp:txBody>
      <dsp:txXfrm>
        <a:off x="76105" y="3020960"/>
        <a:ext cx="10614994" cy="1406815"/>
      </dsp:txXfrm>
    </dsp:sp>
  </dsp:spTree>
</dsp:drawing>
</file>

<file path=ppt/diagrams/drawing1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AD9E0C3-064D-40F2-91C6-19AA50A5A72C}">
      <dsp:nvSpPr>
        <dsp:cNvPr id="0" name=""/>
        <dsp:cNvSpPr/>
      </dsp:nvSpPr>
      <dsp:spPr>
        <a:xfrm rot="5400000">
          <a:off x="678655" y="1680445"/>
          <a:ext cx="2041374" cy="3396801"/>
        </a:xfrm>
        <a:prstGeom prst="corner">
          <a:avLst>
            <a:gd name="adj1" fmla="val 16120"/>
            <a:gd name="adj2" fmla="val 16110"/>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DDBC4FA-700B-44BA-ACFD-5A5D50F8B209}">
      <dsp:nvSpPr>
        <dsp:cNvPr id="0" name=""/>
        <dsp:cNvSpPr/>
      </dsp:nvSpPr>
      <dsp:spPr>
        <a:xfrm>
          <a:off x="337899" y="2695357"/>
          <a:ext cx="3066651" cy="2688099"/>
        </a:xfrm>
        <a:prstGeom prst="rect">
          <a:avLst/>
        </a:prstGeom>
        <a:noFill/>
        <a:ln w="9525" cap="rnd"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en-US" sz="2200" kern="1200"/>
            <a:t>A Proposal Form in MSWord format is available on the </a:t>
          </a:r>
          <a:r>
            <a:rPr lang="en-US" sz="2200" kern="1200">
              <a:hlinkClick xmlns:r="http://schemas.openxmlformats.org/officeDocument/2006/relationships" r:id="rId1"/>
            </a:rPr>
            <a:t>SCO Website</a:t>
          </a:r>
          <a:r>
            <a:rPr lang="en-US" sz="2200" kern="1200"/>
            <a:t>.</a:t>
          </a:r>
        </a:p>
      </dsp:txBody>
      <dsp:txXfrm>
        <a:off x="337899" y="2695357"/>
        <a:ext cx="3066651" cy="2688099"/>
      </dsp:txXfrm>
    </dsp:sp>
    <dsp:sp modelId="{E61359E9-1C7E-4662-9388-5760D01672C2}">
      <dsp:nvSpPr>
        <dsp:cNvPr id="0" name=""/>
        <dsp:cNvSpPr/>
      </dsp:nvSpPr>
      <dsp:spPr>
        <a:xfrm>
          <a:off x="2825937" y="1430369"/>
          <a:ext cx="578613" cy="578613"/>
        </a:xfrm>
        <a:prstGeom prst="triangle">
          <a:avLst>
            <a:gd name="adj" fmla="val 100000"/>
          </a:avLst>
        </a:prstGeom>
        <a:solidFill>
          <a:schemeClr val="accent4">
            <a:hueOff val="-3870187"/>
            <a:satOff val="4298"/>
            <a:lumOff val="-3284"/>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D31A2CCA-D2CF-4B6D-88BF-1B5724B5D839}">
      <dsp:nvSpPr>
        <dsp:cNvPr id="0" name=""/>
        <dsp:cNvSpPr/>
      </dsp:nvSpPr>
      <dsp:spPr>
        <a:xfrm rot="5400000">
          <a:off x="4432835" y="751470"/>
          <a:ext cx="2041374" cy="3396801"/>
        </a:xfrm>
        <a:prstGeom prst="corner">
          <a:avLst>
            <a:gd name="adj1" fmla="val 16120"/>
            <a:gd name="adj2" fmla="val 16110"/>
          </a:avLst>
        </a:prstGeom>
        <a:solidFill>
          <a:schemeClr val="accent4">
            <a:hueOff val="-7740374"/>
            <a:satOff val="8595"/>
            <a:lumOff val="-656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F63EBB10-EB46-409C-88E8-851EC0A22A0C}">
      <dsp:nvSpPr>
        <dsp:cNvPr id="0" name=""/>
        <dsp:cNvSpPr/>
      </dsp:nvSpPr>
      <dsp:spPr>
        <a:xfrm>
          <a:off x="4092079" y="1766381"/>
          <a:ext cx="3066651" cy="2688099"/>
        </a:xfrm>
        <a:prstGeom prst="rect">
          <a:avLst/>
        </a:prstGeom>
        <a:noFill/>
        <a:ln w="9525" cap="rnd"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en-US" sz="2200" kern="1200"/>
            <a:t>The proposal form will require important editing for a project. Maintain the existing text and edit the material in red or italics. </a:t>
          </a:r>
        </a:p>
      </dsp:txBody>
      <dsp:txXfrm>
        <a:off x="4092079" y="1766381"/>
        <a:ext cx="3066651" cy="2688099"/>
      </dsp:txXfrm>
    </dsp:sp>
    <dsp:sp modelId="{B82F832D-9886-4FE7-88C4-8A2C5A0A7D95}">
      <dsp:nvSpPr>
        <dsp:cNvPr id="0" name=""/>
        <dsp:cNvSpPr/>
      </dsp:nvSpPr>
      <dsp:spPr>
        <a:xfrm>
          <a:off x="6580117" y="501393"/>
          <a:ext cx="578613" cy="578613"/>
        </a:xfrm>
        <a:prstGeom prst="triangle">
          <a:avLst>
            <a:gd name="adj" fmla="val 100000"/>
          </a:avLst>
        </a:prstGeom>
        <a:solidFill>
          <a:schemeClr val="accent4">
            <a:hueOff val="-11610562"/>
            <a:satOff val="12893"/>
            <a:lumOff val="-9853"/>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405AD29A-FE10-4840-8298-3F7E72C5C45D}">
      <dsp:nvSpPr>
        <dsp:cNvPr id="0" name=""/>
        <dsp:cNvSpPr/>
      </dsp:nvSpPr>
      <dsp:spPr>
        <a:xfrm rot="5400000">
          <a:off x="8187015" y="-177505"/>
          <a:ext cx="2041374" cy="3396801"/>
        </a:xfrm>
        <a:prstGeom prst="corner">
          <a:avLst>
            <a:gd name="adj1" fmla="val 16120"/>
            <a:gd name="adj2" fmla="val 16110"/>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009AC26-DAC4-4BA2-A9AD-048AB59D1FAE}">
      <dsp:nvSpPr>
        <dsp:cNvPr id="0" name=""/>
        <dsp:cNvSpPr/>
      </dsp:nvSpPr>
      <dsp:spPr>
        <a:xfrm>
          <a:off x="7846259" y="837406"/>
          <a:ext cx="3066651" cy="2688099"/>
        </a:xfrm>
        <a:prstGeom prst="rect">
          <a:avLst/>
        </a:prstGeom>
        <a:noFill/>
        <a:ln w="9525" cap="rnd"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83820" tIns="83820" rIns="83820" bIns="83820" numCol="1" spcCol="1270" anchor="t" anchorCtr="0">
          <a:noAutofit/>
        </a:bodyPr>
        <a:lstStyle/>
        <a:p>
          <a:pPr marL="0" lvl="0" indent="0" algn="l" defTabSz="977900">
            <a:lnSpc>
              <a:spcPct val="90000"/>
            </a:lnSpc>
            <a:spcBef>
              <a:spcPct val="0"/>
            </a:spcBef>
            <a:spcAft>
              <a:spcPct val="35000"/>
            </a:spcAft>
            <a:buNone/>
          </a:pPr>
          <a:r>
            <a:rPr lang="en-US" sz="2200" kern="1200"/>
            <a:t>Delete portions of the form not used on a specific project such as separate primes, alternates and unit prices, etc.</a:t>
          </a:r>
        </a:p>
      </dsp:txBody>
      <dsp:txXfrm>
        <a:off x="7846259" y="837406"/>
        <a:ext cx="3066651" cy="268809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5D7A2CB-A8C2-4120-941F-4F465FF7B851}">
      <dsp:nvSpPr>
        <dsp:cNvPr id="0" name=""/>
        <dsp:cNvSpPr/>
      </dsp:nvSpPr>
      <dsp:spPr>
        <a:xfrm>
          <a:off x="0" y="0"/>
          <a:ext cx="4022724" cy="4022724"/>
        </a:xfrm>
        <a:prstGeom prst="pie">
          <a:avLst>
            <a:gd name="adj1" fmla="val 5400000"/>
            <a:gd name="adj2" fmla="val 16200000"/>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FFD95733-646C-4A61-A4E6-FE8E33D6559E}">
      <dsp:nvSpPr>
        <dsp:cNvPr id="0" name=""/>
        <dsp:cNvSpPr/>
      </dsp:nvSpPr>
      <dsp:spPr>
        <a:xfrm>
          <a:off x="2011362" y="0"/>
          <a:ext cx="8047037" cy="4022724"/>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b="0" kern="1200" dirty="0">
              <a:latin typeface="+mn-lt"/>
              <a:ea typeface="Batang" panose="02030600000101010101" pitchFamily="18" charset="-127"/>
            </a:rPr>
            <a:t>Introductions</a:t>
          </a:r>
        </a:p>
      </dsp:txBody>
      <dsp:txXfrm>
        <a:off x="2011362" y="0"/>
        <a:ext cx="8047037" cy="854829"/>
      </dsp:txXfrm>
    </dsp:sp>
    <dsp:sp modelId="{248EFA50-3D22-4626-9B68-6CFB4D24832A}">
      <dsp:nvSpPr>
        <dsp:cNvPr id="0" name=""/>
        <dsp:cNvSpPr/>
      </dsp:nvSpPr>
      <dsp:spPr>
        <a:xfrm>
          <a:off x="527982" y="854829"/>
          <a:ext cx="2966759" cy="2966759"/>
        </a:xfrm>
        <a:prstGeom prst="pie">
          <a:avLst>
            <a:gd name="adj1" fmla="val 5400000"/>
            <a:gd name="adj2" fmla="val 16200000"/>
          </a:avLst>
        </a:prstGeom>
        <a:solidFill>
          <a:schemeClr val="accent4">
            <a:hueOff val="-5160250"/>
            <a:satOff val="5730"/>
            <a:lumOff val="-437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F889116F-36CF-4DA1-A640-4A236989B880}">
      <dsp:nvSpPr>
        <dsp:cNvPr id="0" name=""/>
        <dsp:cNvSpPr/>
      </dsp:nvSpPr>
      <dsp:spPr>
        <a:xfrm>
          <a:off x="2011362" y="854829"/>
          <a:ext cx="8047037" cy="2966759"/>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b="0" kern="1200" dirty="0">
              <a:latin typeface="+mn-lt"/>
              <a:ea typeface="Batang" panose="02030600000101010101" pitchFamily="18" charset="-127"/>
            </a:rPr>
            <a:t>eVP/IPS</a:t>
          </a:r>
        </a:p>
      </dsp:txBody>
      <dsp:txXfrm>
        <a:off x="2011362" y="854829"/>
        <a:ext cx="8047037" cy="854829"/>
      </dsp:txXfrm>
    </dsp:sp>
    <dsp:sp modelId="{74602232-F983-499C-99B0-644322D5606E}">
      <dsp:nvSpPr>
        <dsp:cNvPr id="0" name=""/>
        <dsp:cNvSpPr/>
      </dsp:nvSpPr>
      <dsp:spPr>
        <a:xfrm>
          <a:off x="1055965" y="1709658"/>
          <a:ext cx="1910794" cy="1910794"/>
        </a:xfrm>
        <a:prstGeom prst="pie">
          <a:avLst>
            <a:gd name="adj1" fmla="val 5400000"/>
            <a:gd name="adj2" fmla="val 16200000"/>
          </a:avLst>
        </a:prstGeom>
        <a:solidFill>
          <a:schemeClr val="accent4">
            <a:hueOff val="-10320500"/>
            <a:satOff val="11461"/>
            <a:lumOff val="-875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975156D3-11A9-44C4-AC7B-9FF03E5641D7}">
      <dsp:nvSpPr>
        <dsp:cNvPr id="0" name=""/>
        <dsp:cNvSpPr/>
      </dsp:nvSpPr>
      <dsp:spPr>
        <a:xfrm>
          <a:off x="2011362" y="1709658"/>
          <a:ext cx="8047037" cy="1910794"/>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b="0" kern="1200" dirty="0">
              <a:latin typeface="+mn-lt"/>
              <a:ea typeface="Batang" panose="02030600000101010101" pitchFamily="18" charset="-127"/>
            </a:rPr>
            <a:t>Responsibilities of a Capital Projects Coordinator (CPC)</a:t>
          </a:r>
        </a:p>
      </dsp:txBody>
      <dsp:txXfrm>
        <a:off x="2011362" y="1709658"/>
        <a:ext cx="8047037" cy="854829"/>
      </dsp:txXfrm>
    </dsp:sp>
    <dsp:sp modelId="{FA03665E-9498-404C-86A8-E08C165CBB2A}">
      <dsp:nvSpPr>
        <dsp:cNvPr id="0" name=""/>
        <dsp:cNvSpPr/>
      </dsp:nvSpPr>
      <dsp:spPr>
        <a:xfrm>
          <a:off x="1583947" y="2564487"/>
          <a:ext cx="854829" cy="854829"/>
        </a:xfrm>
        <a:prstGeom prst="pie">
          <a:avLst>
            <a:gd name="adj1" fmla="val 5400000"/>
            <a:gd name="adj2" fmla="val 16200000"/>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8D0AAA68-F401-4536-AD05-D57D296A7E2E}">
      <dsp:nvSpPr>
        <dsp:cNvPr id="0" name=""/>
        <dsp:cNvSpPr/>
      </dsp:nvSpPr>
      <dsp:spPr>
        <a:xfrm>
          <a:off x="2011362" y="2564487"/>
          <a:ext cx="8047037" cy="854829"/>
        </a:xfrm>
        <a:prstGeom prst="rect">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b="0" kern="1200" dirty="0">
              <a:latin typeface="+mn-lt"/>
              <a:ea typeface="Batang" panose="02030600000101010101" pitchFamily="18" charset="-127"/>
            </a:rPr>
            <a:t>State Construction Manual	</a:t>
          </a:r>
        </a:p>
      </dsp:txBody>
      <dsp:txXfrm>
        <a:off x="2011362" y="2564487"/>
        <a:ext cx="8047037" cy="854829"/>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39EE855-7C5F-4D54-8AAA-CEF9BD402728}">
      <dsp:nvSpPr>
        <dsp:cNvPr id="0" name=""/>
        <dsp:cNvSpPr/>
      </dsp:nvSpPr>
      <dsp:spPr>
        <a:xfrm>
          <a:off x="0" y="1260419"/>
          <a:ext cx="1051560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dirty="0"/>
            <a:t>Section 103  </a:t>
          </a:r>
        </a:p>
      </dsp:txBody>
      <dsp:txXfrm>
        <a:off x="76105" y="1336524"/>
        <a:ext cx="10363390" cy="1406815"/>
      </dsp:txXfrm>
    </dsp:sp>
    <dsp:sp modelId="{FD0CE8FD-A207-4CFC-A2D2-FB0F0BD27BA8}">
      <dsp:nvSpPr>
        <dsp:cNvPr id="0" name=""/>
        <dsp:cNvSpPr/>
      </dsp:nvSpPr>
      <dsp:spPr>
        <a:xfrm>
          <a:off x="0" y="3006644"/>
          <a:ext cx="1051560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a:t>Other Responsibilities</a:t>
          </a:r>
        </a:p>
      </dsp:txBody>
      <dsp:txXfrm>
        <a:off x="76105" y="3082749"/>
        <a:ext cx="10363390" cy="1406815"/>
      </dsp:txXfrm>
    </dsp:sp>
  </dsp:spTree>
</dsp:drawing>
</file>

<file path=ppt/diagrams/drawing2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B60B59-2D76-4D84-9BD8-DBBCF23D3D7D}">
      <dsp:nvSpPr>
        <dsp:cNvPr id="0" name=""/>
        <dsp:cNvSpPr/>
      </dsp:nvSpPr>
      <dsp:spPr>
        <a:xfrm>
          <a:off x="0" y="248844"/>
          <a:ext cx="10724071"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607 </a:t>
          </a:r>
          <a:endParaRPr lang="en-US" sz="6500" kern="1200"/>
        </a:p>
      </dsp:txBody>
      <dsp:txXfrm>
        <a:off x="126049" y="374893"/>
        <a:ext cx="10471973" cy="2330037"/>
      </dsp:txXfrm>
    </dsp:sp>
    <dsp:sp modelId="{76D5A614-C092-4C9F-A410-8A14B28C8516}">
      <dsp:nvSpPr>
        <dsp:cNvPr id="0" name=""/>
        <dsp:cNvSpPr/>
      </dsp:nvSpPr>
      <dsp:spPr>
        <a:xfrm>
          <a:off x="0" y="3018179"/>
          <a:ext cx="10724071"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Bidder Proposed Substitutions</a:t>
          </a:r>
          <a:endParaRPr lang="en-US" sz="6500" kern="1200"/>
        </a:p>
      </dsp:txBody>
      <dsp:txXfrm>
        <a:off x="126049" y="3144228"/>
        <a:ext cx="10471973" cy="2330037"/>
      </dsp:txXfrm>
    </dsp:sp>
  </dsp:spTree>
</dsp:drawing>
</file>

<file path=ppt/diagrams/drawing2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24CED8-A61F-464B-B708-B35155A7F264}">
      <dsp:nvSpPr>
        <dsp:cNvPr id="0" name=""/>
        <dsp:cNvSpPr/>
      </dsp:nvSpPr>
      <dsp:spPr>
        <a:xfrm>
          <a:off x="3692" y="0"/>
          <a:ext cx="4951079" cy="5823280"/>
        </a:xfrm>
        <a:prstGeom prst="roundRect">
          <a:avLst>
            <a:gd name="adj" fmla="val 10000"/>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Bidder proposed substitutions should be submitted no later than 10 days prior to bid date for Designer evaluation and inclusion in the last addenda that may be issued no later than 7 days prior to bid date. </a:t>
          </a:r>
          <a:r>
            <a:rPr lang="en-US" sz="2700" kern="1200" dirty="0">
              <a:hlinkClick xmlns:r="http://schemas.openxmlformats.org/officeDocument/2006/relationships" r:id="rId1"/>
            </a:rPr>
            <a:t>GS133-3</a:t>
          </a:r>
          <a:r>
            <a:rPr lang="en-US" sz="2700" kern="1200" dirty="0"/>
            <a:t> requires bidder proposed substitutions be submitted and approved prior to bid receipt. </a:t>
          </a:r>
        </a:p>
      </dsp:txBody>
      <dsp:txXfrm>
        <a:off x="148704" y="145012"/>
        <a:ext cx="4661055" cy="5533256"/>
      </dsp:txXfrm>
    </dsp:sp>
    <dsp:sp modelId="{B5CD9FF4-2190-425C-9564-F5FDB8613326}">
      <dsp:nvSpPr>
        <dsp:cNvPr id="0" name=""/>
        <dsp:cNvSpPr/>
      </dsp:nvSpPr>
      <dsp:spPr>
        <a:xfrm>
          <a:off x="5786553" y="0"/>
          <a:ext cx="4951079" cy="5823280"/>
        </a:xfrm>
        <a:prstGeom prst="roundRect">
          <a:avLst>
            <a:gd name="adj" fmla="val 10000"/>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a:t>These would be bidder’s “desired or voluntary” substitutions. Necessary or required substitutions can occur later when specified products are not available, late delivery, model changes, etc. then substitutions can be made after contract award per usual procedure in the General Conditions of the Contract.</a:t>
          </a:r>
        </a:p>
      </dsp:txBody>
      <dsp:txXfrm>
        <a:off x="5931565" y="145012"/>
        <a:ext cx="4661055" cy="5533256"/>
      </dsp:txXfrm>
    </dsp:sp>
  </dsp:spTree>
</dsp:drawing>
</file>

<file path=ppt/diagrams/drawing2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D26D565-9914-44F1-A639-E8F93378DFD6}">
      <dsp:nvSpPr>
        <dsp:cNvPr id="0" name=""/>
        <dsp:cNvSpPr/>
      </dsp:nvSpPr>
      <dsp:spPr>
        <a:xfrm>
          <a:off x="0" y="1146871"/>
          <a:ext cx="1070681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608 </a:t>
          </a:r>
          <a:endParaRPr lang="en-US" sz="6500" kern="1200"/>
        </a:p>
      </dsp:txBody>
      <dsp:txXfrm>
        <a:off x="76105" y="1222976"/>
        <a:ext cx="10554609" cy="1406815"/>
      </dsp:txXfrm>
    </dsp:sp>
    <dsp:sp modelId="{42862EC9-E096-4375-A5E4-7B5261B55D30}">
      <dsp:nvSpPr>
        <dsp:cNvPr id="0" name=""/>
        <dsp:cNvSpPr/>
      </dsp:nvSpPr>
      <dsp:spPr>
        <a:xfrm>
          <a:off x="0" y="2893096"/>
          <a:ext cx="1070681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Pre-Bid Meetings</a:t>
          </a:r>
          <a:endParaRPr lang="en-US" sz="6500" kern="1200"/>
        </a:p>
      </dsp:txBody>
      <dsp:txXfrm>
        <a:off x="76105" y="2969201"/>
        <a:ext cx="10554609" cy="1406815"/>
      </dsp:txXfrm>
    </dsp:sp>
  </dsp:spTree>
</dsp:drawing>
</file>

<file path=ppt/diagrams/drawing2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1F4284-EAB9-4D8F-B147-BA3AD200AC9B}">
      <dsp:nvSpPr>
        <dsp:cNvPr id="0" name=""/>
        <dsp:cNvSpPr/>
      </dsp:nvSpPr>
      <dsp:spPr>
        <a:xfrm rot="16200000">
          <a:off x="-1193167" y="1194525"/>
          <a:ext cx="5918172" cy="3529121"/>
        </a:xfrm>
        <a:prstGeom prst="flowChartManualOperation">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18256" bIns="0" numCol="1" spcCol="1270" anchor="ctr" anchorCtr="0">
          <a:noAutofit/>
        </a:bodyPr>
        <a:lstStyle/>
        <a:p>
          <a:pPr marL="0" lvl="0" indent="0" algn="ctr" defTabSz="844550">
            <a:lnSpc>
              <a:spcPct val="90000"/>
            </a:lnSpc>
            <a:spcBef>
              <a:spcPct val="0"/>
            </a:spcBef>
            <a:spcAft>
              <a:spcPct val="35000"/>
            </a:spcAft>
            <a:buNone/>
          </a:pPr>
          <a:r>
            <a:rPr lang="en-US" sz="1900" kern="1200"/>
            <a:t>Prebid meetings should be scheduled no less than 7 days after posting of the bid advertisement and no later than 10 days prior to the bid opening to allow sufficient time for the Designer to prepare pre-bid minutes and any addenda that may need to be issued as a result of the meeting work and locating the place to receive bids. </a:t>
          </a:r>
        </a:p>
      </dsp:txBody>
      <dsp:txXfrm rot="5400000">
        <a:off x="1358" y="1183634"/>
        <a:ext cx="3529121" cy="3550904"/>
      </dsp:txXfrm>
    </dsp:sp>
    <dsp:sp modelId="{74EB55B1-9F49-4F3F-BF4E-680770E332B3}">
      <dsp:nvSpPr>
        <dsp:cNvPr id="0" name=""/>
        <dsp:cNvSpPr/>
      </dsp:nvSpPr>
      <dsp:spPr>
        <a:xfrm rot="16200000">
          <a:off x="2600638" y="1194525"/>
          <a:ext cx="5918172" cy="3529121"/>
        </a:xfrm>
        <a:prstGeom prst="flowChartManualOperation">
          <a:avLst/>
        </a:prstGeom>
        <a:gradFill rotWithShape="0">
          <a:gsLst>
            <a:gs pos="0">
              <a:schemeClr val="accent2">
                <a:hueOff val="1053039"/>
                <a:satOff val="-12100"/>
                <a:lumOff val="5883"/>
                <a:alphaOff val="0"/>
                <a:tint val="96000"/>
                <a:lumMod val="104000"/>
              </a:schemeClr>
            </a:gs>
            <a:gs pos="100000">
              <a:schemeClr val="accent2">
                <a:hueOff val="1053039"/>
                <a:satOff val="-12100"/>
                <a:lumOff val="588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18256" bIns="0" numCol="1" spcCol="1270" anchor="ctr" anchorCtr="0">
          <a:noAutofit/>
        </a:bodyPr>
        <a:lstStyle/>
        <a:p>
          <a:pPr marL="0" lvl="0" indent="0" algn="ctr" defTabSz="844550">
            <a:lnSpc>
              <a:spcPct val="90000"/>
            </a:lnSpc>
            <a:spcBef>
              <a:spcPct val="0"/>
            </a:spcBef>
            <a:spcAft>
              <a:spcPct val="35000"/>
            </a:spcAft>
            <a:buNone/>
          </a:pPr>
          <a:r>
            <a:rPr lang="en-US" sz="1900" kern="1200"/>
            <a:t>Project requirements may be explained and discussed and questions asked. </a:t>
          </a:r>
        </a:p>
      </dsp:txBody>
      <dsp:txXfrm rot="5400000">
        <a:off x="3795163" y="1183634"/>
        <a:ext cx="3529121" cy="3550904"/>
      </dsp:txXfrm>
    </dsp:sp>
    <dsp:sp modelId="{4C059191-4DB9-4A53-94FE-EE3DA2641D07}">
      <dsp:nvSpPr>
        <dsp:cNvPr id="0" name=""/>
        <dsp:cNvSpPr/>
      </dsp:nvSpPr>
      <dsp:spPr>
        <a:xfrm rot="16200000">
          <a:off x="6394444" y="1194525"/>
          <a:ext cx="5918172" cy="3529121"/>
        </a:xfrm>
        <a:prstGeom prst="flowChartManualOperation">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18256" bIns="0" numCol="1" spcCol="1270" anchor="ctr" anchorCtr="0">
          <a:noAutofit/>
        </a:bodyPr>
        <a:lstStyle/>
        <a:p>
          <a:pPr marL="0" lvl="0" indent="0" algn="ctr" defTabSz="844550">
            <a:lnSpc>
              <a:spcPct val="90000"/>
            </a:lnSpc>
            <a:spcBef>
              <a:spcPct val="0"/>
            </a:spcBef>
            <a:spcAft>
              <a:spcPct val="35000"/>
            </a:spcAft>
            <a:buNone/>
          </a:pPr>
          <a:r>
            <a:rPr lang="en-US" sz="1900" kern="1200"/>
            <a:t>Attendance sign-in sheets should be provided and questions and answers recorded for use in minutes and in any Addenda.</a:t>
          </a:r>
        </a:p>
      </dsp:txBody>
      <dsp:txXfrm rot="5400000">
        <a:off x="7588969" y="1183634"/>
        <a:ext cx="3529121" cy="3550904"/>
      </dsp:txXfrm>
    </dsp:sp>
  </dsp:spTree>
</dsp:drawing>
</file>

<file path=ppt/diagrams/drawing2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5C6FEA-83E3-42A2-A6AF-947040998285}">
      <dsp:nvSpPr>
        <dsp:cNvPr id="0" name=""/>
        <dsp:cNvSpPr/>
      </dsp:nvSpPr>
      <dsp:spPr>
        <a:xfrm>
          <a:off x="1320" y="293695"/>
          <a:ext cx="4807557" cy="2403778"/>
        </a:xfrm>
        <a:prstGeom prst="roundRect">
          <a:avLst>
            <a:gd name="adj" fmla="val 10000"/>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9530" tIns="33020" rIns="49530" bIns="33020" numCol="1" spcCol="1270" anchor="ctr" anchorCtr="0">
          <a:noAutofit/>
        </a:bodyPr>
        <a:lstStyle/>
        <a:p>
          <a:pPr marL="0" lvl="0" indent="0" algn="ctr" defTabSz="1155700">
            <a:lnSpc>
              <a:spcPct val="90000"/>
            </a:lnSpc>
            <a:spcBef>
              <a:spcPct val="0"/>
            </a:spcBef>
            <a:spcAft>
              <a:spcPct val="35000"/>
            </a:spcAft>
            <a:buNone/>
          </a:pPr>
          <a:r>
            <a:rPr lang="en-US" sz="2600" kern="1200"/>
            <a:t>Mandatory attendance may be required in the Notice to Bidders if desired by the Owner but it can be problematic to the bid process. </a:t>
          </a:r>
        </a:p>
      </dsp:txBody>
      <dsp:txXfrm>
        <a:off x="71724" y="364099"/>
        <a:ext cx="4666749" cy="2262970"/>
      </dsp:txXfrm>
    </dsp:sp>
    <dsp:sp modelId="{8C017E7B-5E9B-4006-A95B-F8A951EDFFDC}">
      <dsp:nvSpPr>
        <dsp:cNvPr id="0" name=""/>
        <dsp:cNvSpPr/>
      </dsp:nvSpPr>
      <dsp:spPr>
        <a:xfrm>
          <a:off x="482076" y="2697474"/>
          <a:ext cx="480755" cy="1802834"/>
        </a:xfrm>
        <a:custGeom>
          <a:avLst/>
          <a:gdLst/>
          <a:ahLst/>
          <a:cxnLst/>
          <a:rect l="0" t="0" r="0" b="0"/>
          <a:pathLst>
            <a:path>
              <a:moveTo>
                <a:pt x="0" y="0"/>
              </a:moveTo>
              <a:lnTo>
                <a:pt x="0" y="1802834"/>
              </a:lnTo>
              <a:lnTo>
                <a:pt x="480755" y="1802834"/>
              </a:lnTo>
            </a:path>
          </a:pathLst>
        </a:custGeom>
        <a:noFill/>
        <a:ln w="19050" cap="rnd"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9513E43C-1F46-4BEB-B5E2-B203543498B0}">
      <dsp:nvSpPr>
        <dsp:cNvPr id="0" name=""/>
        <dsp:cNvSpPr/>
      </dsp:nvSpPr>
      <dsp:spPr>
        <a:xfrm>
          <a:off x="962832" y="3298419"/>
          <a:ext cx="3846046" cy="2403778"/>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6195" tIns="24130" rIns="36195" bIns="24130" numCol="1" spcCol="1270" anchor="ctr" anchorCtr="0">
          <a:noAutofit/>
        </a:bodyPr>
        <a:lstStyle/>
        <a:p>
          <a:pPr marL="0" lvl="0" indent="0" algn="ctr" defTabSz="844550">
            <a:lnSpc>
              <a:spcPct val="90000"/>
            </a:lnSpc>
            <a:spcBef>
              <a:spcPct val="0"/>
            </a:spcBef>
            <a:spcAft>
              <a:spcPct val="35000"/>
            </a:spcAft>
            <a:buNone/>
          </a:pPr>
          <a:r>
            <a:rPr lang="en-US" sz="1900" kern="1200"/>
            <a:t>An attendance record must be made and it must be made clear in the notice to bidders and at the pre-bid meeting that any prospective bidder not attending will not be permitted to submit a bid on the project. </a:t>
          </a:r>
        </a:p>
      </dsp:txBody>
      <dsp:txXfrm>
        <a:off x="1033236" y="3368823"/>
        <a:ext cx="3705238" cy="2262970"/>
      </dsp:txXfrm>
    </dsp:sp>
    <dsp:sp modelId="{335658EB-13E5-4A88-9916-DD59B8E52CE7}">
      <dsp:nvSpPr>
        <dsp:cNvPr id="0" name=""/>
        <dsp:cNvSpPr/>
      </dsp:nvSpPr>
      <dsp:spPr>
        <a:xfrm>
          <a:off x="6010767" y="293695"/>
          <a:ext cx="4807557" cy="2403778"/>
        </a:xfrm>
        <a:prstGeom prst="roundRect">
          <a:avLst>
            <a:gd name="adj" fmla="val 10000"/>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9530" tIns="33020" rIns="49530" bIns="33020" numCol="1" spcCol="1270" anchor="ctr" anchorCtr="0">
          <a:noAutofit/>
        </a:bodyPr>
        <a:lstStyle/>
        <a:p>
          <a:pPr marL="0" lvl="0" indent="0" algn="ctr" defTabSz="1155700">
            <a:lnSpc>
              <a:spcPct val="90000"/>
            </a:lnSpc>
            <a:spcBef>
              <a:spcPct val="0"/>
            </a:spcBef>
            <a:spcAft>
              <a:spcPct val="35000"/>
            </a:spcAft>
            <a:buNone/>
          </a:pPr>
          <a:r>
            <a:rPr lang="en-US" sz="2600" kern="1200"/>
            <a:t>MBE Guidelines, bid forms and affidavits shall be discussed and clarified.</a:t>
          </a:r>
        </a:p>
      </dsp:txBody>
      <dsp:txXfrm>
        <a:off x="6081171" y="364099"/>
        <a:ext cx="4666749" cy="2262970"/>
      </dsp:txXfrm>
    </dsp:sp>
  </dsp:spTree>
</dsp:drawing>
</file>

<file path=ppt/diagrams/drawing2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AB4C8D-DE71-47D5-AE4E-CEF17B3B86C4}">
      <dsp:nvSpPr>
        <dsp:cNvPr id="0" name=""/>
        <dsp:cNvSpPr/>
      </dsp:nvSpPr>
      <dsp:spPr>
        <a:xfrm>
          <a:off x="0" y="75190"/>
          <a:ext cx="10611928" cy="2683979"/>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a:t>Owner Preferred Alternate(s) may be presented at the pre-bid meeting as it meets the requirements for a publicly advertised, open meeting as required by GS133-3. See GS133-3 Recommended Procedures under </a:t>
          </a:r>
          <a:r>
            <a:rPr lang="en-US" sz="3100" kern="1200">
              <a:hlinkClick xmlns:r="http://schemas.openxmlformats.org/officeDocument/2006/relationships" r:id="rId1"/>
            </a:rPr>
            <a:t>Guidelines on the SCO website</a:t>
          </a:r>
          <a:r>
            <a:rPr lang="en-US" sz="3100" kern="1200"/>
            <a:t>. </a:t>
          </a:r>
        </a:p>
      </dsp:txBody>
      <dsp:txXfrm>
        <a:off x="131021" y="206211"/>
        <a:ext cx="10349886" cy="2421937"/>
      </dsp:txXfrm>
    </dsp:sp>
    <dsp:sp modelId="{9B48DC23-110C-4F71-8B99-F6855E1D63E9}">
      <dsp:nvSpPr>
        <dsp:cNvPr id="0" name=""/>
        <dsp:cNvSpPr/>
      </dsp:nvSpPr>
      <dsp:spPr>
        <a:xfrm>
          <a:off x="0" y="2848450"/>
          <a:ext cx="10611928" cy="2683979"/>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a:t>Prebid meetings should be scheduled no later than 10 days prior to the bid opening to allow sufficient time for the Designer to prepare pre-bid minutes and any addenda that may need to be issued as a result of the meeting.</a:t>
          </a:r>
        </a:p>
      </dsp:txBody>
      <dsp:txXfrm>
        <a:off x="131021" y="2979471"/>
        <a:ext cx="10349886" cy="2421937"/>
      </dsp:txXfrm>
    </dsp:sp>
  </dsp:spTree>
</dsp:drawing>
</file>

<file path=ppt/diagrams/drawing2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EEA8F8-4E10-4D00-B5B0-C3AC16C7E719}">
      <dsp:nvSpPr>
        <dsp:cNvPr id="0" name=""/>
        <dsp:cNvSpPr/>
      </dsp:nvSpPr>
      <dsp:spPr>
        <a:xfrm>
          <a:off x="0" y="1215882"/>
          <a:ext cx="10715445"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609 </a:t>
          </a:r>
          <a:endParaRPr lang="en-US" sz="6500" kern="1200"/>
        </a:p>
      </dsp:txBody>
      <dsp:txXfrm>
        <a:off x="76105" y="1291987"/>
        <a:ext cx="10563235" cy="1406815"/>
      </dsp:txXfrm>
    </dsp:sp>
    <dsp:sp modelId="{175FC66B-22A9-4417-94E1-C1FB1F594256}">
      <dsp:nvSpPr>
        <dsp:cNvPr id="0" name=""/>
        <dsp:cNvSpPr/>
      </dsp:nvSpPr>
      <dsp:spPr>
        <a:xfrm>
          <a:off x="0" y="2962108"/>
          <a:ext cx="10715445"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Addenda</a:t>
          </a:r>
          <a:endParaRPr lang="en-US" sz="6500" kern="1200"/>
        </a:p>
      </dsp:txBody>
      <dsp:txXfrm>
        <a:off x="76105" y="3038213"/>
        <a:ext cx="10563235" cy="1406815"/>
      </dsp:txXfrm>
    </dsp:sp>
  </dsp:spTree>
</dsp:drawing>
</file>

<file path=ppt/diagrams/drawing2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0A0DCB-DA4C-4916-8DB7-656A7DF045E6}">
      <dsp:nvSpPr>
        <dsp:cNvPr id="0" name=""/>
        <dsp:cNvSpPr/>
      </dsp:nvSpPr>
      <dsp:spPr>
        <a:xfrm>
          <a:off x="7562793" y="1248760"/>
          <a:ext cx="3307935" cy="3308547"/>
        </a:xfrm>
        <a:prstGeom prst="ellipse">
          <a:avLst/>
        </a:prstGeom>
        <a:solidFill>
          <a:schemeClr val="l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sp>
    <dsp:sp modelId="{3CA04BF0-49A1-4849-BA06-79E03CBFF585}">
      <dsp:nvSpPr>
        <dsp:cNvPr id="0" name=""/>
        <dsp:cNvSpPr/>
      </dsp:nvSpPr>
      <dsp:spPr>
        <a:xfrm>
          <a:off x="7672627" y="1359064"/>
          <a:ext cx="3088267" cy="3087939"/>
        </a:xfrm>
        <a:prstGeom prst="ellipse">
          <a:avLst/>
        </a:prstGeom>
        <a:solidFill>
          <a:schemeClr val="dk1">
            <a:alpha val="90000"/>
            <a:tint val="40000"/>
            <a:hueOff val="0"/>
            <a:satOff val="0"/>
            <a:lumOff val="0"/>
            <a:alphaOff val="0"/>
          </a:schemeClr>
        </a:solidFill>
        <a:ln w="9525" cap="rnd" cmpd="sng" algn="ctr">
          <a:solidFill>
            <a:schemeClr val="dk1">
              <a:hueOff val="0"/>
              <a:satOff val="0"/>
              <a:lumOff val="0"/>
              <a:alphaOff val="0"/>
            </a:schemeClr>
          </a:solidFill>
          <a:prstDash val="solid"/>
        </a:ln>
        <a:effectLst/>
        <a:scene3d>
          <a:camera prst="orthographicFront"/>
          <a:lightRig rig="chilly" dir="t"/>
        </a:scene3d>
        <a:sp3d z="12700"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kern="1200"/>
            <a:t>Copies shall also be provided to the Owner, the State Construction Office and any other regulatory or review agencies involved.</a:t>
          </a:r>
        </a:p>
      </dsp:txBody>
      <dsp:txXfrm>
        <a:off x="8114116" y="1800281"/>
        <a:ext cx="2205290" cy="2205504"/>
      </dsp:txXfrm>
    </dsp:sp>
    <dsp:sp modelId="{2DBE17D2-EC72-4DF4-80C4-9276980F56B7}">
      <dsp:nvSpPr>
        <dsp:cNvPr id="0" name=""/>
        <dsp:cNvSpPr/>
      </dsp:nvSpPr>
      <dsp:spPr>
        <a:xfrm rot="2700000">
          <a:off x="4147931" y="1252760"/>
          <a:ext cx="3299967" cy="3299967"/>
        </a:xfrm>
        <a:prstGeom prst="teardrop">
          <a:avLst>
            <a:gd name="adj" fmla="val 100000"/>
          </a:avLst>
        </a:prstGeom>
        <a:solidFill>
          <a:schemeClr val="l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sp>
    <dsp:sp modelId="{702559A9-2206-4E90-B2F4-4334F7F79024}">
      <dsp:nvSpPr>
        <dsp:cNvPr id="0" name=""/>
        <dsp:cNvSpPr/>
      </dsp:nvSpPr>
      <dsp:spPr>
        <a:xfrm>
          <a:off x="4253781" y="1359064"/>
          <a:ext cx="3088267" cy="3087939"/>
        </a:xfrm>
        <a:prstGeom prst="ellipse">
          <a:avLst/>
        </a:prstGeom>
        <a:solidFill>
          <a:schemeClr val="dk1">
            <a:alpha val="90000"/>
            <a:tint val="40000"/>
            <a:hueOff val="0"/>
            <a:satOff val="0"/>
            <a:lumOff val="0"/>
            <a:alphaOff val="0"/>
          </a:schemeClr>
        </a:solidFill>
        <a:ln w="9525" cap="rnd" cmpd="sng" algn="ctr">
          <a:solidFill>
            <a:schemeClr val="dk1">
              <a:hueOff val="0"/>
              <a:satOff val="0"/>
              <a:lumOff val="0"/>
              <a:alphaOff val="0"/>
            </a:schemeClr>
          </a:solidFill>
          <a:prstDash val="solid"/>
        </a:ln>
        <a:effectLst/>
        <a:scene3d>
          <a:camera prst="orthographicFront"/>
          <a:lightRig rig="chilly" dir="t"/>
        </a:scene3d>
        <a:sp3d z="12700"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kern="1200"/>
            <a:t>Addenda are issued to all plan rooms and plan holders. </a:t>
          </a:r>
        </a:p>
      </dsp:txBody>
      <dsp:txXfrm>
        <a:off x="4695270" y="1800281"/>
        <a:ext cx="2205290" cy="2205504"/>
      </dsp:txXfrm>
    </dsp:sp>
    <dsp:sp modelId="{A75EBCFC-0F19-4E05-A1B6-162CBD85F9DA}">
      <dsp:nvSpPr>
        <dsp:cNvPr id="0" name=""/>
        <dsp:cNvSpPr/>
      </dsp:nvSpPr>
      <dsp:spPr>
        <a:xfrm rot="2700000">
          <a:off x="729085" y="1252760"/>
          <a:ext cx="3299967" cy="3299967"/>
        </a:xfrm>
        <a:prstGeom prst="teardrop">
          <a:avLst>
            <a:gd name="adj" fmla="val 100000"/>
          </a:avLst>
        </a:prstGeom>
        <a:solidFill>
          <a:schemeClr val="l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sp>
    <dsp:sp modelId="{623151BC-67B4-41F7-955C-49B92C4758E6}">
      <dsp:nvSpPr>
        <dsp:cNvPr id="0" name=""/>
        <dsp:cNvSpPr/>
      </dsp:nvSpPr>
      <dsp:spPr>
        <a:xfrm>
          <a:off x="834935" y="1359064"/>
          <a:ext cx="3088267" cy="3087939"/>
        </a:xfrm>
        <a:prstGeom prst="ellipse">
          <a:avLst/>
        </a:prstGeom>
        <a:solidFill>
          <a:schemeClr val="dk1">
            <a:alpha val="90000"/>
            <a:tint val="40000"/>
            <a:hueOff val="0"/>
            <a:satOff val="0"/>
            <a:lumOff val="0"/>
            <a:alphaOff val="0"/>
          </a:schemeClr>
        </a:solidFill>
        <a:ln w="9525" cap="rnd" cmpd="sng" algn="ctr">
          <a:solidFill>
            <a:schemeClr val="dk1">
              <a:hueOff val="0"/>
              <a:satOff val="0"/>
              <a:lumOff val="0"/>
              <a:alphaOff val="0"/>
            </a:schemeClr>
          </a:solidFill>
          <a:prstDash val="solid"/>
        </a:ln>
        <a:effectLst/>
        <a:scene3d>
          <a:camera prst="orthographicFront"/>
          <a:lightRig rig="chilly" dir="t"/>
        </a:scene3d>
        <a:sp3d z="12700"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kern="1200"/>
            <a:t>Addenda are changes made to the construction documents after project bid sets have been issued to bidders. </a:t>
          </a:r>
        </a:p>
      </dsp:txBody>
      <dsp:txXfrm>
        <a:off x="1276424" y="1800281"/>
        <a:ext cx="2205290" cy="2205504"/>
      </dsp:txXfrm>
    </dsp:sp>
  </dsp:spTree>
</dsp:drawing>
</file>

<file path=ppt/diagrams/drawing2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B245D31-DC44-4295-8B83-836014B54A6E}">
      <dsp:nvSpPr>
        <dsp:cNvPr id="0" name=""/>
        <dsp:cNvSpPr/>
      </dsp:nvSpPr>
      <dsp:spPr>
        <a:xfrm>
          <a:off x="1305" y="185986"/>
          <a:ext cx="4753591" cy="2376795"/>
        </a:xfrm>
        <a:prstGeom prst="roundRect">
          <a:avLst>
            <a:gd name="adj" fmla="val 10000"/>
          </a:avLst>
        </a:prstGeom>
        <a:solidFill>
          <a:schemeClr val="accent4">
            <a:alpha val="90000"/>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36195" tIns="24130" rIns="36195" bIns="24130" numCol="1" spcCol="1270" anchor="ctr" anchorCtr="0">
          <a:noAutofit/>
        </a:bodyPr>
        <a:lstStyle/>
        <a:p>
          <a:pPr marL="0" lvl="0" indent="0" algn="ctr" defTabSz="844550">
            <a:lnSpc>
              <a:spcPct val="90000"/>
            </a:lnSpc>
            <a:spcBef>
              <a:spcPct val="0"/>
            </a:spcBef>
            <a:spcAft>
              <a:spcPct val="35000"/>
            </a:spcAft>
            <a:buNone/>
          </a:pPr>
          <a:r>
            <a:rPr lang="en-US" sz="1900" kern="1200"/>
            <a:t>No addenda shall be issued later than 7 days prior to bid opening. Should significant changes or issues arise prior to or after that time, an addendum may be issued to delay or postpone the bid opening as necessary to resolve and then properly inform bidders of such changes.</a:t>
          </a:r>
        </a:p>
      </dsp:txBody>
      <dsp:txXfrm>
        <a:off x="70919" y="255600"/>
        <a:ext cx="4614363" cy="2237567"/>
      </dsp:txXfrm>
    </dsp:sp>
    <dsp:sp modelId="{7754EB9E-3CF9-4A59-9815-F905E864BC3D}">
      <dsp:nvSpPr>
        <dsp:cNvPr id="0" name=""/>
        <dsp:cNvSpPr/>
      </dsp:nvSpPr>
      <dsp:spPr>
        <a:xfrm>
          <a:off x="476665" y="2562782"/>
          <a:ext cx="475359" cy="1782596"/>
        </a:xfrm>
        <a:custGeom>
          <a:avLst/>
          <a:gdLst/>
          <a:ahLst/>
          <a:cxnLst/>
          <a:rect l="0" t="0" r="0" b="0"/>
          <a:pathLst>
            <a:path>
              <a:moveTo>
                <a:pt x="0" y="0"/>
              </a:moveTo>
              <a:lnTo>
                <a:pt x="0" y="1782596"/>
              </a:lnTo>
              <a:lnTo>
                <a:pt x="475359" y="1782596"/>
              </a:lnTo>
            </a:path>
          </a:pathLst>
        </a:custGeom>
        <a:noFill/>
        <a:ln w="19050" cap="rnd" cmpd="sng" algn="ctr">
          <a:solidFill>
            <a:schemeClr val="accent4">
              <a:tint val="90000"/>
              <a:hueOff val="0"/>
              <a:satOff val="0"/>
              <a:lumOff val="0"/>
              <a:alphaOff val="0"/>
            </a:schemeClr>
          </a:solidFill>
          <a:prstDash val="solid"/>
        </a:ln>
        <a:effectLst/>
        <a:sp3d z="-40000" prstMaterial="matte"/>
      </dsp:spPr>
      <dsp:style>
        <a:lnRef idx="2">
          <a:scrgbClr r="0" g="0" b="0"/>
        </a:lnRef>
        <a:fillRef idx="0">
          <a:scrgbClr r="0" g="0" b="0"/>
        </a:fillRef>
        <a:effectRef idx="0">
          <a:scrgbClr r="0" g="0" b="0"/>
        </a:effectRef>
        <a:fontRef idx="minor"/>
      </dsp:style>
    </dsp:sp>
    <dsp:sp modelId="{F12A851A-9D1F-4C6F-BEC3-03D9104FD629}">
      <dsp:nvSpPr>
        <dsp:cNvPr id="0" name=""/>
        <dsp:cNvSpPr/>
      </dsp:nvSpPr>
      <dsp:spPr>
        <a:xfrm>
          <a:off x="952024" y="3156980"/>
          <a:ext cx="3802872" cy="2376795"/>
        </a:xfrm>
        <a:prstGeom prst="roundRect">
          <a:avLst>
            <a:gd name="adj" fmla="val 10000"/>
          </a:avLst>
        </a:prstGeom>
        <a:solidFill>
          <a:schemeClr val="lt1">
            <a:alpha val="90000"/>
            <a:hueOff val="0"/>
            <a:satOff val="0"/>
            <a:lumOff val="0"/>
            <a:alphaOff val="0"/>
          </a:schemeClr>
        </a:solidFill>
        <a:ln w="9525" cap="rnd" cmpd="sng" algn="ctr">
          <a:solidFill>
            <a:schemeClr val="accent4">
              <a:alpha val="90000"/>
              <a:hueOff val="0"/>
              <a:satOff val="0"/>
              <a:lumOff val="0"/>
              <a:alphaOff val="0"/>
            </a:schemeClr>
          </a:solidFill>
          <a:prstDash val="solid"/>
        </a:ln>
        <a:effectLst/>
        <a:scene3d>
          <a:camera prst="orthographicFront"/>
          <a:lightRig rig="chilly" dir="t"/>
        </a:scene3d>
        <a:sp3d z="-12700"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40005" tIns="26670" rIns="40005" bIns="26670" numCol="1" spcCol="1270" anchor="ctr" anchorCtr="0">
          <a:noAutofit/>
        </a:bodyPr>
        <a:lstStyle/>
        <a:p>
          <a:pPr marL="0" lvl="0" indent="0" algn="ctr" defTabSz="933450">
            <a:lnSpc>
              <a:spcPct val="90000"/>
            </a:lnSpc>
            <a:spcBef>
              <a:spcPct val="0"/>
            </a:spcBef>
            <a:spcAft>
              <a:spcPct val="35000"/>
            </a:spcAft>
            <a:buNone/>
          </a:pPr>
          <a:r>
            <a:rPr lang="en-US" sz="2100" kern="1200"/>
            <a:t>In the case of the CM at Risk delivery method, designers should put any addenda in the hands of the CM no later than 10 days prior to first-tier subcontractor bid opening. </a:t>
          </a:r>
        </a:p>
      </dsp:txBody>
      <dsp:txXfrm>
        <a:off x="1021638" y="3226594"/>
        <a:ext cx="3663644" cy="2237567"/>
      </dsp:txXfrm>
    </dsp:sp>
    <dsp:sp modelId="{3091EB05-4D97-43C9-9B17-F8541F0C09D6}">
      <dsp:nvSpPr>
        <dsp:cNvPr id="0" name=""/>
        <dsp:cNvSpPr/>
      </dsp:nvSpPr>
      <dsp:spPr>
        <a:xfrm>
          <a:off x="5943294" y="185986"/>
          <a:ext cx="4753591" cy="2376795"/>
        </a:xfrm>
        <a:prstGeom prst="roundRect">
          <a:avLst>
            <a:gd name="adj" fmla="val 10000"/>
          </a:avLst>
        </a:prstGeom>
        <a:solidFill>
          <a:schemeClr val="accent4">
            <a:alpha val="90000"/>
            <a:hueOff val="0"/>
            <a:satOff val="0"/>
            <a:lumOff val="0"/>
            <a:alphaOff val="-40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36195" tIns="24130" rIns="36195" bIns="24130" numCol="1" spcCol="1270" anchor="ctr" anchorCtr="0">
          <a:noAutofit/>
        </a:bodyPr>
        <a:lstStyle/>
        <a:p>
          <a:pPr marL="0" lvl="0" indent="0" algn="ctr" defTabSz="844550">
            <a:lnSpc>
              <a:spcPct val="90000"/>
            </a:lnSpc>
            <a:spcBef>
              <a:spcPct val="0"/>
            </a:spcBef>
            <a:spcAft>
              <a:spcPct val="35000"/>
            </a:spcAft>
            <a:buNone/>
          </a:pPr>
          <a:r>
            <a:rPr lang="en-US" sz="1900" kern="1200"/>
            <a:t>Addenda should be kept to a minimum, both as to number and content.</a:t>
          </a:r>
        </a:p>
      </dsp:txBody>
      <dsp:txXfrm>
        <a:off x="6012908" y="255600"/>
        <a:ext cx="4614363" cy="2237567"/>
      </dsp:txXfrm>
    </dsp:sp>
  </dsp:spTree>
</dsp:drawing>
</file>

<file path=ppt/diagrams/drawing2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0D5B76-CB06-4894-B027-0DF8B5C9D7C7}">
      <dsp:nvSpPr>
        <dsp:cNvPr id="0" name=""/>
        <dsp:cNvSpPr/>
      </dsp:nvSpPr>
      <dsp:spPr>
        <a:xfrm>
          <a:off x="0" y="201399"/>
          <a:ext cx="10801709"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610 </a:t>
          </a:r>
          <a:endParaRPr lang="en-US" sz="6500" kern="1200"/>
        </a:p>
      </dsp:txBody>
      <dsp:txXfrm>
        <a:off x="126049" y="327448"/>
        <a:ext cx="10549611" cy="2330037"/>
      </dsp:txXfrm>
    </dsp:sp>
    <dsp:sp modelId="{16923705-2DDD-4B8C-AF7F-EA768C8229B1}">
      <dsp:nvSpPr>
        <dsp:cNvPr id="0" name=""/>
        <dsp:cNvSpPr/>
      </dsp:nvSpPr>
      <dsp:spPr>
        <a:xfrm>
          <a:off x="0" y="2970734"/>
          <a:ext cx="10801709"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Bid Opening time and Location</a:t>
          </a:r>
          <a:endParaRPr lang="en-US" sz="6500" kern="1200"/>
        </a:p>
      </dsp:txBody>
      <dsp:txXfrm>
        <a:off x="126049" y="3096783"/>
        <a:ext cx="10549611" cy="2330037"/>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520037-A266-4FCE-B339-B4AC9507760E}">
      <dsp:nvSpPr>
        <dsp:cNvPr id="0" name=""/>
        <dsp:cNvSpPr/>
      </dsp:nvSpPr>
      <dsp:spPr>
        <a:xfrm>
          <a:off x="2886" y="1063769"/>
          <a:ext cx="4460602" cy="1784240"/>
        </a:xfrm>
        <a:prstGeom prst="chevron">
          <a:avLst/>
        </a:prstGeom>
        <a:solidFill>
          <a:schemeClr val="lt1">
            <a:hueOff val="0"/>
            <a:satOff val="0"/>
            <a:lumOff val="0"/>
            <a:alphaOff val="0"/>
          </a:schemeClr>
        </a:solidFill>
        <a:ln w="19050" cap="rnd"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19050" rIns="0" bIns="19050" numCol="1" spcCol="1270" anchor="ctr" anchorCtr="0">
          <a:noAutofit/>
        </a:bodyPr>
        <a:lstStyle/>
        <a:p>
          <a:pPr marL="0" lvl="0" indent="0" algn="ctr" defTabSz="1333500">
            <a:lnSpc>
              <a:spcPct val="90000"/>
            </a:lnSpc>
            <a:spcBef>
              <a:spcPct val="0"/>
            </a:spcBef>
            <a:spcAft>
              <a:spcPct val="35000"/>
            </a:spcAft>
            <a:buNone/>
          </a:pPr>
          <a:r>
            <a:rPr lang="en-US" sz="3000" kern="1200"/>
            <a:t>Administration of Flood Plain Guidelines</a:t>
          </a:r>
        </a:p>
      </dsp:txBody>
      <dsp:txXfrm>
        <a:off x="895006" y="1063769"/>
        <a:ext cx="2676362" cy="1784240"/>
      </dsp:txXfrm>
    </dsp:sp>
    <dsp:sp modelId="{6C6FA537-7C5C-4F1E-8656-E49BE0923B23}">
      <dsp:nvSpPr>
        <dsp:cNvPr id="0" name=""/>
        <dsp:cNvSpPr/>
      </dsp:nvSpPr>
      <dsp:spPr>
        <a:xfrm>
          <a:off x="3883610" y="1215429"/>
          <a:ext cx="3702299" cy="1480919"/>
        </a:xfrm>
        <a:prstGeom prst="chevron">
          <a:avLst/>
        </a:prstGeom>
        <a:solidFill>
          <a:schemeClr val="lt1">
            <a:alpha val="90000"/>
            <a:tint val="40000"/>
            <a:hueOff val="0"/>
            <a:satOff val="0"/>
            <a:lumOff val="0"/>
            <a:alphaOff val="0"/>
          </a:schemeClr>
        </a:solidFill>
        <a:ln w="19050" cap="rnd" cmpd="sng" algn="ctr">
          <a:solidFill>
            <a:schemeClr val="dk2">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1750" tIns="15875" rIns="0" bIns="15875" numCol="1" spcCol="1270" anchor="ctr" anchorCtr="0">
          <a:noAutofit/>
        </a:bodyPr>
        <a:lstStyle/>
        <a:p>
          <a:pPr marL="0" lvl="0" indent="0" algn="ctr" defTabSz="1111250">
            <a:lnSpc>
              <a:spcPct val="90000"/>
            </a:lnSpc>
            <a:spcBef>
              <a:spcPct val="0"/>
            </a:spcBef>
            <a:spcAft>
              <a:spcPct val="35000"/>
            </a:spcAft>
            <a:buNone/>
          </a:pPr>
          <a:r>
            <a:rPr lang="en-US" sz="2500" kern="1200">
              <a:hlinkClick xmlns:r="http://schemas.openxmlformats.org/officeDocument/2006/relationships" r:id="rId1"/>
            </a:rPr>
            <a:t>Executive Order 123</a:t>
          </a:r>
          <a:endParaRPr lang="en-US" sz="2500" kern="1200"/>
        </a:p>
      </dsp:txBody>
      <dsp:txXfrm>
        <a:off x="4624070" y="1215429"/>
        <a:ext cx="2221380" cy="1480919"/>
      </dsp:txXfrm>
    </dsp:sp>
    <dsp:sp modelId="{629C0AF9-36F6-4FB3-8344-1638C9279279}">
      <dsp:nvSpPr>
        <dsp:cNvPr id="0" name=""/>
        <dsp:cNvSpPr/>
      </dsp:nvSpPr>
      <dsp:spPr>
        <a:xfrm>
          <a:off x="7067588" y="1215429"/>
          <a:ext cx="3702299" cy="1480919"/>
        </a:xfrm>
        <a:prstGeom prst="chevron">
          <a:avLst/>
        </a:prstGeom>
        <a:solidFill>
          <a:schemeClr val="lt1">
            <a:alpha val="90000"/>
            <a:tint val="40000"/>
            <a:hueOff val="0"/>
            <a:satOff val="0"/>
            <a:lumOff val="0"/>
            <a:alphaOff val="0"/>
          </a:schemeClr>
        </a:solidFill>
        <a:ln w="19050" cap="rnd" cmpd="sng" algn="ctr">
          <a:solidFill>
            <a:schemeClr val="dk2">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1750" tIns="15875" rIns="0" bIns="15875" numCol="1" spcCol="1270" anchor="ctr" anchorCtr="0">
          <a:noAutofit/>
        </a:bodyPr>
        <a:lstStyle/>
        <a:p>
          <a:pPr marL="0" lvl="0" indent="0" algn="ctr" defTabSz="1111250">
            <a:lnSpc>
              <a:spcPct val="90000"/>
            </a:lnSpc>
            <a:spcBef>
              <a:spcPct val="0"/>
            </a:spcBef>
            <a:spcAft>
              <a:spcPct val="35000"/>
            </a:spcAft>
            <a:buNone/>
          </a:pPr>
          <a:r>
            <a:rPr lang="en-US" sz="2500" kern="1200">
              <a:hlinkClick xmlns:r="http://schemas.openxmlformats.org/officeDocument/2006/relationships" r:id="rId2"/>
            </a:rPr>
            <a:t>Flood Plain Management Documents</a:t>
          </a:r>
          <a:endParaRPr lang="en-US" sz="2500" kern="1200"/>
        </a:p>
      </dsp:txBody>
      <dsp:txXfrm>
        <a:off x="7808048" y="1215429"/>
        <a:ext cx="2221380" cy="1480919"/>
      </dsp:txXfrm>
    </dsp:sp>
    <dsp:sp modelId="{1C3F6E88-3657-4901-890F-D4EEF7F2279E}">
      <dsp:nvSpPr>
        <dsp:cNvPr id="0" name=""/>
        <dsp:cNvSpPr/>
      </dsp:nvSpPr>
      <dsp:spPr>
        <a:xfrm>
          <a:off x="2886" y="3097803"/>
          <a:ext cx="4460602" cy="1784240"/>
        </a:xfrm>
        <a:prstGeom prst="chevron">
          <a:avLst/>
        </a:prstGeom>
        <a:solidFill>
          <a:schemeClr val="lt1">
            <a:hueOff val="0"/>
            <a:satOff val="0"/>
            <a:lumOff val="0"/>
            <a:alphaOff val="0"/>
          </a:schemeClr>
        </a:solidFill>
        <a:ln w="19050" cap="rnd"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19050" rIns="0" bIns="19050" numCol="1" spcCol="1270" anchor="ctr" anchorCtr="0">
          <a:noAutofit/>
        </a:bodyPr>
        <a:lstStyle/>
        <a:p>
          <a:pPr marL="0" lvl="0" indent="0" algn="ctr" defTabSz="1333500">
            <a:lnSpc>
              <a:spcPct val="90000"/>
            </a:lnSpc>
            <a:spcBef>
              <a:spcPct val="0"/>
            </a:spcBef>
            <a:spcAft>
              <a:spcPct val="35000"/>
            </a:spcAft>
            <a:buNone/>
          </a:pPr>
          <a:r>
            <a:rPr lang="en-US" sz="3000" kern="1200"/>
            <a:t>Allocation of Energy Efficiency Tax Deduction</a:t>
          </a:r>
        </a:p>
      </dsp:txBody>
      <dsp:txXfrm>
        <a:off x="895006" y="3097803"/>
        <a:ext cx="2676362" cy="1784240"/>
      </dsp:txXfrm>
    </dsp:sp>
    <dsp:sp modelId="{BDDEA956-17DA-42B3-ADA4-D4EC5463AB67}">
      <dsp:nvSpPr>
        <dsp:cNvPr id="0" name=""/>
        <dsp:cNvSpPr/>
      </dsp:nvSpPr>
      <dsp:spPr>
        <a:xfrm>
          <a:off x="3883610" y="3249464"/>
          <a:ext cx="3702299" cy="1480919"/>
        </a:xfrm>
        <a:prstGeom prst="chevron">
          <a:avLst/>
        </a:prstGeom>
        <a:solidFill>
          <a:schemeClr val="lt1">
            <a:alpha val="90000"/>
            <a:tint val="40000"/>
            <a:hueOff val="0"/>
            <a:satOff val="0"/>
            <a:lumOff val="0"/>
            <a:alphaOff val="0"/>
          </a:schemeClr>
        </a:solidFill>
        <a:ln w="19050" cap="rnd" cmpd="sng" algn="ctr">
          <a:solidFill>
            <a:schemeClr val="dk2">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1750" tIns="15875" rIns="0" bIns="15875" numCol="1" spcCol="1270" anchor="ctr" anchorCtr="0">
          <a:noAutofit/>
        </a:bodyPr>
        <a:lstStyle/>
        <a:p>
          <a:pPr marL="0" lvl="0" indent="0" algn="ctr" defTabSz="1111250">
            <a:lnSpc>
              <a:spcPct val="90000"/>
            </a:lnSpc>
            <a:spcBef>
              <a:spcPct val="0"/>
            </a:spcBef>
            <a:spcAft>
              <a:spcPct val="35000"/>
            </a:spcAft>
            <a:buNone/>
          </a:pPr>
          <a:r>
            <a:rPr lang="en-US" sz="2500" kern="1200">
              <a:hlinkClick xmlns:r="http://schemas.openxmlformats.org/officeDocument/2006/relationships" r:id="rId3"/>
            </a:rPr>
            <a:t>General Statute GS 143-341(3)f </a:t>
          </a:r>
          <a:endParaRPr lang="en-US" sz="2500" kern="1200"/>
        </a:p>
      </dsp:txBody>
      <dsp:txXfrm>
        <a:off x="4624070" y="3249464"/>
        <a:ext cx="2221380" cy="1480919"/>
      </dsp:txXfrm>
    </dsp:sp>
  </dsp:spTree>
</dsp:drawing>
</file>

<file path=ppt/diagrams/drawing2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BC6315-721B-40E9-B813-1FAFCCB8278F}">
      <dsp:nvSpPr>
        <dsp:cNvPr id="0" name=""/>
        <dsp:cNvSpPr/>
      </dsp:nvSpPr>
      <dsp:spPr>
        <a:xfrm>
          <a:off x="4009" y="2899"/>
          <a:ext cx="10852638" cy="2811709"/>
        </a:xfrm>
        <a:prstGeom prst="roundRect">
          <a:avLst>
            <a:gd name="adj" fmla="val 10000"/>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dirty="0"/>
            <a:t>Location and Time</a:t>
          </a:r>
        </a:p>
      </dsp:txBody>
      <dsp:txXfrm>
        <a:off x="86361" y="85251"/>
        <a:ext cx="10687934" cy="2647005"/>
      </dsp:txXfrm>
    </dsp:sp>
    <dsp:sp modelId="{FCF3A4B9-E19B-4B0A-A445-CD9436DD2AC5}">
      <dsp:nvSpPr>
        <dsp:cNvPr id="0" name=""/>
        <dsp:cNvSpPr/>
      </dsp:nvSpPr>
      <dsp:spPr>
        <a:xfrm>
          <a:off x="4009" y="3103561"/>
          <a:ext cx="5207600" cy="2811709"/>
        </a:xfrm>
        <a:prstGeom prst="roundRect">
          <a:avLst>
            <a:gd name="adj" fmla="val 10000"/>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a:t>Bid openings must be in a “public place” such as the owner’s facility, a public library or similar publicly owned and readily accessible facility.</a:t>
          </a:r>
        </a:p>
      </dsp:txBody>
      <dsp:txXfrm>
        <a:off x="86361" y="3185913"/>
        <a:ext cx="5042896" cy="2647005"/>
      </dsp:txXfrm>
    </dsp:sp>
    <dsp:sp modelId="{044AA59A-6C26-4203-91D9-82CBCFD926A9}">
      <dsp:nvSpPr>
        <dsp:cNvPr id="0" name=""/>
        <dsp:cNvSpPr/>
      </dsp:nvSpPr>
      <dsp:spPr>
        <a:xfrm>
          <a:off x="5649047" y="3103561"/>
          <a:ext cx="5207600" cy="2811709"/>
        </a:xfrm>
        <a:prstGeom prst="roundRect">
          <a:avLst>
            <a:gd name="adj" fmla="val 10000"/>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a:t>Not a private office such as Designer’s office or privately owned facility.</a:t>
          </a:r>
        </a:p>
      </dsp:txBody>
      <dsp:txXfrm>
        <a:off x="5731399" y="3185913"/>
        <a:ext cx="5042896" cy="2647005"/>
      </dsp:txXfrm>
    </dsp:sp>
  </dsp:spTree>
</dsp:drawing>
</file>

<file path=ppt/diagrams/drawing2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CF5A4B5-CDA7-46C6-8B14-F70DF4E184CB}">
      <dsp:nvSpPr>
        <dsp:cNvPr id="0" name=""/>
        <dsp:cNvSpPr/>
      </dsp:nvSpPr>
      <dsp:spPr>
        <a:xfrm>
          <a:off x="1773" y="895"/>
          <a:ext cx="10969253" cy="2863830"/>
        </a:xfrm>
        <a:prstGeom prst="roundRect">
          <a:avLst>
            <a:gd name="adj" fmla="val 10000"/>
          </a:avLst>
        </a:prstGeom>
        <a:solidFill>
          <a:schemeClr val="accent3">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a:t>Dual Bidding</a:t>
          </a:r>
        </a:p>
      </dsp:txBody>
      <dsp:txXfrm>
        <a:off x="85652" y="84774"/>
        <a:ext cx="10801495" cy="2696072"/>
      </dsp:txXfrm>
    </dsp:sp>
    <dsp:sp modelId="{E96E1332-1535-44B2-BE84-64EEDC395CD5}">
      <dsp:nvSpPr>
        <dsp:cNvPr id="0" name=""/>
        <dsp:cNvSpPr/>
      </dsp:nvSpPr>
      <dsp:spPr>
        <a:xfrm>
          <a:off x="1773" y="3156962"/>
          <a:ext cx="2579786" cy="2863830"/>
        </a:xfrm>
        <a:prstGeom prst="roundRect">
          <a:avLst>
            <a:gd name="adj" fmla="val 10000"/>
          </a:avLst>
        </a:prstGeom>
        <a:solidFill>
          <a:schemeClr val="accent5">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Under dual bidding method, separate prime and single prime split bidding time is required in public projects. </a:t>
          </a:r>
        </a:p>
      </dsp:txBody>
      <dsp:txXfrm>
        <a:off x="77332" y="3232521"/>
        <a:ext cx="2428668" cy="2712712"/>
      </dsp:txXfrm>
    </dsp:sp>
    <dsp:sp modelId="{4D0AB9B8-5870-4BED-8B81-DE3B5ABC0753}">
      <dsp:nvSpPr>
        <dsp:cNvPr id="0" name=""/>
        <dsp:cNvSpPr/>
      </dsp:nvSpPr>
      <dsp:spPr>
        <a:xfrm>
          <a:off x="2798262" y="3156962"/>
          <a:ext cx="2579786" cy="2863830"/>
        </a:xfrm>
        <a:prstGeom prst="roundRect">
          <a:avLst>
            <a:gd name="adj" fmla="val 10000"/>
          </a:avLst>
        </a:prstGeom>
        <a:solidFill>
          <a:schemeClr val="accent5">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Separate prime bids are received one hour prior to single prime bids to allow time for single prime bidders to receive quotes from the other bidders and subcontractors. </a:t>
          </a:r>
        </a:p>
      </dsp:txBody>
      <dsp:txXfrm>
        <a:off x="2873821" y="3232521"/>
        <a:ext cx="2428668" cy="2712712"/>
      </dsp:txXfrm>
    </dsp:sp>
    <dsp:sp modelId="{864EE834-EBC2-49E2-AD40-BAA6F2CFEE65}">
      <dsp:nvSpPr>
        <dsp:cNvPr id="0" name=""/>
        <dsp:cNvSpPr/>
      </dsp:nvSpPr>
      <dsp:spPr>
        <a:xfrm>
          <a:off x="5594751" y="3156962"/>
          <a:ext cx="2579786" cy="2863830"/>
        </a:xfrm>
        <a:prstGeom prst="roundRect">
          <a:avLst>
            <a:gd name="adj" fmla="val 10000"/>
          </a:avLst>
        </a:prstGeom>
        <a:solidFill>
          <a:schemeClr val="accent5">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All bids may be opened and read only after receipt of the single prime bids. </a:t>
          </a:r>
        </a:p>
      </dsp:txBody>
      <dsp:txXfrm>
        <a:off x="5670310" y="3232521"/>
        <a:ext cx="2428668" cy="2712712"/>
      </dsp:txXfrm>
    </dsp:sp>
    <dsp:sp modelId="{26ED0AD6-D934-4B08-88D2-0032CAC78BE4}">
      <dsp:nvSpPr>
        <dsp:cNvPr id="0" name=""/>
        <dsp:cNvSpPr/>
      </dsp:nvSpPr>
      <dsp:spPr>
        <a:xfrm>
          <a:off x="8391239" y="3156962"/>
          <a:ext cx="2579786" cy="2863830"/>
        </a:xfrm>
        <a:prstGeom prst="roundRect">
          <a:avLst>
            <a:gd name="adj" fmla="val 10000"/>
          </a:avLst>
        </a:prstGeom>
        <a:solidFill>
          <a:schemeClr val="accent5">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No bids may be withdrawn after any bid is opened.</a:t>
          </a:r>
        </a:p>
      </dsp:txBody>
      <dsp:txXfrm>
        <a:off x="8466798" y="3232521"/>
        <a:ext cx="2428668" cy="2712712"/>
      </dsp:txXfrm>
    </dsp:sp>
  </dsp:spTree>
</dsp:drawing>
</file>

<file path=ppt/diagrams/drawing2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B06D63-8473-496D-8365-621C5B229F9D}">
      <dsp:nvSpPr>
        <dsp:cNvPr id="0" name=""/>
        <dsp:cNvSpPr/>
      </dsp:nvSpPr>
      <dsp:spPr>
        <a:xfrm>
          <a:off x="801070" y="0"/>
          <a:ext cx="9078799" cy="5728389"/>
        </a:xfrm>
        <a:prstGeom prst="rightArrow">
          <a:avLst/>
        </a:prstGeom>
        <a:gradFill rotWithShape="0">
          <a:gsLst>
            <a:gs pos="0">
              <a:schemeClr val="accent6">
                <a:tint val="40000"/>
                <a:hueOff val="0"/>
                <a:satOff val="0"/>
                <a:lumOff val="0"/>
                <a:alphaOff val="0"/>
                <a:tint val="96000"/>
                <a:lumMod val="104000"/>
              </a:schemeClr>
            </a:gs>
            <a:gs pos="100000">
              <a:schemeClr val="accent6">
                <a:tint val="40000"/>
                <a:hueOff val="0"/>
                <a:satOff val="0"/>
                <a:lumOff val="0"/>
                <a:alphaOff val="0"/>
                <a:shade val="84000"/>
                <a:lumMod val="84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404B34BC-F09B-4CAF-A62C-BBE3F340C53E}">
      <dsp:nvSpPr>
        <dsp:cNvPr id="0" name=""/>
        <dsp:cNvSpPr/>
      </dsp:nvSpPr>
      <dsp:spPr>
        <a:xfrm>
          <a:off x="130" y="1718516"/>
          <a:ext cx="5210087" cy="229135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a:hlinkClick xmlns:r="http://schemas.openxmlformats.org/officeDocument/2006/relationships" r:id="rId1"/>
            </a:rPr>
            <a:t>GS143-128</a:t>
          </a:r>
          <a:r>
            <a:rPr lang="en-US" sz="3000" kern="1200"/>
            <a:t> was amended in 1998 to require Public Schools (K-12) dual bids be separated by 3 hours. </a:t>
          </a:r>
        </a:p>
      </dsp:txBody>
      <dsp:txXfrm>
        <a:off x="111985" y="1830371"/>
        <a:ext cx="4986377" cy="2067645"/>
      </dsp:txXfrm>
    </dsp:sp>
    <dsp:sp modelId="{5B3ADA8D-D468-4A28-BEC3-C5A3A33BC1CE}">
      <dsp:nvSpPr>
        <dsp:cNvPr id="0" name=""/>
        <dsp:cNvSpPr/>
      </dsp:nvSpPr>
      <dsp:spPr>
        <a:xfrm>
          <a:off x="5470722" y="1718516"/>
          <a:ext cx="5210087" cy="229135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a:t>SB 914 in 2002 revised the time to one hour for all public entities using dual bidding.</a:t>
          </a:r>
        </a:p>
      </dsp:txBody>
      <dsp:txXfrm>
        <a:off x="5582577" y="1830371"/>
        <a:ext cx="4986377" cy="2067645"/>
      </dsp:txXfrm>
    </dsp:sp>
  </dsp:spTree>
</dsp:drawing>
</file>

<file path=ppt/diagrams/drawing2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622D16F-DA71-421B-AD05-43FE792A7B56}">
      <dsp:nvSpPr>
        <dsp:cNvPr id="0" name=""/>
        <dsp:cNvSpPr/>
      </dsp:nvSpPr>
      <dsp:spPr>
        <a:xfrm>
          <a:off x="0" y="3493831"/>
          <a:ext cx="10741325" cy="2292331"/>
        </a:xfrm>
        <a:prstGeom prst="rect">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Bid tabulations shall be provided by the CM at Risk on projects delivered by that construction method.</a:t>
          </a:r>
        </a:p>
      </dsp:txBody>
      <dsp:txXfrm>
        <a:off x="0" y="3493831"/>
        <a:ext cx="10741325" cy="2292331"/>
      </dsp:txXfrm>
    </dsp:sp>
    <dsp:sp modelId="{E551252F-08E6-4F8B-9957-D4CF11086704}">
      <dsp:nvSpPr>
        <dsp:cNvPr id="0" name=""/>
        <dsp:cNvSpPr/>
      </dsp:nvSpPr>
      <dsp:spPr>
        <a:xfrm rot="10800000">
          <a:off x="0" y="2610"/>
          <a:ext cx="10741325" cy="3525606"/>
        </a:xfrm>
        <a:prstGeom prst="upArrowCallout">
          <a:avLst/>
        </a:prstGeom>
        <a:solidFill>
          <a:schemeClr val="accent5">
            <a:hueOff val="1378421"/>
            <a:satOff val="14455"/>
            <a:lumOff val="-1175"/>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Bid tabulation forms shall be provided by the Designer to all parties present at the bid opening for all single and multi-prime bids with adequate space and spaces to record base bids, all alternates, license numbers and bid bonds that may affect the bid award. </a:t>
          </a:r>
        </a:p>
      </dsp:txBody>
      <dsp:txXfrm rot="10800000">
        <a:off x="0" y="2610"/>
        <a:ext cx="10741325" cy="2290833"/>
      </dsp:txXfrm>
    </dsp:sp>
  </dsp:spTree>
</dsp:drawing>
</file>

<file path=ppt/diagrams/drawing2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76F524-576C-4722-9A67-6AA71D814CF1}">
      <dsp:nvSpPr>
        <dsp:cNvPr id="0" name=""/>
        <dsp:cNvSpPr/>
      </dsp:nvSpPr>
      <dsp:spPr>
        <a:xfrm>
          <a:off x="573963" y="175"/>
          <a:ext cx="4518990" cy="2711394"/>
        </a:xfrm>
        <a:prstGeom prst="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Bid clock time shall be determined as accurately as possible by the Owner/Designer. </a:t>
          </a:r>
        </a:p>
      </dsp:txBody>
      <dsp:txXfrm>
        <a:off x="573963" y="175"/>
        <a:ext cx="4518990" cy="2711394"/>
      </dsp:txXfrm>
    </dsp:sp>
    <dsp:sp modelId="{D487615F-441E-4EB1-9C5B-94471A8AB0C9}">
      <dsp:nvSpPr>
        <dsp:cNvPr id="0" name=""/>
        <dsp:cNvSpPr/>
      </dsp:nvSpPr>
      <dsp:spPr>
        <a:xfrm>
          <a:off x="5544853" y="175"/>
          <a:ext cx="4518990" cy="2711394"/>
        </a:xfrm>
        <a:prstGeom prst="rect">
          <a:avLst/>
        </a:prstGeom>
        <a:solidFill>
          <a:schemeClr val="accent4">
            <a:hueOff val="-5160250"/>
            <a:satOff val="5730"/>
            <a:lumOff val="-437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No further bids will be received after the designated time. </a:t>
          </a:r>
        </a:p>
      </dsp:txBody>
      <dsp:txXfrm>
        <a:off x="5544853" y="175"/>
        <a:ext cx="4518990" cy="2711394"/>
      </dsp:txXfrm>
    </dsp:sp>
    <dsp:sp modelId="{E24F0819-B78A-4AD6-8BF0-914DCF8973D0}">
      <dsp:nvSpPr>
        <dsp:cNvPr id="0" name=""/>
        <dsp:cNvSpPr/>
      </dsp:nvSpPr>
      <dsp:spPr>
        <a:xfrm>
          <a:off x="573963" y="3163468"/>
          <a:ext cx="4518990" cy="2711394"/>
        </a:xfrm>
        <a:prstGeom prst="rect">
          <a:avLst/>
        </a:prstGeom>
        <a:solidFill>
          <a:schemeClr val="accent4">
            <a:hueOff val="-10320500"/>
            <a:satOff val="11461"/>
            <a:lumOff val="-875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If there is a “serious” event beyond the control of bidders and that is impacting a significant number of bidders being able to meet the bid deadline, then the Designer may postpone the opening a short time to allow the problem to be resolved. </a:t>
          </a:r>
        </a:p>
      </dsp:txBody>
      <dsp:txXfrm>
        <a:off x="573963" y="3163468"/>
        <a:ext cx="4518990" cy="2711394"/>
      </dsp:txXfrm>
    </dsp:sp>
    <dsp:sp modelId="{3C08B0D2-AF35-44F6-855E-A682A3881394}">
      <dsp:nvSpPr>
        <dsp:cNvPr id="0" name=""/>
        <dsp:cNvSpPr/>
      </dsp:nvSpPr>
      <dsp:spPr>
        <a:xfrm>
          <a:off x="5544853" y="3163468"/>
          <a:ext cx="4518990" cy="2711394"/>
        </a:xfrm>
        <a:prstGeom prst="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Example: Phone outage, fire alarm, traffic jam, Designer missing, etc.</a:t>
          </a:r>
        </a:p>
      </dsp:txBody>
      <dsp:txXfrm>
        <a:off x="5544853" y="3163468"/>
        <a:ext cx="4518990" cy="2711394"/>
      </dsp:txXfrm>
    </dsp:sp>
  </dsp:spTree>
</dsp:drawing>
</file>

<file path=ppt/diagrams/drawing2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A991FD-DBB0-4870-B0DD-7BC13FD4ABF3}">
      <dsp:nvSpPr>
        <dsp:cNvPr id="0" name=""/>
        <dsp:cNvSpPr/>
      </dsp:nvSpPr>
      <dsp:spPr>
        <a:xfrm>
          <a:off x="0" y="1168437"/>
          <a:ext cx="1080170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Section 611 </a:t>
          </a:r>
          <a:endParaRPr lang="en-US" sz="6500" kern="1200" dirty="0"/>
        </a:p>
      </dsp:txBody>
      <dsp:txXfrm>
        <a:off x="76105" y="1244542"/>
        <a:ext cx="10649499" cy="1406815"/>
      </dsp:txXfrm>
    </dsp:sp>
    <dsp:sp modelId="{CC62B3F8-BF24-4AD5-ADA1-6E87F4BBAF47}">
      <dsp:nvSpPr>
        <dsp:cNvPr id="0" name=""/>
        <dsp:cNvSpPr/>
      </dsp:nvSpPr>
      <dsp:spPr>
        <a:xfrm>
          <a:off x="0" y="2914662"/>
          <a:ext cx="1080170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Close of Bidding</a:t>
          </a:r>
          <a:endParaRPr lang="en-US" sz="6500" kern="1200"/>
        </a:p>
      </dsp:txBody>
      <dsp:txXfrm>
        <a:off x="76105" y="2990767"/>
        <a:ext cx="10649499" cy="1406815"/>
      </dsp:txXfrm>
    </dsp:sp>
  </dsp:spTree>
</dsp:drawing>
</file>

<file path=ppt/diagrams/drawing2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70CF17-C395-41F4-9F39-82F6DB99D90B}">
      <dsp:nvSpPr>
        <dsp:cNvPr id="0" name=""/>
        <dsp:cNvSpPr/>
      </dsp:nvSpPr>
      <dsp:spPr>
        <a:xfrm>
          <a:off x="0" y="0"/>
          <a:ext cx="8930640" cy="1387221"/>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At the appointed time the Owner, Designer or SCO representative will declare the receipt of bids closed. </a:t>
          </a:r>
        </a:p>
      </dsp:txBody>
      <dsp:txXfrm>
        <a:off x="40630" y="40630"/>
        <a:ext cx="7316500" cy="1305961"/>
      </dsp:txXfrm>
    </dsp:sp>
    <dsp:sp modelId="{982B0B2F-83AF-41E9-805A-9F2A9AB110EF}">
      <dsp:nvSpPr>
        <dsp:cNvPr id="0" name=""/>
        <dsp:cNvSpPr/>
      </dsp:nvSpPr>
      <dsp:spPr>
        <a:xfrm>
          <a:off x="747941" y="1639443"/>
          <a:ext cx="8930640" cy="1387221"/>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The Designer shall have sorted bids into single prime and separate prime bid categories. </a:t>
          </a:r>
        </a:p>
      </dsp:txBody>
      <dsp:txXfrm>
        <a:off x="788571" y="1680073"/>
        <a:ext cx="7199745" cy="1305961"/>
      </dsp:txXfrm>
    </dsp:sp>
    <dsp:sp modelId="{88A49E6A-580A-456F-8D2D-C8DF017549B3}">
      <dsp:nvSpPr>
        <dsp:cNvPr id="0" name=""/>
        <dsp:cNvSpPr/>
      </dsp:nvSpPr>
      <dsp:spPr>
        <a:xfrm>
          <a:off x="1484718" y="3278886"/>
          <a:ext cx="8930640" cy="1387221"/>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A determination as to whether sufficient bids have been received to open will be made in accordance with “Guidelines for Opening of Public Construction Bids” on the SCO Website. </a:t>
          </a:r>
        </a:p>
      </dsp:txBody>
      <dsp:txXfrm>
        <a:off x="1525348" y="3319516"/>
        <a:ext cx="7210908" cy="1305961"/>
      </dsp:txXfrm>
    </dsp:sp>
    <dsp:sp modelId="{4EF54C67-6295-4C49-B750-E511BE6A6313}">
      <dsp:nvSpPr>
        <dsp:cNvPr id="0" name=""/>
        <dsp:cNvSpPr/>
      </dsp:nvSpPr>
      <dsp:spPr>
        <a:xfrm>
          <a:off x="2232659" y="4918329"/>
          <a:ext cx="8930640" cy="1387221"/>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The State Construction Office is available by phone should any clarifications be required during the bid opening process.</a:t>
          </a:r>
        </a:p>
      </dsp:txBody>
      <dsp:txXfrm>
        <a:off x="2273289" y="4958959"/>
        <a:ext cx="7199745" cy="1305961"/>
      </dsp:txXfrm>
    </dsp:sp>
    <dsp:sp modelId="{542ABBC8-D826-4F5F-BA4E-6504CABE7B37}">
      <dsp:nvSpPr>
        <dsp:cNvPr id="0" name=""/>
        <dsp:cNvSpPr/>
      </dsp:nvSpPr>
      <dsp:spPr>
        <a:xfrm>
          <a:off x="8028946" y="1062485"/>
          <a:ext cx="901693" cy="901693"/>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8231827" y="1062485"/>
        <a:ext cx="495931" cy="678524"/>
      </dsp:txXfrm>
    </dsp:sp>
    <dsp:sp modelId="{17A44959-E647-4CBA-9BCF-002C337E3931}">
      <dsp:nvSpPr>
        <dsp:cNvPr id="0" name=""/>
        <dsp:cNvSpPr/>
      </dsp:nvSpPr>
      <dsp:spPr>
        <a:xfrm>
          <a:off x="8776887" y="2701928"/>
          <a:ext cx="901693" cy="901693"/>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8979768" y="2701928"/>
        <a:ext cx="495931" cy="678524"/>
      </dsp:txXfrm>
    </dsp:sp>
    <dsp:sp modelId="{BB3E7503-A58F-422E-A2EC-00421DEF2486}">
      <dsp:nvSpPr>
        <dsp:cNvPr id="0" name=""/>
        <dsp:cNvSpPr/>
      </dsp:nvSpPr>
      <dsp:spPr>
        <a:xfrm>
          <a:off x="9513665" y="4341371"/>
          <a:ext cx="901693" cy="901693"/>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9716546" y="4341371"/>
        <a:ext cx="495931" cy="678524"/>
      </dsp:txXfrm>
    </dsp:sp>
  </dsp:spTree>
</dsp:drawing>
</file>

<file path=ppt/diagrams/drawing2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4D67FB-7877-47CB-864F-A732D69C684A}">
      <dsp:nvSpPr>
        <dsp:cNvPr id="0" name=""/>
        <dsp:cNvSpPr/>
      </dsp:nvSpPr>
      <dsp:spPr>
        <a:xfrm>
          <a:off x="0" y="0"/>
          <a:ext cx="10860656" cy="5961303"/>
        </a:xfrm>
        <a:prstGeom prst="roundRect">
          <a:avLst>
            <a:gd name="adj" fmla="val 10000"/>
          </a:avLst>
        </a:prstGeom>
        <a:solidFill>
          <a:schemeClr val="accent4">
            <a:tint val="40000"/>
            <a:hueOff val="0"/>
            <a:satOff val="0"/>
            <a:lumOff val="0"/>
            <a:alphaOff val="0"/>
          </a:schemeClr>
        </a:solidFill>
        <a:ln w="9525" cap="rnd" cmpd="sng" algn="ctr">
          <a:solidFill>
            <a:schemeClr val="dk1">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en-US" sz="3600" kern="1200"/>
            <a:t>If sufficient bids are available to proceed with the bid opening, then the following will be asked: </a:t>
          </a:r>
        </a:p>
      </dsp:txBody>
      <dsp:txXfrm>
        <a:off x="0" y="0"/>
        <a:ext cx="10860656" cy="1788390"/>
      </dsp:txXfrm>
    </dsp:sp>
    <dsp:sp modelId="{C60B8850-B8EE-4E6E-A0F2-867206056D6D}">
      <dsp:nvSpPr>
        <dsp:cNvPr id="0" name=""/>
        <dsp:cNvSpPr/>
      </dsp:nvSpPr>
      <dsp:spPr>
        <a:xfrm>
          <a:off x="1086065" y="1788900"/>
          <a:ext cx="8688524" cy="1171157"/>
        </a:xfrm>
        <a:prstGeom prst="roundRect">
          <a:avLst>
            <a:gd name="adj" fmla="val 10000"/>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6360" tIns="64770" rIns="86360" bIns="64770" numCol="1" spcCol="1270" anchor="ctr" anchorCtr="0">
          <a:noAutofit/>
        </a:bodyPr>
        <a:lstStyle/>
        <a:p>
          <a:pPr marL="0" lvl="0" indent="0" algn="ctr" defTabSz="1511300">
            <a:lnSpc>
              <a:spcPct val="90000"/>
            </a:lnSpc>
            <a:spcBef>
              <a:spcPct val="0"/>
            </a:spcBef>
            <a:spcAft>
              <a:spcPct val="35000"/>
            </a:spcAft>
            <a:buNone/>
          </a:pPr>
          <a:r>
            <a:rPr lang="en-US" sz="3400" kern="1200"/>
            <a:t>Whether bidders (present) have received all addenda issued. </a:t>
          </a:r>
        </a:p>
      </dsp:txBody>
      <dsp:txXfrm>
        <a:off x="1120367" y="1823202"/>
        <a:ext cx="8619920" cy="1102553"/>
      </dsp:txXfrm>
    </dsp:sp>
    <dsp:sp modelId="{971406B1-486B-445B-9D22-D82E6E26F6C8}">
      <dsp:nvSpPr>
        <dsp:cNvPr id="0" name=""/>
        <dsp:cNvSpPr/>
      </dsp:nvSpPr>
      <dsp:spPr>
        <a:xfrm>
          <a:off x="1086065" y="3140235"/>
          <a:ext cx="8688524" cy="1171157"/>
        </a:xfrm>
        <a:prstGeom prst="roundRect">
          <a:avLst>
            <a:gd name="adj" fmla="val 10000"/>
          </a:avLst>
        </a:prstGeom>
        <a:solidFill>
          <a:schemeClr val="accent4">
            <a:hueOff val="-7740374"/>
            <a:satOff val="8595"/>
            <a:lumOff val="-656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6360" tIns="64770" rIns="86360" bIns="64770" numCol="1" spcCol="1270" anchor="ctr" anchorCtr="0">
          <a:noAutofit/>
        </a:bodyPr>
        <a:lstStyle/>
        <a:p>
          <a:pPr marL="0" lvl="0" indent="0" algn="ctr" defTabSz="1511300">
            <a:lnSpc>
              <a:spcPct val="90000"/>
            </a:lnSpc>
            <a:spcBef>
              <a:spcPct val="0"/>
            </a:spcBef>
            <a:spcAft>
              <a:spcPct val="35000"/>
            </a:spcAft>
            <a:buNone/>
          </a:pPr>
          <a:r>
            <a:rPr lang="en-US" sz="3400" kern="1200"/>
            <a:t>Whether anyone was denied the right to bid. </a:t>
          </a:r>
        </a:p>
      </dsp:txBody>
      <dsp:txXfrm>
        <a:off x="1120367" y="3174537"/>
        <a:ext cx="8619920" cy="1102553"/>
      </dsp:txXfrm>
    </dsp:sp>
    <dsp:sp modelId="{FA7737A6-1678-4E7D-882F-9DDF4F82B978}">
      <dsp:nvSpPr>
        <dsp:cNvPr id="0" name=""/>
        <dsp:cNvSpPr/>
      </dsp:nvSpPr>
      <dsp:spPr>
        <a:xfrm>
          <a:off x="1086065" y="4491571"/>
          <a:ext cx="8688524" cy="1171157"/>
        </a:xfrm>
        <a:prstGeom prst="roundRect">
          <a:avLst>
            <a:gd name="adj" fmla="val 10000"/>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6360" tIns="64770" rIns="86360" bIns="64770" numCol="1" spcCol="1270" anchor="ctr" anchorCtr="0">
          <a:noAutofit/>
        </a:bodyPr>
        <a:lstStyle/>
        <a:p>
          <a:pPr marL="0" lvl="0" indent="0" algn="ctr" defTabSz="1511300">
            <a:lnSpc>
              <a:spcPct val="90000"/>
            </a:lnSpc>
            <a:spcBef>
              <a:spcPct val="0"/>
            </a:spcBef>
            <a:spcAft>
              <a:spcPct val="35000"/>
            </a:spcAft>
            <a:buNone/>
          </a:pPr>
          <a:r>
            <a:rPr lang="en-US" sz="3400" kern="1200"/>
            <a:t>Whether there are any objections to proceeding with the bid opening </a:t>
          </a:r>
        </a:p>
      </dsp:txBody>
      <dsp:txXfrm>
        <a:off x="1120367" y="4525873"/>
        <a:ext cx="8619920" cy="1102553"/>
      </dsp:txXfrm>
    </dsp:sp>
  </dsp:spTree>
</dsp:drawing>
</file>

<file path=ppt/diagrams/drawing2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EE60B8-8968-4B54-B134-44BEE176F0BC}">
      <dsp:nvSpPr>
        <dsp:cNvPr id="0" name=""/>
        <dsp:cNvSpPr/>
      </dsp:nvSpPr>
      <dsp:spPr>
        <a:xfrm>
          <a:off x="0" y="0"/>
          <a:ext cx="8476732" cy="1076139"/>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If there is an objection to the opening of bids then the Designer/Owner shall determine the merits and implications of the objection and shall: </a:t>
          </a:r>
        </a:p>
      </dsp:txBody>
      <dsp:txXfrm>
        <a:off x="31519" y="31519"/>
        <a:ext cx="7189584" cy="1013101"/>
      </dsp:txXfrm>
    </dsp:sp>
    <dsp:sp modelId="{3611E933-D5C5-4D4F-83E7-C8472E93D86F}">
      <dsp:nvSpPr>
        <dsp:cNvPr id="0" name=""/>
        <dsp:cNvSpPr/>
      </dsp:nvSpPr>
      <dsp:spPr>
        <a:xfrm>
          <a:off x="633002" y="1225603"/>
          <a:ext cx="8476732" cy="1076139"/>
        </a:xfrm>
        <a:prstGeom prst="roundRect">
          <a:avLst>
            <a:gd name="adj" fmla="val 10000"/>
          </a:avLst>
        </a:prstGeom>
        <a:gradFill rotWithShape="0">
          <a:gsLst>
            <a:gs pos="0">
              <a:schemeClr val="accent4">
                <a:hueOff val="-3870187"/>
                <a:satOff val="4298"/>
                <a:lumOff val="-3284"/>
                <a:alphaOff val="0"/>
                <a:tint val="96000"/>
                <a:lumMod val="104000"/>
              </a:schemeClr>
            </a:gs>
            <a:gs pos="100000">
              <a:schemeClr val="accent4">
                <a:hueOff val="-3870187"/>
                <a:satOff val="4298"/>
                <a:lumOff val="-3284"/>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Attempt to address and satisfy the objection; or </a:t>
          </a:r>
        </a:p>
      </dsp:txBody>
      <dsp:txXfrm>
        <a:off x="664521" y="1257122"/>
        <a:ext cx="7081200" cy="1013101"/>
      </dsp:txXfrm>
    </dsp:sp>
    <dsp:sp modelId="{1BC8043C-92D7-4C6E-880B-849AC0020F5D}">
      <dsp:nvSpPr>
        <dsp:cNvPr id="0" name=""/>
        <dsp:cNvSpPr/>
      </dsp:nvSpPr>
      <dsp:spPr>
        <a:xfrm>
          <a:off x="1266005" y="2451207"/>
          <a:ext cx="8476732" cy="1076139"/>
        </a:xfrm>
        <a:prstGeom prst="roundRect">
          <a:avLst>
            <a:gd name="adj" fmla="val 10000"/>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Secure complete information as to the objection and proceed with opening of bids under protest, for later disposition by proper authority; or </a:t>
          </a:r>
        </a:p>
      </dsp:txBody>
      <dsp:txXfrm>
        <a:off x="1297524" y="2482726"/>
        <a:ext cx="7081200" cy="1013101"/>
      </dsp:txXfrm>
    </dsp:sp>
    <dsp:sp modelId="{842D0213-FB72-4FB7-A2A0-E25D146ABB44}">
      <dsp:nvSpPr>
        <dsp:cNvPr id="0" name=""/>
        <dsp:cNvSpPr/>
      </dsp:nvSpPr>
      <dsp:spPr>
        <a:xfrm>
          <a:off x="1899008" y="3676811"/>
          <a:ext cx="8476732" cy="1076139"/>
        </a:xfrm>
        <a:prstGeom prst="roundRect">
          <a:avLst>
            <a:gd name="adj" fmla="val 10000"/>
          </a:avLst>
        </a:prstGeom>
        <a:gradFill rotWithShape="0">
          <a:gsLst>
            <a:gs pos="0">
              <a:schemeClr val="accent4">
                <a:hueOff val="-11610562"/>
                <a:satOff val="12893"/>
                <a:lumOff val="-9853"/>
                <a:alphaOff val="0"/>
                <a:tint val="96000"/>
                <a:lumMod val="104000"/>
              </a:schemeClr>
            </a:gs>
            <a:gs pos="100000">
              <a:schemeClr val="accent4">
                <a:hueOff val="-11610562"/>
                <a:satOff val="12893"/>
                <a:lumOff val="-985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Postpone the bid opening to a later date to allow sufficient time for the objection to be addressed; or </a:t>
          </a:r>
        </a:p>
      </dsp:txBody>
      <dsp:txXfrm>
        <a:off x="1930527" y="3708330"/>
        <a:ext cx="7081200" cy="1013101"/>
      </dsp:txXfrm>
    </dsp:sp>
    <dsp:sp modelId="{930EAAB7-F3B5-4C2A-9671-5D9CB9F3B361}">
      <dsp:nvSpPr>
        <dsp:cNvPr id="0" name=""/>
        <dsp:cNvSpPr/>
      </dsp:nvSpPr>
      <dsp:spPr>
        <a:xfrm>
          <a:off x="2532010" y="4902415"/>
          <a:ext cx="8476732" cy="1076139"/>
        </a:xfrm>
        <a:prstGeom prst="roundRect">
          <a:avLst>
            <a:gd name="adj" fmla="val 10000"/>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Rule the objection as an informality and proceed with the opening of bids. </a:t>
          </a:r>
        </a:p>
      </dsp:txBody>
      <dsp:txXfrm>
        <a:off x="2563529" y="4933934"/>
        <a:ext cx="7081200" cy="1013101"/>
      </dsp:txXfrm>
    </dsp:sp>
    <dsp:sp modelId="{136267E9-50E0-468D-B54B-0C8BD343FBE5}">
      <dsp:nvSpPr>
        <dsp:cNvPr id="0" name=""/>
        <dsp:cNvSpPr/>
      </dsp:nvSpPr>
      <dsp:spPr>
        <a:xfrm>
          <a:off x="7777241" y="786179"/>
          <a:ext cx="699490" cy="699490"/>
        </a:xfrm>
        <a:prstGeom prst="downArrow">
          <a:avLst>
            <a:gd name="adj1" fmla="val 55000"/>
            <a:gd name="adj2" fmla="val 45000"/>
          </a:avLst>
        </a:prstGeom>
        <a:solidFill>
          <a:schemeClr val="accent4">
            <a:tint val="40000"/>
            <a:alpha val="90000"/>
            <a:hueOff val="0"/>
            <a:satOff val="0"/>
            <a:lumOff val="0"/>
            <a:alphaOff val="0"/>
          </a:schemeClr>
        </a:solidFill>
        <a:ln w="9525" cap="rnd" cmpd="sng" algn="ctr">
          <a:solidFill>
            <a:schemeClr val="accent4">
              <a:tint val="40000"/>
              <a:alpha val="90000"/>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n-US" sz="3100" kern="1200"/>
        </a:p>
      </dsp:txBody>
      <dsp:txXfrm>
        <a:off x="7934626" y="786179"/>
        <a:ext cx="384720" cy="526366"/>
      </dsp:txXfrm>
    </dsp:sp>
    <dsp:sp modelId="{41C46D1E-ABA7-4299-9DD3-ED4A637E463C}">
      <dsp:nvSpPr>
        <dsp:cNvPr id="0" name=""/>
        <dsp:cNvSpPr/>
      </dsp:nvSpPr>
      <dsp:spPr>
        <a:xfrm>
          <a:off x="8410243" y="2011783"/>
          <a:ext cx="699490" cy="699490"/>
        </a:xfrm>
        <a:prstGeom prst="downArrow">
          <a:avLst>
            <a:gd name="adj1" fmla="val 55000"/>
            <a:gd name="adj2" fmla="val 45000"/>
          </a:avLst>
        </a:prstGeom>
        <a:solidFill>
          <a:schemeClr val="accent4">
            <a:tint val="40000"/>
            <a:alpha val="90000"/>
            <a:hueOff val="-5281153"/>
            <a:satOff val="1586"/>
            <a:lumOff val="-457"/>
            <a:alphaOff val="0"/>
          </a:schemeClr>
        </a:solidFill>
        <a:ln w="9525" cap="rnd" cmpd="sng" algn="ctr">
          <a:solidFill>
            <a:schemeClr val="accent4">
              <a:tint val="40000"/>
              <a:alpha val="90000"/>
              <a:hueOff val="-5281153"/>
              <a:satOff val="1586"/>
              <a:lumOff val="-457"/>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n-US" sz="3100" kern="1200"/>
        </a:p>
      </dsp:txBody>
      <dsp:txXfrm>
        <a:off x="8567628" y="2011783"/>
        <a:ext cx="384720" cy="526366"/>
      </dsp:txXfrm>
    </dsp:sp>
    <dsp:sp modelId="{974D9D37-D548-427F-A963-CB05F932D173}">
      <dsp:nvSpPr>
        <dsp:cNvPr id="0" name=""/>
        <dsp:cNvSpPr/>
      </dsp:nvSpPr>
      <dsp:spPr>
        <a:xfrm>
          <a:off x="9043246" y="3219451"/>
          <a:ext cx="699490" cy="699490"/>
        </a:xfrm>
        <a:prstGeom prst="downArrow">
          <a:avLst>
            <a:gd name="adj1" fmla="val 55000"/>
            <a:gd name="adj2" fmla="val 45000"/>
          </a:avLst>
        </a:prstGeom>
        <a:solidFill>
          <a:schemeClr val="accent4">
            <a:tint val="40000"/>
            <a:alpha val="90000"/>
            <a:hueOff val="-10562306"/>
            <a:satOff val="3173"/>
            <a:lumOff val="-915"/>
            <a:alphaOff val="0"/>
          </a:schemeClr>
        </a:solidFill>
        <a:ln w="9525" cap="rnd" cmpd="sng" algn="ctr">
          <a:solidFill>
            <a:schemeClr val="accent4">
              <a:tint val="40000"/>
              <a:alpha val="90000"/>
              <a:hueOff val="-10562306"/>
              <a:satOff val="3173"/>
              <a:lumOff val="-915"/>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n-US" sz="3100" kern="1200"/>
        </a:p>
      </dsp:txBody>
      <dsp:txXfrm>
        <a:off x="9200631" y="3219451"/>
        <a:ext cx="384720" cy="526366"/>
      </dsp:txXfrm>
    </dsp:sp>
    <dsp:sp modelId="{67D8B572-922C-4AD1-A7FB-B87E5F9AF7C8}">
      <dsp:nvSpPr>
        <dsp:cNvPr id="0" name=""/>
        <dsp:cNvSpPr/>
      </dsp:nvSpPr>
      <dsp:spPr>
        <a:xfrm>
          <a:off x="9676249" y="4457012"/>
          <a:ext cx="699490" cy="699490"/>
        </a:xfrm>
        <a:prstGeom prst="downArrow">
          <a:avLst>
            <a:gd name="adj1" fmla="val 55000"/>
            <a:gd name="adj2" fmla="val 45000"/>
          </a:avLst>
        </a:prstGeom>
        <a:solidFill>
          <a:schemeClr val="accent4">
            <a:tint val="40000"/>
            <a:alpha val="90000"/>
            <a:hueOff val="-15843459"/>
            <a:satOff val="4759"/>
            <a:lumOff val="-1372"/>
            <a:alphaOff val="0"/>
          </a:schemeClr>
        </a:solidFill>
        <a:ln w="9525" cap="rnd" cmpd="sng" algn="ctr">
          <a:solidFill>
            <a:schemeClr val="accent4">
              <a:tint val="40000"/>
              <a:alpha val="90000"/>
              <a:hueOff val="-15843459"/>
              <a:satOff val="4759"/>
              <a:lumOff val="-1372"/>
              <a:alphaOff val="0"/>
            </a:schemeClr>
          </a:solidFill>
          <a:prstDash val="solid"/>
        </a:ln>
        <a:effectLst/>
        <a:scene3d>
          <a:camera prst="orthographicFront"/>
          <a:lightRig rig="threePt" dir="t">
            <a:rot lat="0" lon="0" rev="7500000"/>
          </a:lightRig>
        </a:scene3d>
        <a:sp3d z="152400" extrusionH="63500" prstMaterial="dkEdge">
          <a:bevelT w="125400" h="3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endParaRPr lang="en-US" sz="3100" kern="1200"/>
        </a:p>
      </dsp:txBody>
      <dsp:txXfrm>
        <a:off x="9833634" y="4457012"/>
        <a:ext cx="384720" cy="526366"/>
      </dsp:txXfrm>
    </dsp:sp>
  </dsp:spTree>
</dsp:drawing>
</file>

<file path=ppt/diagrams/drawing2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174FF8-3B8D-490F-AB56-D4304190BAB0}">
      <dsp:nvSpPr>
        <dsp:cNvPr id="0" name=""/>
        <dsp:cNvSpPr/>
      </dsp:nvSpPr>
      <dsp:spPr>
        <a:xfrm>
          <a:off x="0" y="218651"/>
          <a:ext cx="10810336"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612 </a:t>
          </a:r>
          <a:endParaRPr lang="en-US" sz="6500" kern="1200"/>
        </a:p>
      </dsp:txBody>
      <dsp:txXfrm>
        <a:off x="126049" y="344700"/>
        <a:ext cx="10558238" cy="2330037"/>
      </dsp:txXfrm>
    </dsp:sp>
    <dsp:sp modelId="{9F3879D0-0494-499A-90D0-23DE7959D583}">
      <dsp:nvSpPr>
        <dsp:cNvPr id="0" name=""/>
        <dsp:cNvSpPr/>
      </dsp:nvSpPr>
      <dsp:spPr>
        <a:xfrm>
          <a:off x="0" y="2987987"/>
          <a:ext cx="10810336"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Change or Withdrawal of Bid</a:t>
          </a:r>
          <a:endParaRPr lang="en-US" sz="6500" kern="1200"/>
        </a:p>
      </dsp:txBody>
      <dsp:txXfrm>
        <a:off x="126049" y="3114036"/>
        <a:ext cx="10558238" cy="2330037"/>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48CAA9F-0EB9-46D8-B97B-69CE72440426}">
      <dsp:nvSpPr>
        <dsp:cNvPr id="0" name=""/>
        <dsp:cNvSpPr/>
      </dsp:nvSpPr>
      <dsp:spPr>
        <a:xfrm>
          <a:off x="0" y="33925"/>
          <a:ext cx="10515600" cy="2542410"/>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3840" tIns="243840" rIns="243840" bIns="243840" numCol="1" spcCol="1270" anchor="ctr" anchorCtr="0">
          <a:noAutofit/>
        </a:bodyPr>
        <a:lstStyle/>
        <a:p>
          <a:pPr marL="0" lvl="0" indent="0" algn="ctr" defTabSz="2844800">
            <a:lnSpc>
              <a:spcPct val="90000"/>
            </a:lnSpc>
            <a:spcBef>
              <a:spcPct val="0"/>
            </a:spcBef>
            <a:spcAft>
              <a:spcPct val="35000"/>
            </a:spcAft>
            <a:buNone/>
          </a:pPr>
          <a:r>
            <a:rPr lang="en-US" sz="6400" kern="1200"/>
            <a:t>Section 104 </a:t>
          </a:r>
        </a:p>
      </dsp:txBody>
      <dsp:txXfrm>
        <a:off x="124110" y="158035"/>
        <a:ext cx="10267380" cy="2294190"/>
      </dsp:txXfrm>
    </dsp:sp>
    <dsp:sp modelId="{469F4E50-70B5-4086-84DC-ACACE345A72A}">
      <dsp:nvSpPr>
        <dsp:cNvPr id="0" name=""/>
        <dsp:cNvSpPr/>
      </dsp:nvSpPr>
      <dsp:spPr>
        <a:xfrm>
          <a:off x="0" y="2760655"/>
          <a:ext cx="10515600" cy="2542410"/>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3840" tIns="243840" rIns="243840" bIns="243840" numCol="1" spcCol="1270" anchor="ctr" anchorCtr="0">
          <a:noAutofit/>
        </a:bodyPr>
        <a:lstStyle/>
        <a:p>
          <a:pPr marL="0" lvl="0" indent="0" algn="ctr" defTabSz="2844800">
            <a:lnSpc>
              <a:spcPct val="90000"/>
            </a:lnSpc>
            <a:spcBef>
              <a:spcPct val="0"/>
            </a:spcBef>
            <a:spcAft>
              <a:spcPct val="35000"/>
            </a:spcAft>
            <a:buNone/>
          </a:pPr>
          <a:r>
            <a:rPr lang="en-US" sz="6400" kern="1200" dirty="0"/>
            <a:t>Organization of State Construction Office</a:t>
          </a:r>
        </a:p>
      </dsp:txBody>
      <dsp:txXfrm>
        <a:off x="124110" y="2884765"/>
        <a:ext cx="10267380" cy="2294190"/>
      </dsp:txXfrm>
    </dsp:sp>
  </dsp:spTree>
</dsp:drawing>
</file>

<file path=ppt/diagrams/drawing2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14B1FE-93E8-4C0E-BCA6-885CC951B84A}">
      <dsp:nvSpPr>
        <dsp:cNvPr id="0" name=""/>
        <dsp:cNvSpPr/>
      </dsp:nvSpPr>
      <dsp:spPr>
        <a:xfrm>
          <a:off x="4327584" y="711"/>
          <a:ext cx="6491377" cy="2776420"/>
        </a:xfrm>
        <a:prstGeom prst="rightArrow">
          <a:avLst>
            <a:gd name="adj1" fmla="val 75000"/>
            <a:gd name="adj2" fmla="val 50000"/>
          </a:avLst>
        </a:prstGeom>
        <a:solidFill>
          <a:schemeClr val="accent2">
            <a:tint val="40000"/>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sp>
    <dsp:sp modelId="{84C981CA-8A8E-4309-9CC6-648284DF437D}">
      <dsp:nvSpPr>
        <dsp:cNvPr id="0" name=""/>
        <dsp:cNvSpPr/>
      </dsp:nvSpPr>
      <dsp:spPr>
        <a:xfrm>
          <a:off x="0" y="711"/>
          <a:ext cx="4327584" cy="2776420"/>
        </a:xfrm>
        <a:prstGeom prst="roundRect">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02870" tIns="51435" rIns="102870" bIns="51435" numCol="1" spcCol="1270" anchor="ctr" anchorCtr="0">
          <a:noAutofit/>
        </a:bodyPr>
        <a:lstStyle/>
        <a:p>
          <a:pPr marL="0" lvl="0" indent="0" algn="ctr" defTabSz="1200150">
            <a:lnSpc>
              <a:spcPct val="90000"/>
            </a:lnSpc>
            <a:spcBef>
              <a:spcPct val="0"/>
            </a:spcBef>
            <a:spcAft>
              <a:spcPct val="35000"/>
            </a:spcAft>
            <a:buNone/>
          </a:pPr>
          <a:r>
            <a:rPr lang="en-US" sz="2700" kern="1200"/>
            <a:t>Prior to the opening of any bids, a bid may be changed or withdrawn.</a:t>
          </a:r>
        </a:p>
      </dsp:txBody>
      <dsp:txXfrm>
        <a:off x="135534" y="136245"/>
        <a:ext cx="4056516" cy="2505352"/>
      </dsp:txXfrm>
    </dsp:sp>
    <dsp:sp modelId="{F605B0CF-0DEF-4256-A993-35F7E35A39F7}">
      <dsp:nvSpPr>
        <dsp:cNvPr id="0" name=""/>
        <dsp:cNvSpPr/>
      </dsp:nvSpPr>
      <dsp:spPr>
        <a:xfrm>
          <a:off x="4327584" y="3054774"/>
          <a:ext cx="6491377" cy="2776420"/>
        </a:xfrm>
        <a:prstGeom prst="rightArrow">
          <a:avLst>
            <a:gd name="adj1" fmla="val 75000"/>
            <a:gd name="adj2" fmla="val 50000"/>
          </a:avLst>
        </a:prstGeom>
        <a:solidFill>
          <a:schemeClr val="accent3">
            <a:tint val="40000"/>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7305" tIns="27305" rIns="27305" bIns="27305" numCol="1" spcCol="1270" anchor="t" anchorCtr="0">
          <a:noAutofit/>
        </a:bodyPr>
        <a:lstStyle/>
        <a:p>
          <a:pPr marL="285750" lvl="1" indent="-285750" algn="l" defTabSz="1911350">
            <a:lnSpc>
              <a:spcPct val="90000"/>
            </a:lnSpc>
            <a:spcBef>
              <a:spcPct val="0"/>
            </a:spcBef>
            <a:spcAft>
              <a:spcPct val="15000"/>
            </a:spcAft>
            <a:buChar char="•"/>
          </a:pPr>
          <a:r>
            <a:rPr lang="en-US" sz="4300" kern="1200" dirty="0"/>
            <a:t>Then, he may change his bid, leave his bid as is or withdraw his bid.</a:t>
          </a:r>
        </a:p>
      </dsp:txBody>
      <dsp:txXfrm>
        <a:off x="4327584" y="3401827"/>
        <a:ext cx="5450220" cy="2082315"/>
      </dsp:txXfrm>
    </dsp:sp>
    <dsp:sp modelId="{C2C52F91-AAE3-40DF-B52B-0D5221366050}">
      <dsp:nvSpPr>
        <dsp:cNvPr id="0" name=""/>
        <dsp:cNvSpPr/>
      </dsp:nvSpPr>
      <dsp:spPr>
        <a:xfrm>
          <a:off x="0" y="3054774"/>
          <a:ext cx="4327584" cy="2776420"/>
        </a:xfrm>
        <a:prstGeom prst="roundRect">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02870" tIns="51435" rIns="102870" bIns="51435" numCol="1" spcCol="1270" anchor="ctr" anchorCtr="0">
          <a:noAutofit/>
        </a:bodyPr>
        <a:lstStyle/>
        <a:p>
          <a:pPr marL="0" lvl="0" indent="0" algn="ctr" defTabSz="1200150">
            <a:lnSpc>
              <a:spcPct val="90000"/>
            </a:lnSpc>
            <a:spcBef>
              <a:spcPct val="0"/>
            </a:spcBef>
            <a:spcAft>
              <a:spcPct val="35000"/>
            </a:spcAft>
            <a:buNone/>
          </a:pPr>
          <a:r>
            <a:rPr lang="en-US" sz="2700" kern="1200"/>
            <a:t>Example: Should a bidder not have received an addendum, he will have an opportunity to read the addenda to determine the impact on his work or bid. </a:t>
          </a:r>
        </a:p>
      </dsp:txBody>
      <dsp:txXfrm>
        <a:off x="135534" y="3190308"/>
        <a:ext cx="4056516" cy="2505352"/>
      </dsp:txXfrm>
    </dsp:sp>
  </dsp:spTree>
</dsp:drawing>
</file>

<file path=ppt/diagrams/drawing2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93EEFF-179C-46AB-9DC2-100731E9FF9B}">
      <dsp:nvSpPr>
        <dsp:cNvPr id="0" name=""/>
        <dsp:cNvSpPr/>
      </dsp:nvSpPr>
      <dsp:spPr>
        <a:xfrm>
          <a:off x="725261" y="2547"/>
          <a:ext cx="9083768" cy="5904449"/>
        </a:xfrm>
        <a:prstGeom prst="round2SameRect">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09550" tIns="69850" rIns="209550" bIns="69850" numCol="1" spcCol="1270" anchor="ctr" anchorCtr="0">
          <a:noAutofit/>
        </a:bodyPr>
        <a:lstStyle/>
        <a:p>
          <a:pPr marL="0" lvl="0" indent="0" algn="ctr" defTabSz="2444750">
            <a:lnSpc>
              <a:spcPct val="90000"/>
            </a:lnSpc>
            <a:spcBef>
              <a:spcPct val="0"/>
            </a:spcBef>
            <a:spcAft>
              <a:spcPct val="35000"/>
            </a:spcAft>
            <a:buNone/>
          </a:pPr>
          <a:r>
            <a:rPr lang="en-US" sz="5500" kern="1200"/>
            <a:t>Once any bid is opened, there shall be no changes or withdrawal of any bids by any bidder, nor bids returned to any bidders.</a:t>
          </a:r>
        </a:p>
      </dsp:txBody>
      <dsp:txXfrm>
        <a:off x="1013492" y="290778"/>
        <a:ext cx="8507306" cy="5616218"/>
      </dsp:txXfrm>
    </dsp:sp>
  </dsp:spTree>
</dsp:drawing>
</file>

<file path=ppt/diagrams/drawing2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591F9D-D9AD-48B6-AEAE-6D09A4B29EF9}">
      <dsp:nvSpPr>
        <dsp:cNvPr id="0" name=""/>
        <dsp:cNvSpPr/>
      </dsp:nvSpPr>
      <dsp:spPr>
        <a:xfrm>
          <a:off x="556799" y="3935"/>
          <a:ext cx="5546285" cy="1341075"/>
        </a:xfrm>
        <a:prstGeom prst="chevron">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60" tIns="11430" rIns="0" bIns="11430" numCol="1" spcCol="1270" anchor="ctr" anchorCtr="0">
          <a:noAutofit/>
        </a:bodyPr>
        <a:lstStyle/>
        <a:p>
          <a:pPr marL="0" lvl="0" indent="0" algn="ctr" defTabSz="800100">
            <a:lnSpc>
              <a:spcPct val="90000"/>
            </a:lnSpc>
            <a:spcBef>
              <a:spcPct val="0"/>
            </a:spcBef>
            <a:spcAft>
              <a:spcPct val="35000"/>
            </a:spcAft>
            <a:buNone/>
          </a:pPr>
          <a:r>
            <a:rPr lang="en-US" sz="1800" kern="1200" dirty="0"/>
            <a:t>After the bid opening, a bidder may withdraw his bid from consideration without forfeiture of his bid security when the provisions of </a:t>
          </a:r>
          <a:r>
            <a:rPr lang="en-US" sz="1800" kern="1200" dirty="0">
              <a:hlinkClick xmlns:r="http://schemas.openxmlformats.org/officeDocument/2006/relationships" r:id="rId1"/>
            </a:rPr>
            <a:t>GS143-129.1</a:t>
          </a:r>
          <a:r>
            <a:rPr lang="en-US" sz="1800" kern="1200" dirty="0"/>
            <a:t> are followed and applicable. </a:t>
          </a:r>
        </a:p>
      </dsp:txBody>
      <dsp:txXfrm>
        <a:off x="1227337" y="3935"/>
        <a:ext cx="4205210" cy="1341075"/>
      </dsp:txXfrm>
    </dsp:sp>
    <dsp:sp modelId="{D083160C-2081-4E0B-9578-44FEFE3AB8D7}">
      <dsp:nvSpPr>
        <dsp:cNvPr id="0" name=""/>
        <dsp:cNvSpPr/>
      </dsp:nvSpPr>
      <dsp:spPr>
        <a:xfrm>
          <a:off x="556799" y="1532761"/>
          <a:ext cx="5736081" cy="1341075"/>
        </a:xfrm>
        <a:prstGeom prst="chevron">
          <a:avLst/>
        </a:prstGeom>
        <a:gradFill rotWithShape="0">
          <a:gsLst>
            <a:gs pos="0">
              <a:schemeClr val="accent3">
                <a:hueOff val="1467708"/>
                <a:satOff val="1489"/>
                <a:lumOff val="915"/>
                <a:alphaOff val="0"/>
                <a:tint val="96000"/>
                <a:lumMod val="104000"/>
              </a:schemeClr>
            </a:gs>
            <a:gs pos="100000">
              <a:schemeClr val="accent3">
                <a:hueOff val="1467708"/>
                <a:satOff val="1489"/>
                <a:lumOff val="91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60" tIns="11430" rIns="0" bIns="11430" numCol="1" spcCol="1270" anchor="ctr" anchorCtr="0">
          <a:noAutofit/>
        </a:bodyPr>
        <a:lstStyle/>
        <a:p>
          <a:pPr marL="0" lvl="0" indent="0" algn="ctr" defTabSz="800100">
            <a:lnSpc>
              <a:spcPct val="90000"/>
            </a:lnSpc>
            <a:spcBef>
              <a:spcPct val="0"/>
            </a:spcBef>
            <a:spcAft>
              <a:spcPct val="35000"/>
            </a:spcAft>
            <a:buNone/>
          </a:pPr>
          <a:r>
            <a:rPr lang="en-US" sz="1800" kern="1200" dirty="0"/>
            <a:t>A written request must be made to the Owner or Designer prior to award of contract and no later than 72 hours after the bid opening.</a:t>
          </a:r>
        </a:p>
      </dsp:txBody>
      <dsp:txXfrm>
        <a:off x="1227337" y="1532761"/>
        <a:ext cx="4395006" cy="1341075"/>
      </dsp:txXfrm>
    </dsp:sp>
    <dsp:sp modelId="{06358D46-502A-482E-A367-B326BC713814}">
      <dsp:nvSpPr>
        <dsp:cNvPr id="0" name=""/>
        <dsp:cNvSpPr/>
      </dsp:nvSpPr>
      <dsp:spPr>
        <a:xfrm>
          <a:off x="5857031" y="1646752"/>
          <a:ext cx="3990409" cy="1113092"/>
        </a:xfrm>
        <a:prstGeom prst="chevron">
          <a:avLst/>
        </a:prstGeom>
        <a:solidFill>
          <a:schemeClr val="accent3">
            <a:tint val="40000"/>
            <a:alpha val="90000"/>
            <a:hueOff val="0"/>
            <a:satOff val="0"/>
            <a:lumOff val="0"/>
            <a:alphaOff val="0"/>
          </a:schemeClr>
        </a:solidFill>
        <a:ln w="9525" cap="rnd" cmpd="sng" algn="ctr">
          <a:solidFill>
            <a:schemeClr val="accent3">
              <a:tint val="40000"/>
              <a:alpha val="90000"/>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7780" tIns="8890" rIns="0" bIns="8890" numCol="1" spcCol="1270" anchor="ctr" anchorCtr="0">
          <a:noAutofit/>
        </a:bodyPr>
        <a:lstStyle/>
        <a:p>
          <a:pPr marL="0" lvl="0" indent="0" algn="ctr" defTabSz="622300">
            <a:lnSpc>
              <a:spcPct val="90000"/>
            </a:lnSpc>
            <a:spcBef>
              <a:spcPct val="0"/>
            </a:spcBef>
            <a:spcAft>
              <a:spcPct val="35000"/>
            </a:spcAft>
            <a:buNone/>
          </a:pPr>
          <a:r>
            <a:rPr lang="en-US" sz="1400" kern="1200"/>
            <a:t>The Owner or Designer will contact the State Construction Office. </a:t>
          </a:r>
        </a:p>
      </dsp:txBody>
      <dsp:txXfrm>
        <a:off x="6413577" y="1646752"/>
        <a:ext cx="2877317" cy="1113092"/>
      </dsp:txXfrm>
    </dsp:sp>
    <dsp:sp modelId="{46B242B8-6678-4DEB-B522-F1CE4F5B0B0F}">
      <dsp:nvSpPr>
        <dsp:cNvPr id="0" name=""/>
        <dsp:cNvSpPr/>
      </dsp:nvSpPr>
      <dsp:spPr>
        <a:xfrm>
          <a:off x="556799" y="3061587"/>
          <a:ext cx="5152948" cy="1341075"/>
        </a:xfrm>
        <a:prstGeom prst="chevron">
          <a:avLst/>
        </a:prstGeom>
        <a:gradFill rotWithShape="0">
          <a:gsLst>
            <a:gs pos="0">
              <a:schemeClr val="accent3">
                <a:hueOff val="2935417"/>
                <a:satOff val="2979"/>
                <a:lumOff val="1830"/>
                <a:alphaOff val="0"/>
                <a:tint val="96000"/>
                <a:lumMod val="104000"/>
              </a:schemeClr>
            </a:gs>
            <a:gs pos="100000">
              <a:schemeClr val="accent3">
                <a:hueOff val="2935417"/>
                <a:satOff val="2979"/>
                <a:lumOff val="183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60" tIns="11430" rIns="0" bIns="11430" numCol="1" spcCol="1270" anchor="ctr" anchorCtr="0">
          <a:noAutofit/>
        </a:bodyPr>
        <a:lstStyle/>
        <a:p>
          <a:pPr marL="0" lvl="0" indent="0" algn="ctr" defTabSz="800100">
            <a:lnSpc>
              <a:spcPct val="90000"/>
            </a:lnSpc>
            <a:spcBef>
              <a:spcPct val="0"/>
            </a:spcBef>
            <a:spcAft>
              <a:spcPct val="35000"/>
            </a:spcAft>
            <a:buNone/>
          </a:pPr>
          <a:r>
            <a:rPr lang="en-US" sz="1800" kern="1200" dirty="0"/>
            <a:t>A hearing will be held to determine if </a:t>
          </a:r>
          <a:r>
            <a:rPr lang="en-US" sz="1800" kern="1200" dirty="0">
              <a:hlinkClick xmlns:r="http://schemas.openxmlformats.org/officeDocument/2006/relationships" r:id="rId1"/>
            </a:rPr>
            <a:t>GS143-129.1 </a:t>
          </a:r>
          <a:r>
            <a:rPr lang="en-US" sz="1800" kern="1200" dirty="0"/>
            <a:t>is applicable and whether the bid security may be returned.</a:t>
          </a:r>
        </a:p>
      </dsp:txBody>
      <dsp:txXfrm>
        <a:off x="1227337" y="3061587"/>
        <a:ext cx="3811873" cy="1341075"/>
      </dsp:txXfrm>
    </dsp:sp>
    <dsp:sp modelId="{DD809219-4530-4DAA-B6D5-654E5FC0CF9F}">
      <dsp:nvSpPr>
        <dsp:cNvPr id="0" name=""/>
        <dsp:cNvSpPr/>
      </dsp:nvSpPr>
      <dsp:spPr>
        <a:xfrm>
          <a:off x="556799" y="4590413"/>
          <a:ext cx="6199423" cy="1341075"/>
        </a:xfrm>
        <a:prstGeom prst="chevron">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60" tIns="11430" rIns="0" bIns="11430" numCol="1" spcCol="1270" anchor="ctr" anchorCtr="0">
          <a:noAutofit/>
        </a:bodyPr>
        <a:lstStyle/>
        <a:p>
          <a:pPr marL="0" lvl="0" indent="0" algn="ctr" defTabSz="800100">
            <a:lnSpc>
              <a:spcPct val="90000"/>
            </a:lnSpc>
            <a:spcBef>
              <a:spcPct val="0"/>
            </a:spcBef>
            <a:spcAft>
              <a:spcPct val="35000"/>
            </a:spcAft>
            <a:buNone/>
          </a:pPr>
          <a:r>
            <a:rPr lang="en-US" sz="1800" kern="1200" dirty="0"/>
            <a:t>Once a letter requesting withdrawal is received, the bidder may no longer participate in the project in any manner. </a:t>
          </a:r>
        </a:p>
      </dsp:txBody>
      <dsp:txXfrm>
        <a:off x="1227337" y="4590413"/>
        <a:ext cx="4858348" cy="1341075"/>
      </dsp:txXfrm>
    </dsp:sp>
    <dsp:sp modelId="{E2CAAB8C-556B-4D80-AA8F-95725513EC90}">
      <dsp:nvSpPr>
        <dsp:cNvPr id="0" name=""/>
        <dsp:cNvSpPr/>
      </dsp:nvSpPr>
      <dsp:spPr>
        <a:xfrm>
          <a:off x="6320372" y="4704404"/>
          <a:ext cx="4397550" cy="1113092"/>
        </a:xfrm>
        <a:prstGeom prst="chevron">
          <a:avLst/>
        </a:prstGeom>
        <a:solidFill>
          <a:schemeClr val="accent3">
            <a:tint val="40000"/>
            <a:alpha val="90000"/>
            <a:hueOff val="3778867"/>
            <a:satOff val="5142"/>
            <a:lumOff val="697"/>
            <a:alphaOff val="0"/>
          </a:schemeClr>
        </a:solidFill>
        <a:ln w="9525" cap="rnd" cmpd="sng" algn="ctr">
          <a:solidFill>
            <a:schemeClr val="accent3">
              <a:tint val="40000"/>
              <a:alpha val="90000"/>
              <a:hueOff val="3778867"/>
              <a:satOff val="5142"/>
              <a:lumOff val="697"/>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7780" tIns="8890" rIns="0" bIns="8890" numCol="1" spcCol="1270" anchor="ctr" anchorCtr="0">
          <a:noAutofit/>
        </a:bodyPr>
        <a:lstStyle/>
        <a:p>
          <a:pPr marL="0" lvl="0" indent="0" algn="ctr" defTabSz="622300">
            <a:lnSpc>
              <a:spcPct val="90000"/>
            </a:lnSpc>
            <a:spcBef>
              <a:spcPct val="0"/>
            </a:spcBef>
            <a:spcAft>
              <a:spcPct val="35000"/>
            </a:spcAft>
            <a:buNone/>
          </a:pPr>
          <a:r>
            <a:rPr lang="en-US" sz="1400" kern="1200" dirty="0"/>
            <a:t>He may not be a supplier of materials or labor, subcontractor at any level or bid the project should it be re-bid, without the prior written approval of the Owner. </a:t>
          </a:r>
          <a:r>
            <a:rPr lang="en-US" sz="1400" kern="1200" dirty="0">
              <a:hlinkClick xmlns:r="http://schemas.openxmlformats.org/officeDocument/2006/relationships" r:id="rId1"/>
            </a:rPr>
            <a:t>GS143-129.1</a:t>
          </a:r>
          <a:endParaRPr lang="en-US" sz="1400" kern="1200" dirty="0"/>
        </a:p>
      </dsp:txBody>
      <dsp:txXfrm>
        <a:off x="6876918" y="4704404"/>
        <a:ext cx="3284458" cy="1113092"/>
      </dsp:txXfrm>
    </dsp:sp>
  </dsp:spTree>
</dsp:drawing>
</file>

<file path=ppt/diagrams/drawing2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58FF80-7382-4E0E-AF62-E07146C02C9D}">
      <dsp:nvSpPr>
        <dsp:cNvPr id="0" name=""/>
        <dsp:cNvSpPr/>
      </dsp:nvSpPr>
      <dsp:spPr>
        <a:xfrm>
          <a:off x="0" y="1194316"/>
          <a:ext cx="1080170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613 </a:t>
          </a:r>
          <a:endParaRPr lang="en-US" sz="6500" kern="1200"/>
        </a:p>
      </dsp:txBody>
      <dsp:txXfrm>
        <a:off x="76105" y="1270421"/>
        <a:ext cx="10649499" cy="1406815"/>
      </dsp:txXfrm>
    </dsp:sp>
    <dsp:sp modelId="{07E4E038-CBEB-4734-85C7-EA2A09A637B5}">
      <dsp:nvSpPr>
        <dsp:cNvPr id="0" name=""/>
        <dsp:cNvSpPr/>
      </dsp:nvSpPr>
      <dsp:spPr>
        <a:xfrm>
          <a:off x="0" y="2940542"/>
          <a:ext cx="1080170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Formal Opening of Bids</a:t>
          </a:r>
          <a:endParaRPr lang="en-US" sz="6500" kern="1200"/>
        </a:p>
      </dsp:txBody>
      <dsp:txXfrm>
        <a:off x="76105" y="3016647"/>
        <a:ext cx="10649499" cy="1406815"/>
      </dsp:txXfrm>
    </dsp:sp>
  </dsp:spTree>
</dsp:drawing>
</file>

<file path=ppt/diagrams/drawing2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969410-3F5D-4D4D-9E4A-307FB92A0266}">
      <dsp:nvSpPr>
        <dsp:cNvPr id="0" name=""/>
        <dsp:cNvSpPr/>
      </dsp:nvSpPr>
      <dsp:spPr>
        <a:xfrm>
          <a:off x="53" y="236968"/>
          <a:ext cx="5151612" cy="1492608"/>
        </a:xfrm>
        <a:prstGeom prst="rect">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63576" tIns="93472" rIns="163576" bIns="93472" numCol="1" spcCol="1270" anchor="ctr" anchorCtr="0">
          <a:noAutofit/>
        </a:bodyPr>
        <a:lstStyle/>
        <a:p>
          <a:pPr marL="0" lvl="0" indent="0" algn="ctr" defTabSz="1022350">
            <a:lnSpc>
              <a:spcPct val="90000"/>
            </a:lnSpc>
            <a:spcBef>
              <a:spcPct val="0"/>
            </a:spcBef>
            <a:spcAft>
              <a:spcPct val="35000"/>
            </a:spcAft>
            <a:buNone/>
          </a:pPr>
          <a:r>
            <a:rPr lang="en-US" sz="2300" kern="1200"/>
            <a:t>All bids shall be read aloud. </a:t>
          </a:r>
        </a:p>
      </dsp:txBody>
      <dsp:txXfrm>
        <a:off x="53" y="236968"/>
        <a:ext cx="5151612" cy="1492608"/>
      </dsp:txXfrm>
    </dsp:sp>
    <dsp:sp modelId="{CE6A5180-B993-4FF6-B221-564A0C6CBD1E}">
      <dsp:nvSpPr>
        <dsp:cNvPr id="0" name=""/>
        <dsp:cNvSpPr/>
      </dsp:nvSpPr>
      <dsp:spPr>
        <a:xfrm>
          <a:off x="53" y="1729576"/>
          <a:ext cx="5151612" cy="3977504"/>
        </a:xfrm>
        <a:prstGeom prst="rect">
          <a:avLst/>
        </a:prstGeom>
        <a:solidFill>
          <a:schemeClr val="accent2">
            <a:tint val="40000"/>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2682" tIns="122682" rIns="163576" bIns="184023" numCol="1" spcCol="1270" anchor="t" anchorCtr="0">
          <a:noAutofit/>
        </a:bodyPr>
        <a:lstStyle/>
        <a:p>
          <a:pPr marL="228600" lvl="1" indent="-228600" algn="l" defTabSz="1022350">
            <a:lnSpc>
              <a:spcPct val="90000"/>
            </a:lnSpc>
            <a:spcBef>
              <a:spcPct val="0"/>
            </a:spcBef>
            <a:spcAft>
              <a:spcPct val="15000"/>
            </a:spcAft>
            <a:buChar char="•"/>
          </a:pPr>
          <a:r>
            <a:rPr lang="en-US" sz="2300" kern="1200"/>
            <a:t>The Designer/Owner/CM shall state the name of bidder, license number if applicable, bid security, base bid and all alternates. </a:t>
          </a:r>
        </a:p>
        <a:p>
          <a:pPr marL="228600" lvl="1" indent="-228600" algn="l" defTabSz="1022350">
            <a:lnSpc>
              <a:spcPct val="90000"/>
            </a:lnSpc>
            <a:spcBef>
              <a:spcPct val="0"/>
            </a:spcBef>
            <a:spcAft>
              <a:spcPct val="15000"/>
            </a:spcAft>
            <a:buChar char="•"/>
          </a:pPr>
          <a:r>
            <a:rPr lang="en-US" sz="2300" kern="1200"/>
            <a:t>Unit prices are not typically read as they are not considered in the award of the contract. </a:t>
          </a:r>
        </a:p>
        <a:p>
          <a:pPr marL="228600" lvl="1" indent="-228600" algn="l" defTabSz="1022350">
            <a:lnSpc>
              <a:spcPct val="90000"/>
            </a:lnSpc>
            <a:spcBef>
              <a:spcPct val="0"/>
            </a:spcBef>
            <a:spcAft>
              <a:spcPct val="15000"/>
            </a:spcAft>
            <a:buChar char="•"/>
          </a:pPr>
          <a:r>
            <a:rPr lang="en-US" sz="2300" kern="1200"/>
            <a:t>Any irregularities noted should also be stated during the reading of bids. </a:t>
          </a:r>
        </a:p>
      </dsp:txBody>
      <dsp:txXfrm>
        <a:off x="53" y="1729576"/>
        <a:ext cx="5151612" cy="3977504"/>
      </dsp:txXfrm>
    </dsp:sp>
    <dsp:sp modelId="{0BC36997-8CA6-45AF-BB8F-5E0579D2E3B0}">
      <dsp:nvSpPr>
        <dsp:cNvPr id="0" name=""/>
        <dsp:cNvSpPr/>
      </dsp:nvSpPr>
      <dsp:spPr>
        <a:xfrm>
          <a:off x="5872892" y="236968"/>
          <a:ext cx="5151612" cy="1492608"/>
        </a:xfrm>
        <a:prstGeom prst="rect">
          <a:avLst/>
        </a:prstGeom>
        <a:solidFill>
          <a:schemeClr val="accent2">
            <a:hueOff val="2106078"/>
            <a:satOff val="-24199"/>
            <a:lumOff val="11766"/>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63576" tIns="93472" rIns="163576" bIns="93472" numCol="1" spcCol="1270" anchor="ctr" anchorCtr="0">
          <a:noAutofit/>
        </a:bodyPr>
        <a:lstStyle/>
        <a:p>
          <a:pPr marL="0" lvl="0" indent="0" algn="ctr" defTabSz="1022350">
            <a:lnSpc>
              <a:spcPct val="90000"/>
            </a:lnSpc>
            <a:spcBef>
              <a:spcPct val="0"/>
            </a:spcBef>
            <a:spcAft>
              <a:spcPct val="35000"/>
            </a:spcAft>
            <a:buNone/>
          </a:pPr>
          <a:r>
            <a:rPr lang="en-US" sz="2300" kern="1200"/>
            <a:t>No announcements on low bidder(s) or decisions on irregularities should be made at the bid opening. </a:t>
          </a:r>
        </a:p>
      </dsp:txBody>
      <dsp:txXfrm>
        <a:off x="5872892" y="236968"/>
        <a:ext cx="5151612" cy="1492608"/>
      </dsp:txXfrm>
    </dsp:sp>
    <dsp:sp modelId="{F096EE25-229C-434E-8458-6607C4ED9C96}">
      <dsp:nvSpPr>
        <dsp:cNvPr id="0" name=""/>
        <dsp:cNvSpPr/>
      </dsp:nvSpPr>
      <dsp:spPr>
        <a:xfrm>
          <a:off x="5872892" y="1729576"/>
          <a:ext cx="5151612" cy="3977504"/>
        </a:xfrm>
        <a:prstGeom prst="rect">
          <a:avLst/>
        </a:prstGeom>
        <a:solidFill>
          <a:schemeClr val="accent2">
            <a:tint val="40000"/>
            <a:alpha val="90000"/>
            <a:hueOff val="2769554"/>
            <a:satOff val="-7883"/>
            <a:lumOff val="908"/>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22682" tIns="122682" rIns="163576" bIns="184023" numCol="1" spcCol="1270" anchor="t" anchorCtr="0">
          <a:noAutofit/>
        </a:bodyPr>
        <a:lstStyle/>
        <a:p>
          <a:pPr marL="228600" lvl="1" indent="-228600" algn="l" defTabSz="1022350">
            <a:lnSpc>
              <a:spcPct val="90000"/>
            </a:lnSpc>
            <a:spcBef>
              <a:spcPct val="0"/>
            </a:spcBef>
            <a:spcAft>
              <a:spcPct val="15000"/>
            </a:spcAft>
            <a:buChar char="•"/>
          </a:pPr>
          <a:r>
            <a:rPr lang="en-US" sz="2300" kern="1200"/>
            <a:t>State that bids will be reviewed and validated and decisions will be made public at a later time.</a:t>
          </a:r>
        </a:p>
      </dsp:txBody>
      <dsp:txXfrm>
        <a:off x="5872892" y="1729576"/>
        <a:ext cx="5151612" cy="3977504"/>
      </dsp:txXfrm>
    </dsp:sp>
  </dsp:spTree>
</dsp:drawing>
</file>

<file path=ppt/diagrams/drawing2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D40FB2-0DCB-466E-BBD0-DEE002688619}">
      <dsp:nvSpPr>
        <dsp:cNvPr id="0" name=""/>
        <dsp:cNvSpPr/>
      </dsp:nvSpPr>
      <dsp:spPr>
        <a:xfrm>
          <a:off x="0" y="573893"/>
          <a:ext cx="10515600" cy="151105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0030" tIns="240030" rIns="240030" bIns="240030" numCol="1" spcCol="1270" anchor="ctr" anchorCtr="0">
          <a:noAutofit/>
        </a:bodyPr>
        <a:lstStyle/>
        <a:p>
          <a:pPr marL="0" lvl="0" indent="0" algn="ctr" defTabSz="2800350">
            <a:lnSpc>
              <a:spcPct val="90000"/>
            </a:lnSpc>
            <a:spcBef>
              <a:spcPct val="0"/>
            </a:spcBef>
            <a:spcAft>
              <a:spcPct val="35000"/>
            </a:spcAft>
            <a:buNone/>
          </a:pPr>
          <a:r>
            <a:rPr lang="en-US" sz="6300" b="1" kern="1200"/>
            <a:t>Section 614 </a:t>
          </a:r>
          <a:endParaRPr lang="en-US" sz="6300" kern="1200"/>
        </a:p>
      </dsp:txBody>
      <dsp:txXfrm>
        <a:off x="73764" y="647657"/>
        <a:ext cx="10368072" cy="1363527"/>
      </dsp:txXfrm>
    </dsp:sp>
    <dsp:sp modelId="{E02B87BB-9D5B-48E9-ADA8-B1E87D3230E6}">
      <dsp:nvSpPr>
        <dsp:cNvPr id="0" name=""/>
        <dsp:cNvSpPr/>
      </dsp:nvSpPr>
      <dsp:spPr>
        <a:xfrm>
          <a:off x="0" y="2266389"/>
          <a:ext cx="10515600" cy="151105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0030" tIns="240030" rIns="240030" bIns="240030" numCol="1" spcCol="1270" anchor="ctr" anchorCtr="0">
          <a:noAutofit/>
        </a:bodyPr>
        <a:lstStyle/>
        <a:p>
          <a:pPr marL="0" lvl="0" indent="0" algn="ctr" defTabSz="2800350">
            <a:lnSpc>
              <a:spcPct val="90000"/>
            </a:lnSpc>
            <a:spcBef>
              <a:spcPct val="0"/>
            </a:spcBef>
            <a:spcAft>
              <a:spcPct val="35000"/>
            </a:spcAft>
            <a:buNone/>
          </a:pPr>
          <a:r>
            <a:rPr lang="en-US" sz="6300" b="1" kern="1200"/>
            <a:t>Formal Re-Advertisement</a:t>
          </a:r>
          <a:endParaRPr lang="en-US" sz="6300" kern="1200"/>
        </a:p>
      </dsp:txBody>
      <dsp:txXfrm>
        <a:off x="73764" y="2340153"/>
        <a:ext cx="10368072" cy="1363527"/>
      </dsp:txXfrm>
    </dsp:sp>
  </dsp:spTree>
</dsp:drawing>
</file>

<file path=ppt/diagrams/drawing2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33B5B2-471B-43E2-AC33-E8A505D1F6EC}">
      <dsp:nvSpPr>
        <dsp:cNvPr id="0" name=""/>
        <dsp:cNvSpPr/>
      </dsp:nvSpPr>
      <dsp:spPr>
        <a:xfrm rot="16200000">
          <a:off x="-1889025" y="1895016"/>
          <a:ext cx="5892292" cy="2102258"/>
        </a:xfrm>
        <a:prstGeom prst="flowChartManualOperation">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791" bIns="0" numCol="1" spcCol="1270" anchor="ctr" anchorCtr="0">
          <a:noAutofit/>
        </a:bodyPr>
        <a:lstStyle/>
        <a:p>
          <a:pPr marL="0" lvl="0" indent="0" algn="ctr" defTabSz="844550">
            <a:lnSpc>
              <a:spcPct val="90000"/>
            </a:lnSpc>
            <a:spcBef>
              <a:spcPct val="0"/>
            </a:spcBef>
            <a:spcAft>
              <a:spcPct val="35000"/>
            </a:spcAft>
            <a:buNone/>
          </a:pPr>
          <a:r>
            <a:rPr lang="en-US" sz="1900" kern="1200"/>
            <a:t>If insufficient bids are received at the first bid opening, a new bid date may be set as early as possible; however, the minimum advertising period shall be seven (7) days. </a:t>
          </a:r>
        </a:p>
      </dsp:txBody>
      <dsp:txXfrm rot="5400000">
        <a:off x="5992" y="1178457"/>
        <a:ext cx="2102258" cy="3535376"/>
      </dsp:txXfrm>
    </dsp:sp>
    <dsp:sp modelId="{EEC55A8A-23EC-4162-B4BD-4CA1F82E5173}">
      <dsp:nvSpPr>
        <dsp:cNvPr id="0" name=""/>
        <dsp:cNvSpPr/>
      </dsp:nvSpPr>
      <dsp:spPr>
        <a:xfrm rot="16200000">
          <a:off x="370902" y="1895016"/>
          <a:ext cx="5892292" cy="2102258"/>
        </a:xfrm>
        <a:prstGeom prst="flowChartManualOperation">
          <a:avLst/>
        </a:prstGeom>
        <a:gradFill rotWithShape="0">
          <a:gsLst>
            <a:gs pos="0">
              <a:schemeClr val="accent4">
                <a:hueOff val="-3870187"/>
                <a:satOff val="4298"/>
                <a:lumOff val="-3284"/>
                <a:alphaOff val="0"/>
                <a:tint val="96000"/>
                <a:lumMod val="104000"/>
              </a:schemeClr>
            </a:gs>
            <a:gs pos="100000">
              <a:schemeClr val="accent4">
                <a:hueOff val="-3870187"/>
                <a:satOff val="4298"/>
                <a:lumOff val="-3284"/>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791" bIns="0" numCol="1" spcCol="1270" anchor="ctr" anchorCtr="0">
          <a:noAutofit/>
        </a:bodyPr>
        <a:lstStyle/>
        <a:p>
          <a:pPr marL="0" lvl="0" indent="0" algn="ctr" defTabSz="844550">
            <a:lnSpc>
              <a:spcPct val="90000"/>
            </a:lnSpc>
            <a:spcBef>
              <a:spcPct val="0"/>
            </a:spcBef>
            <a:spcAft>
              <a:spcPct val="35000"/>
            </a:spcAft>
            <a:buNone/>
          </a:pPr>
          <a:r>
            <a:rPr lang="en-US" sz="1900" kern="1200"/>
            <a:t>Note that this period must be 7 days elapsed time after reposting the advertisement, not necessarily 7 days from the initial bid opening date. </a:t>
          </a:r>
        </a:p>
      </dsp:txBody>
      <dsp:txXfrm rot="5400000">
        <a:off x="2265919" y="1178457"/>
        <a:ext cx="2102258" cy="3535376"/>
      </dsp:txXfrm>
    </dsp:sp>
    <dsp:sp modelId="{F4BFA58C-7A3F-4DCD-9FF2-DD5E70B8BF3C}">
      <dsp:nvSpPr>
        <dsp:cNvPr id="0" name=""/>
        <dsp:cNvSpPr/>
      </dsp:nvSpPr>
      <dsp:spPr>
        <a:xfrm rot="16200000">
          <a:off x="2630830" y="1895016"/>
          <a:ext cx="5892292" cy="2102258"/>
        </a:xfrm>
        <a:prstGeom prst="flowChartManualOperation">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791" bIns="0" numCol="1" spcCol="1270" anchor="ctr" anchorCtr="0">
          <a:noAutofit/>
        </a:bodyPr>
        <a:lstStyle/>
        <a:p>
          <a:pPr marL="0" lvl="0" indent="0" algn="ctr" defTabSz="844550">
            <a:lnSpc>
              <a:spcPct val="90000"/>
            </a:lnSpc>
            <a:spcBef>
              <a:spcPct val="0"/>
            </a:spcBef>
            <a:spcAft>
              <a:spcPct val="35000"/>
            </a:spcAft>
            <a:buNone/>
          </a:pPr>
          <a:r>
            <a:rPr lang="en-US" sz="1900" kern="1200"/>
            <a:t>At the re-bid, any number of bids received may be opened. </a:t>
          </a:r>
        </a:p>
      </dsp:txBody>
      <dsp:txXfrm rot="5400000">
        <a:off x="4525847" y="1178457"/>
        <a:ext cx="2102258" cy="3535376"/>
      </dsp:txXfrm>
    </dsp:sp>
    <dsp:sp modelId="{22330ADF-2827-4D08-9960-69EF9446A3EA}">
      <dsp:nvSpPr>
        <dsp:cNvPr id="0" name=""/>
        <dsp:cNvSpPr/>
      </dsp:nvSpPr>
      <dsp:spPr>
        <a:xfrm rot="16200000">
          <a:off x="4890759" y="1895016"/>
          <a:ext cx="5892292" cy="2102258"/>
        </a:xfrm>
        <a:prstGeom prst="flowChartManualOperation">
          <a:avLst/>
        </a:prstGeom>
        <a:gradFill rotWithShape="0">
          <a:gsLst>
            <a:gs pos="0">
              <a:schemeClr val="accent4">
                <a:hueOff val="-11610562"/>
                <a:satOff val="12893"/>
                <a:lumOff val="-9853"/>
                <a:alphaOff val="0"/>
                <a:tint val="96000"/>
                <a:lumMod val="104000"/>
              </a:schemeClr>
            </a:gs>
            <a:gs pos="100000">
              <a:schemeClr val="accent4">
                <a:hueOff val="-11610562"/>
                <a:satOff val="12893"/>
                <a:lumOff val="-985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791" bIns="0" numCol="1" spcCol="1270" anchor="ctr" anchorCtr="0">
          <a:noAutofit/>
        </a:bodyPr>
        <a:lstStyle/>
        <a:p>
          <a:pPr marL="0" lvl="0" indent="0" algn="ctr" defTabSz="844550">
            <a:lnSpc>
              <a:spcPct val="90000"/>
            </a:lnSpc>
            <a:spcBef>
              <a:spcPct val="0"/>
            </a:spcBef>
            <a:spcAft>
              <a:spcPct val="35000"/>
            </a:spcAft>
            <a:buNone/>
          </a:pPr>
          <a:r>
            <a:rPr lang="en-US" sz="1900" kern="1200"/>
            <a:t>This is the only occasion, insufficient number of bids at first opening, that less than 3 bids may be opened. </a:t>
          </a:r>
        </a:p>
      </dsp:txBody>
      <dsp:txXfrm rot="5400000">
        <a:off x="6785776" y="1178457"/>
        <a:ext cx="2102258" cy="3535376"/>
      </dsp:txXfrm>
    </dsp:sp>
    <dsp:sp modelId="{79786677-926E-42DC-B962-220AA2318551}">
      <dsp:nvSpPr>
        <dsp:cNvPr id="0" name=""/>
        <dsp:cNvSpPr/>
      </dsp:nvSpPr>
      <dsp:spPr>
        <a:xfrm rot="16200000">
          <a:off x="7150687" y="1895016"/>
          <a:ext cx="5892292" cy="2102258"/>
        </a:xfrm>
        <a:prstGeom prst="flowChartManualOperation">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791" bIns="0" numCol="1" spcCol="1270" anchor="ctr" anchorCtr="0">
          <a:noAutofit/>
        </a:bodyPr>
        <a:lstStyle/>
        <a:p>
          <a:pPr marL="0" lvl="0" indent="0" algn="ctr" defTabSz="844550">
            <a:lnSpc>
              <a:spcPct val="90000"/>
            </a:lnSpc>
            <a:spcBef>
              <a:spcPct val="0"/>
            </a:spcBef>
            <a:spcAft>
              <a:spcPct val="35000"/>
            </a:spcAft>
            <a:buNone/>
          </a:pPr>
          <a:r>
            <a:rPr lang="en-US" sz="1900" kern="1200"/>
            <a:t>Bid Postponement by addendum, cancellation or rejection of bids, and a second bidding after a scope change are not considered a re-bids.</a:t>
          </a:r>
        </a:p>
      </dsp:txBody>
      <dsp:txXfrm rot="5400000">
        <a:off x="9045704" y="1178457"/>
        <a:ext cx="2102258" cy="3535376"/>
      </dsp:txXfrm>
    </dsp:sp>
  </dsp:spTree>
</dsp:drawing>
</file>

<file path=ppt/diagrams/drawing2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34BA2B-280B-4DAB-BDF6-6B19A977F7BA}">
      <dsp:nvSpPr>
        <dsp:cNvPr id="0" name=""/>
        <dsp:cNvSpPr/>
      </dsp:nvSpPr>
      <dsp:spPr>
        <a:xfrm>
          <a:off x="0" y="1133931"/>
          <a:ext cx="10767204"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615 </a:t>
          </a:r>
          <a:endParaRPr lang="en-US" sz="6500" kern="1200"/>
        </a:p>
      </dsp:txBody>
      <dsp:txXfrm>
        <a:off x="76105" y="1210036"/>
        <a:ext cx="10614994" cy="1406815"/>
      </dsp:txXfrm>
    </dsp:sp>
    <dsp:sp modelId="{249C0802-5048-495B-8298-64A1BF165CD3}">
      <dsp:nvSpPr>
        <dsp:cNvPr id="0" name=""/>
        <dsp:cNvSpPr/>
      </dsp:nvSpPr>
      <dsp:spPr>
        <a:xfrm>
          <a:off x="0" y="2880157"/>
          <a:ext cx="10767204"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Negotiations</a:t>
          </a:r>
          <a:endParaRPr lang="en-US" sz="6500" kern="1200"/>
        </a:p>
      </dsp:txBody>
      <dsp:txXfrm>
        <a:off x="76105" y="2956262"/>
        <a:ext cx="10614994" cy="1406815"/>
      </dsp:txXfrm>
    </dsp:sp>
  </dsp:spTree>
</dsp:drawing>
</file>

<file path=ppt/diagrams/drawing2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371B19-5525-4596-8788-F8062F61036D}">
      <dsp:nvSpPr>
        <dsp:cNvPr id="0" name=""/>
        <dsp:cNvSpPr/>
      </dsp:nvSpPr>
      <dsp:spPr>
        <a:xfrm>
          <a:off x="0" y="1357310"/>
          <a:ext cx="10808898" cy="3160417"/>
        </a:xfrm>
        <a:prstGeom prst="roundRect">
          <a:avLst>
            <a:gd name="adj" fmla="val 10000"/>
          </a:avLst>
        </a:prstGeom>
        <a:solidFill>
          <a:schemeClr val="accent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1435" tIns="34290" rIns="51435" bIns="34290" numCol="1" spcCol="1270" anchor="ctr" anchorCtr="0">
          <a:noAutofit/>
        </a:bodyPr>
        <a:lstStyle/>
        <a:p>
          <a:pPr marL="0" lvl="0" indent="0" algn="ctr" defTabSz="1200150">
            <a:lnSpc>
              <a:spcPct val="90000"/>
            </a:lnSpc>
            <a:spcBef>
              <a:spcPct val="0"/>
            </a:spcBef>
            <a:spcAft>
              <a:spcPct val="35000"/>
            </a:spcAft>
            <a:buNone/>
          </a:pPr>
          <a:r>
            <a:rPr lang="en-US" sz="2700" kern="1200" dirty="0">
              <a:hlinkClick xmlns:r="http://schemas.openxmlformats.org/officeDocument/2006/relationships" r:id="rId1"/>
            </a:rPr>
            <a:t>GS143-129</a:t>
          </a:r>
          <a:r>
            <a:rPr lang="en-US" sz="2700" kern="1200" dirty="0"/>
            <a:t> states “In the event the lowest responsible bids are in excess of the funds available for the project or purchase, the responsible board or governing body is authorized to enter into negotiations with the lowest responsible bidder above mentioned, making reasonable changes in the plans and specifications as may be necessary to bring the contract price within the funds available…”</a:t>
          </a:r>
        </a:p>
      </dsp:txBody>
      <dsp:txXfrm>
        <a:off x="92565" y="1449875"/>
        <a:ext cx="10623768" cy="2975287"/>
      </dsp:txXfrm>
    </dsp:sp>
  </dsp:spTree>
</dsp:drawing>
</file>

<file path=ppt/diagrams/drawing2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8122A3-347E-488C-983C-79C01D5F6609}">
      <dsp:nvSpPr>
        <dsp:cNvPr id="0" name=""/>
        <dsp:cNvSpPr/>
      </dsp:nvSpPr>
      <dsp:spPr>
        <a:xfrm rot="5400000">
          <a:off x="1137053" y="368989"/>
          <a:ext cx="2981953" cy="4961903"/>
        </a:xfrm>
        <a:prstGeom prst="corner">
          <a:avLst>
            <a:gd name="adj1" fmla="val 16120"/>
            <a:gd name="adj2" fmla="val 1611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848AB69D-06FF-4D88-B3BA-91325316524C}">
      <dsp:nvSpPr>
        <dsp:cNvPr id="0" name=""/>
        <dsp:cNvSpPr/>
      </dsp:nvSpPr>
      <dsp:spPr>
        <a:xfrm>
          <a:off x="639290" y="1851529"/>
          <a:ext cx="4479634" cy="39266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490" tIns="110490" rIns="110490" bIns="110490" numCol="1" spcCol="1270" anchor="t" anchorCtr="0">
          <a:noAutofit/>
        </a:bodyPr>
        <a:lstStyle/>
        <a:p>
          <a:pPr marL="0" lvl="0" indent="0" algn="l" defTabSz="1289050">
            <a:lnSpc>
              <a:spcPct val="90000"/>
            </a:lnSpc>
            <a:spcBef>
              <a:spcPct val="0"/>
            </a:spcBef>
            <a:spcAft>
              <a:spcPct val="35000"/>
            </a:spcAft>
            <a:buNone/>
          </a:pPr>
          <a:r>
            <a:rPr lang="en-US" sz="2900" kern="1200"/>
            <a:t>The State Construction Office considers a 10-15% reduction of the bid price as being “reasonable changes” to the project. </a:t>
          </a:r>
        </a:p>
      </dsp:txBody>
      <dsp:txXfrm>
        <a:off x="639290" y="1851529"/>
        <a:ext cx="4479634" cy="3926662"/>
      </dsp:txXfrm>
    </dsp:sp>
    <dsp:sp modelId="{DBBE082F-786D-47F0-A91A-F1BAB4C4C6EA}">
      <dsp:nvSpPr>
        <dsp:cNvPr id="0" name=""/>
        <dsp:cNvSpPr/>
      </dsp:nvSpPr>
      <dsp:spPr>
        <a:xfrm>
          <a:off x="4273711" y="3688"/>
          <a:ext cx="845214" cy="845214"/>
        </a:xfrm>
        <a:prstGeom prst="triangle">
          <a:avLst>
            <a:gd name="adj" fmla="val 100000"/>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13FF9420-4188-4474-8A02-3C567F46188D}">
      <dsp:nvSpPr>
        <dsp:cNvPr id="0" name=""/>
        <dsp:cNvSpPr/>
      </dsp:nvSpPr>
      <dsp:spPr>
        <a:xfrm rot="5400000">
          <a:off x="6621000" y="-988018"/>
          <a:ext cx="2981953" cy="4961903"/>
        </a:xfrm>
        <a:prstGeom prst="corner">
          <a:avLst>
            <a:gd name="adj1" fmla="val 16120"/>
            <a:gd name="adj2" fmla="val 16110"/>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60039F3C-D763-4D1B-940A-B1B843817602}">
      <dsp:nvSpPr>
        <dsp:cNvPr id="0" name=""/>
        <dsp:cNvSpPr/>
      </dsp:nvSpPr>
      <dsp:spPr>
        <a:xfrm>
          <a:off x="6123238" y="494521"/>
          <a:ext cx="4479634" cy="39266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490" tIns="110490" rIns="110490" bIns="110490" numCol="1" spcCol="1270" anchor="t" anchorCtr="0">
          <a:noAutofit/>
        </a:bodyPr>
        <a:lstStyle/>
        <a:p>
          <a:pPr marL="0" lvl="0" indent="0" algn="l" defTabSz="1289050">
            <a:lnSpc>
              <a:spcPct val="90000"/>
            </a:lnSpc>
            <a:spcBef>
              <a:spcPct val="0"/>
            </a:spcBef>
            <a:spcAft>
              <a:spcPct val="35000"/>
            </a:spcAft>
            <a:buNone/>
          </a:pPr>
          <a:r>
            <a:rPr lang="en-US" sz="2900" kern="1200"/>
            <a:t>In general, if negotiation requires more than a 15% reduction, a better value may be received by making changes to the project and re-bidding.</a:t>
          </a:r>
        </a:p>
      </dsp:txBody>
      <dsp:txXfrm>
        <a:off x="6123238" y="494521"/>
        <a:ext cx="4479634" cy="3926662"/>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088D8F-F054-43EA-80A1-D11B1285F355}">
      <dsp:nvSpPr>
        <dsp:cNvPr id="0" name=""/>
        <dsp:cNvSpPr/>
      </dsp:nvSpPr>
      <dsp:spPr>
        <a:xfrm>
          <a:off x="1345" y="1707400"/>
          <a:ext cx="5246539" cy="3147923"/>
        </a:xfrm>
        <a:prstGeom prst="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en-US" sz="3500" kern="1200" dirty="0"/>
            <a:t>The State Construction Office is organized into three sections with general responsibilities described below. </a:t>
          </a:r>
        </a:p>
      </dsp:txBody>
      <dsp:txXfrm>
        <a:off x="1345" y="1707400"/>
        <a:ext cx="5246539" cy="3147923"/>
      </dsp:txXfrm>
    </dsp:sp>
    <dsp:sp modelId="{DF755164-704B-4FF6-B8CF-B3D83232C341}">
      <dsp:nvSpPr>
        <dsp:cNvPr id="0" name=""/>
        <dsp:cNvSpPr/>
      </dsp:nvSpPr>
      <dsp:spPr>
        <a:xfrm>
          <a:off x="5772538" y="1707400"/>
          <a:ext cx="5246539" cy="3147923"/>
        </a:xfrm>
        <a:prstGeom prst="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en-US" sz="3500" kern="1200"/>
            <a:t>A staff listing is available on the State Construction website under </a:t>
          </a:r>
          <a:r>
            <a:rPr lang="en-US" sz="3500" kern="1200">
              <a:hlinkClick xmlns:r="http://schemas.openxmlformats.org/officeDocument/2006/relationships" r:id="rId1"/>
            </a:rPr>
            <a:t>Contact Us-SCO Staff Listing</a:t>
          </a:r>
          <a:r>
            <a:rPr lang="en-US" sz="3500" b="1" kern="1200"/>
            <a:t>.</a:t>
          </a:r>
          <a:endParaRPr lang="en-US" sz="3500" kern="1200"/>
        </a:p>
      </dsp:txBody>
      <dsp:txXfrm>
        <a:off x="5772538" y="1707400"/>
        <a:ext cx="5246539" cy="3147923"/>
      </dsp:txXfrm>
    </dsp:sp>
  </dsp:spTree>
</dsp:drawing>
</file>

<file path=ppt/diagrams/drawing2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633893-857A-4713-837C-6D31ED2CD601}">
      <dsp:nvSpPr>
        <dsp:cNvPr id="0" name=""/>
        <dsp:cNvSpPr/>
      </dsp:nvSpPr>
      <dsp:spPr>
        <a:xfrm>
          <a:off x="516350" y="15416"/>
          <a:ext cx="5637171" cy="5637171"/>
        </a:xfrm>
        <a:prstGeom prst="ellipse">
          <a:avLst/>
        </a:prstGeom>
        <a:gradFill rotWithShape="0">
          <a:gsLst>
            <a:gs pos="0">
              <a:schemeClr val="lt1">
                <a:alpha val="50000"/>
                <a:hueOff val="0"/>
                <a:satOff val="0"/>
                <a:lumOff val="0"/>
                <a:alphaOff val="0"/>
                <a:tint val="96000"/>
                <a:lumMod val="104000"/>
              </a:schemeClr>
            </a:gs>
            <a:gs pos="100000">
              <a:schemeClr val="lt1">
                <a:alpha val="5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tx1"/>
        </a:fontRef>
      </dsp:style>
      <dsp:txBody>
        <a:bodyPr spcFirstLastPara="0" vert="horz" wrap="square" lIns="0" tIns="0" rIns="0" bIns="0" numCol="1" spcCol="1270" anchor="ctr" anchorCtr="0">
          <a:noAutofit/>
        </a:bodyPr>
        <a:lstStyle/>
        <a:p>
          <a:pPr marL="0" lvl="0" indent="0" algn="ctr" defTabSz="933450">
            <a:lnSpc>
              <a:spcPct val="90000"/>
            </a:lnSpc>
            <a:spcBef>
              <a:spcPct val="0"/>
            </a:spcBef>
            <a:spcAft>
              <a:spcPct val="35000"/>
            </a:spcAft>
            <a:buNone/>
          </a:pPr>
          <a:r>
            <a:rPr lang="en-US" sz="2100" kern="1200"/>
            <a:t>If a contract cannot be awarded under the above conditions, the board or governing body is authorized to re-advertise, as herein provided, after having made such changes in plans and specifications as may be necessary to bring the cost of the project or purchase within the funds available. </a:t>
          </a:r>
        </a:p>
      </dsp:txBody>
      <dsp:txXfrm>
        <a:off x="1303523" y="680160"/>
        <a:ext cx="3250260" cy="4307683"/>
      </dsp:txXfrm>
    </dsp:sp>
    <dsp:sp modelId="{A70095F8-01FB-45FC-9322-00D5FAFECCE9}">
      <dsp:nvSpPr>
        <dsp:cNvPr id="0" name=""/>
        <dsp:cNvSpPr/>
      </dsp:nvSpPr>
      <dsp:spPr>
        <a:xfrm>
          <a:off x="4579176" y="15416"/>
          <a:ext cx="5637171" cy="5637171"/>
        </a:xfrm>
        <a:prstGeom prst="ellipse">
          <a:avLst/>
        </a:prstGeom>
        <a:gradFill rotWithShape="0">
          <a:gsLst>
            <a:gs pos="0">
              <a:schemeClr val="lt1">
                <a:alpha val="50000"/>
                <a:hueOff val="0"/>
                <a:satOff val="0"/>
                <a:lumOff val="0"/>
                <a:alphaOff val="0"/>
                <a:tint val="96000"/>
                <a:lumMod val="104000"/>
              </a:schemeClr>
            </a:gs>
            <a:gs pos="100000">
              <a:schemeClr val="lt1">
                <a:alpha val="5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tx1"/>
        </a:fontRef>
      </dsp:style>
      <dsp:txBody>
        <a:bodyPr spcFirstLastPara="0" vert="horz" wrap="square" lIns="0" tIns="0" rIns="0" bIns="0" numCol="1" spcCol="1270" anchor="ctr" anchorCtr="0">
          <a:noAutofit/>
        </a:bodyPr>
        <a:lstStyle/>
        <a:p>
          <a:pPr marL="0" lvl="0" indent="0" algn="ctr" defTabSz="933450">
            <a:lnSpc>
              <a:spcPct val="90000"/>
            </a:lnSpc>
            <a:spcBef>
              <a:spcPct val="0"/>
            </a:spcBef>
            <a:spcAft>
              <a:spcPct val="35000"/>
            </a:spcAft>
            <a:buNone/>
          </a:pPr>
          <a:r>
            <a:rPr lang="en-US" sz="2100" kern="1200"/>
            <a:t>Changes are subject to approval by the reviewing authorities.</a:t>
          </a:r>
        </a:p>
      </dsp:txBody>
      <dsp:txXfrm>
        <a:off x="6178914" y="680160"/>
        <a:ext cx="3250260" cy="4307683"/>
      </dsp:txXfrm>
    </dsp:sp>
  </dsp:spTree>
</dsp:drawing>
</file>

<file path=ppt/diagrams/drawing2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A76DD9-FB54-4E9D-A1ED-0AD4F6DD7B1E}">
      <dsp:nvSpPr>
        <dsp:cNvPr id="0" name=""/>
        <dsp:cNvSpPr/>
      </dsp:nvSpPr>
      <dsp:spPr>
        <a:xfrm>
          <a:off x="0" y="179833"/>
          <a:ext cx="10715445"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616 </a:t>
          </a:r>
          <a:endParaRPr lang="en-US" sz="6500" kern="1200"/>
        </a:p>
      </dsp:txBody>
      <dsp:txXfrm>
        <a:off x="126049" y="305882"/>
        <a:ext cx="10463347" cy="2330037"/>
      </dsp:txXfrm>
    </dsp:sp>
    <dsp:sp modelId="{1907B1A2-9477-4081-A48E-40BB45897AD6}">
      <dsp:nvSpPr>
        <dsp:cNvPr id="0" name=""/>
        <dsp:cNvSpPr/>
      </dsp:nvSpPr>
      <dsp:spPr>
        <a:xfrm>
          <a:off x="0" y="2949168"/>
          <a:ext cx="10715445"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Form of Formal Construction Contracts</a:t>
          </a:r>
          <a:endParaRPr lang="en-US" sz="6500" kern="1200"/>
        </a:p>
      </dsp:txBody>
      <dsp:txXfrm>
        <a:off x="126049" y="3075217"/>
        <a:ext cx="10463347" cy="2330037"/>
      </dsp:txXfrm>
    </dsp:sp>
  </dsp:spTree>
</dsp:drawing>
</file>

<file path=ppt/diagrams/drawing2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8C8C4B-554D-4A36-81A9-2AD8942ED8A0}">
      <dsp:nvSpPr>
        <dsp:cNvPr id="0" name=""/>
        <dsp:cNvSpPr/>
      </dsp:nvSpPr>
      <dsp:spPr>
        <a:xfrm>
          <a:off x="0" y="713387"/>
          <a:ext cx="3474827" cy="2084896"/>
        </a:xfrm>
        <a:prstGeom prst="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The format for the standard Construction Contract is available on the </a:t>
          </a:r>
          <a:r>
            <a:rPr lang="en-US" sz="2400" kern="1200">
              <a:hlinkClick xmlns:r="http://schemas.openxmlformats.org/officeDocument/2006/relationships" r:id="rId1"/>
            </a:rPr>
            <a:t>SCO Website</a:t>
          </a:r>
          <a:r>
            <a:rPr lang="en-US" sz="2400" kern="1200"/>
            <a:t>. </a:t>
          </a:r>
        </a:p>
      </dsp:txBody>
      <dsp:txXfrm>
        <a:off x="0" y="713387"/>
        <a:ext cx="3474827" cy="2084896"/>
      </dsp:txXfrm>
    </dsp:sp>
    <dsp:sp modelId="{CF79491F-FCBE-43E6-8587-48B79057696F}">
      <dsp:nvSpPr>
        <dsp:cNvPr id="0" name=""/>
        <dsp:cNvSpPr/>
      </dsp:nvSpPr>
      <dsp:spPr>
        <a:xfrm>
          <a:off x="3822310" y="713387"/>
          <a:ext cx="3474827" cy="2084896"/>
        </a:xfrm>
        <a:prstGeom prst="rect">
          <a:avLst/>
        </a:prstGeom>
        <a:solidFill>
          <a:schemeClr val="accent4">
            <a:hueOff val="-3870187"/>
            <a:satOff val="4298"/>
            <a:lumOff val="-3284"/>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The same form is used for constituent institutions of the UNC system.</a:t>
          </a:r>
        </a:p>
      </dsp:txBody>
      <dsp:txXfrm>
        <a:off x="3822310" y="713387"/>
        <a:ext cx="3474827" cy="2084896"/>
      </dsp:txXfrm>
    </dsp:sp>
    <dsp:sp modelId="{82F666EF-13EB-4BF4-8C56-C96B876EE9D3}">
      <dsp:nvSpPr>
        <dsp:cNvPr id="0" name=""/>
        <dsp:cNvSpPr/>
      </dsp:nvSpPr>
      <dsp:spPr>
        <a:xfrm>
          <a:off x="7644620" y="713387"/>
          <a:ext cx="3474827" cy="2084896"/>
        </a:xfrm>
        <a:prstGeom prst="rect">
          <a:avLst/>
        </a:prstGeom>
        <a:solidFill>
          <a:schemeClr val="accent4">
            <a:hueOff val="-7740374"/>
            <a:satOff val="8595"/>
            <a:lumOff val="-656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Selecting the form will also download the following associated documents and forms. </a:t>
          </a:r>
        </a:p>
      </dsp:txBody>
      <dsp:txXfrm>
        <a:off x="7644620" y="713387"/>
        <a:ext cx="3474827" cy="2084896"/>
      </dsp:txXfrm>
    </dsp:sp>
    <dsp:sp modelId="{0B90DA51-EB70-4E43-A28B-4AA8906BC3C6}">
      <dsp:nvSpPr>
        <dsp:cNvPr id="0" name=""/>
        <dsp:cNvSpPr/>
      </dsp:nvSpPr>
      <dsp:spPr>
        <a:xfrm>
          <a:off x="1911155" y="3145766"/>
          <a:ext cx="3474827" cy="2084896"/>
        </a:xfrm>
        <a:prstGeom prst="rect">
          <a:avLst/>
        </a:prstGeom>
        <a:solidFill>
          <a:schemeClr val="accent4">
            <a:hueOff val="-11610562"/>
            <a:satOff val="12893"/>
            <a:lumOff val="-9853"/>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This package of forms may be incorporated into the project manual without editing. </a:t>
          </a:r>
        </a:p>
      </dsp:txBody>
      <dsp:txXfrm>
        <a:off x="1911155" y="3145766"/>
        <a:ext cx="3474827" cy="2084896"/>
      </dsp:txXfrm>
    </dsp:sp>
    <dsp:sp modelId="{C07DE6E4-CF68-47D6-8902-66B2D8E21CE0}">
      <dsp:nvSpPr>
        <dsp:cNvPr id="0" name=""/>
        <dsp:cNvSpPr/>
      </dsp:nvSpPr>
      <dsp:spPr>
        <a:xfrm>
          <a:off x="5733465" y="3145766"/>
          <a:ext cx="3474827" cy="2084896"/>
        </a:xfrm>
        <a:prstGeom prst="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The Designer will complete the forms after the award of contract is approved.</a:t>
          </a:r>
        </a:p>
      </dsp:txBody>
      <dsp:txXfrm>
        <a:off x="5733465" y="3145766"/>
        <a:ext cx="3474827" cy="2084896"/>
      </dsp:txXfrm>
    </dsp:sp>
  </dsp:spTree>
</dsp:drawing>
</file>

<file path=ppt/diagrams/drawing2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2B938D-0558-4236-8261-181A167F0779}">
      <dsp:nvSpPr>
        <dsp:cNvPr id="0" name=""/>
        <dsp:cNvSpPr/>
      </dsp:nvSpPr>
      <dsp:spPr>
        <a:xfrm>
          <a:off x="0" y="3300"/>
          <a:ext cx="10981426" cy="840206"/>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A Construction Contract Checklist for use by Designer and contractor for formal contract preparation is attached to the documents on the SCO Website but should not be included in the bid documents. </a:t>
          </a:r>
        </a:p>
      </dsp:txBody>
      <dsp:txXfrm>
        <a:off x="41015" y="44315"/>
        <a:ext cx="10899396" cy="758176"/>
      </dsp:txXfrm>
    </dsp:sp>
    <dsp:sp modelId="{F4B28026-C360-4967-9C9A-3F64E3B97E93}">
      <dsp:nvSpPr>
        <dsp:cNvPr id="0" name=""/>
        <dsp:cNvSpPr/>
      </dsp:nvSpPr>
      <dsp:spPr>
        <a:xfrm>
          <a:off x="0" y="854278"/>
          <a:ext cx="10981426" cy="840206"/>
        </a:xfrm>
        <a:prstGeom prst="roundRect">
          <a:avLst/>
        </a:prstGeom>
        <a:gradFill rotWithShape="0">
          <a:gsLst>
            <a:gs pos="0">
              <a:schemeClr val="accent4">
                <a:hueOff val="-2580125"/>
                <a:satOff val="2865"/>
                <a:lumOff val="-2190"/>
                <a:alphaOff val="0"/>
                <a:tint val="96000"/>
                <a:lumMod val="104000"/>
              </a:schemeClr>
            </a:gs>
            <a:gs pos="100000">
              <a:schemeClr val="accent4">
                <a:hueOff val="-2580125"/>
                <a:satOff val="2865"/>
                <a:lumOff val="-219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hlinkClick xmlns:r="http://schemas.openxmlformats.org/officeDocument/2006/relationships" r:id="rId1"/>
            </a:rPr>
            <a:t>Standard Construction Contract </a:t>
          </a:r>
          <a:r>
            <a:rPr lang="en-US" sz="2400" kern="1200"/>
            <a:t>for formal bid projects. </a:t>
          </a:r>
        </a:p>
      </dsp:txBody>
      <dsp:txXfrm>
        <a:off x="41015" y="895293"/>
        <a:ext cx="10899396" cy="758176"/>
      </dsp:txXfrm>
    </dsp:sp>
    <dsp:sp modelId="{4E5400FD-8977-4F65-AC37-E365F592103C}">
      <dsp:nvSpPr>
        <dsp:cNvPr id="0" name=""/>
        <dsp:cNvSpPr/>
      </dsp:nvSpPr>
      <dsp:spPr>
        <a:xfrm>
          <a:off x="0" y="1705256"/>
          <a:ext cx="10981426" cy="840206"/>
        </a:xfrm>
        <a:prstGeom prst="roundRect">
          <a:avLst/>
        </a:prstGeom>
        <a:gradFill rotWithShape="0">
          <a:gsLst>
            <a:gs pos="0">
              <a:schemeClr val="accent4">
                <a:hueOff val="-5160250"/>
                <a:satOff val="5730"/>
                <a:lumOff val="-4379"/>
                <a:alphaOff val="0"/>
                <a:tint val="96000"/>
                <a:lumMod val="104000"/>
              </a:schemeClr>
            </a:gs>
            <a:gs pos="100000">
              <a:schemeClr val="accent4">
                <a:hueOff val="-5160250"/>
                <a:satOff val="5730"/>
                <a:lumOff val="-437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Performance Bond form </a:t>
          </a:r>
        </a:p>
      </dsp:txBody>
      <dsp:txXfrm>
        <a:off x="41015" y="1746271"/>
        <a:ext cx="10899396" cy="758176"/>
      </dsp:txXfrm>
    </dsp:sp>
    <dsp:sp modelId="{7DA9001C-A4B0-4B18-ADF9-45D369B7F9C7}">
      <dsp:nvSpPr>
        <dsp:cNvPr id="0" name=""/>
        <dsp:cNvSpPr/>
      </dsp:nvSpPr>
      <dsp:spPr>
        <a:xfrm>
          <a:off x="0" y="2556234"/>
          <a:ext cx="10981426" cy="840206"/>
        </a:xfrm>
        <a:prstGeom prst="round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Payment Bond form </a:t>
          </a:r>
        </a:p>
      </dsp:txBody>
      <dsp:txXfrm>
        <a:off x="41015" y="2597249"/>
        <a:ext cx="10899396" cy="758176"/>
      </dsp:txXfrm>
    </dsp:sp>
    <dsp:sp modelId="{C0ABCCA5-A9B9-4433-817C-556F45713DDA}">
      <dsp:nvSpPr>
        <dsp:cNvPr id="0" name=""/>
        <dsp:cNvSpPr/>
      </dsp:nvSpPr>
      <dsp:spPr>
        <a:xfrm>
          <a:off x="0" y="3407213"/>
          <a:ext cx="10981426" cy="840206"/>
        </a:xfrm>
        <a:prstGeom prst="roundRect">
          <a:avLst/>
        </a:prstGeom>
        <a:gradFill rotWithShape="0">
          <a:gsLst>
            <a:gs pos="0">
              <a:schemeClr val="accent4">
                <a:hueOff val="-10320500"/>
                <a:satOff val="11461"/>
                <a:lumOff val="-8758"/>
                <a:alphaOff val="0"/>
                <a:tint val="96000"/>
                <a:lumMod val="104000"/>
              </a:schemeClr>
            </a:gs>
            <a:gs pos="100000">
              <a:schemeClr val="accent4">
                <a:hueOff val="-10320500"/>
                <a:satOff val="11461"/>
                <a:lumOff val="-875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Sheet reminder for attaching Power of Attorney </a:t>
          </a:r>
        </a:p>
      </dsp:txBody>
      <dsp:txXfrm>
        <a:off x="41015" y="3448228"/>
        <a:ext cx="10899396" cy="758176"/>
      </dsp:txXfrm>
    </dsp:sp>
    <dsp:sp modelId="{346527AD-DAE2-4ACC-BC67-451CFA65AB80}">
      <dsp:nvSpPr>
        <dsp:cNvPr id="0" name=""/>
        <dsp:cNvSpPr/>
      </dsp:nvSpPr>
      <dsp:spPr>
        <a:xfrm>
          <a:off x="0" y="4258191"/>
          <a:ext cx="10981426" cy="840206"/>
        </a:xfrm>
        <a:prstGeom prst="roundRect">
          <a:avLst/>
        </a:prstGeom>
        <a:gradFill rotWithShape="0">
          <a:gsLst>
            <a:gs pos="0">
              <a:schemeClr val="accent4">
                <a:hueOff val="-12900623"/>
                <a:satOff val="14326"/>
                <a:lumOff val="-10948"/>
                <a:alphaOff val="0"/>
                <a:tint val="96000"/>
                <a:lumMod val="104000"/>
              </a:schemeClr>
            </a:gs>
            <a:gs pos="100000">
              <a:schemeClr val="accent4">
                <a:hueOff val="-12900623"/>
                <a:satOff val="14326"/>
                <a:lumOff val="-1094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Sheet reminder for attaching Insurance Certificates </a:t>
          </a:r>
        </a:p>
      </dsp:txBody>
      <dsp:txXfrm>
        <a:off x="41015" y="4299206"/>
        <a:ext cx="10899396" cy="758176"/>
      </dsp:txXfrm>
    </dsp:sp>
    <dsp:sp modelId="{C6FDED73-BF16-425F-B987-0F0DF45F9C12}">
      <dsp:nvSpPr>
        <dsp:cNvPr id="0" name=""/>
        <dsp:cNvSpPr/>
      </dsp:nvSpPr>
      <dsp:spPr>
        <a:xfrm>
          <a:off x="0" y="5109169"/>
          <a:ext cx="10981426" cy="840206"/>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Attachment page for Approval of the Attorney General and Certification by the Office of State Budget and Management </a:t>
          </a:r>
        </a:p>
      </dsp:txBody>
      <dsp:txXfrm>
        <a:off x="41015" y="5150184"/>
        <a:ext cx="10899396" cy="758176"/>
      </dsp:txXfrm>
    </dsp:sp>
  </dsp:spTree>
</dsp:drawing>
</file>

<file path=ppt/diagrams/drawing2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3BF30EB-E82F-4EF2-81E3-FB94C2CB3A2D}">
      <dsp:nvSpPr>
        <dsp:cNvPr id="0" name=""/>
        <dsp:cNvSpPr/>
      </dsp:nvSpPr>
      <dsp:spPr>
        <a:xfrm>
          <a:off x="0" y="722830"/>
          <a:ext cx="10749951" cy="4299980"/>
        </a:xfrm>
        <a:prstGeom prst="chevron">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2017" tIns="44006" rIns="44006" bIns="44006" numCol="1" spcCol="1270" anchor="ctr" anchorCtr="0">
          <a:noAutofit/>
        </a:bodyPr>
        <a:lstStyle/>
        <a:p>
          <a:pPr marL="0" lvl="0" indent="0" algn="ctr" defTabSz="1466850">
            <a:lnSpc>
              <a:spcPct val="90000"/>
            </a:lnSpc>
            <a:spcBef>
              <a:spcPct val="0"/>
            </a:spcBef>
            <a:spcAft>
              <a:spcPct val="35000"/>
            </a:spcAft>
            <a:buNone/>
          </a:pPr>
          <a:r>
            <a:rPr lang="en-US" sz="3300" kern="1200"/>
            <a:t>Construction Contract, Performance and Payments Bonds, Insurance Page, Power of Attorney and the Attorney General Approval/Budget Office Approval are all “bundled under “</a:t>
          </a:r>
          <a:r>
            <a:rPr lang="en-US" sz="3300" kern="1200">
              <a:hlinkClick xmlns:r="http://schemas.openxmlformats.org/officeDocument/2006/relationships" r:id="rId1"/>
            </a:rPr>
            <a:t>Construction Contract</a:t>
          </a:r>
          <a:r>
            <a:rPr lang="en-US" sz="3300" kern="1200"/>
            <a:t>” under “Forms, on the SCO Website.</a:t>
          </a:r>
        </a:p>
      </dsp:txBody>
      <dsp:txXfrm>
        <a:off x="2149990" y="722830"/>
        <a:ext cx="6449971" cy="4299980"/>
      </dsp:txXfrm>
    </dsp:sp>
  </dsp:spTree>
</dsp:drawing>
</file>

<file path=ppt/diagrams/drawing2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4194B8-057F-46FC-8440-6F8440CEBF57}">
      <dsp:nvSpPr>
        <dsp:cNvPr id="0" name=""/>
        <dsp:cNvSpPr/>
      </dsp:nvSpPr>
      <dsp:spPr>
        <a:xfrm>
          <a:off x="-6516434" y="-996617"/>
          <a:ext cx="7756130" cy="7756130"/>
        </a:xfrm>
        <a:prstGeom prst="blockArc">
          <a:avLst>
            <a:gd name="adj1" fmla="val 18900000"/>
            <a:gd name="adj2" fmla="val 2700000"/>
            <a:gd name="adj3" fmla="val 278"/>
          </a:avLst>
        </a:prstGeom>
        <a:noFill/>
        <a:ln w="19050" cap="rnd"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A1150CB-27D8-4A63-BE42-F9084E25B710}">
      <dsp:nvSpPr>
        <dsp:cNvPr id="0" name=""/>
        <dsp:cNvSpPr/>
      </dsp:nvSpPr>
      <dsp:spPr>
        <a:xfrm>
          <a:off x="541526" y="360065"/>
          <a:ext cx="10091899" cy="720592"/>
        </a:xfrm>
        <a:prstGeom prst="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970" tIns="38100" rIns="38100" bIns="38100" numCol="1" spcCol="1270" anchor="ctr" anchorCtr="0">
          <a:noAutofit/>
        </a:bodyPr>
        <a:lstStyle/>
        <a:p>
          <a:pPr marL="0" lvl="0" indent="0" algn="l" defTabSz="666750">
            <a:lnSpc>
              <a:spcPct val="90000"/>
            </a:lnSpc>
            <a:spcBef>
              <a:spcPct val="0"/>
            </a:spcBef>
            <a:spcAft>
              <a:spcPct val="35000"/>
            </a:spcAft>
            <a:buNone/>
          </a:pPr>
          <a:r>
            <a:rPr lang="en-US" sz="1500" kern="1200">
              <a:hlinkClick xmlns:r="http://schemas.openxmlformats.org/officeDocument/2006/relationships" r:id="rId1"/>
            </a:rPr>
            <a:t>Standard Construction Manager at Risk (CMR) Contract- </a:t>
          </a:r>
          <a:r>
            <a:rPr lang="en-US" sz="1500" kern="1200"/>
            <a:t>The formats for the standard Construction Manager at Risk contracts are available on the SCO Website. </a:t>
          </a:r>
        </a:p>
      </dsp:txBody>
      <dsp:txXfrm>
        <a:off x="541526" y="360065"/>
        <a:ext cx="10091899" cy="720592"/>
      </dsp:txXfrm>
    </dsp:sp>
    <dsp:sp modelId="{488F0CCC-DC6E-456B-8441-87F9C0B9EE7F}">
      <dsp:nvSpPr>
        <dsp:cNvPr id="0" name=""/>
        <dsp:cNvSpPr/>
      </dsp:nvSpPr>
      <dsp:spPr>
        <a:xfrm>
          <a:off x="91156" y="269991"/>
          <a:ext cx="900740" cy="90074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12241953-030B-47D7-A61A-A8E682CC54D4}">
      <dsp:nvSpPr>
        <dsp:cNvPr id="0" name=""/>
        <dsp:cNvSpPr/>
      </dsp:nvSpPr>
      <dsp:spPr>
        <a:xfrm>
          <a:off x="1057881" y="1440608"/>
          <a:ext cx="9575544" cy="720592"/>
        </a:xfrm>
        <a:prstGeom prst="rect">
          <a:avLst/>
        </a:prstGeom>
        <a:solidFill>
          <a:schemeClr val="accent4">
            <a:hueOff val="-3870187"/>
            <a:satOff val="4298"/>
            <a:lumOff val="-3284"/>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970" tIns="38100" rIns="38100" bIns="38100" numCol="1" spcCol="1270" anchor="ctr" anchorCtr="0">
          <a:noAutofit/>
        </a:bodyPr>
        <a:lstStyle/>
        <a:p>
          <a:pPr marL="0" lvl="0" indent="0" algn="l" defTabSz="666750">
            <a:lnSpc>
              <a:spcPct val="90000"/>
            </a:lnSpc>
            <a:spcBef>
              <a:spcPct val="0"/>
            </a:spcBef>
            <a:spcAft>
              <a:spcPct val="35000"/>
            </a:spcAft>
            <a:buNone/>
          </a:pPr>
          <a:r>
            <a:rPr lang="en-US" sz="1500" kern="1200"/>
            <a:t>The CMR preconstruction services agreement is typically negotiated and executed prior to or during the early phases of design and terminates with the acceptance by the Owner of the GMP. </a:t>
          </a:r>
        </a:p>
      </dsp:txBody>
      <dsp:txXfrm>
        <a:off x="1057881" y="1440608"/>
        <a:ext cx="9575544" cy="720592"/>
      </dsp:txXfrm>
    </dsp:sp>
    <dsp:sp modelId="{36680511-4413-428C-A903-D02FD0F3F89F}">
      <dsp:nvSpPr>
        <dsp:cNvPr id="0" name=""/>
        <dsp:cNvSpPr/>
      </dsp:nvSpPr>
      <dsp:spPr>
        <a:xfrm>
          <a:off x="607511" y="1350534"/>
          <a:ext cx="900740" cy="90074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4BF1A1F5-34C0-46CE-842D-9A1EB3099331}">
      <dsp:nvSpPr>
        <dsp:cNvPr id="0" name=""/>
        <dsp:cNvSpPr/>
      </dsp:nvSpPr>
      <dsp:spPr>
        <a:xfrm>
          <a:off x="1216361" y="2521151"/>
          <a:ext cx="9417064" cy="720592"/>
        </a:xfrm>
        <a:prstGeom prst="rect">
          <a:avLst/>
        </a:prstGeom>
        <a:solidFill>
          <a:schemeClr val="accent4">
            <a:hueOff val="-7740374"/>
            <a:satOff val="8595"/>
            <a:lumOff val="-656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970" tIns="38100" rIns="38100" bIns="38100" numCol="1" spcCol="1270" anchor="ctr" anchorCtr="0">
          <a:noAutofit/>
        </a:bodyPr>
        <a:lstStyle/>
        <a:p>
          <a:pPr marL="0" lvl="0" indent="0" algn="l" defTabSz="666750">
            <a:lnSpc>
              <a:spcPct val="90000"/>
            </a:lnSpc>
            <a:spcBef>
              <a:spcPct val="0"/>
            </a:spcBef>
            <a:spcAft>
              <a:spcPct val="35000"/>
            </a:spcAft>
            <a:buNone/>
          </a:pPr>
          <a:r>
            <a:rPr lang="en-US" sz="1500" kern="1200"/>
            <a:t>The CMR provides a guaranteed maximum contract price (GMP) based on the Final approved set of construction drawings and specifications.</a:t>
          </a:r>
        </a:p>
      </dsp:txBody>
      <dsp:txXfrm>
        <a:off x="1216361" y="2521151"/>
        <a:ext cx="9417064" cy="720592"/>
      </dsp:txXfrm>
    </dsp:sp>
    <dsp:sp modelId="{75C29F70-9A63-4B14-AA6C-460323ECCA83}">
      <dsp:nvSpPr>
        <dsp:cNvPr id="0" name=""/>
        <dsp:cNvSpPr/>
      </dsp:nvSpPr>
      <dsp:spPr>
        <a:xfrm>
          <a:off x="765991" y="2431077"/>
          <a:ext cx="900740" cy="90074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CB406789-F4E6-451F-AE0D-2ED87FEC2A93}">
      <dsp:nvSpPr>
        <dsp:cNvPr id="0" name=""/>
        <dsp:cNvSpPr/>
      </dsp:nvSpPr>
      <dsp:spPr>
        <a:xfrm>
          <a:off x="1057881" y="3601694"/>
          <a:ext cx="9575544" cy="720592"/>
        </a:xfrm>
        <a:prstGeom prst="rect">
          <a:avLst/>
        </a:prstGeom>
        <a:solidFill>
          <a:schemeClr val="accent4">
            <a:hueOff val="-11610562"/>
            <a:satOff val="12893"/>
            <a:lumOff val="-9853"/>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970" tIns="38100" rIns="38100" bIns="38100" numCol="1" spcCol="1270" anchor="ctr" anchorCtr="0">
          <a:noAutofit/>
        </a:bodyPr>
        <a:lstStyle/>
        <a:p>
          <a:pPr marL="0" lvl="0" indent="0" algn="l" defTabSz="666750">
            <a:lnSpc>
              <a:spcPct val="90000"/>
            </a:lnSpc>
            <a:spcBef>
              <a:spcPct val="0"/>
            </a:spcBef>
            <a:spcAft>
              <a:spcPct val="35000"/>
            </a:spcAft>
            <a:buNone/>
          </a:pPr>
          <a:r>
            <a:rPr lang="en-US" sz="1500" kern="1200"/>
            <a:t>If accepted by the Owner, the construction services contract is executed. </a:t>
          </a:r>
        </a:p>
      </dsp:txBody>
      <dsp:txXfrm>
        <a:off x="1057881" y="3601694"/>
        <a:ext cx="9575544" cy="720592"/>
      </dsp:txXfrm>
    </dsp:sp>
    <dsp:sp modelId="{F5FD5EBC-34BB-4839-8EBA-08AEBA4C6C72}">
      <dsp:nvSpPr>
        <dsp:cNvPr id="0" name=""/>
        <dsp:cNvSpPr/>
      </dsp:nvSpPr>
      <dsp:spPr>
        <a:xfrm>
          <a:off x="607511" y="3511620"/>
          <a:ext cx="900740" cy="90074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4E5E6421-890E-4E2C-848E-AA269C5F1A5C}">
      <dsp:nvSpPr>
        <dsp:cNvPr id="0" name=""/>
        <dsp:cNvSpPr/>
      </dsp:nvSpPr>
      <dsp:spPr>
        <a:xfrm>
          <a:off x="541526" y="4682236"/>
          <a:ext cx="10091899" cy="720592"/>
        </a:xfrm>
        <a:prstGeom prst="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970" tIns="38100" rIns="38100" bIns="38100" numCol="1" spcCol="1270" anchor="ctr" anchorCtr="0">
          <a:noAutofit/>
        </a:bodyPr>
        <a:lstStyle/>
        <a:p>
          <a:pPr marL="0" lvl="0" indent="0" algn="l" defTabSz="666750">
            <a:lnSpc>
              <a:spcPct val="90000"/>
            </a:lnSpc>
            <a:spcBef>
              <a:spcPct val="0"/>
            </a:spcBef>
            <a:spcAft>
              <a:spcPct val="35000"/>
            </a:spcAft>
            <a:buNone/>
          </a:pPr>
          <a:r>
            <a:rPr lang="en-US" sz="1500" kern="1200"/>
            <a:t>A Construction Manager at Risk Checklist for contract preparation is available on the </a:t>
          </a:r>
          <a:r>
            <a:rPr lang="en-US" sz="1500" kern="1200">
              <a:hlinkClick xmlns:r="http://schemas.openxmlformats.org/officeDocument/2006/relationships" r:id="rId1"/>
            </a:rPr>
            <a:t>SCO Website</a:t>
          </a:r>
          <a:r>
            <a:rPr lang="en-US" sz="1500" kern="1200"/>
            <a:t>.</a:t>
          </a:r>
        </a:p>
      </dsp:txBody>
      <dsp:txXfrm>
        <a:off x="541526" y="4682236"/>
        <a:ext cx="10091899" cy="720592"/>
      </dsp:txXfrm>
    </dsp:sp>
    <dsp:sp modelId="{D61BDBFA-E359-49A2-A5D8-DFA1C5D2FAA9}">
      <dsp:nvSpPr>
        <dsp:cNvPr id="0" name=""/>
        <dsp:cNvSpPr/>
      </dsp:nvSpPr>
      <dsp:spPr>
        <a:xfrm>
          <a:off x="91156" y="4592162"/>
          <a:ext cx="900740" cy="90074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2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85A2AA-9FDE-4229-B9F4-A47C6AE1E0FC}">
      <dsp:nvSpPr>
        <dsp:cNvPr id="0" name=""/>
        <dsp:cNvSpPr/>
      </dsp:nvSpPr>
      <dsp:spPr>
        <a:xfrm>
          <a:off x="0" y="162580"/>
          <a:ext cx="10758577"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617 </a:t>
          </a:r>
          <a:endParaRPr lang="en-US" sz="6500" kern="1200"/>
        </a:p>
      </dsp:txBody>
      <dsp:txXfrm>
        <a:off x="126049" y="288629"/>
        <a:ext cx="10506479" cy="2330037"/>
      </dsp:txXfrm>
    </dsp:sp>
    <dsp:sp modelId="{3480CB01-4F23-495C-AB02-1956E94B3B64}">
      <dsp:nvSpPr>
        <dsp:cNvPr id="0" name=""/>
        <dsp:cNvSpPr/>
      </dsp:nvSpPr>
      <dsp:spPr>
        <a:xfrm>
          <a:off x="0" y="2931915"/>
          <a:ext cx="10758577"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Formal Construction Contract Award</a:t>
          </a:r>
          <a:endParaRPr lang="en-US" sz="6500" kern="1200"/>
        </a:p>
      </dsp:txBody>
      <dsp:txXfrm>
        <a:off x="126049" y="3057964"/>
        <a:ext cx="10506479" cy="2330037"/>
      </dsp:txXfrm>
    </dsp:sp>
  </dsp:spTree>
</dsp:drawing>
</file>

<file path=ppt/diagrams/drawing2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825571-8A96-4911-AF74-63CE4312FD0C}">
      <dsp:nvSpPr>
        <dsp:cNvPr id="0" name=""/>
        <dsp:cNvSpPr/>
      </dsp:nvSpPr>
      <dsp:spPr>
        <a:xfrm>
          <a:off x="0" y="486643"/>
          <a:ext cx="10698192" cy="4496310"/>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0030" tIns="240030" rIns="240030" bIns="240030" numCol="1" spcCol="1270" anchor="ctr" anchorCtr="0">
          <a:noAutofit/>
        </a:bodyPr>
        <a:lstStyle/>
        <a:p>
          <a:pPr marL="0" lvl="0" indent="0" algn="l" defTabSz="2800350">
            <a:lnSpc>
              <a:spcPct val="90000"/>
            </a:lnSpc>
            <a:spcBef>
              <a:spcPct val="0"/>
            </a:spcBef>
            <a:spcAft>
              <a:spcPct val="35000"/>
            </a:spcAft>
            <a:buNone/>
          </a:pPr>
          <a:r>
            <a:rPr lang="en-US" sz="6300" kern="1200"/>
            <a:t>The following procedures will be followed in the award of construction contracts: (</a:t>
          </a:r>
          <a:r>
            <a:rPr lang="en-US" sz="6300" kern="1200">
              <a:hlinkClick xmlns:r="http://schemas.openxmlformats.org/officeDocument/2006/relationships" r:id="rId1"/>
            </a:rPr>
            <a:t>Checklist</a:t>
          </a:r>
          <a:r>
            <a:rPr lang="en-US" sz="6300" kern="1200"/>
            <a:t>)</a:t>
          </a:r>
        </a:p>
      </dsp:txBody>
      <dsp:txXfrm>
        <a:off x="219492" y="706135"/>
        <a:ext cx="10259208" cy="4057326"/>
      </dsp:txXfrm>
    </dsp:sp>
  </dsp:spTree>
</dsp:drawing>
</file>

<file path=ppt/diagrams/drawing2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778F86-3DFD-492E-95C4-4B9A047B38B1}">
      <dsp:nvSpPr>
        <dsp:cNvPr id="0" name=""/>
        <dsp:cNvSpPr/>
      </dsp:nvSpPr>
      <dsp:spPr>
        <a:xfrm>
          <a:off x="0" y="406505"/>
          <a:ext cx="10887974" cy="2510819"/>
        </a:xfrm>
        <a:prstGeom prst="round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t>The Owner shall provide the State Construction Office with a copy of the certified bid tabulation, a Bid Summary Sheet, a copy of the recommended bidder’s Proposal Form, an Affidavit of MBE participation and the Owner’s recommendations concerning disposition of bids. </a:t>
          </a:r>
        </a:p>
      </dsp:txBody>
      <dsp:txXfrm>
        <a:off x="122568" y="529073"/>
        <a:ext cx="10642838" cy="2265683"/>
      </dsp:txXfrm>
    </dsp:sp>
    <dsp:sp modelId="{632AA445-386F-41D8-A33B-06374825CC9F}">
      <dsp:nvSpPr>
        <dsp:cNvPr id="0" name=""/>
        <dsp:cNvSpPr/>
      </dsp:nvSpPr>
      <dsp:spPr>
        <a:xfrm>
          <a:off x="0" y="3000845"/>
          <a:ext cx="10887974" cy="2510819"/>
        </a:xfrm>
        <a:prstGeom prst="round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t>The State Construction Office will review the documents for completeness and correctness and provide them to the Office of State Budget and Management.</a:t>
          </a:r>
        </a:p>
      </dsp:txBody>
      <dsp:txXfrm>
        <a:off x="122568" y="3123413"/>
        <a:ext cx="10642838" cy="2265683"/>
      </dsp:txXfrm>
    </dsp:sp>
  </dsp:spTree>
</dsp:drawing>
</file>

<file path=ppt/diagrams/drawing2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CFF76E-F5C6-4568-90B6-A60811292659}">
      <dsp:nvSpPr>
        <dsp:cNvPr id="0" name=""/>
        <dsp:cNvSpPr/>
      </dsp:nvSpPr>
      <dsp:spPr>
        <a:xfrm>
          <a:off x="0" y="17749"/>
          <a:ext cx="10767204" cy="2985840"/>
        </a:xfrm>
        <a:prstGeom prst="round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dirty="0"/>
            <a:t>Upon approval of the Office of State Budget and Management the State Construction Office shall issue an award letter to the Owner which shall detail the complete budget for the project including construction cost, Designer's fee, contingency reserve, movable equipment and any other specific reserves. </a:t>
          </a:r>
        </a:p>
      </dsp:txBody>
      <dsp:txXfrm>
        <a:off x="145757" y="163506"/>
        <a:ext cx="10475690" cy="2694326"/>
      </dsp:txXfrm>
    </dsp:sp>
    <dsp:sp modelId="{5CEE2755-849D-440D-BFA8-1930C64BC7A7}">
      <dsp:nvSpPr>
        <dsp:cNvPr id="0" name=""/>
        <dsp:cNvSpPr/>
      </dsp:nvSpPr>
      <dsp:spPr>
        <a:xfrm>
          <a:off x="0" y="3087109"/>
          <a:ext cx="10767204" cy="2985840"/>
        </a:xfrm>
        <a:prstGeom prst="round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dirty="0"/>
            <a:t>The State Building Commission may delegate to the Department of Administration authority to award contracts for construction of buildings and other projects, which are not required by </a:t>
          </a:r>
          <a:r>
            <a:rPr lang="en-US" sz="2900" kern="1200" dirty="0">
              <a:hlinkClick xmlns:r="http://schemas.openxmlformats.org/officeDocument/2006/relationships" r:id="rId1"/>
            </a:rPr>
            <a:t>GS143-129</a:t>
          </a:r>
          <a:r>
            <a:rPr lang="en-US" sz="2900" kern="1200" dirty="0"/>
            <a:t> to be publicly advertised for proposals.</a:t>
          </a:r>
        </a:p>
      </dsp:txBody>
      <dsp:txXfrm>
        <a:off x="145757" y="3232866"/>
        <a:ext cx="10475690" cy="2694326"/>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392BC37-132E-4800-AAE5-E98A8309D03D}">
      <dsp:nvSpPr>
        <dsp:cNvPr id="0" name=""/>
        <dsp:cNvSpPr/>
      </dsp:nvSpPr>
      <dsp:spPr>
        <a:xfrm>
          <a:off x="0" y="540641"/>
          <a:ext cx="11010900" cy="1603192"/>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67640" tIns="167640" rIns="167640" bIns="167640" numCol="1" spcCol="1270" anchor="ctr" anchorCtr="0">
          <a:noAutofit/>
        </a:bodyPr>
        <a:lstStyle/>
        <a:p>
          <a:pPr marL="0" lvl="0" indent="0" algn="ctr" defTabSz="1955800">
            <a:lnSpc>
              <a:spcPct val="90000"/>
            </a:lnSpc>
            <a:spcBef>
              <a:spcPct val="0"/>
            </a:spcBef>
            <a:spcAft>
              <a:spcPct val="35000"/>
            </a:spcAft>
            <a:buNone/>
          </a:pPr>
          <a:r>
            <a:rPr lang="en-US" sz="4400" b="1" kern="1200" dirty="0"/>
            <a:t>Design Review Section</a:t>
          </a:r>
        </a:p>
      </dsp:txBody>
      <dsp:txXfrm>
        <a:off x="78261" y="618902"/>
        <a:ext cx="10854378" cy="1446670"/>
      </dsp:txXfrm>
    </dsp:sp>
    <dsp:sp modelId="{8795F5B4-2172-4012-AFB3-74D19D651BD9}">
      <dsp:nvSpPr>
        <dsp:cNvPr id="0" name=""/>
        <dsp:cNvSpPr/>
      </dsp:nvSpPr>
      <dsp:spPr>
        <a:xfrm>
          <a:off x="0" y="2227353"/>
          <a:ext cx="11010900" cy="1603192"/>
        </a:xfrm>
        <a:prstGeom prst="roundRect">
          <a:avLst/>
        </a:prstGeom>
        <a:gradFill rotWithShape="0">
          <a:gsLst>
            <a:gs pos="0">
              <a:schemeClr val="accent3">
                <a:hueOff val="2201563"/>
                <a:satOff val="2234"/>
                <a:lumOff val="1373"/>
                <a:alphaOff val="0"/>
                <a:tint val="96000"/>
                <a:lumMod val="104000"/>
              </a:schemeClr>
            </a:gs>
            <a:gs pos="100000">
              <a:schemeClr val="accent3">
                <a:hueOff val="2201563"/>
                <a:satOff val="2234"/>
                <a:lumOff val="137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US" sz="2900" kern="1200" dirty="0"/>
            <a:t>Examination and approval of all plans and specifications for construction or renovation of State buildings throughout the state, including building code enforcement </a:t>
          </a:r>
        </a:p>
      </dsp:txBody>
      <dsp:txXfrm>
        <a:off x="78261" y="2305614"/>
        <a:ext cx="10854378" cy="1446670"/>
      </dsp:txXfrm>
    </dsp:sp>
    <dsp:sp modelId="{B35868F7-0AA3-43E9-AF8E-0FA478E31F7A}">
      <dsp:nvSpPr>
        <dsp:cNvPr id="0" name=""/>
        <dsp:cNvSpPr/>
      </dsp:nvSpPr>
      <dsp:spPr>
        <a:xfrm>
          <a:off x="0" y="3914066"/>
          <a:ext cx="11010900" cy="1603192"/>
        </a:xfrm>
        <a:prstGeom prst="roundRect">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US" sz="2900" kern="1200" dirty="0"/>
            <a:t>Contracts for design. </a:t>
          </a:r>
        </a:p>
      </dsp:txBody>
      <dsp:txXfrm>
        <a:off x="78261" y="3992327"/>
        <a:ext cx="10854378" cy="1446670"/>
      </dsp:txXfrm>
    </dsp:sp>
  </dsp:spTree>
</dsp:drawing>
</file>

<file path=ppt/diagrams/drawing2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F9CCC72-434D-4A95-868D-2BC06115CCDF}">
      <dsp:nvSpPr>
        <dsp:cNvPr id="0" name=""/>
        <dsp:cNvSpPr/>
      </dsp:nvSpPr>
      <dsp:spPr>
        <a:xfrm>
          <a:off x="0" y="72564"/>
          <a:ext cx="11084943" cy="2854800"/>
        </a:xfrm>
        <a:prstGeom prst="roundRect">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a:t>The Designer, upon receipt of the notification of award, shall notify the responsible low bidder(s) in writing and will prepare the contract documents. </a:t>
          </a:r>
        </a:p>
      </dsp:txBody>
      <dsp:txXfrm>
        <a:off x="139360" y="211924"/>
        <a:ext cx="10806223" cy="2576080"/>
      </dsp:txXfrm>
    </dsp:sp>
    <dsp:sp modelId="{C2DE904E-7CF6-420B-BAD6-8172DBBCC039}">
      <dsp:nvSpPr>
        <dsp:cNvPr id="0" name=""/>
        <dsp:cNvSpPr/>
      </dsp:nvSpPr>
      <dsp:spPr>
        <a:xfrm>
          <a:off x="0" y="3042564"/>
          <a:ext cx="11084943" cy="2854800"/>
        </a:xfrm>
        <a:prstGeom prst="roundRect">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a:t>The Owner, if desired, may prepare the contract documents. In any event, contract documents shall include:</a:t>
          </a:r>
        </a:p>
      </dsp:txBody>
      <dsp:txXfrm>
        <a:off x="139360" y="3181924"/>
        <a:ext cx="10806223" cy="2576080"/>
      </dsp:txXfrm>
    </dsp:sp>
  </dsp:spTree>
</dsp:drawing>
</file>

<file path=ppt/diagrams/drawing2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C04747-BB8E-4929-91F2-4C1B50926B29}">
      <dsp:nvSpPr>
        <dsp:cNvPr id="0" name=""/>
        <dsp:cNvSpPr/>
      </dsp:nvSpPr>
      <dsp:spPr>
        <a:xfrm>
          <a:off x="0" y="9871"/>
          <a:ext cx="11050438" cy="1390380"/>
        </a:xfrm>
        <a:prstGeom prst="roundRect">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A copy of the contractor's proposal</a:t>
          </a:r>
        </a:p>
      </dsp:txBody>
      <dsp:txXfrm>
        <a:off x="67873" y="77744"/>
        <a:ext cx="10914692" cy="1254634"/>
      </dsp:txXfrm>
    </dsp:sp>
    <dsp:sp modelId="{0B29A412-9912-4441-AC29-7B0BAD53395D}">
      <dsp:nvSpPr>
        <dsp:cNvPr id="0" name=""/>
        <dsp:cNvSpPr/>
      </dsp:nvSpPr>
      <dsp:spPr>
        <a:xfrm>
          <a:off x="0" y="1501052"/>
          <a:ext cx="11050438" cy="1390380"/>
        </a:xfrm>
        <a:prstGeom prst="roundRect">
          <a:avLst/>
        </a:prstGeom>
        <a:gradFill rotWithShape="0">
          <a:gsLst>
            <a:gs pos="0">
              <a:schemeClr val="accent5">
                <a:hueOff val="459474"/>
                <a:satOff val="4818"/>
                <a:lumOff val="-392"/>
                <a:alphaOff val="0"/>
                <a:tint val="96000"/>
                <a:lumMod val="104000"/>
              </a:schemeClr>
            </a:gs>
            <a:gs pos="100000">
              <a:schemeClr val="accent5">
                <a:hueOff val="459474"/>
                <a:satOff val="4818"/>
                <a:lumOff val="-392"/>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Form of Construction Contract </a:t>
          </a:r>
        </a:p>
      </dsp:txBody>
      <dsp:txXfrm>
        <a:off x="67873" y="1568925"/>
        <a:ext cx="10914692" cy="1254634"/>
      </dsp:txXfrm>
    </dsp:sp>
    <dsp:sp modelId="{5C4CBFB5-2D50-41F0-9C09-72D97CE6F0EB}">
      <dsp:nvSpPr>
        <dsp:cNvPr id="0" name=""/>
        <dsp:cNvSpPr/>
      </dsp:nvSpPr>
      <dsp:spPr>
        <a:xfrm>
          <a:off x="0" y="2992232"/>
          <a:ext cx="11050438" cy="1390380"/>
        </a:xfrm>
        <a:prstGeom prst="roundRect">
          <a:avLst/>
        </a:prstGeom>
        <a:gradFill rotWithShape="0">
          <a:gsLst>
            <a:gs pos="0">
              <a:schemeClr val="accent5">
                <a:hueOff val="918947"/>
                <a:satOff val="9637"/>
                <a:lumOff val="-783"/>
                <a:alphaOff val="0"/>
                <a:tint val="96000"/>
                <a:lumMod val="104000"/>
              </a:schemeClr>
            </a:gs>
            <a:gs pos="100000">
              <a:schemeClr val="accent5">
                <a:hueOff val="918947"/>
                <a:satOff val="9637"/>
                <a:lumOff val="-78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Form of Performance Bond in the amount of 100 percent of the contract (G.S. 44A, Art. 3)</a:t>
          </a:r>
        </a:p>
      </dsp:txBody>
      <dsp:txXfrm>
        <a:off x="67873" y="3060105"/>
        <a:ext cx="10914692" cy="1254634"/>
      </dsp:txXfrm>
    </dsp:sp>
    <dsp:sp modelId="{B7D90E78-69C9-4986-8979-7928917EAA94}">
      <dsp:nvSpPr>
        <dsp:cNvPr id="0" name=""/>
        <dsp:cNvSpPr/>
      </dsp:nvSpPr>
      <dsp:spPr>
        <a:xfrm>
          <a:off x="0" y="4483412"/>
          <a:ext cx="11050438" cy="1390380"/>
        </a:xfrm>
        <a:prstGeom prst="roundRect">
          <a:avLst/>
        </a:prstGeom>
        <a:gradFill rotWithShape="0">
          <a:gsLst>
            <a:gs pos="0">
              <a:schemeClr val="accent5">
                <a:hueOff val="1378421"/>
                <a:satOff val="14455"/>
                <a:lumOff val="-1175"/>
                <a:alphaOff val="0"/>
                <a:tint val="96000"/>
                <a:lumMod val="104000"/>
              </a:schemeClr>
            </a:gs>
            <a:gs pos="100000">
              <a:schemeClr val="accent5">
                <a:hueOff val="1378421"/>
                <a:satOff val="14455"/>
                <a:lumOff val="-117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Form of Payment Bond in the amount of 100 percent of the contract (G.S. 44A, Art. 3)</a:t>
          </a:r>
        </a:p>
      </dsp:txBody>
      <dsp:txXfrm>
        <a:off x="67873" y="4551285"/>
        <a:ext cx="10914692" cy="1254634"/>
      </dsp:txXfrm>
    </dsp:sp>
  </dsp:spTree>
</dsp:drawing>
</file>

<file path=ppt/diagrams/drawing2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345843-A093-428F-8512-5E415AC4D6A8}">
      <dsp:nvSpPr>
        <dsp:cNvPr id="0" name=""/>
        <dsp:cNvSpPr/>
      </dsp:nvSpPr>
      <dsp:spPr>
        <a:xfrm>
          <a:off x="0" y="161762"/>
          <a:ext cx="11404120" cy="1853280"/>
        </a:xfrm>
        <a:prstGeom prst="roundRect">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a:t>Power of attorney (an instrument of a surety indicating that the person signing the performance and payment bonds is authorized to act in its behalf) </a:t>
          </a:r>
        </a:p>
      </dsp:txBody>
      <dsp:txXfrm>
        <a:off x="90470" y="252232"/>
        <a:ext cx="11223180" cy="1672340"/>
      </dsp:txXfrm>
    </dsp:sp>
    <dsp:sp modelId="{A67C3990-D431-4B91-A057-6F0F166C971E}">
      <dsp:nvSpPr>
        <dsp:cNvPr id="0" name=""/>
        <dsp:cNvSpPr/>
      </dsp:nvSpPr>
      <dsp:spPr>
        <a:xfrm>
          <a:off x="0" y="2110082"/>
          <a:ext cx="11404120" cy="1853280"/>
        </a:xfrm>
        <a:prstGeom prst="roundRect">
          <a:avLst/>
        </a:prstGeom>
        <a:gradFill rotWithShape="0">
          <a:gsLst>
            <a:gs pos="0">
              <a:schemeClr val="accent5">
                <a:hueOff val="689210"/>
                <a:satOff val="7227"/>
                <a:lumOff val="-588"/>
                <a:alphaOff val="0"/>
                <a:tint val="96000"/>
                <a:lumMod val="104000"/>
              </a:schemeClr>
            </a:gs>
            <a:gs pos="100000">
              <a:schemeClr val="accent5">
                <a:hueOff val="689210"/>
                <a:satOff val="7227"/>
                <a:lumOff val="-58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a:t>Public liability and property damage insurance and builder's risk policy, as required in the General Conditions of the Contract; and </a:t>
          </a:r>
        </a:p>
      </dsp:txBody>
      <dsp:txXfrm>
        <a:off x="90470" y="2200552"/>
        <a:ext cx="11223180" cy="1672340"/>
      </dsp:txXfrm>
    </dsp:sp>
    <dsp:sp modelId="{89BB90E3-931D-488C-A607-01C73EF336E9}">
      <dsp:nvSpPr>
        <dsp:cNvPr id="0" name=""/>
        <dsp:cNvSpPr/>
      </dsp:nvSpPr>
      <dsp:spPr>
        <a:xfrm>
          <a:off x="0" y="4058402"/>
          <a:ext cx="11404120" cy="1853280"/>
        </a:xfrm>
        <a:prstGeom prst="roundRect">
          <a:avLst/>
        </a:prstGeom>
        <a:gradFill rotWithShape="0">
          <a:gsLst>
            <a:gs pos="0">
              <a:schemeClr val="accent5">
                <a:hueOff val="1378421"/>
                <a:satOff val="14455"/>
                <a:lumOff val="-1175"/>
                <a:alphaOff val="0"/>
                <a:tint val="96000"/>
                <a:lumMod val="104000"/>
              </a:schemeClr>
            </a:gs>
            <a:gs pos="100000">
              <a:schemeClr val="accent5">
                <a:hueOff val="1378421"/>
                <a:satOff val="14455"/>
                <a:lumOff val="-117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a:t>Approval of the Attorney General and certification by the Office of State Budget and Management.</a:t>
          </a:r>
        </a:p>
      </dsp:txBody>
      <dsp:txXfrm>
        <a:off x="90470" y="4148872"/>
        <a:ext cx="11223180" cy="1672340"/>
      </dsp:txXfrm>
    </dsp:sp>
  </dsp:spTree>
</dsp:drawing>
</file>

<file path=ppt/diagrams/drawing2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C1C06D-2C1A-44DA-B2FC-2E61308B1A22}">
      <dsp:nvSpPr>
        <dsp:cNvPr id="0" name=""/>
        <dsp:cNvSpPr/>
      </dsp:nvSpPr>
      <dsp:spPr>
        <a:xfrm>
          <a:off x="0" y="431749"/>
          <a:ext cx="11533517" cy="1684800"/>
        </a:xfrm>
        <a:prstGeom prst="roundRect">
          <a:avLst/>
        </a:prstGeom>
        <a:solidFill>
          <a:schemeClr val="accent5">
            <a:shade val="80000"/>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Upon completion and execution of the documents by the contractor, the Designer shall forward them to the Owner for execution. </a:t>
          </a:r>
        </a:p>
      </dsp:txBody>
      <dsp:txXfrm>
        <a:off x="82245" y="513994"/>
        <a:ext cx="11369027" cy="1520310"/>
      </dsp:txXfrm>
    </dsp:sp>
    <dsp:sp modelId="{EDE98AFF-C1A0-4F40-B07C-1BDE4E3BA92E}">
      <dsp:nvSpPr>
        <dsp:cNvPr id="0" name=""/>
        <dsp:cNvSpPr/>
      </dsp:nvSpPr>
      <dsp:spPr>
        <a:xfrm>
          <a:off x="0" y="2202949"/>
          <a:ext cx="11533517" cy="1684800"/>
        </a:xfrm>
        <a:prstGeom prst="roundRect">
          <a:avLst/>
        </a:prstGeom>
        <a:solidFill>
          <a:schemeClr val="accent5">
            <a:shade val="80000"/>
            <a:hueOff val="-275324"/>
            <a:satOff val="-9344"/>
            <a:lumOff val="1529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The Owner shall then forward them to the State Construction Office for approval. </a:t>
          </a:r>
        </a:p>
      </dsp:txBody>
      <dsp:txXfrm>
        <a:off x="82245" y="2285194"/>
        <a:ext cx="11369027" cy="1520310"/>
      </dsp:txXfrm>
    </dsp:sp>
    <dsp:sp modelId="{DE16ED5A-BBD2-489D-82AE-E132C3BEFD38}">
      <dsp:nvSpPr>
        <dsp:cNvPr id="0" name=""/>
        <dsp:cNvSpPr/>
      </dsp:nvSpPr>
      <dsp:spPr>
        <a:xfrm>
          <a:off x="0" y="3974149"/>
          <a:ext cx="11533517" cy="1684800"/>
        </a:xfrm>
        <a:prstGeom prst="roundRect">
          <a:avLst/>
        </a:prstGeom>
        <a:solidFill>
          <a:schemeClr val="accent5">
            <a:shade val="80000"/>
            <a:hueOff val="-550647"/>
            <a:satOff val="-18688"/>
            <a:lumOff val="3059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The State Construction Office shall obtain approval by the Attorney General for form and a certification of availability of funds by the Office of State Budget and Management.</a:t>
          </a:r>
        </a:p>
      </dsp:txBody>
      <dsp:txXfrm>
        <a:off x="82245" y="4056394"/>
        <a:ext cx="11369027" cy="1520310"/>
      </dsp:txXfrm>
    </dsp:sp>
  </dsp:spTree>
</dsp:drawing>
</file>

<file path=ppt/diagrams/drawing2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B6CD8E-3AB8-44F6-9FDF-EA66759E06B5}">
      <dsp:nvSpPr>
        <dsp:cNvPr id="0" name=""/>
        <dsp:cNvSpPr/>
      </dsp:nvSpPr>
      <dsp:spPr>
        <a:xfrm>
          <a:off x="0" y="84125"/>
          <a:ext cx="10767204" cy="185328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Approved contract documents shall be returned to the Designer by the State Construction Office for distribution. </a:t>
          </a:r>
        </a:p>
      </dsp:txBody>
      <dsp:txXfrm>
        <a:off x="90470" y="174595"/>
        <a:ext cx="10586264" cy="1672340"/>
      </dsp:txXfrm>
    </dsp:sp>
    <dsp:sp modelId="{59F6FE0C-4202-4544-B87F-9D2CAB6CDDE1}">
      <dsp:nvSpPr>
        <dsp:cNvPr id="0" name=""/>
        <dsp:cNvSpPr/>
      </dsp:nvSpPr>
      <dsp:spPr>
        <a:xfrm>
          <a:off x="0" y="2032445"/>
          <a:ext cx="10767204" cy="1853280"/>
        </a:xfrm>
        <a:prstGeom prst="round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a:t>The Designer shall coordinate with the State Construction Office the date of the pre-construction conference. </a:t>
          </a:r>
        </a:p>
      </dsp:txBody>
      <dsp:txXfrm>
        <a:off x="90470" y="2122915"/>
        <a:ext cx="10586264" cy="1672340"/>
      </dsp:txXfrm>
    </dsp:sp>
    <dsp:sp modelId="{817F3C83-0F2B-4901-B47F-CB33BE4B39E1}">
      <dsp:nvSpPr>
        <dsp:cNvPr id="0" name=""/>
        <dsp:cNvSpPr/>
      </dsp:nvSpPr>
      <dsp:spPr>
        <a:xfrm>
          <a:off x="0" y="3980765"/>
          <a:ext cx="10767204" cy="1853280"/>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a:t>No pre-construction conference or starting date will be scheduled until all contracts have been approved and distributed.</a:t>
          </a:r>
        </a:p>
      </dsp:txBody>
      <dsp:txXfrm>
        <a:off x="90470" y="4071235"/>
        <a:ext cx="10586264" cy="1672340"/>
      </dsp:txXfrm>
    </dsp:sp>
  </dsp:spTree>
</dsp:drawing>
</file>

<file path=ppt/diagrams/drawing2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9E959AB-1B93-44D8-A2D8-91874D7E32BA}">
      <dsp:nvSpPr>
        <dsp:cNvPr id="0" name=""/>
        <dsp:cNvSpPr/>
      </dsp:nvSpPr>
      <dsp:spPr>
        <a:xfrm>
          <a:off x="0" y="63543"/>
          <a:ext cx="10767204" cy="5868720"/>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67640" tIns="167640" rIns="167640" bIns="167640" numCol="1" spcCol="1270" anchor="ctr" anchorCtr="0">
          <a:noAutofit/>
        </a:bodyPr>
        <a:lstStyle/>
        <a:p>
          <a:pPr marL="0" lvl="0" indent="0" algn="l" defTabSz="1955800">
            <a:lnSpc>
              <a:spcPct val="90000"/>
            </a:lnSpc>
            <a:spcBef>
              <a:spcPct val="0"/>
            </a:spcBef>
            <a:spcAft>
              <a:spcPct val="35000"/>
            </a:spcAft>
            <a:buNone/>
          </a:pPr>
          <a:r>
            <a:rPr lang="en-US" sz="4400" kern="1200" dirty="0"/>
            <a:t>Upon award of the project construction contract(s), the SCO Construction Administration Section will assign a project monitor to represent the State Construction Office at the project during construction until completion and acceptance.</a:t>
          </a:r>
        </a:p>
      </dsp:txBody>
      <dsp:txXfrm>
        <a:off x="286487" y="350030"/>
        <a:ext cx="10194230" cy="5295746"/>
      </dsp:txXfrm>
    </dsp:sp>
  </dsp:spTree>
</dsp:drawing>
</file>

<file path=ppt/diagrams/drawing2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E9C1431-D241-479B-BFB1-11A80317841D}">
      <dsp:nvSpPr>
        <dsp:cNvPr id="0" name=""/>
        <dsp:cNvSpPr/>
      </dsp:nvSpPr>
      <dsp:spPr>
        <a:xfrm>
          <a:off x="0" y="67728"/>
          <a:ext cx="10775830" cy="1797120"/>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a:t>Note that for UNC institutions the awarding authority for formal projects under $2M is UNC-General Administration. </a:t>
          </a:r>
        </a:p>
      </dsp:txBody>
      <dsp:txXfrm>
        <a:off x="87728" y="155456"/>
        <a:ext cx="10600374" cy="1621664"/>
      </dsp:txXfrm>
    </dsp:sp>
    <dsp:sp modelId="{E9AD1F79-C539-4D4F-A661-A798CDDA586F}">
      <dsp:nvSpPr>
        <dsp:cNvPr id="0" name=""/>
        <dsp:cNvSpPr/>
      </dsp:nvSpPr>
      <dsp:spPr>
        <a:xfrm>
          <a:off x="0" y="1957008"/>
          <a:ext cx="10775830" cy="1797120"/>
        </a:xfrm>
        <a:prstGeom prst="round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a:t>The award request described in item 2 above is prepared as described and submitted to General Administration for approval. </a:t>
          </a:r>
        </a:p>
      </dsp:txBody>
      <dsp:txXfrm>
        <a:off x="87728" y="2044736"/>
        <a:ext cx="10600374" cy="1621664"/>
      </dsp:txXfrm>
    </dsp:sp>
    <dsp:sp modelId="{B565BD74-80DA-41F0-836A-C7EB544C6B15}">
      <dsp:nvSpPr>
        <dsp:cNvPr id="0" name=""/>
        <dsp:cNvSpPr/>
      </dsp:nvSpPr>
      <dsp:spPr>
        <a:xfrm>
          <a:off x="0" y="3846288"/>
          <a:ext cx="10775830" cy="1797120"/>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a:t>The awarding authority for informal projects in the UNC institutions is the campus on which the project is located.</a:t>
          </a:r>
        </a:p>
      </dsp:txBody>
      <dsp:txXfrm>
        <a:off x="87728" y="3934016"/>
        <a:ext cx="10600374" cy="1621664"/>
      </dsp:txXfrm>
    </dsp:sp>
  </dsp:spTree>
</dsp:drawing>
</file>

<file path=ppt/diagrams/drawing2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5BFE2DA-2259-42CA-80C9-BF21258D2B4A}">
      <dsp:nvSpPr>
        <dsp:cNvPr id="0" name=""/>
        <dsp:cNvSpPr/>
      </dsp:nvSpPr>
      <dsp:spPr>
        <a:xfrm>
          <a:off x="826194" y="0"/>
          <a:ext cx="9363542" cy="5564038"/>
        </a:xfrm>
        <a:prstGeom prst="rightArrow">
          <a:avLst/>
        </a:prstGeom>
        <a:gradFill rotWithShape="0">
          <a:gsLst>
            <a:gs pos="0">
              <a:schemeClr val="accent1">
                <a:tint val="40000"/>
                <a:hueOff val="0"/>
                <a:satOff val="0"/>
                <a:lumOff val="0"/>
                <a:alphaOff val="0"/>
                <a:tint val="96000"/>
                <a:lumMod val="104000"/>
              </a:schemeClr>
            </a:gs>
            <a:gs pos="100000">
              <a:schemeClr val="accent1">
                <a:tint val="40000"/>
                <a:hueOff val="0"/>
                <a:satOff val="0"/>
                <a:lumOff val="0"/>
                <a:alphaOff val="0"/>
                <a:shade val="84000"/>
                <a:lumMod val="84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9065AA16-529D-4ED4-92CE-D2260F9B1071}">
      <dsp:nvSpPr>
        <dsp:cNvPr id="0" name=""/>
        <dsp:cNvSpPr/>
      </dsp:nvSpPr>
      <dsp:spPr>
        <a:xfrm>
          <a:off x="1204867" y="1669211"/>
          <a:ext cx="8606196" cy="2225615"/>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82880" tIns="182880" rIns="182880" bIns="182880" numCol="1" spcCol="1270" anchor="ctr" anchorCtr="0">
          <a:noAutofit/>
        </a:bodyPr>
        <a:lstStyle/>
        <a:p>
          <a:pPr marL="0" lvl="0" indent="0" algn="ctr" defTabSz="2133600">
            <a:lnSpc>
              <a:spcPct val="90000"/>
            </a:lnSpc>
            <a:spcBef>
              <a:spcPct val="0"/>
            </a:spcBef>
            <a:spcAft>
              <a:spcPct val="35000"/>
            </a:spcAft>
            <a:buNone/>
          </a:pPr>
          <a:r>
            <a:rPr lang="en-US" sz="4800" b="1" kern="1200" dirty="0"/>
            <a:t>CHAPTER 700 </a:t>
          </a:r>
          <a:br>
            <a:rPr lang="en-US" sz="4800" b="1" kern="1200" dirty="0"/>
          </a:br>
          <a:br>
            <a:rPr lang="en-US" sz="4800" b="1" kern="1200" dirty="0"/>
          </a:br>
          <a:r>
            <a:rPr lang="en-US" sz="4800" b="1" kern="1200" dirty="0"/>
            <a:t>Construction Management</a:t>
          </a:r>
          <a:endParaRPr lang="en-US" sz="4800" kern="1200" dirty="0"/>
        </a:p>
      </dsp:txBody>
      <dsp:txXfrm>
        <a:off x="1313513" y="1777857"/>
        <a:ext cx="8388904" cy="2008323"/>
      </dsp:txXfrm>
    </dsp:sp>
  </dsp:spTree>
</dsp:drawing>
</file>

<file path=ppt/diagrams/drawing2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BDA54B-2D94-48AC-9411-B92BB694D4B1}">
      <dsp:nvSpPr>
        <dsp:cNvPr id="0" name=""/>
        <dsp:cNvSpPr/>
      </dsp:nvSpPr>
      <dsp:spPr>
        <a:xfrm>
          <a:off x="0" y="433104"/>
          <a:ext cx="10767204" cy="2383509"/>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0" tIns="228600" rIns="228600" bIns="228600" numCol="1" spcCol="1270" anchor="ctr" anchorCtr="0">
          <a:noAutofit/>
        </a:bodyPr>
        <a:lstStyle/>
        <a:p>
          <a:pPr marL="0" lvl="0" indent="0" algn="ctr" defTabSz="2667000">
            <a:lnSpc>
              <a:spcPct val="90000"/>
            </a:lnSpc>
            <a:spcBef>
              <a:spcPct val="0"/>
            </a:spcBef>
            <a:spcAft>
              <a:spcPct val="35000"/>
            </a:spcAft>
            <a:buNone/>
          </a:pPr>
          <a:r>
            <a:rPr lang="fr-FR" sz="6000" b="1" kern="1200"/>
            <a:t>Section 701 </a:t>
          </a:r>
          <a:endParaRPr lang="en-US" sz="6000" kern="1200"/>
        </a:p>
      </dsp:txBody>
      <dsp:txXfrm>
        <a:off x="116353" y="549457"/>
        <a:ext cx="10534498" cy="2150803"/>
      </dsp:txXfrm>
    </dsp:sp>
    <dsp:sp modelId="{02369B24-681B-48F0-86F0-E153D046E5B0}">
      <dsp:nvSpPr>
        <dsp:cNvPr id="0" name=""/>
        <dsp:cNvSpPr/>
      </dsp:nvSpPr>
      <dsp:spPr>
        <a:xfrm>
          <a:off x="0" y="2989413"/>
          <a:ext cx="10767204" cy="2383509"/>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0" tIns="228600" rIns="228600" bIns="228600" numCol="1" spcCol="1270" anchor="ctr" anchorCtr="0">
          <a:noAutofit/>
        </a:bodyPr>
        <a:lstStyle/>
        <a:p>
          <a:pPr marL="0" lvl="0" indent="0" algn="ctr" defTabSz="2667000">
            <a:lnSpc>
              <a:spcPct val="90000"/>
            </a:lnSpc>
            <a:spcBef>
              <a:spcPct val="0"/>
            </a:spcBef>
            <a:spcAft>
              <a:spcPct val="35000"/>
            </a:spcAft>
            <a:buNone/>
          </a:pPr>
          <a:r>
            <a:rPr lang="fr-FR" sz="6000" b="1" kern="1200"/>
            <a:t>Construction Management Section Responsibilities</a:t>
          </a:r>
          <a:endParaRPr lang="en-US" sz="6000" kern="1200"/>
        </a:p>
      </dsp:txBody>
      <dsp:txXfrm>
        <a:off x="116353" y="3105766"/>
        <a:ext cx="10534498" cy="2150803"/>
      </dsp:txXfrm>
    </dsp:sp>
  </dsp:spTree>
</dsp:drawing>
</file>

<file path=ppt/diagrams/drawing2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207EBD-288F-40C1-9322-E76D09E536FA}">
      <dsp:nvSpPr>
        <dsp:cNvPr id="0" name=""/>
        <dsp:cNvSpPr/>
      </dsp:nvSpPr>
      <dsp:spPr>
        <a:xfrm>
          <a:off x="0" y="0"/>
          <a:ext cx="5607619" cy="5607619"/>
        </a:xfrm>
        <a:prstGeom prst="pie">
          <a:avLst>
            <a:gd name="adj1" fmla="val 5400000"/>
            <a:gd name="adj2" fmla="val 16200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132B6E07-102C-4E05-B546-0520271D4FF0}">
      <dsp:nvSpPr>
        <dsp:cNvPr id="0" name=""/>
        <dsp:cNvSpPr/>
      </dsp:nvSpPr>
      <dsp:spPr>
        <a:xfrm>
          <a:off x="2803809" y="0"/>
          <a:ext cx="7764986" cy="5607619"/>
        </a:xfrm>
        <a:prstGeom prst="rect">
          <a:avLst/>
        </a:prstGeom>
        <a:solidFill>
          <a:schemeClr val="lt1">
            <a:alpha val="90000"/>
            <a:hueOff val="0"/>
            <a:satOff val="0"/>
            <a:lumOff val="0"/>
            <a:alphaOff val="0"/>
          </a:schemeClr>
        </a:solidFill>
        <a:ln w="9525" cap="rnd" cmpd="sng" algn="ctr">
          <a:solidFill>
            <a:schemeClr val="accent2">
              <a:hueOff val="0"/>
              <a:satOff val="0"/>
              <a:lumOff val="0"/>
              <a:alphaOff val="0"/>
            </a:schemeClr>
          </a:solidFill>
          <a:prstDash val="solid"/>
        </a:ln>
        <a:effectLst>
          <a:innerShdw blurRad="50800" dist="25400" dir="13500000">
            <a:srgbClr val="000000">
              <a:alpha val="55000"/>
            </a:srgbClr>
          </a:inn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b="1" kern="1200"/>
            <a:t>Architecture and Engineering</a:t>
          </a:r>
          <a:endParaRPr lang="en-US" sz="2800" kern="1200"/>
        </a:p>
      </dsp:txBody>
      <dsp:txXfrm>
        <a:off x="2803809" y="0"/>
        <a:ext cx="7764986" cy="2663619"/>
      </dsp:txXfrm>
    </dsp:sp>
    <dsp:sp modelId="{5B84F907-3DD3-494E-A976-1AB9BD647FCC}">
      <dsp:nvSpPr>
        <dsp:cNvPr id="0" name=""/>
        <dsp:cNvSpPr/>
      </dsp:nvSpPr>
      <dsp:spPr>
        <a:xfrm>
          <a:off x="1472000" y="2663619"/>
          <a:ext cx="2663619" cy="2663619"/>
        </a:xfrm>
        <a:prstGeom prst="pie">
          <a:avLst>
            <a:gd name="adj1" fmla="val 5400000"/>
            <a:gd name="adj2" fmla="val 16200000"/>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C8D701C6-766C-4C6D-A872-8E6D17663EF9}">
      <dsp:nvSpPr>
        <dsp:cNvPr id="0" name=""/>
        <dsp:cNvSpPr/>
      </dsp:nvSpPr>
      <dsp:spPr>
        <a:xfrm>
          <a:off x="2803809" y="2663619"/>
          <a:ext cx="7764986" cy="2663619"/>
        </a:xfrm>
        <a:prstGeom prst="rect">
          <a:avLst/>
        </a:prstGeom>
        <a:solidFill>
          <a:schemeClr val="lt1">
            <a:alpha val="90000"/>
            <a:hueOff val="0"/>
            <a:satOff val="0"/>
            <a:lumOff val="0"/>
            <a:alphaOff val="0"/>
          </a:schemeClr>
        </a:solidFill>
        <a:ln w="9525" cap="rnd" cmpd="sng" algn="ctr">
          <a:solidFill>
            <a:schemeClr val="accent2">
              <a:hueOff val="2106078"/>
              <a:satOff val="-24199"/>
              <a:lumOff val="11766"/>
              <a:alphaOff val="0"/>
            </a:schemeClr>
          </a:solidFill>
          <a:prstDash val="solid"/>
        </a:ln>
        <a:effectLst>
          <a:innerShdw blurRad="50800" dist="25400" dir="13500000">
            <a:srgbClr val="000000">
              <a:alpha val="55000"/>
            </a:srgbClr>
          </a:inn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a:t>The State Construction Office (SCO) has the responsibility to inspect and accept construction of State buildings, from an architectural, engineering, and life-safety standpoint, for all projects that fall under the jurisdiction of </a:t>
          </a:r>
          <a:r>
            <a:rPr lang="en-US" sz="2800" kern="1200">
              <a:hlinkClick xmlns:r="http://schemas.openxmlformats.org/officeDocument/2006/relationships" r:id="rId1"/>
            </a:rPr>
            <a:t>GS143-341(3)(d)</a:t>
          </a:r>
          <a:endParaRPr lang="en-US" sz="2800" kern="1200"/>
        </a:p>
      </dsp:txBody>
      <dsp:txXfrm>
        <a:off x="2803809" y="2663619"/>
        <a:ext cx="7764986" cy="2663619"/>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C78BDE-CBFC-4691-8673-240086FCB12C}">
      <dsp:nvSpPr>
        <dsp:cNvPr id="0" name=""/>
        <dsp:cNvSpPr/>
      </dsp:nvSpPr>
      <dsp:spPr>
        <a:xfrm>
          <a:off x="0" y="75841"/>
          <a:ext cx="11266069" cy="830005"/>
        </a:xfrm>
        <a:prstGeom prst="round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b="1" u="sng" kern="1200" dirty="0"/>
            <a:t>Construction Management Section</a:t>
          </a:r>
        </a:p>
      </dsp:txBody>
      <dsp:txXfrm>
        <a:off x="40518" y="116359"/>
        <a:ext cx="11185033" cy="748969"/>
      </dsp:txXfrm>
    </dsp:sp>
    <dsp:sp modelId="{C48562C9-A2CA-4501-AD42-3F98DD6DCBB7}">
      <dsp:nvSpPr>
        <dsp:cNvPr id="0" name=""/>
        <dsp:cNvSpPr/>
      </dsp:nvSpPr>
      <dsp:spPr>
        <a:xfrm>
          <a:off x="0" y="966326"/>
          <a:ext cx="11266069" cy="830005"/>
        </a:xfrm>
        <a:prstGeom prst="roundRect">
          <a:avLst/>
        </a:prstGeom>
        <a:solidFill>
          <a:schemeClr val="accent4">
            <a:hueOff val="-2580125"/>
            <a:satOff val="2865"/>
            <a:lumOff val="-219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a:t>Supervision and inspection of all work done and materials used in construction or renovation of State buildings </a:t>
          </a:r>
        </a:p>
      </dsp:txBody>
      <dsp:txXfrm>
        <a:off x="40518" y="1006844"/>
        <a:ext cx="11185033" cy="748969"/>
      </dsp:txXfrm>
    </dsp:sp>
    <dsp:sp modelId="{F92BDA1C-95DC-401D-B3E8-4CF2F0086D62}">
      <dsp:nvSpPr>
        <dsp:cNvPr id="0" name=""/>
        <dsp:cNvSpPr/>
      </dsp:nvSpPr>
      <dsp:spPr>
        <a:xfrm>
          <a:off x="0" y="1856812"/>
          <a:ext cx="11266069" cy="830005"/>
        </a:xfrm>
        <a:prstGeom prst="roundRect">
          <a:avLst/>
        </a:prstGeom>
        <a:solidFill>
          <a:schemeClr val="accent4">
            <a:hueOff val="-5160250"/>
            <a:satOff val="5730"/>
            <a:lumOff val="-437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a:t>Acting as the official electrical inspector </a:t>
          </a:r>
        </a:p>
      </dsp:txBody>
      <dsp:txXfrm>
        <a:off x="40518" y="1897330"/>
        <a:ext cx="11185033" cy="748969"/>
      </dsp:txXfrm>
    </dsp:sp>
    <dsp:sp modelId="{15578893-8479-441D-8A3F-23474E3B3AE5}">
      <dsp:nvSpPr>
        <dsp:cNvPr id="0" name=""/>
        <dsp:cNvSpPr/>
      </dsp:nvSpPr>
      <dsp:spPr>
        <a:xfrm>
          <a:off x="0" y="2747297"/>
          <a:ext cx="11266069" cy="830005"/>
        </a:xfrm>
        <a:prstGeom prst="roundRect">
          <a:avLst/>
        </a:prstGeom>
        <a:solidFill>
          <a:schemeClr val="accent4">
            <a:hueOff val="-7740374"/>
            <a:satOff val="8595"/>
            <a:lumOff val="-656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a:t>Acceptance of constructed buildings on behalf of the State </a:t>
          </a:r>
        </a:p>
      </dsp:txBody>
      <dsp:txXfrm>
        <a:off x="40518" y="2787815"/>
        <a:ext cx="11185033" cy="748969"/>
      </dsp:txXfrm>
    </dsp:sp>
    <dsp:sp modelId="{B96328FA-ED15-4B32-9C0E-DF1A2FAFF588}">
      <dsp:nvSpPr>
        <dsp:cNvPr id="0" name=""/>
        <dsp:cNvSpPr/>
      </dsp:nvSpPr>
      <dsp:spPr>
        <a:xfrm>
          <a:off x="0" y="3637782"/>
          <a:ext cx="11266069" cy="830005"/>
        </a:xfrm>
        <a:prstGeom prst="roundRect">
          <a:avLst/>
        </a:prstGeom>
        <a:solidFill>
          <a:schemeClr val="accent4">
            <a:hueOff val="-10320500"/>
            <a:satOff val="11461"/>
            <a:lumOff val="-875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a:t>Management of State buildings in Wake County </a:t>
          </a:r>
        </a:p>
      </dsp:txBody>
      <dsp:txXfrm>
        <a:off x="40518" y="3678300"/>
        <a:ext cx="11185033" cy="748969"/>
      </dsp:txXfrm>
    </dsp:sp>
    <dsp:sp modelId="{A52A27EB-205E-4F46-BD70-EDE0CA7B83E0}">
      <dsp:nvSpPr>
        <dsp:cNvPr id="0" name=""/>
        <dsp:cNvSpPr/>
      </dsp:nvSpPr>
      <dsp:spPr>
        <a:xfrm>
          <a:off x="0" y="4528267"/>
          <a:ext cx="11266069" cy="830005"/>
        </a:xfrm>
        <a:prstGeom prst="roundRect">
          <a:avLst/>
        </a:prstGeom>
        <a:solidFill>
          <a:schemeClr val="accent4">
            <a:hueOff val="-12900623"/>
            <a:satOff val="14326"/>
            <a:lumOff val="-1094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a:t>Assessment of State and private buildings </a:t>
          </a:r>
        </a:p>
      </dsp:txBody>
      <dsp:txXfrm>
        <a:off x="40518" y="4568785"/>
        <a:ext cx="11185033" cy="748969"/>
      </dsp:txXfrm>
    </dsp:sp>
    <dsp:sp modelId="{CC11F509-A1C1-4F25-B307-EF06417B1CDE}">
      <dsp:nvSpPr>
        <dsp:cNvPr id="0" name=""/>
        <dsp:cNvSpPr/>
      </dsp:nvSpPr>
      <dsp:spPr>
        <a:xfrm>
          <a:off x="0" y="5418753"/>
          <a:ext cx="11266069" cy="830005"/>
        </a:xfrm>
        <a:prstGeom prst="round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a:t>Certification that statements of need are feasible </a:t>
          </a:r>
        </a:p>
      </dsp:txBody>
      <dsp:txXfrm>
        <a:off x="40518" y="5459271"/>
        <a:ext cx="11185033" cy="748969"/>
      </dsp:txXfrm>
    </dsp:sp>
  </dsp:spTree>
</dsp:drawing>
</file>

<file path=ppt/diagrams/drawing2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D1852E-7CEB-470C-B899-30EFEA25663D}">
      <dsp:nvSpPr>
        <dsp:cNvPr id="0" name=""/>
        <dsp:cNvSpPr/>
      </dsp:nvSpPr>
      <dsp:spPr>
        <a:xfrm>
          <a:off x="5134" y="803"/>
          <a:ext cx="10505330" cy="2805167"/>
        </a:xfrm>
        <a:prstGeom prst="roundRect">
          <a:avLst>
            <a:gd name="adj" fmla="val 10000"/>
          </a:avLst>
        </a:prstGeom>
        <a:solidFill>
          <a:schemeClr val="accent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Jurisdiction</a:t>
          </a:r>
          <a:endParaRPr lang="en-US" sz="6500" kern="1200"/>
        </a:p>
      </dsp:txBody>
      <dsp:txXfrm>
        <a:off x="87295" y="82964"/>
        <a:ext cx="10341008" cy="2640845"/>
      </dsp:txXfrm>
    </dsp:sp>
    <dsp:sp modelId="{EE1EC06A-DA8E-4B53-961C-21050CF0A36B}">
      <dsp:nvSpPr>
        <dsp:cNvPr id="0" name=""/>
        <dsp:cNvSpPr/>
      </dsp:nvSpPr>
      <dsp:spPr>
        <a:xfrm>
          <a:off x="5134" y="3086319"/>
          <a:ext cx="10505330" cy="2805167"/>
        </a:xfrm>
        <a:prstGeom prst="roundRect">
          <a:avLst>
            <a:gd name="adj" fmla="val 10000"/>
          </a:avLst>
        </a:prstGeom>
        <a:solidFill>
          <a:schemeClr val="accent4">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hlinkClick xmlns:r="http://schemas.openxmlformats.org/officeDocument/2006/relationships" r:id="rId1"/>
            </a:rPr>
            <a:t>GS 143-139(e) </a:t>
          </a:r>
          <a:r>
            <a:rPr lang="en-US" sz="2400" kern="1200"/>
            <a:t>gives SCO responsibility for enforcing the building code on State Buildings. SCO staff in the Construction Management Section will confirm that adequate on-site inspections have been performed for code compliance, and that Certificates of Compliance have been issued when the project is complete, including University Download Projects </a:t>
          </a:r>
          <a:r>
            <a:rPr lang="en-US" sz="2400" kern="1200">
              <a:hlinkClick xmlns:r="http://schemas.openxmlformats.org/officeDocument/2006/relationships" r:id="rId2"/>
            </a:rPr>
            <a:t>GS 116-31.11</a:t>
          </a:r>
          <a:r>
            <a:rPr lang="en-US" sz="2400" kern="1200"/>
            <a:t>, and Community College projects.</a:t>
          </a:r>
        </a:p>
      </dsp:txBody>
      <dsp:txXfrm>
        <a:off x="87295" y="3168480"/>
        <a:ext cx="10341008" cy="2640845"/>
      </dsp:txXfrm>
    </dsp:sp>
  </dsp:spTree>
</dsp:drawing>
</file>

<file path=ppt/diagrams/drawing2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1C1ECC9-5218-4F15-B439-74783150D018}">
      <dsp:nvSpPr>
        <dsp:cNvPr id="0" name=""/>
        <dsp:cNvSpPr/>
      </dsp:nvSpPr>
      <dsp:spPr>
        <a:xfrm rot="16200000">
          <a:off x="-1191666" y="1192981"/>
          <a:ext cx="5806027" cy="3420063"/>
        </a:xfrm>
        <a:prstGeom prst="flowChartManualOperation">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39700" tIns="0" rIns="142060" bIns="0" numCol="1" spcCol="1270" anchor="ctr" anchorCtr="0">
          <a:noAutofit/>
        </a:bodyPr>
        <a:lstStyle/>
        <a:p>
          <a:pPr marL="0" lvl="0" indent="0" algn="ctr" defTabSz="977900">
            <a:lnSpc>
              <a:spcPct val="90000"/>
            </a:lnSpc>
            <a:spcBef>
              <a:spcPct val="0"/>
            </a:spcBef>
            <a:spcAft>
              <a:spcPct val="35000"/>
            </a:spcAft>
            <a:buNone/>
          </a:pPr>
          <a:r>
            <a:rPr lang="en-US" sz="2200" kern="1200">
              <a:hlinkClick xmlns:r="http://schemas.openxmlformats.org/officeDocument/2006/relationships" r:id="rId1"/>
            </a:rPr>
            <a:t>GS 143-341(d) </a:t>
          </a:r>
          <a:r>
            <a:rPr lang="en-US" sz="2200" kern="1200"/>
            <a:t>gives the Department of Administration responsibility for electrical wiring inspections described in </a:t>
          </a:r>
          <a:r>
            <a:rPr lang="en-US" sz="2200" kern="1200">
              <a:hlinkClick xmlns:r="http://schemas.openxmlformats.org/officeDocument/2006/relationships" r:id="rId2"/>
            </a:rPr>
            <a:t>GS 143-143.2</a:t>
          </a:r>
          <a:r>
            <a:rPr lang="en-US" sz="2200" kern="1200"/>
            <a:t>. </a:t>
          </a:r>
        </a:p>
      </dsp:txBody>
      <dsp:txXfrm rot="5400000">
        <a:off x="1316" y="1161204"/>
        <a:ext cx="3420063" cy="3483617"/>
      </dsp:txXfrm>
    </dsp:sp>
    <dsp:sp modelId="{2C11CA59-D902-412B-B36D-DB135AD302C6}">
      <dsp:nvSpPr>
        <dsp:cNvPr id="0" name=""/>
        <dsp:cNvSpPr/>
      </dsp:nvSpPr>
      <dsp:spPr>
        <a:xfrm rot="16200000">
          <a:off x="2484901" y="1192981"/>
          <a:ext cx="5806027" cy="3420063"/>
        </a:xfrm>
        <a:prstGeom prst="flowChartManualOperation">
          <a:avLst/>
        </a:prstGeom>
        <a:gradFill rotWithShape="0">
          <a:gsLst>
            <a:gs pos="0">
              <a:schemeClr val="accent3">
                <a:hueOff val="2201563"/>
                <a:satOff val="2234"/>
                <a:lumOff val="1373"/>
                <a:alphaOff val="0"/>
                <a:tint val="96000"/>
                <a:lumMod val="104000"/>
              </a:schemeClr>
            </a:gs>
            <a:gs pos="100000">
              <a:schemeClr val="accent3">
                <a:hueOff val="2201563"/>
                <a:satOff val="2234"/>
                <a:lumOff val="137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39700" tIns="0" rIns="142060" bIns="0" numCol="1" spcCol="1270" anchor="ctr" anchorCtr="0">
          <a:noAutofit/>
        </a:bodyPr>
        <a:lstStyle/>
        <a:p>
          <a:pPr marL="0" lvl="0" indent="0" algn="ctr" defTabSz="977900">
            <a:lnSpc>
              <a:spcPct val="90000"/>
            </a:lnSpc>
            <a:spcBef>
              <a:spcPct val="0"/>
            </a:spcBef>
            <a:spcAft>
              <a:spcPct val="35000"/>
            </a:spcAft>
            <a:buNone/>
          </a:pPr>
          <a:r>
            <a:rPr lang="en-US" sz="2200" kern="1200"/>
            <a:t>SCO Electrical Inspectors provide these electrical inspections on all State projects where SCO is the Authority Having Jurisdiction. </a:t>
          </a:r>
        </a:p>
      </dsp:txBody>
      <dsp:txXfrm rot="5400000">
        <a:off x="3677883" y="1161204"/>
        <a:ext cx="3420063" cy="3483617"/>
      </dsp:txXfrm>
    </dsp:sp>
    <dsp:sp modelId="{49A37E1E-526A-4626-A078-73B43E0A1E3B}">
      <dsp:nvSpPr>
        <dsp:cNvPr id="0" name=""/>
        <dsp:cNvSpPr/>
      </dsp:nvSpPr>
      <dsp:spPr>
        <a:xfrm rot="16200000">
          <a:off x="6161469" y="1192981"/>
          <a:ext cx="5806027" cy="3420063"/>
        </a:xfrm>
        <a:prstGeom prst="flowChartManualOperation">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39700" tIns="0" rIns="142060" bIns="0" numCol="1" spcCol="1270" anchor="ctr" anchorCtr="0">
          <a:noAutofit/>
        </a:bodyPr>
        <a:lstStyle/>
        <a:p>
          <a:pPr marL="0" lvl="0" indent="0" algn="ctr" defTabSz="977900">
            <a:lnSpc>
              <a:spcPct val="90000"/>
            </a:lnSpc>
            <a:spcBef>
              <a:spcPct val="0"/>
            </a:spcBef>
            <a:spcAft>
              <a:spcPct val="35000"/>
            </a:spcAft>
            <a:buNone/>
          </a:pPr>
          <a:r>
            <a:rPr lang="en-US" sz="2200" kern="1200"/>
            <a:t>SCO Electrical Inspectors are assigned specific geographic areas of the State and a territory assignment map can be accessed under the “Contact US” tab of the SCO website. (</a:t>
          </a:r>
          <a:r>
            <a:rPr lang="en-US" sz="2200" kern="1200">
              <a:hlinkClick xmlns:r="http://schemas.openxmlformats.org/officeDocument/2006/relationships" r:id="rId3"/>
            </a:rPr>
            <a:t>Electrical inspector map</a:t>
          </a:r>
          <a:r>
            <a:rPr lang="en-US" sz="2200" kern="1200"/>
            <a:t>)</a:t>
          </a:r>
        </a:p>
      </dsp:txBody>
      <dsp:txXfrm rot="5400000">
        <a:off x="7354451" y="1161204"/>
        <a:ext cx="3420063" cy="3483617"/>
      </dsp:txXfrm>
    </dsp:sp>
  </dsp:spTree>
</dsp:drawing>
</file>

<file path=ppt/diagrams/drawing2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9479F0-A690-4C9A-917A-ADCE03F74376}">
      <dsp:nvSpPr>
        <dsp:cNvPr id="0" name=""/>
        <dsp:cNvSpPr/>
      </dsp:nvSpPr>
      <dsp:spPr>
        <a:xfrm>
          <a:off x="0" y="222965"/>
          <a:ext cx="10775830"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702 </a:t>
          </a:r>
          <a:endParaRPr lang="en-US" sz="6500" kern="1200"/>
        </a:p>
      </dsp:txBody>
      <dsp:txXfrm>
        <a:off x="126049" y="349014"/>
        <a:ext cx="10523732" cy="2330037"/>
      </dsp:txXfrm>
    </dsp:sp>
    <dsp:sp modelId="{4F55AB1F-0B84-4273-8E63-42AD8610FDE4}">
      <dsp:nvSpPr>
        <dsp:cNvPr id="0" name=""/>
        <dsp:cNvSpPr/>
      </dsp:nvSpPr>
      <dsp:spPr>
        <a:xfrm>
          <a:off x="0" y="2992300"/>
          <a:ext cx="10775830"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Project Monitor Responsibilities</a:t>
          </a:r>
          <a:endParaRPr lang="en-US" sz="6500" kern="1200"/>
        </a:p>
      </dsp:txBody>
      <dsp:txXfrm>
        <a:off x="126049" y="3118349"/>
        <a:ext cx="10523732" cy="2330037"/>
      </dsp:txXfrm>
    </dsp:sp>
  </dsp:spTree>
</dsp:drawing>
</file>

<file path=ppt/diagrams/drawing2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1FC215B-A6DC-44AE-AC31-7EAF073B2A3A}">
      <dsp:nvSpPr>
        <dsp:cNvPr id="0" name=""/>
        <dsp:cNvSpPr/>
      </dsp:nvSpPr>
      <dsp:spPr>
        <a:xfrm>
          <a:off x="4006" y="1276"/>
          <a:ext cx="10845455" cy="2778921"/>
        </a:xfrm>
        <a:prstGeom prst="roundRect">
          <a:avLst>
            <a:gd name="adj" fmla="val 10000"/>
          </a:avLst>
        </a:prstGeom>
        <a:solidFill>
          <a:schemeClr val="accen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Assignment of Project Monitor</a:t>
          </a:r>
          <a:endParaRPr lang="en-US" sz="6500" kern="1200"/>
        </a:p>
      </dsp:txBody>
      <dsp:txXfrm>
        <a:off x="85398" y="82668"/>
        <a:ext cx="10682671" cy="2616137"/>
      </dsp:txXfrm>
    </dsp:sp>
    <dsp:sp modelId="{B68C507A-DCF6-4194-805A-2288D9BF5BA5}">
      <dsp:nvSpPr>
        <dsp:cNvPr id="0" name=""/>
        <dsp:cNvSpPr/>
      </dsp:nvSpPr>
      <dsp:spPr>
        <a:xfrm>
          <a:off x="4006" y="3068960"/>
          <a:ext cx="5204153" cy="2778921"/>
        </a:xfrm>
        <a:prstGeom prst="roundRect">
          <a:avLst>
            <a:gd name="adj" fmla="val 10000"/>
          </a:avLst>
        </a:prstGeom>
        <a:solidFill>
          <a:schemeClr val="accent3">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kern="1200"/>
            <a:t>Upon receiving notification of the award of the construction contract, the Construction Management Section will assign a Project Monitor to represent the State Construction Office at the project site. </a:t>
          </a:r>
        </a:p>
      </dsp:txBody>
      <dsp:txXfrm>
        <a:off x="85398" y="3150352"/>
        <a:ext cx="5041369" cy="2616137"/>
      </dsp:txXfrm>
    </dsp:sp>
    <dsp:sp modelId="{FEC4C48A-483C-4B43-B73D-100B8FD334C1}">
      <dsp:nvSpPr>
        <dsp:cNvPr id="0" name=""/>
        <dsp:cNvSpPr/>
      </dsp:nvSpPr>
      <dsp:spPr>
        <a:xfrm>
          <a:off x="5645308" y="3068960"/>
          <a:ext cx="5204153" cy="2778921"/>
        </a:xfrm>
        <a:prstGeom prst="roundRect">
          <a:avLst>
            <a:gd name="adj" fmla="val 10000"/>
          </a:avLst>
        </a:prstGeom>
        <a:solidFill>
          <a:schemeClr val="accent3">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kern="1200"/>
            <a:t>Contracts within the State Government Center, in downtown Raleigh and Department of Administration projects will be administered and monitored by the Construction Management Section of the State Construction Office.</a:t>
          </a:r>
        </a:p>
      </dsp:txBody>
      <dsp:txXfrm>
        <a:off x="5726700" y="3150352"/>
        <a:ext cx="5041369" cy="2616137"/>
      </dsp:txXfrm>
    </dsp:sp>
  </dsp:spTree>
</dsp:drawing>
</file>

<file path=ppt/diagrams/drawing2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A9DFD0-1A4C-45E6-A24A-8F54DF1A87D5}">
      <dsp:nvSpPr>
        <dsp:cNvPr id="0" name=""/>
        <dsp:cNvSpPr/>
      </dsp:nvSpPr>
      <dsp:spPr>
        <a:xfrm>
          <a:off x="0" y="31694"/>
          <a:ext cx="10741325" cy="5690880"/>
        </a:xfrm>
        <a:prstGeom prst="roundRect">
          <a:avLst/>
        </a:prstGeom>
        <a:gradFill rotWithShape="0">
          <a:gsLst>
            <a:gs pos="0">
              <a:schemeClr val="dk2">
                <a:hueOff val="0"/>
                <a:satOff val="0"/>
                <a:lumOff val="0"/>
                <a:alphaOff val="0"/>
                <a:tint val="60000"/>
                <a:lumMod val="110000"/>
              </a:schemeClr>
            </a:gs>
            <a:gs pos="100000">
              <a:schemeClr val="dk2">
                <a:hueOff val="0"/>
                <a:satOff val="0"/>
                <a:lumOff val="0"/>
                <a:alphaOff val="0"/>
                <a:tint val="82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4780" tIns="144780" rIns="144780" bIns="144780" numCol="1" spcCol="1270" anchor="ctr" anchorCtr="0">
          <a:noAutofit/>
        </a:bodyPr>
        <a:lstStyle/>
        <a:p>
          <a:pPr marL="0" lvl="0" indent="0" algn="l" defTabSz="1689100">
            <a:lnSpc>
              <a:spcPct val="90000"/>
            </a:lnSpc>
            <a:spcBef>
              <a:spcPct val="0"/>
            </a:spcBef>
            <a:spcAft>
              <a:spcPct val="35000"/>
            </a:spcAft>
            <a:buNone/>
          </a:pPr>
          <a:r>
            <a:rPr lang="en-US" sz="3800" kern="1200"/>
            <a:t>Project monitors are not assigned to University Download Projects as defined by </a:t>
          </a:r>
          <a:r>
            <a:rPr lang="en-US" sz="3800" kern="1200">
              <a:hlinkClick xmlns:r="http://schemas.openxmlformats.org/officeDocument/2006/relationships" r:id="rId1"/>
            </a:rPr>
            <a:t>GS 116-31.11</a:t>
          </a:r>
          <a:r>
            <a:rPr lang="en-US" sz="3800" kern="1200"/>
            <a:t>, Department of Transportation building construction projects located within a State or Federal Highway right-of-way (welcome centers, visitor centers and rest-stops), or any property owned by the North Carolina Global Transpark.</a:t>
          </a:r>
        </a:p>
      </dsp:txBody>
      <dsp:txXfrm>
        <a:off x="277806" y="309500"/>
        <a:ext cx="10185713" cy="5135268"/>
      </dsp:txXfrm>
    </dsp:sp>
  </dsp:spTree>
</dsp:drawing>
</file>

<file path=ppt/diagrams/drawing2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00A16E-A752-45CA-A3AA-34D1328E08DB}">
      <dsp:nvSpPr>
        <dsp:cNvPr id="0" name=""/>
        <dsp:cNvSpPr/>
      </dsp:nvSpPr>
      <dsp:spPr>
        <a:xfrm>
          <a:off x="1723661" y="2967711"/>
          <a:ext cx="739791" cy="1409662"/>
        </a:xfrm>
        <a:custGeom>
          <a:avLst/>
          <a:gdLst/>
          <a:ahLst/>
          <a:cxnLst/>
          <a:rect l="0" t="0" r="0" b="0"/>
          <a:pathLst>
            <a:path>
              <a:moveTo>
                <a:pt x="0" y="0"/>
              </a:moveTo>
              <a:lnTo>
                <a:pt x="369895" y="0"/>
              </a:lnTo>
              <a:lnTo>
                <a:pt x="369895" y="1409662"/>
              </a:lnTo>
              <a:lnTo>
                <a:pt x="739791" y="1409662"/>
              </a:lnTo>
            </a:path>
          </a:pathLst>
        </a:custGeom>
        <a:noFill/>
        <a:ln w="19050" cap="rnd"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053757" y="3632743"/>
        <a:ext cx="79599" cy="79599"/>
      </dsp:txXfrm>
    </dsp:sp>
    <dsp:sp modelId="{FDE67CE1-5213-4689-8C09-1F63A735A489}">
      <dsp:nvSpPr>
        <dsp:cNvPr id="0" name=""/>
        <dsp:cNvSpPr/>
      </dsp:nvSpPr>
      <dsp:spPr>
        <a:xfrm>
          <a:off x="1723661" y="2921991"/>
          <a:ext cx="739791" cy="91440"/>
        </a:xfrm>
        <a:custGeom>
          <a:avLst/>
          <a:gdLst/>
          <a:ahLst/>
          <a:cxnLst/>
          <a:rect l="0" t="0" r="0" b="0"/>
          <a:pathLst>
            <a:path>
              <a:moveTo>
                <a:pt x="0" y="45720"/>
              </a:moveTo>
              <a:lnTo>
                <a:pt x="739791" y="45720"/>
              </a:lnTo>
            </a:path>
          </a:pathLst>
        </a:custGeom>
        <a:noFill/>
        <a:ln w="19050" cap="rnd"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075062" y="2949216"/>
        <a:ext cx="36989" cy="36989"/>
      </dsp:txXfrm>
    </dsp:sp>
    <dsp:sp modelId="{23E7ABD1-D49C-40FE-AF31-B8B9223A4B3F}">
      <dsp:nvSpPr>
        <dsp:cNvPr id="0" name=""/>
        <dsp:cNvSpPr/>
      </dsp:nvSpPr>
      <dsp:spPr>
        <a:xfrm>
          <a:off x="6162408" y="1512328"/>
          <a:ext cx="739791" cy="91440"/>
        </a:xfrm>
        <a:custGeom>
          <a:avLst/>
          <a:gdLst/>
          <a:ahLst/>
          <a:cxnLst/>
          <a:rect l="0" t="0" r="0" b="0"/>
          <a:pathLst>
            <a:path>
              <a:moveTo>
                <a:pt x="0" y="45720"/>
              </a:moveTo>
              <a:lnTo>
                <a:pt x="739791" y="45720"/>
              </a:lnTo>
            </a:path>
          </a:pathLst>
        </a:custGeom>
        <a:noFill/>
        <a:ln w="19050" cap="rnd" cmpd="sng" algn="ctr">
          <a:solidFill>
            <a:schemeClr val="accent6">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6513808" y="1539553"/>
        <a:ext cx="36989" cy="36989"/>
      </dsp:txXfrm>
    </dsp:sp>
    <dsp:sp modelId="{E6ED812B-A81D-4900-A869-9077D66AF2E3}">
      <dsp:nvSpPr>
        <dsp:cNvPr id="0" name=""/>
        <dsp:cNvSpPr/>
      </dsp:nvSpPr>
      <dsp:spPr>
        <a:xfrm>
          <a:off x="1723661" y="1558048"/>
          <a:ext cx="739791" cy="1409662"/>
        </a:xfrm>
        <a:custGeom>
          <a:avLst/>
          <a:gdLst/>
          <a:ahLst/>
          <a:cxnLst/>
          <a:rect l="0" t="0" r="0" b="0"/>
          <a:pathLst>
            <a:path>
              <a:moveTo>
                <a:pt x="0" y="1409662"/>
              </a:moveTo>
              <a:lnTo>
                <a:pt x="369895" y="1409662"/>
              </a:lnTo>
              <a:lnTo>
                <a:pt x="369895" y="0"/>
              </a:lnTo>
              <a:lnTo>
                <a:pt x="739791" y="0"/>
              </a:lnTo>
            </a:path>
          </a:pathLst>
        </a:custGeom>
        <a:noFill/>
        <a:ln w="19050" cap="rnd"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053757" y="2223080"/>
        <a:ext cx="79599" cy="79599"/>
      </dsp:txXfrm>
    </dsp:sp>
    <dsp:sp modelId="{AAC8FFEF-1D55-48DC-ABAD-DABD2FDD1FF7}">
      <dsp:nvSpPr>
        <dsp:cNvPr id="0" name=""/>
        <dsp:cNvSpPr/>
      </dsp:nvSpPr>
      <dsp:spPr>
        <a:xfrm rot="16200000">
          <a:off x="-1807915" y="2403846"/>
          <a:ext cx="5935423" cy="1127730"/>
        </a:xfrm>
        <a:prstGeom prst="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130" tIns="24130" rIns="24130" bIns="24130" numCol="1" spcCol="1270" anchor="ctr" anchorCtr="0">
          <a:noAutofit/>
        </a:bodyPr>
        <a:lstStyle/>
        <a:p>
          <a:pPr marL="0" lvl="0" indent="0" algn="ctr" defTabSz="1689100">
            <a:lnSpc>
              <a:spcPct val="90000"/>
            </a:lnSpc>
            <a:spcBef>
              <a:spcPct val="0"/>
            </a:spcBef>
            <a:spcAft>
              <a:spcPct val="35000"/>
            </a:spcAft>
            <a:buNone/>
          </a:pPr>
          <a:r>
            <a:rPr lang="en-US" sz="3800" b="1" kern="1200"/>
            <a:t>Supervision Responsibilities</a:t>
          </a:r>
          <a:endParaRPr lang="en-US" sz="3800" kern="1200"/>
        </a:p>
      </dsp:txBody>
      <dsp:txXfrm>
        <a:off x="-1807915" y="2403846"/>
        <a:ext cx="5935423" cy="1127730"/>
      </dsp:txXfrm>
    </dsp:sp>
    <dsp:sp modelId="{9EF76DF8-0443-41D7-8C1E-AFFAE1886F94}">
      <dsp:nvSpPr>
        <dsp:cNvPr id="0" name=""/>
        <dsp:cNvSpPr/>
      </dsp:nvSpPr>
      <dsp:spPr>
        <a:xfrm>
          <a:off x="2463452" y="994183"/>
          <a:ext cx="3698955" cy="1127730"/>
        </a:xfrm>
        <a:prstGeom prst="rect">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en-US" sz="1500" kern="1200"/>
            <a:t>The Project Monitor must be present at the pre-construction meeting to ensure that all required documentation throughout the duration of the project is presented to the project team. </a:t>
          </a:r>
        </a:p>
      </dsp:txBody>
      <dsp:txXfrm>
        <a:off x="2463452" y="994183"/>
        <a:ext cx="3698955" cy="1127730"/>
      </dsp:txXfrm>
    </dsp:sp>
    <dsp:sp modelId="{F725A7FA-399B-463F-9AE5-E0EB48F5028F}">
      <dsp:nvSpPr>
        <dsp:cNvPr id="0" name=""/>
        <dsp:cNvSpPr/>
      </dsp:nvSpPr>
      <dsp:spPr>
        <a:xfrm>
          <a:off x="6902199" y="994183"/>
          <a:ext cx="3698955" cy="1127730"/>
        </a:xfrm>
        <a:prstGeom prst="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en-US" sz="1500" kern="1200"/>
            <a:t>Any State Construction project pre-construction meeting held without the Project Monitor is not valid and must be re-held with the Monitor in attendance. </a:t>
          </a:r>
        </a:p>
      </dsp:txBody>
      <dsp:txXfrm>
        <a:off x="6902199" y="994183"/>
        <a:ext cx="3698955" cy="1127730"/>
      </dsp:txXfrm>
    </dsp:sp>
    <dsp:sp modelId="{A17D8E67-7E0C-4C06-A11D-EEDE0F00BFE9}">
      <dsp:nvSpPr>
        <dsp:cNvPr id="0" name=""/>
        <dsp:cNvSpPr/>
      </dsp:nvSpPr>
      <dsp:spPr>
        <a:xfrm>
          <a:off x="2463452" y="2403846"/>
          <a:ext cx="3698955" cy="1127730"/>
        </a:xfrm>
        <a:prstGeom prst="rect">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en-US" sz="1500" kern="1200"/>
            <a:t>The Project Monitor will attend the monthly construction meetings at the site and other meetings as needed to facilitate progress of the project. </a:t>
          </a:r>
        </a:p>
      </dsp:txBody>
      <dsp:txXfrm>
        <a:off x="2463452" y="2403846"/>
        <a:ext cx="3698955" cy="1127730"/>
      </dsp:txXfrm>
    </dsp:sp>
    <dsp:sp modelId="{D1D97638-6724-44A6-AFAD-635CD99D4BB3}">
      <dsp:nvSpPr>
        <dsp:cNvPr id="0" name=""/>
        <dsp:cNvSpPr/>
      </dsp:nvSpPr>
      <dsp:spPr>
        <a:xfrm>
          <a:off x="2463452" y="3813509"/>
          <a:ext cx="3698955" cy="1127730"/>
        </a:xfrm>
        <a:prstGeom prst="rect">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en-US" sz="1500" kern="1200"/>
            <a:t>The project monitor will verify that all project documentation is complete as listed on the "final inspection checklist" </a:t>
          </a:r>
        </a:p>
      </dsp:txBody>
      <dsp:txXfrm>
        <a:off x="2463452" y="3813509"/>
        <a:ext cx="3698955" cy="1127730"/>
      </dsp:txXfrm>
    </dsp:sp>
  </dsp:spTree>
</dsp:drawing>
</file>

<file path=ppt/diagrams/drawing2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3B2905-3256-4C42-A55B-84F49273599E}">
      <dsp:nvSpPr>
        <dsp:cNvPr id="0" name=""/>
        <dsp:cNvSpPr/>
      </dsp:nvSpPr>
      <dsp:spPr>
        <a:xfrm>
          <a:off x="3993" y="3055561"/>
          <a:ext cx="10810974" cy="2766626"/>
        </a:xfrm>
        <a:prstGeom prst="roundRect">
          <a:avLst>
            <a:gd name="adj" fmla="val 10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Code Enforcement</a:t>
          </a:r>
          <a:endParaRPr lang="en-US" sz="6500" kern="1200"/>
        </a:p>
      </dsp:txBody>
      <dsp:txXfrm>
        <a:off x="85025" y="3136593"/>
        <a:ext cx="10648910" cy="2604562"/>
      </dsp:txXfrm>
    </dsp:sp>
    <dsp:sp modelId="{19FEED0B-E1AD-47DA-861C-06622719A0C6}">
      <dsp:nvSpPr>
        <dsp:cNvPr id="0" name=""/>
        <dsp:cNvSpPr/>
      </dsp:nvSpPr>
      <dsp:spPr>
        <a:xfrm>
          <a:off x="3993" y="1091"/>
          <a:ext cx="5187607" cy="2766626"/>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a:t>The Project Monitor will confirm that each project has been adequately inspected for code enforcement. </a:t>
          </a:r>
        </a:p>
      </dsp:txBody>
      <dsp:txXfrm>
        <a:off x="85025" y="82123"/>
        <a:ext cx="5025543" cy="2604562"/>
      </dsp:txXfrm>
    </dsp:sp>
    <dsp:sp modelId="{1D0BE330-2E99-448F-8411-11E2F1E56ACE}">
      <dsp:nvSpPr>
        <dsp:cNvPr id="0" name=""/>
        <dsp:cNvSpPr/>
      </dsp:nvSpPr>
      <dsp:spPr>
        <a:xfrm>
          <a:off x="5627360" y="1091"/>
          <a:ext cx="5187607" cy="2766626"/>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a:t>The Project Monitor will verify that the Certificates of Compliance have been issued by each designer on the project.</a:t>
          </a:r>
        </a:p>
      </dsp:txBody>
      <dsp:txXfrm>
        <a:off x="5708392" y="82123"/>
        <a:ext cx="5025543" cy="2604562"/>
      </dsp:txXfrm>
    </dsp:sp>
  </dsp:spTree>
</dsp:drawing>
</file>

<file path=ppt/diagrams/drawing2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405F03-F80A-4D6E-B0A0-4F5D88402C6B}">
      <dsp:nvSpPr>
        <dsp:cNvPr id="0" name=""/>
        <dsp:cNvSpPr/>
      </dsp:nvSpPr>
      <dsp:spPr>
        <a:xfrm>
          <a:off x="0" y="1397037"/>
          <a:ext cx="10784456"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703 </a:t>
          </a:r>
          <a:endParaRPr lang="en-US" sz="6500" kern="1200"/>
        </a:p>
      </dsp:txBody>
      <dsp:txXfrm>
        <a:off x="76105" y="1473142"/>
        <a:ext cx="10632246" cy="1406815"/>
      </dsp:txXfrm>
    </dsp:sp>
    <dsp:sp modelId="{B3F54478-E546-4388-9FB0-41ACFBF82EEC}">
      <dsp:nvSpPr>
        <dsp:cNvPr id="0" name=""/>
        <dsp:cNvSpPr/>
      </dsp:nvSpPr>
      <dsp:spPr>
        <a:xfrm>
          <a:off x="0" y="3143262"/>
          <a:ext cx="10784456"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Designer Responsibilities</a:t>
          </a:r>
          <a:endParaRPr lang="en-US" sz="6500" kern="1200"/>
        </a:p>
      </dsp:txBody>
      <dsp:txXfrm>
        <a:off x="76105" y="3219367"/>
        <a:ext cx="10632246" cy="1406815"/>
      </dsp:txXfrm>
    </dsp:sp>
  </dsp:spTree>
</dsp:drawing>
</file>

<file path=ppt/diagrams/drawing2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4F3592-8C90-40C1-937E-CF87AA1F33CB}">
      <dsp:nvSpPr>
        <dsp:cNvPr id="0" name=""/>
        <dsp:cNvSpPr/>
      </dsp:nvSpPr>
      <dsp:spPr>
        <a:xfrm>
          <a:off x="0" y="4841770"/>
          <a:ext cx="11039475" cy="794332"/>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a:t>Monthly Reports</a:t>
          </a:r>
        </a:p>
      </dsp:txBody>
      <dsp:txXfrm>
        <a:off x="0" y="4841770"/>
        <a:ext cx="11039475" cy="794332"/>
      </dsp:txXfrm>
    </dsp:sp>
    <dsp:sp modelId="{EACDB2DE-5690-4E1D-BD73-B5D1D5EC34D5}">
      <dsp:nvSpPr>
        <dsp:cNvPr id="0" name=""/>
        <dsp:cNvSpPr/>
      </dsp:nvSpPr>
      <dsp:spPr>
        <a:xfrm rot="10800000">
          <a:off x="0" y="3632001"/>
          <a:ext cx="11039475" cy="1221683"/>
        </a:xfrm>
        <a:prstGeom prst="upArrowCallou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a:t>Monthly Meetings</a:t>
          </a:r>
        </a:p>
      </dsp:txBody>
      <dsp:txXfrm rot="10800000">
        <a:off x="0" y="3632001"/>
        <a:ext cx="11039475" cy="793813"/>
      </dsp:txXfrm>
    </dsp:sp>
    <dsp:sp modelId="{9F2FCFE4-895C-4287-8CF5-5C94C6BB01A5}">
      <dsp:nvSpPr>
        <dsp:cNvPr id="0" name=""/>
        <dsp:cNvSpPr/>
      </dsp:nvSpPr>
      <dsp:spPr>
        <a:xfrm rot="10800000">
          <a:off x="0" y="2422233"/>
          <a:ext cx="11039475" cy="1221683"/>
        </a:xfrm>
        <a:prstGeom prst="upArrowCallou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a:t>Inspections</a:t>
          </a:r>
        </a:p>
      </dsp:txBody>
      <dsp:txXfrm rot="10800000">
        <a:off x="0" y="2422233"/>
        <a:ext cx="11039475" cy="793813"/>
      </dsp:txXfrm>
    </dsp:sp>
    <dsp:sp modelId="{9609BE61-FB5C-4199-895E-A9854F37DCD9}">
      <dsp:nvSpPr>
        <dsp:cNvPr id="0" name=""/>
        <dsp:cNvSpPr/>
      </dsp:nvSpPr>
      <dsp:spPr>
        <a:xfrm rot="10800000">
          <a:off x="0" y="1212464"/>
          <a:ext cx="11039475" cy="1221683"/>
        </a:xfrm>
        <a:prstGeom prst="upArrowCallou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a:t>Notice to Proceed</a:t>
          </a:r>
        </a:p>
      </dsp:txBody>
      <dsp:txXfrm rot="10800000">
        <a:off x="0" y="1212464"/>
        <a:ext cx="11039475" cy="793813"/>
      </dsp:txXfrm>
    </dsp:sp>
    <dsp:sp modelId="{4364EA03-875D-4B9B-9C25-D61F86AE479F}">
      <dsp:nvSpPr>
        <dsp:cNvPr id="0" name=""/>
        <dsp:cNvSpPr/>
      </dsp:nvSpPr>
      <dsp:spPr>
        <a:xfrm rot="10800000">
          <a:off x="0" y="2695"/>
          <a:ext cx="11039475" cy="1221683"/>
        </a:xfrm>
        <a:prstGeom prst="upArrowCallou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a:t>Pre-Construction Conference</a:t>
          </a:r>
        </a:p>
      </dsp:txBody>
      <dsp:txXfrm rot="10800000">
        <a:off x="0" y="2695"/>
        <a:ext cx="11039475" cy="793813"/>
      </dsp:txXfrm>
    </dsp:sp>
  </dsp:spTree>
</dsp:drawing>
</file>

<file path=ppt/diagrams/drawing2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4CB7DD-8D70-4CBA-89DA-E925D8B3496E}">
      <dsp:nvSpPr>
        <dsp:cNvPr id="0" name=""/>
        <dsp:cNvSpPr/>
      </dsp:nvSpPr>
      <dsp:spPr>
        <a:xfrm>
          <a:off x="0" y="4484411"/>
          <a:ext cx="10953750" cy="981079"/>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Change Orders and Field Orders</a:t>
          </a:r>
        </a:p>
      </dsp:txBody>
      <dsp:txXfrm>
        <a:off x="0" y="4484411"/>
        <a:ext cx="10953750" cy="981079"/>
      </dsp:txXfrm>
    </dsp:sp>
    <dsp:sp modelId="{AC5E9F8C-45F7-4705-A22C-ECC252D46226}">
      <dsp:nvSpPr>
        <dsp:cNvPr id="0" name=""/>
        <dsp:cNvSpPr/>
      </dsp:nvSpPr>
      <dsp:spPr>
        <a:xfrm rot="10800000">
          <a:off x="0" y="2990227"/>
          <a:ext cx="10953750" cy="1508900"/>
        </a:xfrm>
        <a:prstGeom prst="upArrowCallou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Field Testing and Delegated Authority Having Jurisdiction (AHJ)</a:t>
          </a:r>
        </a:p>
      </dsp:txBody>
      <dsp:txXfrm rot="10800000">
        <a:off x="0" y="2990227"/>
        <a:ext cx="10953750" cy="980438"/>
      </dsp:txXfrm>
    </dsp:sp>
    <dsp:sp modelId="{9652F5D1-560C-4EEB-8F09-D1647377B15F}">
      <dsp:nvSpPr>
        <dsp:cNvPr id="0" name=""/>
        <dsp:cNvSpPr/>
      </dsp:nvSpPr>
      <dsp:spPr>
        <a:xfrm rot="10800000">
          <a:off x="0" y="1496043"/>
          <a:ext cx="10953750" cy="1508900"/>
        </a:xfrm>
        <a:prstGeom prst="upArrowCallou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Progress Payments</a:t>
          </a:r>
        </a:p>
      </dsp:txBody>
      <dsp:txXfrm rot="10800000">
        <a:off x="0" y="1496043"/>
        <a:ext cx="10953750" cy="980438"/>
      </dsp:txXfrm>
    </dsp:sp>
    <dsp:sp modelId="{4264EAD1-F2AB-4E08-8C28-A8F39E6C7F50}">
      <dsp:nvSpPr>
        <dsp:cNvPr id="0" name=""/>
        <dsp:cNvSpPr/>
      </dsp:nvSpPr>
      <dsp:spPr>
        <a:xfrm rot="10800000">
          <a:off x="0" y="1858"/>
          <a:ext cx="10953750" cy="1508900"/>
        </a:xfrm>
        <a:prstGeom prst="upArrowCallou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a:t>Shop Drawings</a:t>
          </a:r>
        </a:p>
      </dsp:txBody>
      <dsp:txXfrm rot="10800000">
        <a:off x="0" y="1858"/>
        <a:ext cx="10953750" cy="980438"/>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9333DC-FC93-4954-87B2-13F829B8AE0F}">
      <dsp:nvSpPr>
        <dsp:cNvPr id="0" name=""/>
        <dsp:cNvSpPr/>
      </dsp:nvSpPr>
      <dsp:spPr>
        <a:xfrm>
          <a:off x="10268" y="1218923"/>
          <a:ext cx="3069049" cy="2877234"/>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Examination and approval of all plans and specifications for construction or renovation of Department of Administration projects throughout the state, including building code enforcement </a:t>
          </a:r>
        </a:p>
      </dsp:txBody>
      <dsp:txXfrm>
        <a:off x="94539" y="1303194"/>
        <a:ext cx="2900507" cy="2708692"/>
      </dsp:txXfrm>
    </dsp:sp>
    <dsp:sp modelId="{F312C042-90A3-42CA-97C7-8F6FC74EFE70}">
      <dsp:nvSpPr>
        <dsp:cNvPr id="0" name=""/>
        <dsp:cNvSpPr/>
      </dsp:nvSpPr>
      <dsp:spPr>
        <a:xfrm>
          <a:off x="3386223" y="2276978"/>
          <a:ext cx="650638" cy="761124"/>
        </a:xfrm>
        <a:prstGeom prst="rightArrow">
          <a:avLst>
            <a:gd name="adj1" fmla="val 60000"/>
            <a:gd name="adj2" fmla="val 50000"/>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3386223" y="2429203"/>
        <a:ext cx="455447" cy="456674"/>
      </dsp:txXfrm>
    </dsp:sp>
    <dsp:sp modelId="{5AEE0ACA-DF25-4A3F-AC36-76B0E2EE0321}">
      <dsp:nvSpPr>
        <dsp:cNvPr id="0" name=""/>
        <dsp:cNvSpPr/>
      </dsp:nvSpPr>
      <dsp:spPr>
        <a:xfrm>
          <a:off x="4306938" y="1218923"/>
          <a:ext cx="3069049" cy="2877234"/>
        </a:xfrm>
        <a:prstGeom prst="roundRect">
          <a:avLst>
            <a:gd name="adj" fmla="val 10000"/>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Provide in-house design services for Department of Administration projects </a:t>
          </a:r>
        </a:p>
      </dsp:txBody>
      <dsp:txXfrm>
        <a:off x="4391209" y="1303194"/>
        <a:ext cx="2900507" cy="2708692"/>
      </dsp:txXfrm>
    </dsp:sp>
    <dsp:sp modelId="{359B7B51-62BB-48F1-A37E-72731A68B7C0}">
      <dsp:nvSpPr>
        <dsp:cNvPr id="0" name=""/>
        <dsp:cNvSpPr/>
      </dsp:nvSpPr>
      <dsp:spPr>
        <a:xfrm>
          <a:off x="7682892" y="2276978"/>
          <a:ext cx="650638" cy="761124"/>
        </a:xfrm>
        <a:prstGeom prst="rightArrow">
          <a:avLst>
            <a:gd name="adj1" fmla="val 60000"/>
            <a:gd name="adj2" fmla="val 50000"/>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7682892" y="2429203"/>
        <a:ext cx="455447" cy="456674"/>
      </dsp:txXfrm>
    </dsp:sp>
    <dsp:sp modelId="{370E7749-1857-4B97-8872-A9B8D48EA02A}">
      <dsp:nvSpPr>
        <dsp:cNvPr id="0" name=""/>
        <dsp:cNvSpPr/>
      </dsp:nvSpPr>
      <dsp:spPr>
        <a:xfrm>
          <a:off x="8603607" y="1218923"/>
          <a:ext cx="3069049" cy="2877234"/>
        </a:xfrm>
        <a:prstGeom prst="roundRect">
          <a:avLst>
            <a:gd name="adj" fmla="val 10000"/>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Monitor all project construction for the downtown government complex </a:t>
          </a:r>
        </a:p>
      </dsp:txBody>
      <dsp:txXfrm>
        <a:off x="8687878" y="1303194"/>
        <a:ext cx="2900507" cy="2708692"/>
      </dsp:txXfrm>
    </dsp:sp>
  </dsp:spTree>
</dsp:drawing>
</file>

<file path=ppt/diagrams/drawing2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CAB158-B65D-406E-A6AA-D74B1DD63F09}">
      <dsp:nvSpPr>
        <dsp:cNvPr id="0" name=""/>
        <dsp:cNvSpPr/>
      </dsp:nvSpPr>
      <dsp:spPr>
        <a:xfrm>
          <a:off x="0" y="1280580"/>
          <a:ext cx="1082758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704 </a:t>
          </a:r>
          <a:endParaRPr lang="en-US" sz="6500" kern="1200"/>
        </a:p>
      </dsp:txBody>
      <dsp:txXfrm>
        <a:off x="76105" y="1356685"/>
        <a:ext cx="10675379" cy="1406815"/>
      </dsp:txXfrm>
    </dsp:sp>
    <dsp:sp modelId="{5F74CB4F-CBA1-435A-AEF8-B8B4A613082C}">
      <dsp:nvSpPr>
        <dsp:cNvPr id="0" name=""/>
        <dsp:cNvSpPr/>
      </dsp:nvSpPr>
      <dsp:spPr>
        <a:xfrm>
          <a:off x="0" y="3026806"/>
          <a:ext cx="1082758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Commissioning Authority</a:t>
          </a:r>
          <a:endParaRPr lang="en-US" sz="6500" kern="1200"/>
        </a:p>
      </dsp:txBody>
      <dsp:txXfrm>
        <a:off x="76105" y="3102911"/>
        <a:ext cx="10675379" cy="1406815"/>
      </dsp:txXfrm>
    </dsp:sp>
  </dsp:spTree>
</dsp:drawing>
</file>

<file path=ppt/diagrams/drawing2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34F776-6EBD-44E3-AB1E-39A4048EC45F}">
      <dsp:nvSpPr>
        <dsp:cNvPr id="0" name=""/>
        <dsp:cNvSpPr/>
      </dsp:nvSpPr>
      <dsp:spPr>
        <a:xfrm>
          <a:off x="2111930" y="0"/>
          <a:ext cx="5876925" cy="5876925"/>
        </a:xfrm>
        <a:prstGeom prst="triangle">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326EB16-4781-4404-BFBC-3E3A32E5715D}">
      <dsp:nvSpPr>
        <dsp:cNvPr id="0" name=""/>
        <dsp:cNvSpPr/>
      </dsp:nvSpPr>
      <dsp:spPr>
        <a:xfrm>
          <a:off x="5050393" y="590849"/>
          <a:ext cx="3820001" cy="1391178"/>
        </a:xfrm>
        <a:prstGeom prst="roundRect">
          <a:avLst/>
        </a:prstGeom>
        <a:solidFill>
          <a:schemeClr val="lt1">
            <a:alpha val="90000"/>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a:t>Requirement for Commissioning</a:t>
          </a:r>
        </a:p>
      </dsp:txBody>
      <dsp:txXfrm>
        <a:off x="5118305" y="658761"/>
        <a:ext cx="3684177" cy="1255354"/>
      </dsp:txXfrm>
    </dsp:sp>
    <dsp:sp modelId="{CE0E5912-0702-4FF5-9B8D-28BAC88F0981}">
      <dsp:nvSpPr>
        <dsp:cNvPr id="0" name=""/>
        <dsp:cNvSpPr/>
      </dsp:nvSpPr>
      <dsp:spPr>
        <a:xfrm>
          <a:off x="5050393" y="2155924"/>
          <a:ext cx="3820001" cy="1391178"/>
        </a:xfrm>
        <a:prstGeom prst="roundRect">
          <a:avLst/>
        </a:prstGeom>
        <a:solidFill>
          <a:schemeClr val="lt1">
            <a:alpha val="90000"/>
            <a:hueOff val="0"/>
            <a:satOff val="0"/>
            <a:lumOff val="0"/>
            <a:alphaOff val="0"/>
          </a:schemeClr>
        </a:solidFill>
        <a:ln w="19050" cap="rnd" cmpd="sng" algn="ctr">
          <a:solidFill>
            <a:schemeClr val="accent4">
              <a:hueOff val="-7740374"/>
              <a:satOff val="8595"/>
              <a:lumOff val="-656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a:t>Responsibilities of Commissioning Authority</a:t>
          </a:r>
        </a:p>
      </dsp:txBody>
      <dsp:txXfrm>
        <a:off x="5118305" y="2223836"/>
        <a:ext cx="3684177" cy="1255354"/>
      </dsp:txXfrm>
    </dsp:sp>
    <dsp:sp modelId="{5FF3F6D2-CD8F-4260-BD8E-7EAE6C2765EF}">
      <dsp:nvSpPr>
        <dsp:cNvPr id="0" name=""/>
        <dsp:cNvSpPr/>
      </dsp:nvSpPr>
      <dsp:spPr>
        <a:xfrm>
          <a:off x="5050393" y="3721000"/>
          <a:ext cx="3820001" cy="1391178"/>
        </a:xfrm>
        <a:prstGeom prst="roundRect">
          <a:avLst/>
        </a:prstGeom>
        <a:solidFill>
          <a:schemeClr val="lt1">
            <a:alpha val="90000"/>
            <a:hueOff val="0"/>
            <a:satOff val="0"/>
            <a:lumOff val="0"/>
            <a:alphaOff val="0"/>
          </a:schemeClr>
        </a:solidFill>
        <a:ln w="19050" cap="rnd" cmpd="sng" algn="ctr">
          <a:solidFill>
            <a:schemeClr val="accent4">
              <a:hueOff val="-15480749"/>
              <a:satOff val="17191"/>
              <a:lumOff val="-13137"/>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a:t>Commissioning Reporting</a:t>
          </a:r>
        </a:p>
      </dsp:txBody>
      <dsp:txXfrm>
        <a:off x="5118305" y="3788912"/>
        <a:ext cx="3684177" cy="1255354"/>
      </dsp:txXfrm>
    </dsp:sp>
  </dsp:spTree>
</dsp:drawing>
</file>

<file path=ppt/diagrams/drawing2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300778-0A54-4439-A8CC-1D3729E7491A}">
      <dsp:nvSpPr>
        <dsp:cNvPr id="0" name=""/>
        <dsp:cNvSpPr/>
      </dsp:nvSpPr>
      <dsp:spPr>
        <a:xfrm>
          <a:off x="0" y="1220195"/>
          <a:ext cx="10784456"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705 </a:t>
          </a:r>
          <a:endParaRPr lang="en-US" sz="6500" kern="1200"/>
        </a:p>
      </dsp:txBody>
      <dsp:txXfrm>
        <a:off x="76105" y="1296300"/>
        <a:ext cx="10632246" cy="1406815"/>
      </dsp:txXfrm>
    </dsp:sp>
    <dsp:sp modelId="{BD9C2E4C-90F9-4DFF-AA43-9DCA5F5B3E5E}">
      <dsp:nvSpPr>
        <dsp:cNvPr id="0" name=""/>
        <dsp:cNvSpPr/>
      </dsp:nvSpPr>
      <dsp:spPr>
        <a:xfrm>
          <a:off x="0" y="2966421"/>
          <a:ext cx="10784456"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Electrical Inspection</a:t>
          </a:r>
          <a:endParaRPr lang="en-US" sz="6500" kern="1200"/>
        </a:p>
      </dsp:txBody>
      <dsp:txXfrm>
        <a:off x="76105" y="3042526"/>
        <a:ext cx="10632246" cy="1406815"/>
      </dsp:txXfrm>
    </dsp:sp>
  </dsp:spTree>
</dsp:drawing>
</file>

<file path=ppt/diagrams/drawing2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2F6A88-7AD6-4764-8BB2-08F27E9D20F3}">
      <dsp:nvSpPr>
        <dsp:cNvPr id="0" name=""/>
        <dsp:cNvSpPr/>
      </dsp:nvSpPr>
      <dsp:spPr>
        <a:xfrm>
          <a:off x="3979" y="2624"/>
          <a:ext cx="10773621" cy="2911945"/>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General</a:t>
          </a:r>
          <a:endParaRPr lang="en-US" sz="6500" kern="1200"/>
        </a:p>
      </dsp:txBody>
      <dsp:txXfrm>
        <a:off x="89267" y="87912"/>
        <a:ext cx="10603045" cy="2741369"/>
      </dsp:txXfrm>
    </dsp:sp>
    <dsp:sp modelId="{728716ED-B3A0-49E9-8A3E-A3044FC658BE}">
      <dsp:nvSpPr>
        <dsp:cNvPr id="0" name=""/>
        <dsp:cNvSpPr/>
      </dsp:nvSpPr>
      <dsp:spPr>
        <a:xfrm>
          <a:off x="3979" y="3202008"/>
          <a:ext cx="5169683" cy="2911945"/>
        </a:xfrm>
        <a:prstGeom prst="roundRect">
          <a:avLst>
            <a:gd name="adj" fmla="val 10000"/>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US" sz="2900" kern="1200"/>
            <a:t>Electrical wiring inspections are required in </a:t>
          </a:r>
          <a:r>
            <a:rPr lang="en-US" sz="2900" kern="1200">
              <a:hlinkClick xmlns:r="http://schemas.openxmlformats.org/officeDocument/2006/relationships" r:id="rId1"/>
            </a:rPr>
            <a:t>GS 143-143.2</a:t>
          </a:r>
          <a:r>
            <a:rPr lang="en-US" sz="2900" kern="1200"/>
            <a:t>, by the appropriate official electrical inspector or inspection department. </a:t>
          </a:r>
        </a:p>
      </dsp:txBody>
      <dsp:txXfrm>
        <a:off x="89267" y="3287296"/>
        <a:ext cx="4999107" cy="2741369"/>
      </dsp:txXfrm>
    </dsp:sp>
    <dsp:sp modelId="{71EE3B9F-12D9-46E9-B5AC-367CE697185C}">
      <dsp:nvSpPr>
        <dsp:cNvPr id="0" name=""/>
        <dsp:cNvSpPr/>
      </dsp:nvSpPr>
      <dsp:spPr>
        <a:xfrm>
          <a:off x="5607917" y="3202008"/>
          <a:ext cx="5169683" cy="2911945"/>
        </a:xfrm>
        <a:prstGeom prst="roundRect">
          <a:avLst>
            <a:gd name="adj" fmla="val 10000"/>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US" sz="2900" kern="1200"/>
            <a:t>For State buildings, the State Construction Office has that inspection responsibility for ALL projects as noted in </a:t>
          </a:r>
          <a:r>
            <a:rPr lang="en-US" sz="2900" kern="1200">
              <a:hlinkClick xmlns:r="http://schemas.openxmlformats.org/officeDocument/2006/relationships" r:id="rId2"/>
            </a:rPr>
            <a:t>GS 143-341(3)(d).</a:t>
          </a:r>
          <a:endParaRPr lang="en-US" sz="2900" kern="1200"/>
        </a:p>
      </dsp:txBody>
      <dsp:txXfrm>
        <a:off x="5693205" y="3287296"/>
        <a:ext cx="4999107" cy="2741369"/>
      </dsp:txXfrm>
    </dsp:sp>
  </dsp:spTree>
</dsp:drawing>
</file>

<file path=ppt/diagrams/drawing2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A818B8-0C9C-412B-85AE-D1CE1DAC1FD7}">
      <dsp:nvSpPr>
        <dsp:cNvPr id="0" name=""/>
        <dsp:cNvSpPr/>
      </dsp:nvSpPr>
      <dsp:spPr>
        <a:xfrm>
          <a:off x="-6643311" y="-1015906"/>
          <a:ext cx="7906851" cy="7906851"/>
        </a:xfrm>
        <a:prstGeom prst="blockArc">
          <a:avLst>
            <a:gd name="adj1" fmla="val 18900000"/>
            <a:gd name="adj2" fmla="val 2700000"/>
            <a:gd name="adj3" fmla="val 273"/>
          </a:avLst>
        </a:prstGeom>
        <a:noFill/>
        <a:ln w="19050" cap="rnd"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DD02000-FD7A-4C81-9F47-3E6D691309DB}">
      <dsp:nvSpPr>
        <dsp:cNvPr id="0" name=""/>
        <dsp:cNvSpPr/>
      </dsp:nvSpPr>
      <dsp:spPr>
        <a:xfrm>
          <a:off x="551889" y="367072"/>
          <a:ext cx="9984875" cy="734614"/>
        </a:xfrm>
        <a:prstGeom prst="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83100" tIns="43180" rIns="43180" bIns="43180" numCol="1" spcCol="1270" anchor="ctr" anchorCtr="0">
          <a:noAutofit/>
        </a:bodyPr>
        <a:lstStyle/>
        <a:p>
          <a:pPr marL="0" lvl="0" indent="0" algn="l" defTabSz="755650">
            <a:lnSpc>
              <a:spcPct val="90000"/>
            </a:lnSpc>
            <a:spcBef>
              <a:spcPct val="0"/>
            </a:spcBef>
            <a:spcAft>
              <a:spcPct val="35000"/>
            </a:spcAft>
            <a:buNone/>
          </a:pPr>
          <a:r>
            <a:rPr lang="en-US" sz="1700" b="1" kern="1200"/>
            <a:t>Inspectors Assigned Territory</a:t>
          </a:r>
          <a:endParaRPr lang="en-US" sz="1700" kern="1200"/>
        </a:p>
      </dsp:txBody>
      <dsp:txXfrm>
        <a:off x="551889" y="367072"/>
        <a:ext cx="9984875" cy="734614"/>
      </dsp:txXfrm>
    </dsp:sp>
    <dsp:sp modelId="{3A0EDB7F-F058-4B6C-B885-CE54C77EC11B}">
      <dsp:nvSpPr>
        <dsp:cNvPr id="0" name=""/>
        <dsp:cNvSpPr/>
      </dsp:nvSpPr>
      <dsp:spPr>
        <a:xfrm>
          <a:off x="92754" y="275245"/>
          <a:ext cx="918268" cy="918268"/>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142D691B-638E-43DE-BF66-054B1126D0EB}">
      <dsp:nvSpPr>
        <dsp:cNvPr id="0" name=""/>
        <dsp:cNvSpPr/>
      </dsp:nvSpPr>
      <dsp:spPr>
        <a:xfrm>
          <a:off x="1078292" y="1468641"/>
          <a:ext cx="9458472" cy="734614"/>
        </a:xfrm>
        <a:prstGeom prst="rect">
          <a:avLst/>
        </a:prstGeom>
        <a:solidFill>
          <a:schemeClr val="accent4">
            <a:hueOff val="-3870187"/>
            <a:satOff val="4298"/>
            <a:lumOff val="-3284"/>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83100" tIns="43180" rIns="43180" bIns="43180" numCol="1" spcCol="1270" anchor="ctr" anchorCtr="0">
          <a:noAutofit/>
        </a:bodyPr>
        <a:lstStyle/>
        <a:p>
          <a:pPr marL="0" lvl="0" indent="0" algn="l" defTabSz="755650">
            <a:lnSpc>
              <a:spcPct val="90000"/>
            </a:lnSpc>
            <a:spcBef>
              <a:spcPct val="0"/>
            </a:spcBef>
            <a:spcAft>
              <a:spcPct val="35000"/>
            </a:spcAft>
            <a:buNone/>
          </a:pPr>
          <a:r>
            <a:rPr lang="en-US" sz="1700" kern="1200"/>
            <a:t>Electrical inspectors, as staff in the State Construction Office, are assigned to specific regions of the State (</a:t>
          </a:r>
          <a:r>
            <a:rPr lang="en-US" sz="1700" kern="1200">
              <a:hlinkClick xmlns:r="http://schemas.openxmlformats.org/officeDocument/2006/relationships" r:id="rId1"/>
            </a:rPr>
            <a:t>electrical inspector map</a:t>
          </a:r>
          <a:r>
            <a:rPr lang="en-US" sz="1700" kern="1200"/>
            <a:t>).</a:t>
          </a:r>
        </a:p>
      </dsp:txBody>
      <dsp:txXfrm>
        <a:off x="1078292" y="1468641"/>
        <a:ext cx="9458472" cy="734614"/>
      </dsp:txXfrm>
    </dsp:sp>
    <dsp:sp modelId="{371B3705-9FBB-4AAA-B81A-D941F3B95045}">
      <dsp:nvSpPr>
        <dsp:cNvPr id="0" name=""/>
        <dsp:cNvSpPr/>
      </dsp:nvSpPr>
      <dsp:spPr>
        <a:xfrm>
          <a:off x="619158" y="1376815"/>
          <a:ext cx="918268" cy="918268"/>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E4214431-05FF-474A-B135-4312C47D6F26}">
      <dsp:nvSpPr>
        <dsp:cNvPr id="0" name=""/>
        <dsp:cNvSpPr/>
      </dsp:nvSpPr>
      <dsp:spPr>
        <a:xfrm>
          <a:off x="1239856" y="2570211"/>
          <a:ext cx="9296908" cy="734614"/>
        </a:xfrm>
        <a:prstGeom prst="rect">
          <a:avLst/>
        </a:prstGeom>
        <a:solidFill>
          <a:schemeClr val="accent4">
            <a:hueOff val="-7740374"/>
            <a:satOff val="8595"/>
            <a:lumOff val="-656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83100" tIns="43180" rIns="43180" bIns="43180" numCol="1" spcCol="1270" anchor="ctr" anchorCtr="0">
          <a:noAutofit/>
        </a:bodyPr>
        <a:lstStyle/>
        <a:p>
          <a:pPr marL="0" lvl="0" indent="0" algn="l" defTabSz="755650">
            <a:lnSpc>
              <a:spcPct val="90000"/>
            </a:lnSpc>
            <a:spcBef>
              <a:spcPct val="0"/>
            </a:spcBef>
            <a:spcAft>
              <a:spcPct val="35000"/>
            </a:spcAft>
            <a:buNone/>
          </a:pPr>
          <a:r>
            <a:rPr lang="en-US" sz="1700" kern="1200"/>
            <a:t>Electrical contractors shall contact inspectors directly to schedule inspections, and the electrical contractor must be present on-site at the time of inspection. </a:t>
          </a:r>
        </a:p>
      </dsp:txBody>
      <dsp:txXfrm>
        <a:off x="1239856" y="2570211"/>
        <a:ext cx="9296908" cy="734614"/>
      </dsp:txXfrm>
    </dsp:sp>
    <dsp:sp modelId="{D5A7AE70-361F-4F76-AFD2-A7734C78D4F8}">
      <dsp:nvSpPr>
        <dsp:cNvPr id="0" name=""/>
        <dsp:cNvSpPr/>
      </dsp:nvSpPr>
      <dsp:spPr>
        <a:xfrm>
          <a:off x="780721" y="2478384"/>
          <a:ext cx="918268" cy="918268"/>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87BD179E-30E0-48E4-A75F-377879E398D4}">
      <dsp:nvSpPr>
        <dsp:cNvPr id="0" name=""/>
        <dsp:cNvSpPr/>
      </dsp:nvSpPr>
      <dsp:spPr>
        <a:xfrm>
          <a:off x="1078292" y="3671781"/>
          <a:ext cx="9458472" cy="734614"/>
        </a:xfrm>
        <a:prstGeom prst="rect">
          <a:avLst/>
        </a:prstGeom>
        <a:solidFill>
          <a:schemeClr val="accent4">
            <a:hueOff val="-11610562"/>
            <a:satOff val="12893"/>
            <a:lumOff val="-9853"/>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83100" tIns="43180" rIns="43180" bIns="43180" numCol="1" spcCol="1270" anchor="ctr" anchorCtr="0">
          <a:noAutofit/>
        </a:bodyPr>
        <a:lstStyle/>
        <a:p>
          <a:pPr marL="0" lvl="0" indent="0" algn="l" defTabSz="755650">
            <a:lnSpc>
              <a:spcPct val="90000"/>
            </a:lnSpc>
            <a:spcBef>
              <a:spcPct val="0"/>
            </a:spcBef>
            <a:spcAft>
              <a:spcPct val="35000"/>
            </a:spcAft>
            <a:buNone/>
          </a:pPr>
          <a:r>
            <a:rPr lang="en-US" sz="1700" kern="1200"/>
            <a:t>There are many counties in North Carolina for which the SCO Electrical Inspector can only visit that area one day per week. </a:t>
          </a:r>
        </a:p>
      </dsp:txBody>
      <dsp:txXfrm>
        <a:off x="1078292" y="3671781"/>
        <a:ext cx="9458472" cy="734614"/>
      </dsp:txXfrm>
    </dsp:sp>
    <dsp:sp modelId="{412CF25B-015B-4DA7-911F-E3C6D0653948}">
      <dsp:nvSpPr>
        <dsp:cNvPr id="0" name=""/>
        <dsp:cNvSpPr/>
      </dsp:nvSpPr>
      <dsp:spPr>
        <a:xfrm>
          <a:off x="619158" y="3579954"/>
          <a:ext cx="918268" cy="918268"/>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135F0DCC-AE8A-4F74-8B27-645108680748}">
      <dsp:nvSpPr>
        <dsp:cNvPr id="0" name=""/>
        <dsp:cNvSpPr/>
      </dsp:nvSpPr>
      <dsp:spPr>
        <a:xfrm>
          <a:off x="551889" y="4773350"/>
          <a:ext cx="9984875" cy="734614"/>
        </a:xfrm>
        <a:prstGeom prst="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83100" tIns="43180" rIns="43180" bIns="43180" numCol="1" spcCol="1270" anchor="ctr" anchorCtr="0">
          <a:noAutofit/>
        </a:bodyPr>
        <a:lstStyle/>
        <a:p>
          <a:pPr marL="0" lvl="0" indent="0" algn="l" defTabSz="755650">
            <a:lnSpc>
              <a:spcPct val="90000"/>
            </a:lnSpc>
            <a:spcBef>
              <a:spcPct val="0"/>
            </a:spcBef>
            <a:spcAft>
              <a:spcPct val="35000"/>
            </a:spcAft>
            <a:buNone/>
          </a:pPr>
          <a:r>
            <a:rPr lang="en-US" sz="1700" kern="1200"/>
            <a:t>The Electrical Contractor must plan ahead to coordinate the project around the inspector’s schedule.</a:t>
          </a:r>
        </a:p>
      </dsp:txBody>
      <dsp:txXfrm>
        <a:off x="551889" y="4773350"/>
        <a:ext cx="9984875" cy="734614"/>
      </dsp:txXfrm>
    </dsp:sp>
    <dsp:sp modelId="{4E6715C4-39FF-4169-885B-93644E86B3B1}">
      <dsp:nvSpPr>
        <dsp:cNvPr id="0" name=""/>
        <dsp:cNvSpPr/>
      </dsp:nvSpPr>
      <dsp:spPr>
        <a:xfrm>
          <a:off x="92754" y="4681524"/>
          <a:ext cx="918268" cy="918268"/>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2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3736A0F-F41D-445C-AAE2-7BEF7E51F2A7}">
      <dsp:nvSpPr>
        <dsp:cNvPr id="0" name=""/>
        <dsp:cNvSpPr/>
      </dsp:nvSpPr>
      <dsp:spPr>
        <a:xfrm>
          <a:off x="0" y="7621"/>
          <a:ext cx="10870721" cy="1497600"/>
        </a:xfrm>
        <a:prstGeom prst="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69824" tIns="211328" rIns="369824" bIns="211328" numCol="1" spcCol="1270" anchor="ctr" anchorCtr="0">
          <a:noAutofit/>
        </a:bodyPr>
        <a:lstStyle/>
        <a:p>
          <a:pPr marL="0" lvl="0" indent="0" algn="ctr" defTabSz="2311400">
            <a:lnSpc>
              <a:spcPct val="90000"/>
            </a:lnSpc>
            <a:spcBef>
              <a:spcPct val="0"/>
            </a:spcBef>
            <a:spcAft>
              <a:spcPct val="35000"/>
            </a:spcAft>
            <a:buNone/>
          </a:pPr>
          <a:r>
            <a:rPr lang="en-US" sz="5200" b="1" kern="1200"/>
            <a:t>Scope of Electrical Inspection</a:t>
          </a:r>
          <a:endParaRPr lang="en-US" sz="5200" kern="1200"/>
        </a:p>
      </dsp:txBody>
      <dsp:txXfrm>
        <a:off x="0" y="7621"/>
        <a:ext cx="10870721" cy="1497600"/>
      </dsp:txXfrm>
    </dsp:sp>
    <dsp:sp modelId="{B9BA41EC-7E10-4A2B-913B-1C08A3822CA7}">
      <dsp:nvSpPr>
        <dsp:cNvPr id="0" name=""/>
        <dsp:cNvSpPr/>
      </dsp:nvSpPr>
      <dsp:spPr>
        <a:xfrm>
          <a:off x="0" y="1505221"/>
          <a:ext cx="10870721" cy="4353570"/>
        </a:xfrm>
        <a:prstGeom prst="rect">
          <a:avLst/>
        </a:prstGeom>
        <a:solidFill>
          <a:schemeClr val="accent6">
            <a:alpha val="90000"/>
            <a:tint val="40000"/>
            <a:hueOff val="0"/>
            <a:satOff val="0"/>
            <a:lumOff val="0"/>
            <a:alphaOff val="0"/>
          </a:schemeClr>
        </a:solidFill>
        <a:ln w="9525" cap="rnd" cmpd="sng" algn="ctr">
          <a:solidFill>
            <a:schemeClr val="accent6">
              <a:alpha val="90000"/>
              <a:tint val="40000"/>
              <a:hueOff val="0"/>
              <a:satOff val="0"/>
              <a:lumOff val="0"/>
              <a:alphaOff val="0"/>
            </a:schemeClr>
          </a:solidFill>
          <a:prstDash val="solid"/>
        </a:ln>
        <a:effectLst>
          <a:innerShdw blurRad="50800" dist="25400" dir="13500000">
            <a:srgbClr val="000000">
              <a:alpha val="55000"/>
            </a:srgbClr>
          </a:inn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277368" tIns="277368" rIns="369824" bIns="416052" numCol="1" spcCol="1270" anchor="t" anchorCtr="0">
          <a:noAutofit/>
        </a:bodyPr>
        <a:lstStyle/>
        <a:p>
          <a:pPr marL="285750" lvl="1" indent="-285750" algn="l" defTabSz="2311400">
            <a:lnSpc>
              <a:spcPct val="90000"/>
            </a:lnSpc>
            <a:spcBef>
              <a:spcPct val="0"/>
            </a:spcBef>
            <a:spcAft>
              <a:spcPct val="15000"/>
            </a:spcAft>
            <a:buChar char="•"/>
          </a:pPr>
          <a:r>
            <a:rPr lang="en-US" sz="5200" kern="1200"/>
            <a:t>Electrical inspectors will perform periodic electrical inspections for ALL State projects, regardless of dollar value. </a:t>
          </a:r>
        </a:p>
      </dsp:txBody>
      <dsp:txXfrm>
        <a:off x="0" y="1505221"/>
        <a:ext cx="10870721" cy="4353570"/>
      </dsp:txXfrm>
    </dsp:sp>
  </dsp:spTree>
</dsp:drawing>
</file>

<file path=ppt/diagrams/drawing2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8DAE83-4C7D-48CB-AB92-E5ADA144AFAE}">
      <dsp:nvSpPr>
        <dsp:cNvPr id="0" name=""/>
        <dsp:cNvSpPr/>
      </dsp:nvSpPr>
      <dsp:spPr>
        <a:xfrm>
          <a:off x="0" y="0"/>
          <a:ext cx="10767204" cy="5719763"/>
        </a:xfrm>
        <a:prstGeom prst="rect">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84048" tIns="384048" rIns="384048" bIns="384048" numCol="1" spcCol="1270" anchor="ctr" anchorCtr="0">
          <a:noAutofit/>
        </a:bodyPr>
        <a:lstStyle/>
        <a:p>
          <a:pPr marL="0" lvl="0" indent="0" algn="ctr" defTabSz="2400300">
            <a:lnSpc>
              <a:spcPct val="90000"/>
            </a:lnSpc>
            <a:spcBef>
              <a:spcPct val="0"/>
            </a:spcBef>
            <a:spcAft>
              <a:spcPct val="35000"/>
            </a:spcAft>
            <a:buNone/>
          </a:pPr>
          <a:r>
            <a:rPr lang="en-US" sz="5400" kern="1200"/>
            <a:t>Periodic electrical inspections coincide with the following construction phases: </a:t>
          </a:r>
        </a:p>
      </dsp:txBody>
      <dsp:txXfrm>
        <a:off x="0" y="0"/>
        <a:ext cx="10767204" cy="3088672"/>
      </dsp:txXfrm>
    </dsp:sp>
    <dsp:sp modelId="{5DC0AE5B-DBE4-4E72-AD0F-8B6A537007B6}">
      <dsp:nvSpPr>
        <dsp:cNvPr id="0" name=""/>
        <dsp:cNvSpPr/>
      </dsp:nvSpPr>
      <dsp:spPr>
        <a:xfrm>
          <a:off x="1314" y="2974276"/>
          <a:ext cx="1537796" cy="2631090"/>
        </a:xfrm>
        <a:prstGeom prst="rect">
          <a:avLst/>
        </a:prstGeom>
        <a:solidFill>
          <a:schemeClr val="accent3">
            <a:tint val="40000"/>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99568" tIns="17780" rIns="99568" bIns="17780" numCol="1" spcCol="1270" anchor="ctr" anchorCtr="0">
          <a:noAutofit/>
        </a:bodyPr>
        <a:lstStyle/>
        <a:p>
          <a:pPr marL="0" lvl="0" indent="0" algn="ctr" defTabSz="622300">
            <a:lnSpc>
              <a:spcPct val="90000"/>
            </a:lnSpc>
            <a:spcBef>
              <a:spcPct val="0"/>
            </a:spcBef>
            <a:spcAft>
              <a:spcPct val="35000"/>
            </a:spcAft>
            <a:buNone/>
          </a:pPr>
          <a:r>
            <a:rPr lang="en-US" sz="1400" kern="1200"/>
            <a:t>Construction site power system </a:t>
          </a:r>
        </a:p>
      </dsp:txBody>
      <dsp:txXfrm>
        <a:off x="1314" y="2974276"/>
        <a:ext cx="1537796" cy="2631090"/>
      </dsp:txXfrm>
    </dsp:sp>
    <dsp:sp modelId="{1DE178A8-403D-4659-A298-86CCC614B8B3}">
      <dsp:nvSpPr>
        <dsp:cNvPr id="0" name=""/>
        <dsp:cNvSpPr/>
      </dsp:nvSpPr>
      <dsp:spPr>
        <a:xfrm>
          <a:off x="1539110" y="2974276"/>
          <a:ext cx="1537796" cy="2631090"/>
        </a:xfrm>
        <a:prstGeom prst="rect">
          <a:avLst/>
        </a:prstGeom>
        <a:solidFill>
          <a:schemeClr val="accent3">
            <a:tint val="40000"/>
            <a:alpha val="90000"/>
            <a:hueOff val="629811"/>
            <a:satOff val="857"/>
            <a:lumOff val="116"/>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99568" tIns="17780" rIns="99568" bIns="17780" numCol="1" spcCol="1270" anchor="ctr" anchorCtr="0">
          <a:noAutofit/>
        </a:bodyPr>
        <a:lstStyle/>
        <a:p>
          <a:pPr marL="0" lvl="0" indent="0" algn="ctr" defTabSz="622300">
            <a:lnSpc>
              <a:spcPct val="90000"/>
            </a:lnSpc>
            <a:spcBef>
              <a:spcPct val="0"/>
            </a:spcBef>
            <a:spcAft>
              <a:spcPct val="35000"/>
            </a:spcAft>
            <a:buNone/>
          </a:pPr>
          <a:r>
            <a:rPr lang="en-US" sz="1400" kern="1200"/>
            <a:t>Trench and duct bank rough-ins </a:t>
          </a:r>
        </a:p>
      </dsp:txBody>
      <dsp:txXfrm>
        <a:off x="1539110" y="2974276"/>
        <a:ext cx="1537796" cy="2631090"/>
      </dsp:txXfrm>
    </dsp:sp>
    <dsp:sp modelId="{F12E4189-9067-4F00-8718-0E23516DBA85}">
      <dsp:nvSpPr>
        <dsp:cNvPr id="0" name=""/>
        <dsp:cNvSpPr/>
      </dsp:nvSpPr>
      <dsp:spPr>
        <a:xfrm>
          <a:off x="3076907" y="2974276"/>
          <a:ext cx="1537796" cy="2631090"/>
        </a:xfrm>
        <a:prstGeom prst="rect">
          <a:avLst/>
        </a:prstGeom>
        <a:solidFill>
          <a:schemeClr val="accent3">
            <a:tint val="40000"/>
            <a:alpha val="90000"/>
            <a:hueOff val="1259622"/>
            <a:satOff val="1714"/>
            <a:lumOff val="232"/>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99568" tIns="17780" rIns="99568" bIns="17780" numCol="1" spcCol="1270" anchor="ctr" anchorCtr="0">
          <a:noAutofit/>
        </a:bodyPr>
        <a:lstStyle/>
        <a:p>
          <a:pPr marL="0" lvl="0" indent="0" algn="ctr" defTabSz="622300">
            <a:lnSpc>
              <a:spcPct val="90000"/>
            </a:lnSpc>
            <a:spcBef>
              <a:spcPct val="0"/>
            </a:spcBef>
            <a:spcAft>
              <a:spcPct val="35000"/>
            </a:spcAft>
            <a:buNone/>
          </a:pPr>
          <a:r>
            <a:rPr lang="en-US" sz="1400" kern="1200"/>
            <a:t>Under slab and in slab rough-ins </a:t>
          </a:r>
        </a:p>
      </dsp:txBody>
      <dsp:txXfrm>
        <a:off x="3076907" y="2974276"/>
        <a:ext cx="1537796" cy="2631090"/>
      </dsp:txXfrm>
    </dsp:sp>
    <dsp:sp modelId="{855D7DE3-39A5-4FCD-BE71-92550D707E52}">
      <dsp:nvSpPr>
        <dsp:cNvPr id="0" name=""/>
        <dsp:cNvSpPr/>
      </dsp:nvSpPr>
      <dsp:spPr>
        <a:xfrm>
          <a:off x="4614703" y="2974276"/>
          <a:ext cx="1537796" cy="2631090"/>
        </a:xfrm>
        <a:prstGeom prst="rect">
          <a:avLst/>
        </a:prstGeom>
        <a:solidFill>
          <a:schemeClr val="accent3">
            <a:tint val="40000"/>
            <a:alpha val="90000"/>
            <a:hueOff val="1889433"/>
            <a:satOff val="2571"/>
            <a:lumOff val="349"/>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99568" tIns="17780" rIns="99568" bIns="17780" numCol="1" spcCol="1270" anchor="ctr" anchorCtr="0">
          <a:noAutofit/>
        </a:bodyPr>
        <a:lstStyle/>
        <a:p>
          <a:pPr marL="0" lvl="0" indent="0" algn="ctr" defTabSz="622300">
            <a:lnSpc>
              <a:spcPct val="90000"/>
            </a:lnSpc>
            <a:spcBef>
              <a:spcPct val="0"/>
            </a:spcBef>
            <a:spcAft>
              <a:spcPct val="35000"/>
            </a:spcAft>
            <a:buNone/>
          </a:pPr>
          <a:r>
            <a:rPr lang="en-US" sz="1400" kern="1200"/>
            <a:t>Wall rough-ins </a:t>
          </a:r>
        </a:p>
      </dsp:txBody>
      <dsp:txXfrm>
        <a:off x="4614703" y="2974276"/>
        <a:ext cx="1537796" cy="2631090"/>
      </dsp:txXfrm>
    </dsp:sp>
    <dsp:sp modelId="{BDEB254D-2589-47F6-BA5A-5343E66BB358}">
      <dsp:nvSpPr>
        <dsp:cNvPr id="0" name=""/>
        <dsp:cNvSpPr/>
      </dsp:nvSpPr>
      <dsp:spPr>
        <a:xfrm>
          <a:off x="6152500" y="2974276"/>
          <a:ext cx="1537796" cy="2631090"/>
        </a:xfrm>
        <a:prstGeom prst="rect">
          <a:avLst/>
        </a:prstGeom>
        <a:solidFill>
          <a:schemeClr val="accent3">
            <a:tint val="40000"/>
            <a:alpha val="90000"/>
            <a:hueOff val="2519244"/>
            <a:satOff val="3428"/>
            <a:lumOff val="465"/>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99568" tIns="17780" rIns="99568" bIns="17780" numCol="1" spcCol="1270" anchor="ctr" anchorCtr="0">
          <a:noAutofit/>
        </a:bodyPr>
        <a:lstStyle/>
        <a:p>
          <a:pPr marL="0" lvl="0" indent="0" algn="ctr" defTabSz="622300">
            <a:lnSpc>
              <a:spcPct val="90000"/>
            </a:lnSpc>
            <a:spcBef>
              <a:spcPct val="0"/>
            </a:spcBef>
            <a:spcAft>
              <a:spcPct val="35000"/>
            </a:spcAft>
            <a:buNone/>
          </a:pPr>
          <a:r>
            <a:rPr lang="en-US" sz="1400" kern="1200"/>
            <a:t>Above ceiling </a:t>
          </a:r>
        </a:p>
      </dsp:txBody>
      <dsp:txXfrm>
        <a:off x="6152500" y="2974276"/>
        <a:ext cx="1537796" cy="2631090"/>
      </dsp:txXfrm>
    </dsp:sp>
    <dsp:sp modelId="{E5FE9DD3-0273-482F-B442-531315DFA1A2}">
      <dsp:nvSpPr>
        <dsp:cNvPr id="0" name=""/>
        <dsp:cNvSpPr/>
      </dsp:nvSpPr>
      <dsp:spPr>
        <a:xfrm>
          <a:off x="7690296" y="2974276"/>
          <a:ext cx="1537796" cy="2631090"/>
        </a:xfrm>
        <a:prstGeom prst="rect">
          <a:avLst/>
        </a:prstGeom>
        <a:solidFill>
          <a:schemeClr val="accent3">
            <a:tint val="40000"/>
            <a:alpha val="90000"/>
            <a:hueOff val="3149055"/>
            <a:satOff val="4285"/>
            <a:lumOff val="581"/>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99568" tIns="17780" rIns="99568" bIns="17780" numCol="1" spcCol="1270" anchor="ctr" anchorCtr="0">
          <a:noAutofit/>
        </a:bodyPr>
        <a:lstStyle/>
        <a:p>
          <a:pPr marL="0" lvl="0" indent="0" algn="ctr" defTabSz="622300">
            <a:lnSpc>
              <a:spcPct val="90000"/>
            </a:lnSpc>
            <a:spcBef>
              <a:spcPct val="0"/>
            </a:spcBef>
            <a:spcAft>
              <a:spcPct val="35000"/>
            </a:spcAft>
            <a:buNone/>
          </a:pPr>
          <a:r>
            <a:rPr lang="en-US" sz="1400" kern="1200"/>
            <a:t>Conditional premises power </a:t>
          </a:r>
        </a:p>
      </dsp:txBody>
      <dsp:txXfrm>
        <a:off x="7690296" y="2974276"/>
        <a:ext cx="1537796" cy="2631090"/>
      </dsp:txXfrm>
    </dsp:sp>
    <dsp:sp modelId="{B5180265-C1E9-46E6-8134-F3AE4879067F}">
      <dsp:nvSpPr>
        <dsp:cNvPr id="0" name=""/>
        <dsp:cNvSpPr/>
      </dsp:nvSpPr>
      <dsp:spPr>
        <a:xfrm>
          <a:off x="9228093" y="2974276"/>
          <a:ext cx="1537796" cy="2631090"/>
        </a:xfrm>
        <a:prstGeom prst="rect">
          <a:avLst/>
        </a:prstGeom>
        <a:solidFill>
          <a:schemeClr val="accent3">
            <a:tint val="40000"/>
            <a:alpha val="90000"/>
            <a:hueOff val="3778867"/>
            <a:satOff val="5142"/>
            <a:lumOff val="697"/>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99568" tIns="17780" rIns="99568" bIns="17780" numCol="1" spcCol="1270" anchor="ctr" anchorCtr="0">
          <a:noAutofit/>
        </a:bodyPr>
        <a:lstStyle/>
        <a:p>
          <a:pPr marL="0" lvl="0" indent="0" algn="ctr" defTabSz="622300">
            <a:lnSpc>
              <a:spcPct val="90000"/>
            </a:lnSpc>
            <a:spcBef>
              <a:spcPct val="0"/>
            </a:spcBef>
            <a:spcAft>
              <a:spcPct val="35000"/>
            </a:spcAft>
            <a:buNone/>
          </a:pPr>
          <a:r>
            <a:rPr lang="en-US" sz="1400" kern="1200"/>
            <a:t>Final inspection (after a final inspection, an electrical certificate will be issued to describe permission for electrical power to be supplied to the building.)</a:t>
          </a:r>
        </a:p>
      </dsp:txBody>
      <dsp:txXfrm>
        <a:off x="9228093" y="2974276"/>
        <a:ext cx="1537796" cy="2631090"/>
      </dsp:txXfrm>
    </dsp:sp>
  </dsp:spTree>
</dsp:drawing>
</file>

<file path=ppt/diagrams/drawing2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76EF5C-6997-4689-88C4-9F28F3B65E19}">
      <dsp:nvSpPr>
        <dsp:cNvPr id="0" name=""/>
        <dsp:cNvSpPr/>
      </dsp:nvSpPr>
      <dsp:spPr>
        <a:xfrm>
          <a:off x="0" y="1211569"/>
          <a:ext cx="10818962"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706 </a:t>
          </a:r>
          <a:endParaRPr lang="en-US" sz="6500" kern="1200"/>
        </a:p>
      </dsp:txBody>
      <dsp:txXfrm>
        <a:off x="76105" y="1287674"/>
        <a:ext cx="10666752" cy="1406815"/>
      </dsp:txXfrm>
    </dsp:sp>
    <dsp:sp modelId="{C13E8692-4B98-4E41-990C-6B2014B4BCDE}">
      <dsp:nvSpPr>
        <dsp:cNvPr id="0" name=""/>
        <dsp:cNvSpPr/>
      </dsp:nvSpPr>
      <dsp:spPr>
        <a:xfrm>
          <a:off x="0" y="2957794"/>
          <a:ext cx="10818962"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Special Inspection</a:t>
          </a:r>
          <a:endParaRPr lang="en-US" sz="6500" kern="1200"/>
        </a:p>
      </dsp:txBody>
      <dsp:txXfrm>
        <a:off x="76105" y="3033899"/>
        <a:ext cx="10666752" cy="1406815"/>
      </dsp:txXfrm>
    </dsp:sp>
  </dsp:spTree>
</dsp:drawing>
</file>

<file path=ppt/diagrams/drawing2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651B54-5E3B-48CD-AC4D-97FC577FE640}">
      <dsp:nvSpPr>
        <dsp:cNvPr id="0" name=""/>
        <dsp:cNvSpPr/>
      </dsp:nvSpPr>
      <dsp:spPr>
        <a:xfrm rot="19200000">
          <a:off x="1596" y="2579144"/>
          <a:ext cx="3377835" cy="2195593"/>
        </a:xfrm>
        <a:prstGeom prst="round2SameRect">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2390" tIns="24130" rIns="72390" bIns="24130" numCol="1" spcCol="1270" anchor="ctr" anchorCtr="0">
          <a:noAutofit/>
        </a:bodyPr>
        <a:lstStyle/>
        <a:p>
          <a:pPr marL="0" lvl="0" indent="0" algn="ctr" defTabSz="844550">
            <a:lnSpc>
              <a:spcPct val="90000"/>
            </a:lnSpc>
            <a:spcBef>
              <a:spcPct val="0"/>
            </a:spcBef>
            <a:spcAft>
              <a:spcPct val="35000"/>
            </a:spcAft>
            <a:buNone/>
          </a:pPr>
          <a:r>
            <a:rPr lang="en-US" sz="1900" kern="1200"/>
            <a:t>Since 2009, the NC Building Code has required mandatory special inspections based upon specific building categories and components.</a:t>
          </a:r>
        </a:p>
      </dsp:txBody>
      <dsp:txXfrm>
        <a:off x="143223" y="2673786"/>
        <a:ext cx="3163475" cy="2088413"/>
      </dsp:txXfrm>
    </dsp:sp>
    <dsp:sp modelId="{32CC528C-7BDA-49BB-835F-01652F9E8045}">
      <dsp:nvSpPr>
        <dsp:cNvPr id="0" name=""/>
        <dsp:cNvSpPr/>
      </dsp:nvSpPr>
      <dsp:spPr>
        <a:xfrm>
          <a:off x="3827674" y="1186565"/>
          <a:ext cx="3377835" cy="2195593"/>
        </a:xfrm>
        <a:prstGeom prst="round2SameRect">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2390" tIns="24130" rIns="72390" bIns="24130" numCol="1" spcCol="1270" anchor="ctr" anchorCtr="0">
          <a:noAutofit/>
        </a:bodyPr>
        <a:lstStyle/>
        <a:p>
          <a:pPr marL="0" lvl="0" indent="0" algn="ctr" defTabSz="844550">
            <a:lnSpc>
              <a:spcPct val="90000"/>
            </a:lnSpc>
            <a:spcBef>
              <a:spcPct val="0"/>
            </a:spcBef>
            <a:spcAft>
              <a:spcPct val="35000"/>
            </a:spcAft>
            <a:buNone/>
          </a:pPr>
          <a:r>
            <a:rPr lang="en-US" sz="1900" kern="1200"/>
            <a:t>Special inspections are no longer conducted at the discretion of the Building Code Official. </a:t>
          </a:r>
        </a:p>
      </dsp:txBody>
      <dsp:txXfrm>
        <a:off x="3934854" y="1293745"/>
        <a:ext cx="3163475" cy="2088413"/>
      </dsp:txXfrm>
    </dsp:sp>
    <dsp:sp modelId="{3A249366-C446-4616-9EFB-3FFB0F0DFCFB}">
      <dsp:nvSpPr>
        <dsp:cNvPr id="0" name=""/>
        <dsp:cNvSpPr/>
      </dsp:nvSpPr>
      <dsp:spPr>
        <a:xfrm rot="2400000">
          <a:off x="7653752" y="2579144"/>
          <a:ext cx="3377835" cy="2195593"/>
        </a:xfrm>
        <a:prstGeom prst="round2SameRect">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2390" tIns="24130" rIns="72390" bIns="24130" numCol="1" spcCol="1270" anchor="ctr" anchorCtr="0">
          <a:noAutofit/>
        </a:bodyPr>
        <a:lstStyle/>
        <a:p>
          <a:pPr marL="0" lvl="0" indent="0" algn="ctr" defTabSz="844550">
            <a:lnSpc>
              <a:spcPct val="90000"/>
            </a:lnSpc>
            <a:spcBef>
              <a:spcPct val="0"/>
            </a:spcBef>
            <a:spcAft>
              <a:spcPct val="35000"/>
            </a:spcAft>
            <a:buNone/>
          </a:pPr>
          <a:r>
            <a:rPr lang="en-US" sz="1900" kern="1200"/>
            <a:t>The State Construction Office has published thorough Special Inspections Requirements and Guidelines which must be adhered to in the construction process.</a:t>
          </a:r>
        </a:p>
      </dsp:txBody>
      <dsp:txXfrm>
        <a:off x="7726485" y="2673786"/>
        <a:ext cx="3163475" cy="2088413"/>
      </dsp:txXfrm>
    </dsp:sp>
  </dsp:spTree>
</dsp:drawing>
</file>

<file path=ppt/diagrams/drawing2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EC9A150-6FE2-48A4-B085-158C2D5C7F4C}">
      <dsp:nvSpPr>
        <dsp:cNvPr id="0" name=""/>
        <dsp:cNvSpPr/>
      </dsp:nvSpPr>
      <dsp:spPr>
        <a:xfrm>
          <a:off x="0" y="1289207"/>
          <a:ext cx="1077583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707 </a:t>
          </a:r>
          <a:endParaRPr lang="en-US" sz="6500" kern="1200"/>
        </a:p>
      </dsp:txBody>
      <dsp:txXfrm>
        <a:off x="76105" y="1365312"/>
        <a:ext cx="10623620" cy="1406815"/>
      </dsp:txXfrm>
    </dsp:sp>
    <dsp:sp modelId="{7384C9C5-8CC3-450F-AB7E-4725DC2B1846}">
      <dsp:nvSpPr>
        <dsp:cNvPr id="0" name=""/>
        <dsp:cNvSpPr/>
      </dsp:nvSpPr>
      <dsp:spPr>
        <a:xfrm>
          <a:off x="0" y="3035432"/>
          <a:ext cx="1077583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Surety</a:t>
          </a:r>
          <a:endParaRPr lang="en-US" sz="6500" kern="1200"/>
        </a:p>
      </dsp:txBody>
      <dsp:txXfrm>
        <a:off x="76105" y="3111537"/>
        <a:ext cx="10623620" cy="1406815"/>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AFE4BA-DA50-4A77-8F46-279ED261BBC8}">
      <dsp:nvSpPr>
        <dsp:cNvPr id="0" name=""/>
        <dsp:cNvSpPr/>
      </dsp:nvSpPr>
      <dsp:spPr>
        <a:xfrm>
          <a:off x="10747" y="0"/>
          <a:ext cx="10989404" cy="946297"/>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endParaRPr lang="en-US" sz="2800" b="1" kern="1200" dirty="0">
            <a:latin typeface="+mj-lt"/>
          </a:endParaRPr>
        </a:p>
        <a:p>
          <a:pPr marL="0" lvl="0" indent="0" algn="ctr" defTabSz="1244600">
            <a:lnSpc>
              <a:spcPct val="90000"/>
            </a:lnSpc>
            <a:spcBef>
              <a:spcPct val="0"/>
            </a:spcBef>
            <a:spcAft>
              <a:spcPct val="35000"/>
            </a:spcAft>
            <a:buNone/>
          </a:pPr>
          <a:r>
            <a:rPr lang="en-US" sz="2800" b="1" kern="1200" dirty="0">
              <a:latin typeface="+mj-lt"/>
            </a:rPr>
            <a:t>Design and Construction Services Section</a:t>
          </a:r>
          <a:br>
            <a:rPr lang="en-US" sz="2800" b="1" kern="1200" dirty="0">
              <a:latin typeface="+mj-lt"/>
            </a:rPr>
          </a:br>
          <a:endParaRPr lang="en-US" sz="2800" b="1" kern="1200" dirty="0">
            <a:latin typeface="+mj-lt"/>
          </a:endParaRPr>
        </a:p>
      </dsp:txBody>
      <dsp:txXfrm>
        <a:off x="38463" y="27716"/>
        <a:ext cx="10933972" cy="890865"/>
      </dsp:txXfrm>
    </dsp:sp>
  </dsp:spTree>
</dsp:drawing>
</file>

<file path=ppt/diagrams/drawing2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4536EA-8BB2-4889-9106-41C8A78B9351}">
      <dsp:nvSpPr>
        <dsp:cNvPr id="0" name=""/>
        <dsp:cNvSpPr/>
      </dsp:nvSpPr>
      <dsp:spPr>
        <a:xfrm>
          <a:off x="2441050" y="0"/>
          <a:ext cx="6021688" cy="6021688"/>
        </a:xfrm>
        <a:prstGeom prst="quadArrow">
          <a:avLst>
            <a:gd name="adj1" fmla="val 2000"/>
            <a:gd name="adj2" fmla="val 4000"/>
            <a:gd name="adj3" fmla="val 5000"/>
          </a:avLst>
        </a:prstGeom>
        <a:gradFill rotWithShape="0">
          <a:gsLst>
            <a:gs pos="0">
              <a:schemeClr val="accent2">
                <a:tint val="40000"/>
                <a:hueOff val="0"/>
                <a:satOff val="0"/>
                <a:lumOff val="0"/>
                <a:alphaOff val="0"/>
                <a:tint val="96000"/>
                <a:lumMod val="104000"/>
              </a:schemeClr>
            </a:gs>
            <a:gs pos="100000">
              <a:schemeClr val="accent2">
                <a:tint val="40000"/>
                <a:hueOff val="0"/>
                <a:satOff val="0"/>
                <a:lumOff val="0"/>
                <a:alphaOff val="0"/>
                <a:shade val="84000"/>
                <a:lumMod val="84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E78AB826-B721-4939-B0AC-57DD936BF3AA}">
      <dsp:nvSpPr>
        <dsp:cNvPr id="0" name=""/>
        <dsp:cNvSpPr/>
      </dsp:nvSpPr>
      <dsp:spPr>
        <a:xfrm>
          <a:off x="2832459" y="391409"/>
          <a:ext cx="2408675" cy="2408675"/>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It shall be incumbent upon the Designer during the construction process to advise the surety company of any indication of failure on the part of a contractor to perform under the terms of his contract.</a:t>
          </a:r>
        </a:p>
      </dsp:txBody>
      <dsp:txXfrm>
        <a:off x="2950041" y="508991"/>
        <a:ext cx="2173511" cy="2173511"/>
      </dsp:txXfrm>
    </dsp:sp>
    <dsp:sp modelId="{FB6469FC-659F-4918-A6A8-8938456B1F5E}">
      <dsp:nvSpPr>
        <dsp:cNvPr id="0" name=""/>
        <dsp:cNvSpPr/>
      </dsp:nvSpPr>
      <dsp:spPr>
        <a:xfrm>
          <a:off x="5662653" y="391409"/>
          <a:ext cx="2408675" cy="2408675"/>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Timely notification to the surety company of any such failure on the part of the contractor is essential. </a:t>
          </a:r>
        </a:p>
      </dsp:txBody>
      <dsp:txXfrm>
        <a:off x="5780235" y="508991"/>
        <a:ext cx="2173511" cy="2173511"/>
      </dsp:txXfrm>
    </dsp:sp>
    <dsp:sp modelId="{FEAA47BD-76DD-4F8D-B935-F4F3159374CF}">
      <dsp:nvSpPr>
        <dsp:cNvPr id="0" name=""/>
        <dsp:cNvSpPr/>
      </dsp:nvSpPr>
      <dsp:spPr>
        <a:xfrm>
          <a:off x="2832459" y="3221603"/>
          <a:ext cx="2408675" cy="2408675"/>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GS 143-129 provides that a bond written on a surety company against which the State of North Carolina has pending an unsettled claim or complaint for a period of more than 180 days, may be rejected by the Owner. </a:t>
          </a:r>
        </a:p>
      </dsp:txBody>
      <dsp:txXfrm>
        <a:off x="2950041" y="3339185"/>
        <a:ext cx="2173511" cy="2173511"/>
      </dsp:txXfrm>
    </dsp:sp>
    <dsp:sp modelId="{C171C091-26E4-40D2-8E86-48C489050EA4}">
      <dsp:nvSpPr>
        <dsp:cNvPr id="0" name=""/>
        <dsp:cNvSpPr/>
      </dsp:nvSpPr>
      <dsp:spPr>
        <a:xfrm>
          <a:off x="5662653" y="3221603"/>
          <a:ext cx="2408675" cy="2408675"/>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Such rejection shall not be subject to protest by the contractor; however, the contractor shall be given a reasonable time to furnish a bond written by an acceptable surety company.</a:t>
          </a:r>
        </a:p>
      </dsp:txBody>
      <dsp:txXfrm>
        <a:off x="5780235" y="3339185"/>
        <a:ext cx="2173511" cy="2173511"/>
      </dsp:txXfrm>
    </dsp:sp>
  </dsp:spTree>
</dsp:drawing>
</file>

<file path=ppt/diagrams/drawing2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80D2F8-83F4-4749-9748-6B4B7BB91AE1}">
      <dsp:nvSpPr>
        <dsp:cNvPr id="0" name=""/>
        <dsp:cNvSpPr/>
      </dsp:nvSpPr>
      <dsp:spPr>
        <a:xfrm>
          <a:off x="0" y="1220195"/>
          <a:ext cx="10672313"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708 </a:t>
          </a:r>
          <a:endParaRPr lang="en-US" sz="6500" kern="1200"/>
        </a:p>
      </dsp:txBody>
      <dsp:txXfrm>
        <a:off x="76105" y="1296300"/>
        <a:ext cx="10520103" cy="1406815"/>
      </dsp:txXfrm>
    </dsp:sp>
    <dsp:sp modelId="{623B03DD-227C-485C-A6E5-769DD509908F}">
      <dsp:nvSpPr>
        <dsp:cNvPr id="0" name=""/>
        <dsp:cNvSpPr/>
      </dsp:nvSpPr>
      <dsp:spPr>
        <a:xfrm>
          <a:off x="0" y="2966421"/>
          <a:ext cx="10672313"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Beneficial Occupancy</a:t>
          </a:r>
          <a:endParaRPr lang="en-US" sz="6500" kern="1200"/>
        </a:p>
      </dsp:txBody>
      <dsp:txXfrm>
        <a:off x="76105" y="3042526"/>
        <a:ext cx="10520103" cy="1406815"/>
      </dsp:txXfrm>
    </dsp:sp>
  </dsp:spTree>
</dsp:drawing>
</file>

<file path=ppt/diagrams/drawing2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BA28D5-28AF-4CAB-B38D-E2969FF15F79}">
      <dsp:nvSpPr>
        <dsp:cNvPr id="0" name=""/>
        <dsp:cNvSpPr/>
      </dsp:nvSpPr>
      <dsp:spPr>
        <a:xfrm rot="16200000">
          <a:off x="-1960353" y="1966330"/>
          <a:ext cx="6030314" cy="2097652"/>
        </a:xfrm>
        <a:prstGeom prst="flowChartManualOperation">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1600" tIns="0" rIns="103704" bIns="0" numCol="1" spcCol="1270" anchor="ctr" anchorCtr="0">
          <a:noAutofit/>
        </a:bodyPr>
        <a:lstStyle/>
        <a:p>
          <a:pPr marL="0" lvl="0" indent="0" algn="ctr" defTabSz="711200">
            <a:lnSpc>
              <a:spcPct val="90000"/>
            </a:lnSpc>
            <a:spcBef>
              <a:spcPct val="0"/>
            </a:spcBef>
            <a:spcAft>
              <a:spcPct val="35000"/>
            </a:spcAft>
            <a:buNone/>
          </a:pPr>
          <a:r>
            <a:rPr lang="en-US" sz="1600" kern="1200"/>
            <a:t>The Owner, with the approval of State Construction Office, may use a specified part of the project without significant interference with construction of the other parts of the project. </a:t>
          </a:r>
        </a:p>
      </dsp:txBody>
      <dsp:txXfrm rot="5400000">
        <a:off x="5978" y="1206062"/>
        <a:ext cx="2097652" cy="3618188"/>
      </dsp:txXfrm>
    </dsp:sp>
    <dsp:sp modelId="{9595C951-3AEC-4BFB-889A-B3F4E3771130}">
      <dsp:nvSpPr>
        <dsp:cNvPr id="0" name=""/>
        <dsp:cNvSpPr/>
      </dsp:nvSpPr>
      <dsp:spPr>
        <a:xfrm rot="16200000">
          <a:off x="294623" y="1966330"/>
          <a:ext cx="6030314" cy="2097652"/>
        </a:xfrm>
        <a:prstGeom prst="flowChartManualOperation">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1600" tIns="0" rIns="103704" bIns="0" numCol="1" spcCol="1270" anchor="ctr" anchorCtr="0">
          <a:noAutofit/>
        </a:bodyPr>
        <a:lstStyle/>
        <a:p>
          <a:pPr marL="0" lvl="0" indent="0" algn="ctr" defTabSz="711200">
            <a:lnSpc>
              <a:spcPct val="90000"/>
            </a:lnSpc>
            <a:spcBef>
              <a:spcPct val="0"/>
            </a:spcBef>
            <a:spcAft>
              <a:spcPct val="35000"/>
            </a:spcAft>
            <a:buNone/>
          </a:pPr>
          <a:r>
            <a:rPr lang="en-US" sz="1600" kern="1200"/>
            <a:t>Permission to use part of the project by the Owner shall be obtained from the prime contractors. </a:t>
          </a:r>
        </a:p>
      </dsp:txBody>
      <dsp:txXfrm rot="5400000">
        <a:off x="2260954" y="1206062"/>
        <a:ext cx="2097652" cy="3618188"/>
      </dsp:txXfrm>
    </dsp:sp>
    <dsp:sp modelId="{2FA38C15-8199-47B0-B04E-2489E58160DC}">
      <dsp:nvSpPr>
        <dsp:cNvPr id="0" name=""/>
        <dsp:cNvSpPr/>
      </dsp:nvSpPr>
      <dsp:spPr>
        <a:xfrm rot="16200000">
          <a:off x="2549599" y="1966330"/>
          <a:ext cx="6030314" cy="2097652"/>
        </a:xfrm>
        <a:prstGeom prst="flowChartManualOperation">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1600" tIns="0" rIns="103704" bIns="0" numCol="1" spcCol="1270" anchor="ctr" anchorCtr="0">
          <a:noAutofit/>
        </a:bodyPr>
        <a:lstStyle/>
        <a:p>
          <a:pPr marL="0" lvl="0" indent="0" algn="ctr" defTabSz="711200">
            <a:lnSpc>
              <a:spcPct val="90000"/>
            </a:lnSpc>
            <a:spcBef>
              <a:spcPct val="0"/>
            </a:spcBef>
            <a:spcAft>
              <a:spcPct val="35000"/>
            </a:spcAft>
            <a:buNone/>
          </a:pPr>
          <a:r>
            <a:rPr lang="en-US" sz="1600" kern="1200"/>
            <a:t>The Designer shall schedule and conduct a beneficial occupancy inspection, with the approval of State Construction Office. </a:t>
          </a:r>
        </a:p>
      </dsp:txBody>
      <dsp:txXfrm rot="5400000">
        <a:off x="4515930" y="1206062"/>
        <a:ext cx="2097652" cy="3618188"/>
      </dsp:txXfrm>
    </dsp:sp>
    <dsp:sp modelId="{4683A061-2E94-46F2-A216-A0DE3DC2B77C}">
      <dsp:nvSpPr>
        <dsp:cNvPr id="0" name=""/>
        <dsp:cNvSpPr/>
      </dsp:nvSpPr>
      <dsp:spPr>
        <a:xfrm rot="16200000">
          <a:off x="4804575" y="1966330"/>
          <a:ext cx="6030314" cy="2097652"/>
        </a:xfrm>
        <a:prstGeom prst="flowChartManualOperation">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1600" tIns="0" rIns="103704" bIns="0" numCol="1" spcCol="1270" anchor="ctr" anchorCtr="0">
          <a:noAutofit/>
        </a:bodyPr>
        <a:lstStyle/>
        <a:p>
          <a:pPr marL="0" lvl="0" indent="0" algn="ctr" defTabSz="711200">
            <a:lnSpc>
              <a:spcPct val="90000"/>
            </a:lnSpc>
            <a:spcBef>
              <a:spcPct val="0"/>
            </a:spcBef>
            <a:spcAft>
              <a:spcPct val="35000"/>
            </a:spcAft>
            <a:buNone/>
          </a:pPr>
          <a:r>
            <a:rPr lang="en-US" sz="1600" kern="1200"/>
            <a:t>Beneficial occupancy or partial utilization of the project shall not be permitted until all life safety is satisfactorily inspected by the Designers, and supporting documentation provided including National Fire Protection Association forms. </a:t>
          </a:r>
        </a:p>
      </dsp:txBody>
      <dsp:txXfrm rot="5400000">
        <a:off x="6770906" y="1206062"/>
        <a:ext cx="2097652" cy="3618188"/>
      </dsp:txXfrm>
    </dsp:sp>
    <dsp:sp modelId="{A1D33952-2B42-4E11-9FD9-673A0C9563BD}">
      <dsp:nvSpPr>
        <dsp:cNvPr id="0" name=""/>
        <dsp:cNvSpPr/>
      </dsp:nvSpPr>
      <dsp:spPr>
        <a:xfrm rot="16200000">
          <a:off x="7059552" y="1966330"/>
          <a:ext cx="6030314" cy="2097652"/>
        </a:xfrm>
        <a:prstGeom prst="flowChartManualOperation">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1600" tIns="0" rIns="103704" bIns="0" numCol="1" spcCol="1270" anchor="ctr" anchorCtr="0">
          <a:noAutofit/>
        </a:bodyPr>
        <a:lstStyle/>
        <a:p>
          <a:pPr marL="0" lvl="0" indent="0" algn="ctr" defTabSz="711200">
            <a:lnSpc>
              <a:spcPct val="90000"/>
            </a:lnSpc>
            <a:spcBef>
              <a:spcPct val="0"/>
            </a:spcBef>
            <a:spcAft>
              <a:spcPct val="35000"/>
            </a:spcAft>
            <a:buNone/>
          </a:pPr>
          <a:r>
            <a:rPr lang="en-US" sz="1600" kern="1200"/>
            <a:t>The Designer must complete the State Construction Office “Project Approval Authorization: Partial Utilization (Beneficial Occupancy)” form. Refer to General Conditions, Article 24, for more information.</a:t>
          </a:r>
        </a:p>
      </dsp:txBody>
      <dsp:txXfrm rot="5400000">
        <a:off x="9025883" y="1206062"/>
        <a:ext cx="2097652" cy="3618188"/>
      </dsp:txXfrm>
    </dsp:sp>
  </dsp:spTree>
</dsp:drawing>
</file>

<file path=ppt/diagrams/drawing2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0E4F8D-1F5F-46F0-B3ED-5AAE90502F47}">
      <dsp:nvSpPr>
        <dsp:cNvPr id="0" name=""/>
        <dsp:cNvSpPr/>
      </dsp:nvSpPr>
      <dsp:spPr>
        <a:xfrm>
          <a:off x="0" y="1237448"/>
          <a:ext cx="1070681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709 </a:t>
          </a:r>
          <a:endParaRPr lang="en-US" sz="6500" kern="1200"/>
        </a:p>
      </dsp:txBody>
      <dsp:txXfrm>
        <a:off x="76105" y="1313553"/>
        <a:ext cx="10554609" cy="1406815"/>
      </dsp:txXfrm>
    </dsp:sp>
    <dsp:sp modelId="{5C881954-0E42-4AC6-A425-CA4BD6396FAF}">
      <dsp:nvSpPr>
        <dsp:cNvPr id="0" name=""/>
        <dsp:cNvSpPr/>
      </dsp:nvSpPr>
      <dsp:spPr>
        <a:xfrm>
          <a:off x="0" y="2983673"/>
          <a:ext cx="10706819"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Final Inspection</a:t>
          </a:r>
          <a:endParaRPr lang="en-US" sz="6500" kern="1200"/>
        </a:p>
      </dsp:txBody>
      <dsp:txXfrm>
        <a:off x="76105" y="3059778"/>
        <a:ext cx="10554609" cy="1406815"/>
      </dsp:txXfrm>
    </dsp:sp>
  </dsp:spTree>
</dsp:drawing>
</file>

<file path=ppt/diagrams/drawing2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F9F6D8C-70AC-4DB4-864F-02CE47CBBB2A}">
      <dsp:nvSpPr>
        <dsp:cNvPr id="0" name=""/>
        <dsp:cNvSpPr/>
      </dsp:nvSpPr>
      <dsp:spPr>
        <a:xfrm>
          <a:off x="0" y="27959"/>
          <a:ext cx="10934700" cy="623610"/>
        </a:xfrm>
        <a:prstGeom prst="round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Notification</a:t>
          </a:r>
        </a:p>
      </dsp:txBody>
      <dsp:txXfrm>
        <a:off x="30442" y="58401"/>
        <a:ext cx="10873816" cy="562726"/>
      </dsp:txXfrm>
    </dsp:sp>
    <dsp:sp modelId="{A7A65076-4BBA-4E0C-B3DE-E99C317BD6FD}">
      <dsp:nvSpPr>
        <dsp:cNvPr id="0" name=""/>
        <dsp:cNvSpPr/>
      </dsp:nvSpPr>
      <dsp:spPr>
        <a:xfrm>
          <a:off x="0" y="726449"/>
          <a:ext cx="10934700" cy="623610"/>
        </a:xfrm>
        <a:prstGeom prst="roundRect">
          <a:avLst/>
        </a:prstGeom>
        <a:solidFill>
          <a:schemeClr val="accent4">
            <a:hueOff val="-1935094"/>
            <a:satOff val="2149"/>
            <a:lumOff val="-1642"/>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Inspection Scheduling and Attendance</a:t>
          </a:r>
        </a:p>
      </dsp:txBody>
      <dsp:txXfrm>
        <a:off x="30442" y="756891"/>
        <a:ext cx="10873816" cy="562726"/>
      </dsp:txXfrm>
    </dsp:sp>
    <dsp:sp modelId="{584D5C30-6E3E-4055-85F6-DD4250E69340}">
      <dsp:nvSpPr>
        <dsp:cNvPr id="0" name=""/>
        <dsp:cNvSpPr/>
      </dsp:nvSpPr>
      <dsp:spPr>
        <a:xfrm>
          <a:off x="0" y="1424939"/>
          <a:ext cx="10934700" cy="623610"/>
        </a:xfrm>
        <a:prstGeom prst="roundRect">
          <a:avLst/>
        </a:prstGeom>
        <a:solidFill>
          <a:schemeClr val="accent4">
            <a:hueOff val="-3870187"/>
            <a:satOff val="4298"/>
            <a:lumOff val="-3284"/>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Designer Certification</a:t>
          </a:r>
        </a:p>
      </dsp:txBody>
      <dsp:txXfrm>
        <a:off x="30442" y="1455381"/>
        <a:ext cx="10873816" cy="562726"/>
      </dsp:txXfrm>
    </dsp:sp>
    <dsp:sp modelId="{AD2F078A-CAB8-4D28-B475-A046458CAB4B}">
      <dsp:nvSpPr>
        <dsp:cNvPr id="0" name=""/>
        <dsp:cNvSpPr/>
      </dsp:nvSpPr>
      <dsp:spPr>
        <a:xfrm>
          <a:off x="0" y="2123429"/>
          <a:ext cx="10934700" cy="623610"/>
        </a:xfrm>
        <a:prstGeom prst="roundRect">
          <a:avLst/>
        </a:prstGeom>
        <a:solidFill>
          <a:schemeClr val="accent4">
            <a:hueOff val="-5805281"/>
            <a:satOff val="6447"/>
            <a:lumOff val="-492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Punch-list</a:t>
          </a:r>
        </a:p>
      </dsp:txBody>
      <dsp:txXfrm>
        <a:off x="30442" y="2153871"/>
        <a:ext cx="10873816" cy="562726"/>
      </dsp:txXfrm>
    </dsp:sp>
    <dsp:sp modelId="{26704B9F-A6B0-4D04-B40F-75C14A083618}">
      <dsp:nvSpPr>
        <dsp:cNvPr id="0" name=""/>
        <dsp:cNvSpPr/>
      </dsp:nvSpPr>
      <dsp:spPr>
        <a:xfrm>
          <a:off x="0" y="2821919"/>
          <a:ext cx="10934700" cy="623610"/>
        </a:xfrm>
        <a:prstGeom prst="roundRect">
          <a:avLst/>
        </a:prstGeom>
        <a:solidFill>
          <a:schemeClr val="accent4">
            <a:hueOff val="-7740374"/>
            <a:satOff val="8595"/>
            <a:lumOff val="-6569"/>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Punch-list Completion Document</a:t>
          </a:r>
        </a:p>
      </dsp:txBody>
      <dsp:txXfrm>
        <a:off x="30442" y="2852361"/>
        <a:ext cx="10873816" cy="562726"/>
      </dsp:txXfrm>
    </dsp:sp>
    <dsp:sp modelId="{5361A719-DFE3-43A6-B33D-A17C0FB485E8}">
      <dsp:nvSpPr>
        <dsp:cNvPr id="0" name=""/>
        <dsp:cNvSpPr/>
      </dsp:nvSpPr>
      <dsp:spPr>
        <a:xfrm>
          <a:off x="0" y="3520409"/>
          <a:ext cx="10934700" cy="623610"/>
        </a:xfrm>
        <a:prstGeom prst="roundRect">
          <a:avLst/>
        </a:prstGeom>
        <a:solidFill>
          <a:schemeClr val="accent4">
            <a:hueOff val="-9675468"/>
            <a:satOff val="10744"/>
            <a:lumOff val="-8211"/>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Completion Date and Liquidated Damages</a:t>
          </a:r>
        </a:p>
      </dsp:txBody>
      <dsp:txXfrm>
        <a:off x="30442" y="3550851"/>
        <a:ext cx="10873816" cy="562726"/>
      </dsp:txXfrm>
    </dsp:sp>
    <dsp:sp modelId="{33BB9FD4-969D-4335-852A-5F9BEE01CD5E}">
      <dsp:nvSpPr>
        <dsp:cNvPr id="0" name=""/>
        <dsp:cNvSpPr/>
      </dsp:nvSpPr>
      <dsp:spPr>
        <a:xfrm>
          <a:off x="0" y="4218899"/>
          <a:ext cx="10934700" cy="623610"/>
        </a:xfrm>
        <a:prstGeom prst="roundRect">
          <a:avLst/>
        </a:prstGeom>
        <a:solidFill>
          <a:schemeClr val="accent4">
            <a:hueOff val="-11610562"/>
            <a:satOff val="12893"/>
            <a:lumOff val="-985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Maintain Builders Risk Insurance</a:t>
          </a:r>
        </a:p>
      </dsp:txBody>
      <dsp:txXfrm>
        <a:off x="30442" y="4249341"/>
        <a:ext cx="10873816" cy="562726"/>
      </dsp:txXfrm>
    </dsp:sp>
    <dsp:sp modelId="{59A826E0-49F3-4D8C-8F0E-ED8328643066}">
      <dsp:nvSpPr>
        <dsp:cNvPr id="0" name=""/>
        <dsp:cNvSpPr/>
      </dsp:nvSpPr>
      <dsp:spPr>
        <a:xfrm>
          <a:off x="0" y="4917389"/>
          <a:ext cx="10934700" cy="623610"/>
        </a:xfrm>
        <a:prstGeom prst="roundRect">
          <a:avLst/>
        </a:prstGeom>
        <a:solidFill>
          <a:schemeClr val="accent4">
            <a:hueOff val="-13545656"/>
            <a:satOff val="15042"/>
            <a:lumOff val="-11495"/>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Contractor and Affidavits </a:t>
          </a:r>
        </a:p>
      </dsp:txBody>
      <dsp:txXfrm>
        <a:off x="30442" y="4947831"/>
        <a:ext cx="10873816" cy="562726"/>
      </dsp:txXfrm>
    </dsp:sp>
    <dsp:sp modelId="{ED9664E3-48A4-464A-B119-BCDDC06ABC0A}">
      <dsp:nvSpPr>
        <dsp:cNvPr id="0" name=""/>
        <dsp:cNvSpPr/>
      </dsp:nvSpPr>
      <dsp:spPr>
        <a:xfrm>
          <a:off x="0" y="5615880"/>
          <a:ext cx="10934700" cy="623610"/>
        </a:xfrm>
        <a:prstGeom prst="roundRect">
          <a:avLst/>
        </a:prstGeom>
        <a:solidFill>
          <a:schemeClr val="accent4">
            <a:hueOff val="-15480749"/>
            <a:satOff val="17191"/>
            <a:lumOff val="-1313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Certificates of Compliance</a:t>
          </a:r>
        </a:p>
      </dsp:txBody>
      <dsp:txXfrm>
        <a:off x="30442" y="5646322"/>
        <a:ext cx="10873816" cy="562726"/>
      </dsp:txXfrm>
    </dsp:sp>
  </dsp:spTree>
</dsp:drawing>
</file>

<file path=ppt/diagrams/drawing2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CBB626-8C45-4350-85C9-02CFEC8CBCBF}">
      <dsp:nvSpPr>
        <dsp:cNvPr id="0" name=""/>
        <dsp:cNvSpPr/>
      </dsp:nvSpPr>
      <dsp:spPr>
        <a:xfrm>
          <a:off x="0" y="210025"/>
          <a:ext cx="10810336"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710 </a:t>
          </a:r>
          <a:endParaRPr lang="en-US" sz="6500" kern="1200"/>
        </a:p>
      </dsp:txBody>
      <dsp:txXfrm>
        <a:off x="126049" y="336074"/>
        <a:ext cx="10558238" cy="2330037"/>
      </dsp:txXfrm>
    </dsp:sp>
    <dsp:sp modelId="{505B511A-11DF-4B46-AEC6-27BE47E6DB3F}">
      <dsp:nvSpPr>
        <dsp:cNvPr id="0" name=""/>
        <dsp:cNvSpPr/>
      </dsp:nvSpPr>
      <dsp:spPr>
        <a:xfrm>
          <a:off x="0" y="2979360"/>
          <a:ext cx="10810336"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Owner Insurance Coverage</a:t>
          </a:r>
          <a:endParaRPr lang="en-US" sz="6500" kern="1200"/>
        </a:p>
      </dsp:txBody>
      <dsp:txXfrm>
        <a:off x="126049" y="3105409"/>
        <a:ext cx="10558238" cy="2330037"/>
      </dsp:txXfrm>
    </dsp:sp>
  </dsp:spTree>
</dsp:drawing>
</file>

<file path=ppt/diagrams/drawing2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C450C6-82F6-4FDE-9983-CD355D4645C8}">
      <dsp:nvSpPr>
        <dsp:cNvPr id="0" name=""/>
        <dsp:cNvSpPr/>
      </dsp:nvSpPr>
      <dsp:spPr>
        <a:xfrm>
          <a:off x="590703" y="532"/>
          <a:ext cx="9430521" cy="5658313"/>
        </a:xfrm>
        <a:prstGeom prst="rect">
          <a:avLst/>
        </a:prstGeom>
        <a:gradFill rotWithShape="0">
          <a:gsLst>
            <a:gs pos="0">
              <a:schemeClr val="accent3">
                <a:alpha val="90000"/>
                <a:hueOff val="0"/>
                <a:satOff val="0"/>
                <a:lumOff val="0"/>
                <a:alphaOff val="0"/>
                <a:tint val="96000"/>
                <a:lumMod val="104000"/>
              </a:schemeClr>
            </a:gs>
            <a:gs pos="100000">
              <a:schemeClr val="accent3">
                <a:alpha val="9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71450" tIns="171450" rIns="171450" bIns="171450" numCol="1" spcCol="1270" anchor="ctr" anchorCtr="0">
          <a:noAutofit/>
        </a:bodyPr>
        <a:lstStyle/>
        <a:p>
          <a:pPr marL="0" lvl="0" indent="0" algn="ctr" defTabSz="2000250">
            <a:lnSpc>
              <a:spcPct val="90000"/>
            </a:lnSpc>
            <a:spcBef>
              <a:spcPct val="0"/>
            </a:spcBef>
            <a:spcAft>
              <a:spcPct val="35000"/>
            </a:spcAft>
            <a:buNone/>
          </a:pPr>
          <a:r>
            <a:rPr lang="en-US" sz="4500" kern="1200"/>
            <a:t>The Owner shall notify the State Property Office and Department of Insurance of notice of either Beneficial Occupancy and/or Final Acceptance of a project and complete and submit the “Property Reporting Form (Building Update Form)”</a:t>
          </a:r>
        </a:p>
      </dsp:txBody>
      <dsp:txXfrm>
        <a:off x="590703" y="532"/>
        <a:ext cx="9430521" cy="5658313"/>
      </dsp:txXfrm>
    </dsp:sp>
  </dsp:spTree>
</dsp:drawing>
</file>

<file path=ppt/diagrams/drawing2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626FFE-F650-487E-AD31-FAFF624374A3}">
      <dsp:nvSpPr>
        <dsp:cNvPr id="0" name=""/>
        <dsp:cNvSpPr/>
      </dsp:nvSpPr>
      <dsp:spPr>
        <a:xfrm>
          <a:off x="0" y="1310773"/>
          <a:ext cx="1077583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711 </a:t>
          </a:r>
          <a:endParaRPr lang="en-US" sz="6500" kern="1200"/>
        </a:p>
      </dsp:txBody>
      <dsp:txXfrm>
        <a:off x="76105" y="1386878"/>
        <a:ext cx="10623620" cy="1406815"/>
      </dsp:txXfrm>
    </dsp:sp>
    <dsp:sp modelId="{CC634A14-4E5D-4F89-9E30-D17F726C8122}">
      <dsp:nvSpPr>
        <dsp:cNvPr id="0" name=""/>
        <dsp:cNvSpPr/>
      </dsp:nvSpPr>
      <dsp:spPr>
        <a:xfrm>
          <a:off x="0" y="3056998"/>
          <a:ext cx="1077583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Construction Claims</a:t>
          </a:r>
          <a:endParaRPr lang="en-US" sz="6500" kern="1200"/>
        </a:p>
      </dsp:txBody>
      <dsp:txXfrm>
        <a:off x="76105" y="3133103"/>
        <a:ext cx="10623620" cy="1406815"/>
      </dsp:txXfrm>
    </dsp:sp>
  </dsp:spTree>
</dsp:drawing>
</file>

<file path=ppt/diagrams/drawing2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A87F89-3837-43B8-B716-EF511527E18B}">
      <dsp:nvSpPr>
        <dsp:cNvPr id="0" name=""/>
        <dsp:cNvSpPr/>
      </dsp:nvSpPr>
      <dsp:spPr>
        <a:xfrm>
          <a:off x="0" y="0"/>
          <a:ext cx="10758577" cy="1772863"/>
        </a:xfrm>
        <a:prstGeom prst="rect">
          <a:avLst/>
        </a:prstGeom>
        <a:solidFill>
          <a:schemeClr val="accent4">
            <a:shade val="90000"/>
            <a:hueOff val="0"/>
            <a:satOff val="0"/>
            <a:lumOff val="0"/>
            <a:alphaOff val="0"/>
          </a:schemeClr>
        </a:soli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Contractor Claims </a:t>
          </a:r>
          <a:endParaRPr lang="en-US" sz="6500" kern="1200"/>
        </a:p>
      </dsp:txBody>
      <dsp:txXfrm>
        <a:off x="0" y="0"/>
        <a:ext cx="10758577" cy="1772863"/>
      </dsp:txXfrm>
    </dsp:sp>
    <dsp:sp modelId="{D6D6EB6B-2BBE-4A2F-9CCE-1687649DBA56}">
      <dsp:nvSpPr>
        <dsp:cNvPr id="0" name=""/>
        <dsp:cNvSpPr/>
      </dsp:nvSpPr>
      <dsp:spPr>
        <a:xfrm>
          <a:off x="1313" y="1772863"/>
          <a:ext cx="2151190" cy="3723012"/>
        </a:xfrm>
        <a:prstGeom prst="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a:t>The Designer shall be advised of the dispute and, in consultation with the Owner, render a decision. </a:t>
          </a:r>
        </a:p>
      </dsp:txBody>
      <dsp:txXfrm>
        <a:off x="1313" y="1772863"/>
        <a:ext cx="2151190" cy="3723012"/>
      </dsp:txXfrm>
    </dsp:sp>
    <dsp:sp modelId="{0DFBE6C9-2EA1-4FC9-9913-FA9D88276851}">
      <dsp:nvSpPr>
        <dsp:cNvPr id="0" name=""/>
        <dsp:cNvSpPr/>
      </dsp:nvSpPr>
      <dsp:spPr>
        <a:xfrm>
          <a:off x="2152503" y="1772863"/>
          <a:ext cx="2151190" cy="3723012"/>
        </a:xfrm>
        <a:prstGeom prst="rect">
          <a:avLst/>
        </a:prstGeom>
        <a:gradFill rotWithShape="0">
          <a:gsLst>
            <a:gs pos="0">
              <a:schemeClr val="accent4">
                <a:hueOff val="-3870187"/>
                <a:satOff val="4298"/>
                <a:lumOff val="-3284"/>
                <a:alphaOff val="0"/>
                <a:tint val="96000"/>
                <a:lumMod val="104000"/>
              </a:schemeClr>
            </a:gs>
            <a:gs pos="100000">
              <a:schemeClr val="accent4">
                <a:hueOff val="-3870187"/>
                <a:satOff val="4298"/>
                <a:lumOff val="-3284"/>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a:t>If the Designer's decision is unacceptable to the contractor, the Designer will request that the State Construction Office Project Monitor meet with the contractor and the Designer to attempt to resolve the dispute. </a:t>
          </a:r>
        </a:p>
      </dsp:txBody>
      <dsp:txXfrm>
        <a:off x="2152503" y="1772863"/>
        <a:ext cx="2151190" cy="3723012"/>
      </dsp:txXfrm>
    </dsp:sp>
    <dsp:sp modelId="{81597F42-7C90-4BD5-943D-6052C6179905}">
      <dsp:nvSpPr>
        <dsp:cNvPr id="0" name=""/>
        <dsp:cNvSpPr/>
      </dsp:nvSpPr>
      <dsp:spPr>
        <a:xfrm>
          <a:off x="4303693" y="1772863"/>
          <a:ext cx="2151190" cy="3723012"/>
        </a:xfrm>
        <a:prstGeom prst="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a:t>On failing to reach a satisfactory settlement, the claim will proceed in accordance with </a:t>
          </a:r>
          <a:r>
            <a:rPr lang="en-US" sz="1700" kern="1200">
              <a:hlinkClick xmlns:r="http://schemas.openxmlformats.org/officeDocument/2006/relationships" r:id="rId1"/>
            </a:rPr>
            <a:t>GS 143-135.3</a:t>
          </a:r>
          <a:r>
            <a:rPr lang="en-US" sz="1700" kern="1200"/>
            <a:t>. </a:t>
          </a:r>
        </a:p>
      </dsp:txBody>
      <dsp:txXfrm>
        <a:off x="4303693" y="1772863"/>
        <a:ext cx="2151190" cy="3723012"/>
      </dsp:txXfrm>
    </dsp:sp>
    <dsp:sp modelId="{C3A5D215-F8AB-4C2F-95AB-A981B48C0634}">
      <dsp:nvSpPr>
        <dsp:cNvPr id="0" name=""/>
        <dsp:cNvSpPr/>
      </dsp:nvSpPr>
      <dsp:spPr>
        <a:xfrm>
          <a:off x="6454883" y="1772863"/>
          <a:ext cx="2151190" cy="3723012"/>
        </a:xfrm>
        <a:prstGeom prst="rect">
          <a:avLst/>
        </a:prstGeom>
        <a:gradFill rotWithShape="0">
          <a:gsLst>
            <a:gs pos="0">
              <a:schemeClr val="accent4">
                <a:hueOff val="-11610562"/>
                <a:satOff val="12893"/>
                <a:lumOff val="-9853"/>
                <a:alphaOff val="0"/>
                <a:tint val="96000"/>
                <a:lumMod val="104000"/>
              </a:schemeClr>
            </a:gs>
            <a:gs pos="100000">
              <a:schemeClr val="accent4">
                <a:hueOff val="-11610562"/>
                <a:satOff val="12893"/>
                <a:lumOff val="-985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a:t>For University Download projects </a:t>
          </a:r>
          <a:r>
            <a:rPr lang="en-US" sz="1700" kern="1200">
              <a:hlinkClick xmlns:r="http://schemas.openxmlformats.org/officeDocument/2006/relationships" r:id="rId2"/>
            </a:rPr>
            <a:t>GS 116-31.11 </a:t>
          </a:r>
          <a:r>
            <a:rPr lang="en-US" sz="1700" kern="1200"/>
            <a:t>the Designer will request that UNC-General Administration meet to attempt to resolve the controversy. </a:t>
          </a:r>
        </a:p>
      </dsp:txBody>
      <dsp:txXfrm>
        <a:off x="6454883" y="1772863"/>
        <a:ext cx="2151190" cy="3723012"/>
      </dsp:txXfrm>
    </dsp:sp>
    <dsp:sp modelId="{74C55365-911F-4EFD-8EFE-71C36BF70890}">
      <dsp:nvSpPr>
        <dsp:cNvPr id="0" name=""/>
        <dsp:cNvSpPr/>
      </dsp:nvSpPr>
      <dsp:spPr>
        <a:xfrm>
          <a:off x="8606073" y="1772863"/>
          <a:ext cx="2151190" cy="3723012"/>
        </a:xfrm>
        <a:prstGeom prst="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US" sz="1700" kern="1200"/>
            <a:t>If it cannot be resolved to the contractor’s satisfaction, the decision may be appealed to the State Construction Office.</a:t>
          </a:r>
        </a:p>
      </dsp:txBody>
      <dsp:txXfrm>
        <a:off x="8606073" y="1772863"/>
        <a:ext cx="2151190" cy="3723012"/>
      </dsp:txXfrm>
    </dsp:sp>
    <dsp:sp modelId="{BD85D812-6230-4F5E-A18A-A09A7B70168F}">
      <dsp:nvSpPr>
        <dsp:cNvPr id="0" name=""/>
        <dsp:cNvSpPr/>
      </dsp:nvSpPr>
      <dsp:spPr>
        <a:xfrm>
          <a:off x="0" y="5495875"/>
          <a:ext cx="10758577" cy="413668"/>
        </a:xfrm>
        <a:prstGeom prst="rect">
          <a:avLst/>
        </a:prstGeom>
        <a:solidFill>
          <a:schemeClr val="accent4">
            <a:shade val="90000"/>
            <a:hueOff val="0"/>
            <a:satOff val="0"/>
            <a:lumOff val="0"/>
            <a:alphaOff val="0"/>
          </a:schemeClr>
        </a:soli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sp>
  </dsp:spTree>
</dsp:drawing>
</file>

<file path=ppt/diagrams/drawing2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35F81C-7F5F-4A85-9810-0D922248AEED}">
      <dsp:nvSpPr>
        <dsp:cNvPr id="0" name=""/>
        <dsp:cNvSpPr/>
      </dsp:nvSpPr>
      <dsp:spPr>
        <a:xfrm>
          <a:off x="336" y="1825703"/>
          <a:ext cx="2944154" cy="1472077"/>
        </a:xfrm>
        <a:prstGeom prst="roundRect">
          <a:avLst>
            <a:gd name="adj" fmla="val 10000"/>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b="1" kern="1200"/>
            <a:t>Designer Claims</a:t>
          </a:r>
          <a:endParaRPr lang="en-US" sz="1300" kern="1200"/>
        </a:p>
      </dsp:txBody>
      <dsp:txXfrm>
        <a:off x="43452" y="1868819"/>
        <a:ext cx="2857922" cy="1385845"/>
      </dsp:txXfrm>
    </dsp:sp>
    <dsp:sp modelId="{B19EFBD5-E359-4CF6-82D9-1C4E616346DC}">
      <dsp:nvSpPr>
        <dsp:cNvPr id="0" name=""/>
        <dsp:cNvSpPr/>
      </dsp:nvSpPr>
      <dsp:spPr>
        <a:xfrm rot="18770822">
          <a:off x="2667449" y="1904716"/>
          <a:ext cx="1731744" cy="44384"/>
        </a:xfrm>
        <a:custGeom>
          <a:avLst/>
          <a:gdLst/>
          <a:ahLst/>
          <a:cxnLst/>
          <a:rect l="0" t="0" r="0" b="0"/>
          <a:pathLst>
            <a:path>
              <a:moveTo>
                <a:pt x="0" y="22192"/>
              </a:moveTo>
              <a:lnTo>
                <a:pt x="1731744" y="22192"/>
              </a:lnTo>
            </a:path>
          </a:pathLst>
        </a:custGeom>
        <a:noFill/>
        <a:ln w="19050" cap="rnd" cmpd="sng" algn="ctr">
          <a:solidFill>
            <a:schemeClr val="accent3">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n-US" sz="600" kern="1200"/>
        </a:p>
      </dsp:txBody>
      <dsp:txXfrm>
        <a:off x="3490028" y="1883615"/>
        <a:ext cx="86587" cy="86587"/>
      </dsp:txXfrm>
    </dsp:sp>
    <dsp:sp modelId="{FA8870D8-D799-460B-A9D1-32E0D6E94F5D}">
      <dsp:nvSpPr>
        <dsp:cNvPr id="0" name=""/>
        <dsp:cNvSpPr/>
      </dsp:nvSpPr>
      <dsp:spPr>
        <a:xfrm>
          <a:off x="4122152" y="556037"/>
          <a:ext cx="2944154" cy="1472077"/>
        </a:xfrm>
        <a:prstGeom prst="roundRect">
          <a:avLst>
            <a:gd name="adj" fmla="val 10000"/>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a:t>The Owner shall be advised by the Designer of the claim and the Owner in consultation with the State Construction Office will render a decision. </a:t>
          </a:r>
        </a:p>
      </dsp:txBody>
      <dsp:txXfrm>
        <a:off x="4165268" y="599153"/>
        <a:ext cx="2857922" cy="1385845"/>
      </dsp:txXfrm>
    </dsp:sp>
    <dsp:sp modelId="{8B8D15E1-6A65-4536-8431-CEA9330EF4AC}">
      <dsp:nvSpPr>
        <dsp:cNvPr id="0" name=""/>
        <dsp:cNvSpPr/>
      </dsp:nvSpPr>
      <dsp:spPr>
        <a:xfrm>
          <a:off x="7066307" y="1269883"/>
          <a:ext cx="1177661" cy="44384"/>
        </a:xfrm>
        <a:custGeom>
          <a:avLst/>
          <a:gdLst/>
          <a:ahLst/>
          <a:cxnLst/>
          <a:rect l="0" t="0" r="0" b="0"/>
          <a:pathLst>
            <a:path>
              <a:moveTo>
                <a:pt x="0" y="22192"/>
              </a:moveTo>
              <a:lnTo>
                <a:pt x="1177661" y="22192"/>
              </a:lnTo>
            </a:path>
          </a:pathLst>
        </a:custGeom>
        <a:noFill/>
        <a:ln w="19050" cap="rnd"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7625696" y="1262634"/>
        <a:ext cx="58883" cy="58883"/>
      </dsp:txXfrm>
    </dsp:sp>
    <dsp:sp modelId="{BF8627EA-FBC4-4D7B-AEFC-6035E3457E0E}">
      <dsp:nvSpPr>
        <dsp:cNvPr id="0" name=""/>
        <dsp:cNvSpPr/>
      </dsp:nvSpPr>
      <dsp:spPr>
        <a:xfrm>
          <a:off x="8243968" y="556037"/>
          <a:ext cx="2944154" cy="1472077"/>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a:t>If the decision is unacceptable to the Designer, and a satisfactory settlement cannot be achieved, the Designer may request an informal hearing with the State Construction Office in accordance with </a:t>
          </a:r>
          <a:r>
            <a:rPr lang="en-US" sz="1300" kern="1200">
              <a:hlinkClick xmlns:r="http://schemas.openxmlformats.org/officeDocument/2006/relationships" r:id="rId1"/>
            </a:rPr>
            <a:t>GS 143-135.3</a:t>
          </a:r>
          <a:r>
            <a:rPr lang="en-US" sz="1300" kern="1200"/>
            <a:t>. </a:t>
          </a:r>
        </a:p>
      </dsp:txBody>
      <dsp:txXfrm>
        <a:off x="8287084" y="599153"/>
        <a:ext cx="2857922" cy="1385845"/>
      </dsp:txXfrm>
    </dsp:sp>
    <dsp:sp modelId="{F1AD7CF6-E786-4685-8741-BB1D16FEB242}">
      <dsp:nvSpPr>
        <dsp:cNvPr id="0" name=""/>
        <dsp:cNvSpPr/>
      </dsp:nvSpPr>
      <dsp:spPr>
        <a:xfrm rot="2829178">
          <a:off x="2667449" y="3174383"/>
          <a:ext cx="1731744" cy="44384"/>
        </a:xfrm>
        <a:custGeom>
          <a:avLst/>
          <a:gdLst/>
          <a:ahLst/>
          <a:cxnLst/>
          <a:rect l="0" t="0" r="0" b="0"/>
          <a:pathLst>
            <a:path>
              <a:moveTo>
                <a:pt x="0" y="22192"/>
              </a:moveTo>
              <a:lnTo>
                <a:pt x="1731744" y="22192"/>
              </a:lnTo>
            </a:path>
          </a:pathLst>
        </a:custGeom>
        <a:noFill/>
        <a:ln w="19050" cap="rnd" cmpd="sng" algn="ctr">
          <a:solidFill>
            <a:schemeClr val="accent3">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n-US" sz="600" kern="1200"/>
        </a:p>
      </dsp:txBody>
      <dsp:txXfrm>
        <a:off x="3490028" y="3153281"/>
        <a:ext cx="86587" cy="86587"/>
      </dsp:txXfrm>
    </dsp:sp>
    <dsp:sp modelId="{D8D5D124-C0E2-4C2D-97B8-22022CE02DB0}">
      <dsp:nvSpPr>
        <dsp:cNvPr id="0" name=""/>
        <dsp:cNvSpPr/>
      </dsp:nvSpPr>
      <dsp:spPr>
        <a:xfrm>
          <a:off x="4122152" y="3095370"/>
          <a:ext cx="2944154" cy="1472077"/>
        </a:xfrm>
        <a:prstGeom prst="roundRect">
          <a:avLst>
            <a:gd name="adj" fmla="val 10000"/>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a:t>On failing to reach a satisfactory settlement, the claim will proceed in accordance with </a:t>
          </a:r>
          <a:r>
            <a:rPr lang="en-US" sz="1300" kern="1200">
              <a:hlinkClick xmlns:r="http://schemas.openxmlformats.org/officeDocument/2006/relationships" r:id="rId1"/>
            </a:rPr>
            <a:t>GS 143-135.3</a:t>
          </a:r>
          <a:r>
            <a:rPr lang="en-US" sz="1300" kern="1200"/>
            <a:t>. </a:t>
          </a:r>
        </a:p>
      </dsp:txBody>
      <dsp:txXfrm>
        <a:off x="4165268" y="3138486"/>
        <a:ext cx="2857922" cy="1385845"/>
      </dsp:txXfrm>
    </dsp:sp>
    <dsp:sp modelId="{9650FFE2-D012-4D9E-980A-E677D433E4FF}">
      <dsp:nvSpPr>
        <dsp:cNvPr id="0" name=""/>
        <dsp:cNvSpPr/>
      </dsp:nvSpPr>
      <dsp:spPr>
        <a:xfrm rot="19457599">
          <a:off x="6929990" y="3385994"/>
          <a:ext cx="1450294" cy="44384"/>
        </a:xfrm>
        <a:custGeom>
          <a:avLst/>
          <a:gdLst/>
          <a:ahLst/>
          <a:cxnLst/>
          <a:rect l="0" t="0" r="0" b="0"/>
          <a:pathLst>
            <a:path>
              <a:moveTo>
                <a:pt x="0" y="22192"/>
              </a:moveTo>
              <a:lnTo>
                <a:pt x="1450294" y="22192"/>
              </a:lnTo>
            </a:path>
          </a:pathLst>
        </a:custGeom>
        <a:noFill/>
        <a:ln w="19050" cap="rnd"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7618880" y="3371929"/>
        <a:ext cx="72514" cy="72514"/>
      </dsp:txXfrm>
    </dsp:sp>
    <dsp:sp modelId="{E2E257D3-95DE-4872-B725-39BECCB95A9B}">
      <dsp:nvSpPr>
        <dsp:cNvPr id="0" name=""/>
        <dsp:cNvSpPr/>
      </dsp:nvSpPr>
      <dsp:spPr>
        <a:xfrm>
          <a:off x="8243968" y="2248925"/>
          <a:ext cx="2944154" cy="1472077"/>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a:t>For University Download Projects GS </a:t>
          </a:r>
          <a:r>
            <a:rPr lang="en-US" sz="1300" kern="1200">
              <a:hlinkClick xmlns:r="http://schemas.openxmlformats.org/officeDocument/2006/relationships" r:id="rId2"/>
            </a:rPr>
            <a:t>116-31.11</a:t>
          </a:r>
          <a:r>
            <a:rPr lang="en-US" sz="1300" kern="1200"/>
            <a:t> the Designer will request that UNC-General Administration meet to attempt to resolve the controversy. </a:t>
          </a:r>
        </a:p>
      </dsp:txBody>
      <dsp:txXfrm>
        <a:off x="8287084" y="2292041"/>
        <a:ext cx="2857922" cy="1385845"/>
      </dsp:txXfrm>
    </dsp:sp>
    <dsp:sp modelId="{365D2D56-43E1-4EBF-A2E9-CB334D18066A}">
      <dsp:nvSpPr>
        <dsp:cNvPr id="0" name=""/>
        <dsp:cNvSpPr/>
      </dsp:nvSpPr>
      <dsp:spPr>
        <a:xfrm rot="2142401">
          <a:off x="6929990" y="4232438"/>
          <a:ext cx="1450294" cy="44384"/>
        </a:xfrm>
        <a:custGeom>
          <a:avLst/>
          <a:gdLst/>
          <a:ahLst/>
          <a:cxnLst/>
          <a:rect l="0" t="0" r="0" b="0"/>
          <a:pathLst>
            <a:path>
              <a:moveTo>
                <a:pt x="0" y="22192"/>
              </a:moveTo>
              <a:lnTo>
                <a:pt x="1450294" y="22192"/>
              </a:lnTo>
            </a:path>
          </a:pathLst>
        </a:custGeom>
        <a:noFill/>
        <a:ln w="19050" cap="rnd"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7618880" y="4218373"/>
        <a:ext cx="72514" cy="72514"/>
      </dsp:txXfrm>
    </dsp:sp>
    <dsp:sp modelId="{42F1DBE3-D4FE-4F75-9695-F18A53155A08}">
      <dsp:nvSpPr>
        <dsp:cNvPr id="0" name=""/>
        <dsp:cNvSpPr/>
      </dsp:nvSpPr>
      <dsp:spPr>
        <a:xfrm>
          <a:off x="8243968" y="3941814"/>
          <a:ext cx="2944154" cy="1472077"/>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a:t>If it cannot be resolved to the Designer’s satisfaction, the decision may be appealed to the State Construction Office.</a:t>
          </a:r>
        </a:p>
      </dsp:txBody>
      <dsp:txXfrm>
        <a:off x="8287084" y="3984930"/>
        <a:ext cx="2857922" cy="1385845"/>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C61A4F-C5DE-48DE-AD68-3FD8ED2C0B77}">
      <dsp:nvSpPr>
        <dsp:cNvPr id="0" name=""/>
        <dsp:cNvSpPr/>
      </dsp:nvSpPr>
      <dsp:spPr>
        <a:xfrm>
          <a:off x="5399" y="0"/>
          <a:ext cx="11047725" cy="1325563"/>
        </a:xfrm>
        <a:prstGeom prst="roundRect">
          <a:avLst>
            <a:gd name="adj" fmla="val 10000"/>
          </a:avLst>
        </a:prstGeom>
        <a:solidFill>
          <a:schemeClr val="lt1">
            <a:hueOff val="0"/>
            <a:satOff val="0"/>
            <a:lumOff val="0"/>
            <a:alphaOff val="0"/>
          </a:schemeClr>
        </a:solidFill>
        <a:ln w="19050" cap="rnd"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en-US" sz="3500" kern="1200" dirty="0"/>
            <a:t>Organizational Chart</a:t>
          </a:r>
          <a:br>
            <a:rPr lang="en-US" sz="3500" kern="1200" dirty="0"/>
          </a:br>
          <a:endParaRPr lang="en-US" sz="3500" kern="1200" dirty="0"/>
        </a:p>
      </dsp:txBody>
      <dsp:txXfrm>
        <a:off x="44223" y="38824"/>
        <a:ext cx="10970077" cy="1247915"/>
      </dsp:txXfrm>
    </dsp:sp>
  </dsp:spTree>
</dsp:drawing>
</file>

<file path=ppt/diagrams/drawing2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65E6A5-1713-434E-BC75-A526F08ADA0A}">
      <dsp:nvSpPr>
        <dsp:cNvPr id="0" name=""/>
        <dsp:cNvSpPr/>
      </dsp:nvSpPr>
      <dsp:spPr>
        <a:xfrm>
          <a:off x="0" y="1211569"/>
          <a:ext cx="10724071"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712 </a:t>
          </a:r>
          <a:endParaRPr lang="en-US" sz="6500" kern="1200"/>
        </a:p>
      </dsp:txBody>
      <dsp:txXfrm>
        <a:off x="76105" y="1287674"/>
        <a:ext cx="10571861" cy="1406815"/>
      </dsp:txXfrm>
    </dsp:sp>
    <dsp:sp modelId="{06357D47-2652-450A-A01F-D83DAFB22693}">
      <dsp:nvSpPr>
        <dsp:cNvPr id="0" name=""/>
        <dsp:cNvSpPr/>
      </dsp:nvSpPr>
      <dsp:spPr>
        <a:xfrm>
          <a:off x="0" y="2957794"/>
          <a:ext cx="10724071"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Designer Evaluation</a:t>
          </a:r>
          <a:endParaRPr lang="en-US" sz="6500" kern="1200"/>
        </a:p>
      </dsp:txBody>
      <dsp:txXfrm>
        <a:off x="76105" y="3033899"/>
        <a:ext cx="10571861" cy="1406815"/>
      </dsp:txXfrm>
    </dsp:sp>
  </dsp:spTree>
</dsp:drawing>
</file>

<file path=ppt/diagrams/drawing2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3374B5F-5C8E-4841-BC2B-D57424F78923}">
      <dsp:nvSpPr>
        <dsp:cNvPr id="0" name=""/>
        <dsp:cNvSpPr/>
      </dsp:nvSpPr>
      <dsp:spPr>
        <a:xfrm>
          <a:off x="270251" y="2392731"/>
          <a:ext cx="4045387" cy="1333139"/>
        </a:xfrm>
        <a:prstGeom prst="rect">
          <a:avLst/>
        </a:prstGeom>
        <a:noFill/>
        <a:ln w="9525" cap="rnd"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6510" tIns="16510" rIns="16510" bIns="16510" numCol="1" spcCol="1270" anchor="ctr" anchorCtr="0">
          <a:noAutofit/>
        </a:bodyPr>
        <a:lstStyle/>
        <a:p>
          <a:pPr marL="0" lvl="0" indent="0" algn="ctr" defTabSz="577850">
            <a:lnSpc>
              <a:spcPct val="90000"/>
            </a:lnSpc>
            <a:spcBef>
              <a:spcPct val="0"/>
            </a:spcBef>
            <a:spcAft>
              <a:spcPct val="35000"/>
            </a:spcAft>
            <a:buNone/>
          </a:pPr>
          <a:r>
            <a:rPr lang="en-US" sz="1300" kern="1200"/>
            <a:t>The Capital Projects Coordinator is required to follow the procedures established by the State Building Commission, under NCAC-30F, to evaluate the Designer at the completion of the project. Interim evaluation of the Designer is allowed under the State Building Commission rule. </a:t>
          </a:r>
        </a:p>
      </dsp:txBody>
      <dsp:txXfrm>
        <a:off x="270251" y="2392731"/>
        <a:ext cx="4045387" cy="1333139"/>
      </dsp:txXfrm>
    </dsp:sp>
    <dsp:sp modelId="{09EBCB1B-17F7-4859-A1D4-FBA59287C3D9}">
      <dsp:nvSpPr>
        <dsp:cNvPr id="0" name=""/>
        <dsp:cNvSpPr/>
      </dsp:nvSpPr>
      <dsp:spPr>
        <a:xfrm>
          <a:off x="265654" y="1987272"/>
          <a:ext cx="321792" cy="321792"/>
        </a:xfrm>
        <a:prstGeom prst="ellipse">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843B1833-0B5C-4C3D-A8F1-B42FCBFFB449}">
      <dsp:nvSpPr>
        <dsp:cNvPr id="0" name=""/>
        <dsp:cNvSpPr/>
      </dsp:nvSpPr>
      <dsp:spPr>
        <a:xfrm>
          <a:off x="490909" y="1536763"/>
          <a:ext cx="321792" cy="321792"/>
        </a:xfrm>
        <a:prstGeom prst="ellipse">
          <a:avLst/>
        </a:prstGeom>
        <a:solidFill>
          <a:schemeClr val="accent4">
            <a:hueOff val="-860042"/>
            <a:satOff val="955"/>
            <a:lumOff val="-73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70AF1224-0C5F-44C1-A87E-45B9A42492B3}">
      <dsp:nvSpPr>
        <dsp:cNvPr id="0" name=""/>
        <dsp:cNvSpPr/>
      </dsp:nvSpPr>
      <dsp:spPr>
        <a:xfrm>
          <a:off x="1031520" y="1626865"/>
          <a:ext cx="505673" cy="505673"/>
        </a:xfrm>
        <a:prstGeom prst="ellipse">
          <a:avLst/>
        </a:prstGeom>
        <a:solidFill>
          <a:schemeClr val="accent4">
            <a:hueOff val="-1720083"/>
            <a:satOff val="1910"/>
            <a:lumOff val="-146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14954C87-B291-4CDE-A3A3-9F0BB5408BD8}">
      <dsp:nvSpPr>
        <dsp:cNvPr id="0" name=""/>
        <dsp:cNvSpPr/>
      </dsp:nvSpPr>
      <dsp:spPr>
        <a:xfrm>
          <a:off x="1482029" y="1131305"/>
          <a:ext cx="321792" cy="321792"/>
        </a:xfrm>
        <a:prstGeom prst="ellipse">
          <a:avLst/>
        </a:prstGeom>
        <a:solidFill>
          <a:schemeClr val="accent4">
            <a:hueOff val="-2580125"/>
            <a:satOff val="2865"/>
            <a:lumOff val="-219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338F8B28-A2FE-4C78-9C0D-F54472DA6815}">
      <dsp:nvSpPr>
        <dsp:cNvPr id="0" name=""/>
        <dsp:cNvSpPr/>
      </dsp:nvSpPr>
      <dsp:spPr>
        <a:xfrm>
          <a:off x="2067691" y="951102"/>
          <a:ext cx="321792" cy="321792"/>
        </a:xfrm>
        <a:prstGeom prst="ellipse">
          <a:avLst/>
        </a:prstGeom>
        <a:solidFill>
          <a:schemeClr val="accent4">
            <a:hueOff val="-3440167"/>
            <a:satOff val="3820"/>
            <a:lumOff val="-291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DEA13C06-F54A-41A6-B69F-C5EF98E3F920}">
      <dsp:nvSpPr>
        <dsp:cNvPr id="0" name=""/>
        <dsp:cNvSpPr/>
      </dsp:nvSpPr>
      <dsp:spPr>
        <a:xfrm>
          <a:off x="2788505" y="1266458"/>
          <a:ext cx="321792" cy="321792"/>
        </a:xfrm>
        <a:prstGeom prst="ellipse">
          <a:avLst/>
        </a:prstGeom>
        <a:solidFill>
          <a:schemeClr val="accent4">
            <a:hueOff val="-4300208"/>
            <a:satOff val="4775"/>
            <a:lumOff val="-364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5BADD74E-F3B7-4929-8192-A1CA88E3846C}">
      <dsp:nvSpPr>
        <dsp:cNvPr id="0" name=""/>
        <dsp:cNvSpPr/>
      </dsp:nvSpPr>
      <dsp:spPr>
        <a:xfrm>
          <a:off x="3239015" y="1491712"/>
          <a:ext cx="505673" cy="505673"/>
        </a:xfrm>
        <a:prstGeom prst="ellipse">
          <a:avLst/>
        </a:prstGeom>
        <a:solidFill>
          <a:schemeClr val="accent4">
            <a:hueOff val="-5160250"/>
            <a:satOff val="5730"/>
            <a:lumOff val="-437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11D564C5-B4C0-4936-A10B-A0DE1A5DE667}">
      <dsp:nvSpPr>
        <dsp:cNvPr id="0" name=""/>
        <dsp:cNvSpPr/>
      </dsp:nvSpPr>
      <dsp:spPr>
        <a:xfrm>
          <a:off x="3869727" y="1987272"/>
          <a:ext cx="321792" cy="321792"/>
        </a:xfrm>
        <a:prstGeom prst="ellipse">
          <a:avLst/>
        </a:prstGeom>
        <a:solidFill>
          <a:schemeClr val="accent4">
            <a:hueOff val="-6020291"/>
            <a:satOff val="6685"/>
            <a:lumOff val="-510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13E943CF-EB82-4D4F-B60B-6D9909E3E9E6}">
      <dsp:nvSpPr>
        <dsp:cNvPr id="0" name=""/>
        <dsp:cNvSpPr/>
      </dsp:nvSpPr>
      <dsp:spPr>
        <a:xfrm>
          <a:off x="4140033" y="2482833"/>
          <a:ext cx="321792" cy="321792"/>
        </a:xfrm>
        <a:prstGeom prst="ellipse">
          <a:avLst/>
        </a:prstGeom>
        <a:solidFill>
          <a:schemeClr val="accent4">
            <a:hueOff val="-6880333"/>
            <a:satOff val="7640"/>
            <a:lumOff val="-583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23A4B8C-C281-4DAA-BEA5-0F163B1EAE78}">
      <dsp:nvSpPr>
        <dsp:cNvPr id="0" name=""/>
        <dsp:cNvSpPr/>
      </dsp:nvSpPr>
      <dsp:spPr>
        <a:xfrm>
          <a:off x="1797385" y="1536763"/>
          <a:ext cx="827465" cy="827465"/>
        </a:xfrm>
        <a:prstGeom prst="ellipse">
          <a:avLst/>
        </a:prstGeom>
        <a:solidFill>
          <a:schemeClr val="accent4">
            <a:hueOff val="-7740374"/>
            <a:satOff val="8595"/>
            <a:lumOff val="-656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8B39FCD-8657-4B66-92AC-9743CA13D91B}">
      <dsp:nvSpPr>
        <dsp:cNvPr id="0" name=""/>
        <dsp:cNvSpPr/>
      </dsp:nvSpPr>
      <dsp:spPr>
        <a:xfrm>
          <a:off x="40400" y="3248698"/>
          <a:ext cx="321792" cy="321792"/>
        </a:xfrm>
        <a:prstGeom prst="ellipse">
          <a:avLst/>
        </a:prstGeom>
        <a:solidFill>
          <a:schemeClr val="accent4">
            <a:hueOff val="-8600416"/>
            <a:satOff val="9551"/>
            <a:lumOff val="-729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1DFEE790-8A89-4D20-B4C6-FD1A129A0284}">
      <dsp:nvSpPr>
        <dsp:cNvPr id="0" name=""/>
        <dsp:cNvSpPr/>
      </dsp:nvSpPr>
      <dsp:spPr>
        <a:xfrm>
          <a:off x="310705" y="3654156"/>
          <a:ext cx="505673" cy="505673"/>
        </a:xfrm>
        <a:prstGeom prst="ellipse">
          <a:avLst/>
        </a:prstGeom>
        <a:solidFill>
          <a:schemeClr val="accent4">
            <a:hueOff val="-9460457"/>
            <a:satOff val="10506"/>
            <a:lumOff val="-802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DF1FF8DB-9BEA-4706-B029-FFC3268A896F}">
      <dsp:nvSpPr>
        <dsp:cNvPr id="0" name=""/>
        <dsp:cNvSpPr/>
      </dsp:nvSpPr>
      <dsp:spPr>
        <a:xfrm>
          <a:off x="986469" y="4014564"/>
          <a:ext cx="735525" cy="735525"/>
        </a:xfrm>
        <a:prstGeom prst="ellipse">
          <a:avLst/>
        </a:prstGeom>
        <a:solidFill>
          <a:schemeClr val="accent4">
            <a:hueOff val="-10320500"/>
            <a:satOff val="11461"/>
            <a:lumOff val="-875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FCE5DA55-292B-4D9B-9FE7-B7ECC4EFFCF4}">
      <dsp:nvSpPr>
        <dsp:cNvPr id="0" name=""/>
        <dsp:cNvSpPr/>
      </dsp:nvSpPr>
      <dsp:spPr>
        <a:xfrm>
          <a:off x="1932538" y="4600225"/>
          <a:ext cx="321792" cy="321792"/>
        </a:xfrm>
        <a:prstGeom prst="ellipse">
          <a:avLst/>
        </a:prstGeom>
        <a:solidFill>
          <a:schemeClr val="accent4">
            <a:hueOff val="-11180541"/>
            <a:satOff val="12416"/>
            <a:lumOff val="-948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7496B6AA-2851-45A7-88EE-3251DAD02CDD}">
      <dsp:nvSpPr>
        <dsp:cNvPr id="0" name=""/>
        <dsp:cNvSpPr/>
      </dsp:nvSpPr>
      <dsp:spPr>
        <a:xfrm>
          <a:off x="2112742" y="4014564"/>
          <a:ext cx="505673" cy="505673"/>
        </a:xfrm>
        <a:prstGeom prst="ellipse">
          <a:avLst/>
        </a:prstGeom>
        <a:solidFill>
          <a:schemeClr val="accent4">
            <a:hueOff val="-12040583"/>
            <a:satOff val="13371"/>
            <a:lumOff val="-1021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A5CA97A2-345A-4219-8EFD-774EF0CB15D0}">
      <dsp:nvSpPr>
        <dsp:cNvPr id="0" name=""/>
        <dsp:cNvSpPr/>
      </dsp:nvSpPr>
      <dsp:spPr>
        <a:xfrm>
          <a:off x="2563251" y="4645276"/>
          <a:ext cx="321792" cy="321792"/>
        </a:xfrm>
        <a:prstGeom prst="ellipse">
          <a:avLst/>
        </a:prstGeom>
        <a:solidFill>
          <a:schemeClr val="accent4">
            <a:hueOff val="-12900623"/>
            <a:satOff val="14326"/>
            <a:lumOff val="-10948"/>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356734FF-CAFB-424B-AA82-EB483E976B84}">
      <dsp:nvSpPr>
        <dsp:cNvPr id="0" name=""/>
        <dsp:cNvSpPr/>
      </dsp:nvSpPr>
      <dsp:spPr>
        <a:xfrm>
          <a:off x="2968709" y="3924462"/>
          <a:ext cx="735525" cy="735525"/>
        </a:xfrm>
        <a:prstGeom prst="ellipse">
          <a:avLst/>
        </a:prstGeom>
        <a:solidFill>
          <a:schemeClr val="accent4">
            <a:hueOff val="-13760666"/>
            <a:satOff val="15281"/>
            <a:lumOff val="-1167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3C7FFC2D-EE4A-4406-959F-27264961A7E6}">
      <dsp:nvSpPr>
        <dsp:cNvPr id="0" name=""/>
        <dsp:cNvSpPr/>
      </dsp:nvSpPr>
      <dsp:spPr>
        <a:xfrm>
          <a:off x="3959829" y="3744258"/>
          <a:ext cx="505673" cy="505673"/>
        </a:xfrm>
        <a:prstGeom prst="ellipse">
          <a:avLst/>
        </a:prstGeom>
        <a:solidFill>
          <a:schemeClr val="accent4">
            <a:hueOff val="-14620707"/>
            <a:satOff val="16236"/>
            <a:lumOff val="-1240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64A0FB3-7AC4-42F4-97D7-12820ADDBDF3}">
      <dsp:nvSpPr>
        <dsp:cNvPr id="0" name=""/>
        <dsp:cNvSpPr/>
      </dsp:nvSpPr>
      <dsp:spPr>
        <a:xfrm>
          <a:off x="4465503" y="1626116"/>
          <a:ext cx="1485091" cy="2835200"/>
        </a:xfrm>
        <a:prstGeom prst="chevron">
          <a:avLst>
            <a:gd name="adj" fmla="val 62310"/>
          </a:avLst>
        </a:prstGeom>
        <a:solidFill>
          <a:schemeClr val="accent4">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6732DE82-49BD-401A-8AE5-72DE830AE5C1}">
      <dsp:nvSpPr>
        <dsp:cNvPr id="0" name=""/>
        <dsp:cNvSpPr/>
      </dsp:nvSpPr>
      <dsp:spPr>
        <a:xfrm>
          <a:off x="5680577" y="1626116"/>
          <a:ext cx="1485091" cy="2835200"/>
        </a:xfrm>
        <a:prstGeom prst="chevron">
          <a:avLst>
            <a:gd name="adj" fmla="val 62310"/>
          </a:avLst>
        </a:prstGeom>
        <a:solidFill>
          <a:schemeClr val="accent4">
            <a:hueOff val="-15480749"/>
            <a:satOff val="17191"/>
            <a:lumOff val="-13137"/>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DDF4F741-03E6-49D5-AA73-D471306C2933}">
      <dsp:nvSpPr>
        <dsp:cNvPr id="0" name=""/>
        <dsp:cNvSpPr/>
      </dsp:nvSpPr>
      <dsp:spPr>
        <a:xfrm>
          <a:off x="7327678" y="1391809"/>
          <a:ext cx="3442711" cy="3442711"/>
        </a:xfrm>
        <a:prstGeom prst="ellipse">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577850">
            <a:lnSpc>
              <a:spcPct val="90000"/>
            </a:lnSpc>
            <a:spcBef>
              <a:spcPct val="0"/>
            </a:spcBef>
            <a:spcAft>
              <a:spcPct val="35000"/>
            </a:spcAft>
            <a:buNone/>
          </a:pPr>
          <a:r>
            <a:rPr lang="en-US" sz="1300" kern="1200"/>
            <a:t>Specific requirements and guidelines for entering Designer Evaluations into InterScope are found at: Designer Electronic Evaluations.</a:t>
          </a:r>
        </a:p>
      </dsp:txBody>
      <dsp:txXfrm>
        <a:off x="7831851" y="1895982"/>
        <a:ext cx="2434365" cy="2434365"/>
      </dsp:txXfrm>
    </dsp:sp>
  </dsp:spTree>
</dsp:drawing>
</file>

<file path=ppt/diagrams/drawing2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4A93E1-23E9-42A7-AEFA-891640209ACF}">
      <dsp:nvSpPr>
        <dsp:cNvPr id="0" name=""/>
        <dsp:cNvSpPr/>
      </dsp:nvSpPr>
      <dsp:spPr>
        <a:xfrm>
          <a:off x="0" y="1259015"/>
          <a:ext cx="10836215"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713 </a:t>
          </a:r>
          <a:endParaRPr lang="en-US" sz="6500" kern="1200"/>
        </a:p>
      </dsp:txBody>
      <dsp:txXfrm>
        <a:off x="76105" y="1335120"/>
        <a:ext cx="10684005" cy="1406815"/>
      </dsp:txXfrm>
    </dsp:sp>
    <dsp:sp modelId="{B85BB2BD-A486-4D7E-AD88-1CD7A29E16F2}">
      <dsp:nvSpPr>
        <dsp:cNvPr id="0" name=""/>
        <dsp:cNvSpPr/>
      </dsp:nvSpPr>
      <dsp:spPr>
        <a:xfrm>
          <a:off x="0" y="3005240"/>
          <a:ext cx="10836215"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Contractor Evaluation</a:t>
          </a:r>
          <a:endParaRPr lang="en-US" sz="6500" kern="1200"/>
        </a:p>
      </dsp:txBody>
      <dsp:txXfrm>
        <a:off x="76105" y="3081345"/>
        <a:ext cx="10684005" cy="1406815"/>
      </dsp:txXfrm>
    </dsp:sp>
  </dsp:spTree>
</dsp:drawing>
</file>

<file path=ppt/diagrams/drawing2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6C816B-9F3A-4671-8ADA-A13341AE0047}">
      <dsp:nvSpPr>
        <dsp:cNvPr id="0" name=""/>
        <dsp:cNvSpPr/>
      </dsp:nvSpPr>
      <dsp:spPr>
        <a:xfrm>
          <a:off x="455941" y="316167"/>
          <a:ext cx="1738941" cy="1738941"/>
        </a:xfrm>
        <a:prstGeom prst="ellipse">
          <a:avLst/>
        </a:prstGeom>
        <a:solidFill>
          <a:schemeClr val="accent2">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sp>
    <dsp:sp modelId="{2A587866-0BB4-42A5-B770-3B4DB313C5DB}">
      <dsp:nvSpPr>
        <dsp:cNvPr id="0" name=""/>
        <dsp:cNvSpPr/>
      </dsp:nvSpPr>
      <dsp:spPr>
        <a:xfrm>
          <a:off x="1325412" y="316167"/>
          <a:ext cx="9277889" cy="1738941"/>
        </a:xfrm>
        <a:prstGeom prst="rect">
          <a:avLst/>
        </a:prstGeom>
        <a:noFill/>
        <a:ln w="9525" cap="rnd"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0" tIns="36830" rIns="0" bIns="36830" numCol="1" spcCol="1270" anchor="ctr" anchorCtr="0">
          <a:noAutofit/>
        </a:bodyPr>
        <a:lstStyle/>
        <a:p>
          <a:pPr marL="0" lvl="0" indent="0" algn="l" defTabSz="1289050">
            <a:lnSpc>
              <a:spcPct val="90000"/>
            </a:lnSpc>
            <a:spcBef>
              <a:spcPct val="0"/>
            </a:spcBef>
            <a:spcAft>
              <a:spcPct val="35000"/>
            </a:spcAft>
            <a:buNone/>
          </a:pPr>
          <a:r>
            <a:rPr lang="en-US" sz="2900" kern="1200"/>
            <a:t>The Capital Projects Coordinator is required to follow the procedures established by the State Building Commission, under NCAC-30F to evaluate the contractor at the completion of the project. </a:t>
          </a:r>
        </a:p>
      </dsp:txBody>
      <dsp:txXfrm>
        <a:off x="1325412" y="316167"/>
        <a:ext cx="9277889" cy="1738941"/>
      </dsp:txXfrm>
    </dsp:sp>
    <dsp:sp modelId="{CEF62E5B-AA41-4364-9C7C-46E87E2F876D}">
      <dsp:nvSpPr>
        <dsp:cNvPr id="0" name=""/>
        <dsp:cNvSpPr/>
      </dsp:nvSpPr>
      <dsp:spPr>
        <a:xfrm>
          <a:off x="455941" y="2055108"/>
          <a:ext cx="1738941" cy="1738941"/>
        </a:xfrm>
        <a:prstGeom prst="ellipse">
          <a:avLst/>
        </a:prstGeom>
        <a:solidFill>
          <a:schemeClr val="accent3">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sp>
    <dsp:sp modelId="{971335B4-E212-4CC0-9676-99B51D8F9365}">
      <dsp:nvSpPr>
        <dsp:cNvPr id="0" name=""/>
        <dsp:cNvSpPr/>
      </dsp:nvSpPr>
      <dsp:spPr>
        <a:xfrm>
          <a:off x="1325412" y="2055108"/>
          <a:ext cx="9277889" cy="1738941"/>
        </a:xfrm>
        <a:prstGeom prst="rect">
          <a:avLst/>
        </a:prstGeom>
        <a:noFill/>
        <a:ln w="9525" cap="rnd"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0" tIns="36830" rIns="0" bIns="36830" numCol="1" spcCol="1270" anchor="ctr" anchorCtr="0">
          <a:noAutofit/>
        </a:bodyPr>
        <a:lstStyle/>
        <a:p>
          <a:pPr marL="0" lvl="0" indent="0" algn="l" defTabSz="1289050">
            <a:lnSpc>
              <a:spcPct val="90000"/>
            </a:lnSpc>
            <a:spcBef>
              <a:spcPct val="0"/>
            </a:spcBef>
            <a:spcAft>
              <a:spcPct val="35000"/>
            </a:spcAft>
            <a:buNone/>
          </a:pPr>
          <a:r>
            <a:rPr lang="en-US" sz="2900" kern="1200"/>
            <a:t>Interim evaluation of the Contractor is allowed under the State Building Commission rules. </a:t>
          </a:r>
        </a:p>
      </dsp:txBody>
      <dsp:txXfrm>
        <a:off x="1325412" y="2055108"/>
        <a:ext cx="9277889" cy="1738941"/>
      </dsp:txXfrm>
    </dsp:sp>
    <dsp:sp modelId="{27CE4A15-E07B-4C99-8121-C629C7448255}">
      <dsp:nvSpPr>
        <dsp:cNvPr id="0" name=""/>
        <dsp:cNvSpPr/>
      </dsp:nvSpPr>
      <dsp:spPr>
        <a:xfrm>
          <a:off x="455941" y="3794050"/>
          <a:ext cx="1738941" cy="1738941"/>
        </a:xfrm>
        <a:prstGeom prst="ellipse">
          <a:avLst/>
        </a:prstGeom>
        <a:solidFill>
          <a:schemeClr val="accent4">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sp>
    <dsp:sp modelId="{7D5FD724-DBF3-4591-8974-88D11061F9E7}">
      <dsp:nvSpPr>
        <dsp:cNvPr id="0" name=""/>
        <dsp:cNvSpPr/>
      </dsp:nvSpPr>
      <dsp:spPr>
        <a:xfrm>
          <a:off x="1325412" y="3794050"/>
          <a:ext cx="9277889" cy="1738941"/>
        </a:xfrm>
        <a:prstGeom prst="rect">
          <a:avLst/>
        </a:prstGeom>
        <a:noFill/>
        <a:ln w="9525" cap="rnd"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0" tIns="36830" rIns="0" bIns="36830" numCol="1" spcCol="1270" anchor="ctr" anchorCtr="0">
          <a:noAutofit/>
        </a:bodyPr>
        <a:lstStyle/>
        <a:p>
          <a:pPr marL="0" lvl="0" indent="0" algn="l" defTabSz="1289050">
            <a:lnSpc>
              <a:spcPct val="90000"/>
            </a:lnSpc>
            <a:spcBef>
              <a:spcPct val="0"/>
            </a:spcBef>
            <a:spcAft>
              <a:spcPct val="35000"/>
            </a:spcAft>
            <a:buNone/>
          </a:pPr>
          <a:r>
            <a:rPr lang="en-US" sz="2900" kern="1200"/>
            <a:t>Specific requirements and guidelines for entering Contractor Evaluations into InterScope are found at: Contractor Electronic Evaluations. </a:t>
          </a:r>
        </a:p>
      </dsp:txBody>
      <dsp:txXfrm>
        <a:off x="1325412" y="3794050"/>
        <a:ext cx="9277889" cy="1738941"/>
      </dsp:txXfrm>
    </dsp:sp>
  </dsp:spTree>
</dsp:drawing>
</file>

<file path=ppt/diagrams/drawing2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B59814-A7EC-4697-B05B-F90227DB1A87}">
      <dsp:nvSpPr>
        <dsp:cNvPr id="0" name=""/>
        <dsp:cNvSpPr/>
      </dsp:nvSpPr>
      <dsp:spPr>
        <a:xfrm>
          <a:off x="0" y="1336652"/>
          <a:ext cx="10853468"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714 </a:t>
          </a:r>
          <a:endParaRPr lang="en-US" sz="6500" kern="1200"/>
        </a:p>
      </dsp:txBody>
      <dsp:txXfrm>
        <a:off x="76105" y="1412757"/>
        <a:ext cx="10701258" cy="1406815"/>
      </dsp:txXfrm>
    </dsp:sp>
    <dsp:sp modelId="{C3695D4E-1BCD-492B-BB02-C082BC5C72A7}">
      <dsp:nvSpPr>
        <dsp:cNvPr id="0" name=""/>
        <dsp:cNvSpPr/>
      </dsp:nvSpPr>
      <dsp:spPr>
        <a:xfrm>
          <a:off x="0" y="3082877"/>
          <a:ext cx="10853468"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Post Occupancy Phase</a:t>
          </a:r>
          <a:endParaRPr lang="en-US" sz="6500" kern="1200"/>
        </a:p>
      </dsp:txBody>
      <dsp:txXfrm>
        <a:off x="76105" y="3158982"/>
        <a:ext cx="10701258" cy="1406815"/>
      </dsp:txXfrm>
    </dsp:sp>
  </dsp:spTree>
</dsp:drawing>
</file>

<file path=ppt/diagrams/drawing2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DA27FE-2606-4388-96C9-E40E9A8B6EDB}">
      <dsp:nvSpPr>
        <dsp:cNvPr id="0" name=""/>
        <dsp:cNvSpPr/>
      </dsp:nvSpPr>
      <dsp:spPr>
        <a:xfrm>
          <a:off x="1290" y="153629"/>
          <a:ext cx="4696095" cy="2348047"/>
        </a:xfrm>
        <a:prstGeom prst="roundRect">
          <a:avLst>
            <a:gd name="adj" fmla="val 10000"/>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0005" tIns="26670" rIns="40005" bIns="26670" numCol="1" spcCol="1270" anchor="ctr" anchorCtr="0">
          <a:noAutofit/>
        </a:bodyPr>
        <a:lstStyle/>
        <a:p>
          <a:pPr marL="0" lvl="0" indent="0" algn="ctr" defTabSz="933450">
            <a:lnSpc>
              <a:spcPct val="90000"/>
            </a:lnSpc>
            <a:spcBef>
              <a:spcPct val="0"/>
            </a:spcBef>
            <a:spcAft>
              <a:spcPct val="35000"/>
            </a:spcAft>
            <a:buNone/>
          </a:pPr>
          <a:r>
            <a:rPr lang="en-US" sz="2100" kern="1200"/>
            <a:t>Starting with the first month of operation of a building, the public agency shall compare data obtained from the building energy usage (via meters installed on-site) with the final energy model results. </a:t>
          </a:r>
        </a:p>
      </dsp:txBody>
      <dsp:txXfrm>
        <a:off x="70062" y="222401"/>
        <a:ext cx="4558551" cy="2210503"/>
      </dsp:txXfrm>
    </dsp:sp>
    <dsp:sp modelId="{ED3BB617-0292-4CDD-9406-98DB7666DC4D}">
      <dsp:nvSpPr>
        <dsp:cNvPr id="0" name=""/>
        <dsp:cNvSpPr/>
      </dsp:nvSpPr>
      <dsp:spPr>
        <a:xfrm>
          <a:off x="5871409" y="153629"/>
          <a:ext cx="4696095" cy="2348047"/>
        </a:xfrm>
        <a:prstGeom prst="roundRect">
          <a:avLst>
            <a:gd name="adj" fmla="val 10000"/>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0005" tIns="26670" rIns="40005" bIns="26670" numCol="1" spcCol="1270" anchor="ctr" anchorCtr="0">
          <a:noAutofit/>
        </a:bodyPr>
        <a:lstStyle/>
        <a:p>
          <a:pPr marL="0" lvl="0" indent="0" algn="ctr" defTabSz="933450">
            <a:lnSpc>
              <a:spcPct val="90000"/>
            </a:lnSpc>
            <a:spcBef>
              <a:spcPct val="0"/>
            </a:spcBef>
            <a:spcAft>
              <a:spcPct val="35000"/>
            </a:spcAft>
            <a:buNone/>
          </a:pPr>
          <a:r>
            <a:rPr lang="en-US" sz="2100" kern="1200"/>
            <a:t>At the completion of the first twelve months of building operations, the Owner is required by </a:t>
          </a:r>
          <a:r>
            <a:rPr lang="en-US" sz="2100" kern="1200">
              <a:hlinkClick xmlns:r="http://schemas.openxmlformats.org/officeDocument/2006/relationships" r:id="rId1"/>
            </a:rPr>
            <a:t>GS 143-135,37(e)</a:t>
          </a:r>
          <a:r>
            <a:rPr lang="en-US" sz="2100" kern="1200"/>
            <a:t> to compare the actual energy and water use data with the energy model results and assumptions. </a:t>
          </a:r>
        </a:p>
      </dsp:txBody>
      <dsp:txXfrm>
        <a:off x="5940181" y="222401"/>
        <a:ext cx="4558551" cy="2210503"/>
      </dsp:txXfrm>
    </dsp:sp>
    <dsp:sp modelId="{5C66E41A-225E-443A-A8C7-7F70E3EFF6F6}">
      <dsp:nvSpPr>
        <dsp:cNvPr id="0" name=""/>
        <dsp:cNvSpPr/>
      </dsp:nvSpPr>
      <dsp:spPr>
        <a:xfrm>
          <a:off x="6341019" y="2501677"/>
          <a:ext cx="469609" cy="1761035"/>
        </a:xfrm>
        <a:custGeom>
          <a:avLst/>
          <a:gdLst/>
          <a:ahLst/>
          <a:cxnLst/>
          <a:rect l="0" t="0" r="0" b="0"/>
          <a:pathLst>
            <a:path>
              <a:moveTo>
                <a:pt x="0" y="0"/>
              </a:moveTo>
              <a:lnTo>
                <a:pt x="0" y="1761035"/>
              </a:lnTo>
              <a:lnTo>
                <a:pt x="469609" y="1761035"/>
              </a:lnTo>
            </a:path>
          </a:pathLst>
        </a:custGeom>
        <a:noFill/>
        <a:ln w="19050" cap="rnd" cmpd="sng" algn="ctr">
          <a:solidFill>
            <a:schemeClr val="accent5">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4BF94D4C-634C-43CF-89BB-1326F2EEF9EA}">
      <dsp:nvSpPr>
        <dsp:cNvPr id="0" name=""/>
        <dsp:cNvSpPr/>
      </dsp:nvSpPr>
      <dsp:spPr>
        <a:xfrm>
          <a:off x="6810629" y="3088689"/>
          <a:ext cx="3756876" cy="2348047"/>
        </a:xfrm>
        <a:prstGeom prst="roundRect">
          <a:avLst>
            <a:gd name="adj" fmla="val 10000"/>
          </a:avLst>
        </a:prstGeom>
        <a:solidFill>
          <a:schemeClr val="lt1">
            <a:alpha val="90000"/>
            <a:hueOff val="0"/>
            <a:satOff val="0"/>
            <a:lumOff val="0"/>
            <a:alphaOff val="0"/>
          </a:schemeClr>
        </a:solidFill>
        <a:ln w="9525" cap="rnd" cmpd="sng" algn="ctr">
          <a:solidFill>
            <a:schemeClr val="accent5">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US" sz="1800" kern="1200"/>
            <a:t>If energy and/or water usage exceeds the model projections by 15% or more, the Owner will further investigate and resolve any issues found, or recommend further corrections or modifications to meet efficiency standards.</a:t>
          </a:r>
        </a:p>
      </dsp:txBody>
      <dsp:txXfrm>
        <a:off x="6879401" y="3157461"/>
        <a:ext cx="3619332" cy="2210503"/>
      </dsp:txXfrm>
    </dsp:sp>
  </dsp:spTree>
</dsp:drawing>
</file>

<file path=ppt/diagrams/drawing2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E1CA2D2-6CE3-4488-A8FD-192429DD0B5D}">
      <dsp:nvSpPr>
        <dsp:cNvPr id="0" name=""/>
        <dsp:cNvSpPr/>
      </dsp:nvSpPr>
      <dsp:spPr>
        <a:xfrm>
          <a:off x="0" y="3650027"/>
          <a:ext cx="11007305" cy="2394812"/>
        </a:xfrm>
        <a:prstGeom prst="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a:t>The Commissioning Authority will deliver a complete commissioning systems manual to the Owner that includes a re-commissioning plan.</a:t>
          </a:r>
        </a:p>
      </dsp:txBody>
      <dsp:txXfrm>
        <a:off x="0" y="3650027"/>
        <a:ext cx="11007305" cy="2394812"/>
      </dsp:txXfrm>
    </dsp:sp>
    <dsp:sp modelId="{F340BF4D-DE35-420F-B597-95751B7BBA9F}">
      <dsp:nvSpPr>
        <dsp:cNvPr id="0" name=""/>
        <dsp:cNvSpPr/>
      </dsp:nvSpPr>
      <dsp:spPr>
        <a:xfrm rot="10800000">
          <a:off x="0" y="2727"/>
          <a:ext cx="11007305" cy="3683222"/>
        </a:xfrm>
        <a:prstGeom prst="upArrowCallout">
          <a:avLst/>
        </a:prstGeom>
        <a:gradFill rotWithShape="0">
          <a:gsLst>
            <a:gs pos="0">
              <a:schemeClr val="accent2">
                <a:hueOff val="2106078"/>
                <a:satOff val="-24199"/>
                <a:lumOff val="11766"/>
                <a:alphaOff val="0"/>
                <a:tint val="96000"/>
                <a:lumMod val="104000"/>
              </a:schemeClr>
            </a:gs>
            <a:gs pos="100000">
              <a:schemeClr val="accent2">
                <a:hueOff val="2106078"/>
                <a:satOff val="-24199"/>
                <a:lumOff val="1176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a:t>The Commissioning Authority will perform opposite seasonal testing, coordinate a ten month warranty review, and participate with the Owner in collecting building data for the twelve month measurement and verification of energy performance. </a:t>
          </a:r>
        </a:p>
      </dsp:txBody>
      <dsp:txXfrm rot="10800000">
        <a:off x="0" y="2727"/>
        <a:ext cx="11007305" cy="2393247"/>
      </dsp:txXfrm>
    </dsp:sp>
  </dsp:spTree>
</dsp:drawing>
</file>

<file path=ppt/diagrams/drawing2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CBDDB4-8BD3-40D6-B9D4-9A197B6F40C8}">
      <dsp:nvSpPr>
        <dsp:cNvPr id="0" name=""/>
        <dsp:cNvSpPr/>
      </dsp:nvSpPr>
      <dsp:spPr>
        <a:xfrm>
          <a:off x="0" y="184146"/>
          <a:ext cx="10810336"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715 </a:t>
          </a:r>
          <a:endParaRPr lang="en-US" sz="6500" kern="1200"/>
        </a:p>
      </dsp:txBody>
      <dsp:txXfrm>
        <a:off x="126049" y="310195"/>
        <a:ext cx="10558238" cy="2330037"/>
      </dsp:txXfrm>
    </dsp:sp>
    <dsp:sp modelId="{DD580C7E-A411-47ED-A94F-4DEA8590AD57}">
      <dsp:nvSpPr>
        <dsp:cNvPr id="0" name=""/>
        <dsp:cNvSpPr/>
      </dsp:nvSpPr>
      <dsp:spPr>
        <a:xfrm>
          <a:off x="0" y="2953481"/>
          <a:ext cx="10810336" cy="258213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Project Closeout and Record Documents</a:t>
          </a:r>
          <a:endParaRPr lang="en-US" sz="6500" kern="1200"/>
        </a:p>
      </dsp:txBody>
      <dsp:txXfrm>
        <a:off x="126049" y="3079530"/>
        <a:ext cx="10558238" cy="2330037"/>
      </dsp:txXfrm>
    </dsp:sp>
  </dsp:spTree>
</dsp:drawing>
</file>

<file path=ppt/diagrams/drawing2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85758B-0549-4E21-80E7-74F51E72BDCE}">
      <dsp:nvSpPr>
        <dsp:cNvPr id="0" name=""/>
        <dsp:cNvSpPr/>
      </dsp:nvSpPr>
      <dsp:spPr>
        <a:xfrm>
          <a:off x="0" y="917872"/>
          <a:ext cx="11182350" cy="1247220"/>
        </a:xfrm>
        <a:prstGeom prst="round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l" defTabSz="2311400">
            <a:lnSpc>
              <a:spcPct val="90000"/>
            </a:lnSpc>
            <a:spcBef>
              <a:spcPct val="0"/>
            </a:spcBef>
            <a:spcAft>
              <a:spcPct val="35000"/>
            </a:spcAft>
            <a:buNone/>
          </a:pPr>
          <a:r>
            <a:rPr lang="en-US" sz="5200" kern="1200"/>
            <a:t>Final Payment to Designer</a:t>
          </a:r>
        </a:p>
      </dsp:txBody>
      <dsp:txXfrm>
        <a:off x="60884" y="978756"/>
        <a:ext cx="11060582" cy="1125452"/>
      </dsp:txXfrm>
    </dsp:sp>
    <dsp:sp modelId="{A308C851-3FFC-4277-B891-FB08DAFA2705}">
      <dsp:nvSpPr>
        <dsp:cNvPr id="0" name=""/>
        <dsp:cNvSpPr/>
      </dsp:nvSpPr>
      <dsp:spPr>
        <a:xfrm>
          <a:off x="0" y="2314852"/>
          <a:ext cx="11182350" cy="1247220"/>
        </a:xfrm>
        <a:prstGeom prst="roundRect">
          <a:avLst/>
        </a:prstGeom>
        <a:solidFill>
          <a:schemeClr val="accent4">
            <a:hueOff val="-7740374"/>
            <a:satOff val="8595"/>
            <a:lumOff val="-6569"/>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l" defTabSz="2311400">
            <a:lnSpc>
              <a:spcPct val="90000"/>
            </a:lnSpc>
            <a:spcBef>
              <a:spcPct val="0"/>
            </a:spcBef>
            <a:spcAft>
              <a:spcPct val="35000"/>
            </a:spcAft>
            <a:buNone/>
          </a:pPr>
          <a:r>
            <a:rPr lang="en-US" sz="5200" kern="1200"/>
            <a:t>Contractor As-Built Drawings</a:t>
          </a:r>
        </a:p>
      </dsp:txBody>
      <dsp:txXfrm>
        <a:off x="60884" y="2375736"/>
        <a:ext cx="11060582" cy="1125452"/>
      </dsp:txXfrm>
    </dsp:sp>
    <dsp:sp modelId="{171A7605-6DFD-49C1-910B-3F8825A34C13}">
      <dsp:nvSpPr>
        <dsp:cNvPr id="0" name=""/>
        <dsp:cNvSpPr/>
      </dsp:nvSpPr>
      <dsp:spPr>
        <a:xfrm>
          <a:off x="0" y="3711832"/>
          <a:ext cx="11182350" cy="1247220"/>
        </a:xfrm>
        <a:prstGeom prst="roundRect">
          <a:avLst/>
        </a:prstGeom>
        <a:solidFill>
          <a:schemeClr val="accent4">
            <a:hueOff val="-15480749"/>
            <a:satOff val="17191"/>
            <a:lumOff val="-1313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l" defTabSz="2311400">
            <a:lnSpc>
              <a:spcPct val="90000"/>
            </a:lnSpc>
            <a:spcBef>
              <a:spcPct val="0"/>
            </a:spcBef>
            <a:spcAft>
              <a:spcPct val="35000"/>
            </a:spcAft>
            <a:buNone/>
          </a:pPr>
          <a:r>
            <a:rPr lang="en-US" sz="5200" kern="1200"/>
            <a:t>Record Document Requirements</a:t>
          </a:r>
        </a:p>
      </dsp:txBody>
      <dsp:txXfrm>
        <a:off x="60884" y="3772716"/>
        <a:ext cx="11060582" cy="1125452"/>
      </dsp:txXfrm>
    </dsp:sp>
  </dsp:spTree>
</dsp:drawing>
</file>

<file path=ppt/diagrams/drawing2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64AE735-9791-46BA-B690-D529975D8DBE}">
      <dsp:nvSpPr>
        <dsp:cNvPr id="0" name=""/>
        <dsp:cNvSpPr/>
      </dsp:nvSpPr>
      <dsp:spPr>
        <a:xfrm>
          <a:off x="0" y="35232"/>
          <a:ext cx="11106150" cy="1434380"/>
        </a:xfrm>
        <a:prstGeom prst="rect">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77368" tIns="158496" rIns="277368" bIns="158496" numCol="1" spcCol="1270" anchor="ctr" anchorCtr="0">
          <a:noAutofit/>
        </a:bodyPr>
        <a:lstStyle/>
        <a:p>
          <a:pPr marL="0" lvl="0" indent="0" algn="ctr" defTabSz="1733550">
            <a:lnSpc>
              <a:spcPct val="90000"/>
            </a:lnSpc>
            <a:spcBef>
              <a:spcPct val="0"/>
            </a:spcBef>
            <a:spcAft>
              <a:spcPct val="35000"/>
            </a:spcAft>
            <a:buNone/>
          </a:pPr>
          <a:r>
            <a:rPr lang="en-US" sz="3900" kern="1200" dirty="0"/>
            <a:t>Approval of Final Project Closeout Documents</a:t>
          </a:r>
        </a:p>
      </dsp:txBody>
      <dsp:txXfrm>
        <a:off x="0" y="35232"/>
        <a:ext cx="11106150" cy="1434380"/>
      </dsp:txXfrm>
    </dsp:sp>
    <dsp:sp modelId="{C2A4834D-EE94-4DAC-8912-738ADD27C0AB}">
      <dsp:nvSpPr>
        <dsp:cNvPr id="0" name=""/>
        <dsp:cNvSpPr/>
      </dsp:nvSpPr>
      <dsp:spPr>
        <a:xfrm>
          <a:off x="0" y="1469613"/>
          <a:ext cx="11106150" cy="4924530"/>
        </a:xfrm>
        <a:prstGeom prst="rect">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08026" tIns="208026" rIns="277368" bIns="312039" numCol="1" spcCol="1270" anchor="t" anchorCtr="0">
          <a:noAutofit/>
        </a:bodyPr>
        <a:lstStyle/>
        <a:p>
          <a:pPr marL="285750" lvl="1" indent="-285750" algn="l" defTabSz="1733550">
            <a:lnSpc>
              <a:spcPct val="90000"/>
            </a:lnSpc>
            <a:spcBef>
              <a:spcPct val="0"/>
            </a:spcBef>
            <a:spcAft>
              <a:spcPct val="15000"/>
            </a:spcAft>
            <a:buChar char="•"/>
          </a:pPr>
          <a:r>
            <a:rPr lang="en-US" sz="3900" kern="1200"/>
            <a:t>Final Inspection Checklist</a:t>
          </a:r>
        </a:p>
        <a:p>
          <a:pPr marL="285750" lvl="1" indent="-285750" algn="l" defTabSz="1733550">
            <a:lnSpc>
              <a:spcPct val="90000"/>
            </a:lnSpc>
            <a:spcBef>
              <a:spcPct val="0"/>
            </a:spcBef>
            <a:spcAft>
              <a:spcPct val="15000"/>
            </a:spcAft>
            <a:buChar char="•"/>
          </a:pPr>
          <a:r>
            <a:rPr lang="en-US" sz="3900" kern="1200"/>
            <a:t>Verification of Punch List Completion</a:t>
          </a:r>
        </a:p>
        <a:p>
          <a:pPr marL="285750" lvl="1" indent="-285750" algn="l" defTabSz="1733550">
            <a:lnSpc>
              <a:spcPct val="90000"/>
            </a:lnSpc>
            <a:spcBef>
              <a:spcPct val="0"/>
            </a:spcBef>
            <a:spcAft>
              <a:spcPct val="15000"/>
            </a:spcAft>
            <a:buChar char="•"/>
          </a:pPr>
          <a:r>
            <a:rPr lang="en-US" sz="3900" kern="1200"/>
            <a:t>Unsettled Claim Verification</a:t>
          </a:r>
        </a:p>
        <a:p>
          <a:pPr marL="285750" lvl="1" indent="-285750" algn="l" defTabSz="1733550">
            <a:lnSpc>
              <a:spcPct val="90000"/>
            </a:lnSpc>
            <a:spcBef>
              <a:spcPct val="0"/>
            </a:spcBef>
            <a:spcAft>
              <a:spcPct val="15000"/>
            </a:spcAft>
            <a:buChar char="•"/>
          </a:pPr>
          <a:r>
            <a:rPr lang="en-US" sz="3900" kern="1200"/>
            <a:t>Record Documents</a:t>
          </a:r>
        </a:p>
        <a:p>
          <a:pPr marL="285750" lvl="1" indent="-285750" algn="l" defTabSz="1733550">
            <a:lnSpc>
              <a:spcPct val="90000"/>
            </a:lnSpc>
            <a:spcBef>
              <a:spcPct val="0"/>
            </a:spcBef>
            <a:spcAft>
              <a:spcPct val="15000"/>
            </a:spcAft>
            <a:buChar char="•"/>
          </a:pPr>
          <a:r>
            <a:rPr lang="en-US" sz="3900" kern="1200"/>
            <a:t>Final Pay Application</a:t>
          </a:r>
        </a:p>
        <a:p>
          <a:pPr marL="285750" lvl="1" indent="-285750" algn="l" defTabSz="1733550">
            <a:lnSpc>
              <a:spcPct val="90000"/>
            </a:lnSpc>
            <a:spcBef>
              <a:spcPct val="0"/>
            </a:spcBef>
            <a:spcAft>
              <a:spcPct val="15000"/>
            </a:spcAft>
            <a:buChar char="•"/>
          </a:pPr>
          <a:r>
            <a:rPr lang="en-US" sz="3900" kern="1200"/>
            <a:t>Certificate of Compliance</a:t>
          </a:r>
        </a:p>
        <a:p>
          <a:pPr marL="285750" lvl="1" indent="-285750" algn="l" defTabSz="1733550">
            <a:lnSpc>
              <a:spcPct val="90000"/>
            </a:lnSpc>
            <a:spcBef>
              <a:spcPct val="0"/>
            </a:spcBef>
            <a:spcAft>
              <a:spcPct val="15000"/>
            </a:spcAft>
            <a:buChar char="•"/>
          </a:pPr>
          <a:r>
            <a:rPr lang="en-US" sz="3900" kern="1200"/>
            <a:t>Certificate of Completion</a:t>
          </a:r>
        </a:p>
      </dsp:txBody>
      <dsp:txXfrm>
        <a:off x="0" y="1469613"/>
        <a:ext cx="11106150" cy="4924530"/>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B6A3B6-3211-4F7A-A14D-7DD66007964B}">
      <dsp:nvSpPr>
        <dsp:cNvPr id="0" name=""/>
        <dsp:cNvSpPr/>
      </dsp:nvSpPr>
      <dsp:spPr>
        <a:xfrm>
          <a:off x="0" y="231992"/>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a:t>Section 105 </a:t>
          </a:r>
        </a:p>
      </dsp:txBody>
      <dsp:txXfrm>
        <a:off x="126049" y="358041"/>
        <a:ext cx="10263502" cy="2330037"/>
      </dsp:txXfrm>
    </dsp:sp>
    <dsp:sp modelId="{ADA474C1-109B-4B0E-98C7-BC92A5853C68}">
      <dsp:nvSpPr>
        <dsp:cNvPr id="0" name=""/>
        <dsp:cNvSpPr/>
      </dsp:nvSpPr>
      <dsp:spPr>
        <a:xfrm>
          <a:off x="0" y="3001328"/>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a:t>State Building Commission</a:t>
          </a:r>
        </a:p>
      </dsp:txBody>
      <dsp:txXfrm>
        <a:off x="126049" y="3127377"/>
        <a:ext cx="10263502" cy="2330037"/>
      </dsp:txXfrm>
    </dsp:sp>
  </dsp:spTree>
</dsp:drawing>
</file>

<file path=ppt/diagrams/drawing2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5CE176-1ACF-4E96-A973-29283C32EB38}">
      <dsp:nvSpPr>
        <dsp:cNvPr id="0" name=""/>
        <dsp:cNvSpPr/>
      </dsp:nvSpPr>
      <dsp:spPr>
        <a:xfrm>
          <a:off x="0" y="0"/>
          <a:ext cx="5642125" cy="5642125"/>
        </a:xfrm>
        <a:prstGeom prst="pie">
          <a:avLst>
            <a:gd name="adj1" fmla="val 5400000"/>
            <a:gd name="adj2" fmla="val 16200000"/>
          </a:avLst>
        </a:prstGeom>
        <a:solidFill>
          <a:schemeClr val="accent4">
            <a:alpha val="90000"/>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sp>
    <dsp:sp modelId="{5BC5AD72-8EAB-4D6C-A701-232ED15F157C}">
      <dsp:nvSpPr>
        <dsp:cNvPr id="0" name=""/>
        <dsp:cNvSpPr/>
      </dsp:nvSpPr>
      <dsp:spPr>
        <a:xfrm>
          <a:off x="2821062" y="0"/>
          <a:ext cx="7911635" cy="5642125"/>
        </a:xfrm>
        <a:prstGeom prst="rect">
          <a:avLst/>
        </a:prstGeom>
        <a:solidFill>
          <a:schemeClr val="lt1">
            <a:alpha val="90000"/>
            <a:hueOff val="0"/>
            <a:satOff val="0"/>
            <a:lumOff val="0"/>
            <a:alphaOff val="0"/>
          </a:schemeClr>
        </a:solidFill>
        <a:ln w="9525" cap="rnd" cmpd="sng" algn="ctr">
          <a:solidFill>
            <a:schemeClr val="accent4">
              <a:alpha val="90000"/>
              <a:hueOff val="0"/>
              <a:satOff val="0"/>
              <a:lumOff val="0"/>
              <a:alphaOff val="0"/>
            </a:schemeClr>
          </a:solidFill>
          <a:prstDash val="solid"/>
        </a:ln>
        <a:effectLst/>
        <a:scene3d>
          <a:camera prst="orthographicFront"/>
          <a:lightRig rig="chilly" dir="t"/>
        </a:scene3d>
        <a:sp3d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a:t>Pdf files should also be provided as permanent drawings, with Designer seals, that cannot be electronically edited. </a:t>
          </a:r>
        </a:p>
      </dsp:txBody>
      <dsp:txXfrm>
        <a:off x="2821062" y="0"/>
        <a:ext cx="7911635" cy="2680009"/>
      </dsp:txXfrm>
    </dsp:sp>
    <dsp:sp modelId="{C9A7C671-11B4-473A-9070-844EAE5C9AB5}">
      <dsp:nvSpPr>
        <dsp:cNvPr id="0" name=""/>
        <dsp:cNvSpPr/>
      </dsp:nvSpPr>
      <dsp:spPr>
        <a:xfrm>
          <a:off x="1481057" y="2680009"/>
          <a:ext cx="2680009" cy="2680009"/>
        </a:xfrm>
        <a:prstGeom prst="pie">
          <a:avLst>
            <a:gd name="adj1" fmla="val 5400000"/>
            <a:gd name="adj2" fmla="val 16200000"/>
          </a:avLst>
        </a:prstGeom>
        <a:solidFill>
          <a:schemeClr val="accent4">
            <a:alpha val="90000"/>
            <a:hueOff val="0"/>
            <a:satOff val="0"/>
            <a:lumOff val="0"/>
            <a:alphaOff val="-40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sp>
    <dsp:sp modelId="{26F1B568-1AE8-434F-8827-F0B5F653D96D}">
      <dsp:nvSpPr>
        <dsp:cNvPr id="0" name=""/>
        <dsp:cNvSpPr/>
      </dsp:nvSpPr>
      <dsp:spPr>
        <a:xfrm>
          <a:off x="2821062" y="2680009"/>
          <a:ext cx="7911635" cy="2680009"/>
        </a:xfrm>
        <a:prstGeom prst="rect">
          <a:avLst/>
        </a:prstGeom>
        <a:solidFill>
          <a:schemeClr val="lt1">
            <a:alpha val="90000"/>
            <a:hueOff val="0"/>
            <a:satOff val="0"/>
            <a:lumOff val="0"/>
            <a:alphaOff val="0"/>
          </a:schemeClr>
        </a:solidFill>
        <a:ln w="9525" cap="rnd" cmpd="sng" algn="ctr">
          <a:solidFill>
            <a:schemeClr val="accent4">
              <a:alpha val="90000"/>
              <a:hueOff val="0"/>
              <a:satOff val="0"/>
              <a:lumOff val="0"/>
              <a:alphaOff val="-40000"/>
            </a:schemeClr>
          </a:solidFill>
          <a:prstDash val="solid"/>
        </a:ln>
        <a:effectLst/>
        <a:scene3d>
          <a:camera prst="orthographicFront"/>
          <a:lightRig rig="chilly" dir="t"/>
        </a:scene3d>
        <a:sp3d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a:t>The pdf files can either be uploaded into the State Construction Office InterScope database, which is preferable, or for extremely large files, another digital media such as a compact disk can be provided. For any record drawing digital media delivered to State Construction, identical files should be given to the owner.</a:t>
          </a:r>
        </a:p>
      </dsp:txBody>
      <dsp:txXfrm>
        <a:off x="2821062" y="2680009"/>
        <a:ext cx="7911635" cy="2680009"/>
      </dsp:txXfrm>
    </dsp:sp>
  </dsp:spTree>
</dsp:drawing>
</file>

<file path=ppt/diagrams/drawing2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A9C039-ACE2-4454-B3EA-D44326B7BF0F}">
      <dsp:nvSpPr>
        <dsp:cNvPr id="0" name=""/>
        <dsp:cNvSpPr/>
      </dsp:nvSpPr>
      <dsp:spPr>
        <a:xfrm>
          <a:off x="1788" y="53"/>
          <a:ext cx="11064113" cy="2872035"/>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Final Pay Application</a:t>
          </a:r>
          <a:endParaRPr lang="en-US" sz="6500" kern="1200"/>
        </a:p>
      </dsp:txBody>
      <dsp:txXfrm>
        <a:off x="85907" y="84172"/>
        <a:ext cx="10895875" cy="2703797"/>
      </dsp:txXfrm>
    </dsp:sp>
    <dsp:sp modelId="{989A2F9A-CB57-4938-9871-6BC43B578BE2}">
      <dsp:nvSpPr>
        <dsp:cNvPr id="0" name=""/>
        <dsp:cNvSpPr/>
      </dsp:nvSpPr>
      <dsp:spPr>
        <a:xfrm>
          <a:off x="1788" y="3166852"/>
          <a:ext cx="2602096" cy="2872035"/>
        </a:xfrm>
        <a:prstGeom prst="roundRect">
          <a:avLst>
            <a:gd name="adj" fmla="val 10000"/>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t>Minority Business Enterprise Final Documentation </a:t>
          </a:r>
        </a:p>
      </dsp:txBody>
      <dsp:txXfrm>
        <a:off x="78001" y="3243065"/>
        <a:ext cx="2449670" cy="2719609"/>
      </dsp:txXfrm>
    </dsp:sp>
    <dsp:sp modelId="{D4B5646C-17ED-4B5C-81DA-7C945841C8D0}">
      <dsp:nvSpPr>
        <dsp:cNvPr id="0" name=""/>
        <dsp:cNvSpPr/>
      </dsp:nvSpPr>
      <dsp:spPr>
        <a:xfrm>
          <a:off x="2822461" y="3166852"/>
          <a:ext cx="2602096" cy="2872035"/>
        </a:xfrm>
        <a:prstGeom prst="roundRect">
          <a:avLst>
            <a:gd name="adj" fmla="val 10000"/>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t>Consent of Surety of Final Payment </a:t>
          </a:r>
        </a:p>
      </dsp:txBody>
      <dsp:txXfrm>
        <a:off x="2898674" y="3243065"/>
        <a:ext cx="2449670" cy="2719609"/>
      </dsp:txXfrm>
    </dsp:sp>
    <dsp:sp modelId="{5760EED9-D223-4596-9082-829305C4EBD6}">
      <dsp:nvSpPr>
        <dsp:cNvPr id="0" name=""/>
        <dsp:cNvSpPr/>
      </dsp:nvSpPr>
      <dsp:spPr>
        <a:xfrm>
          <a:off x="5643133" y="3166852"/>
          <a:ext cx="2602096" cy="2872035"/>
        </a:xfrm>
        <a:prstGeom prst="roundRect">
          <a:avLst>
            <a:gd name="adj" fmla="val 10000"/>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t>Contractor’s Affidavit of Release of Liens </a:t>
          </a:r>
        </a:p>
      </dsp:txBody>
      <dsp:txXfrm>
        <a:off x="5719346" y="3243065"/>
        <a:ext cx="2449670" cy="2719609"/>
      </dsp:txXfrm>
    </dsp:sp>
    <dsp:sp modelId="{88206AA5-0944-490F-ABC1-46F6DDD66599}">
      <dsp:nvSpPr>
        <dsp:cNvPr id="0" name=""/>
        <dsp:cNvSpPr/>
      </dsp:nvSpPr>
      <dsp:spPr>
        <a:xfrm>
          <a:off x="8463805" y="3166852"/>
          <a:ext cx="2602096" cy="2872035"/>
        </a:xfrm>
        <a:prstGeom prst="roundRect">
          <a:avLst>
            <a:gd name="adj" fmla="val 10000"/>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t>Contractor’s Affidavit of Payment of Debts and Claims</a:t>
          </a:r>
        </a:p>
      </dsp:txBody>
      <dsp:txXfrm>
        <a:off x="8540018" y="3243065"/>
        <a:ext cx="2449670" cy="2719609"/>
      </dsp:txXfrm>
    </dsp:sp>
  </dsp:spTree>
</dsp:drawing>
</file>

<file path=ppt/diagrams/drawing2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5382B8-37F0-43A5-B353-B6D2BC81C01C}">
      <dsp:nvSpPr>
        <dsp:cNvPr id="0" name=""/>
        <dsp:cNvSpPr/>
      </dsp:nvSpPr>
      <dsp:spPr>
        <a:xfrm>
          <a:off x="9463" y="1603993"/>
          <a:ext cx="2828494" cy="2572161"/>
        </a:xfrm>
        <a:prstGeom prst="roundRect">
          <a:avLst>
            <a:gd name="adj" fmla="val 10000"/>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a:t>Certificates of Compliance</a:t>
          </a:r>
          <a:endParaRPr lang="en-US" sz="1800" kern="1200"/>
        </a:p>
      </dsp:txBody>
      <dsp:txXfrm>
        <a:off x="84799" y="1679329"/>
        <a:ext cx="2677822" cy="2421489"/>
      </dsp:txXfrm>
    </dsp:sp>
    <dsp:sp modelId="{0A79D269-0734-4571-8F95-D78F6681B579}">
      <dsp:nvSpPr>
        <dsp:cNvPr id="0" name=""/>
        <dsp:cNvSpPr/>
      </dsp:nvSpPr>
      <dsp:spPr>
        <a:xfrm>
          <a:off x="3120806" y="2539340"/>
          <a:ext cx="599640" cy="701466"/>
        </a:xfrm>
        <a:prstGeom prst="rightArrow">
          <a:avLst>
            <a:gd name="adj1" fmla="val 60000"/>
            <a:gd name="adj2" fmla="val 50000"/>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3120806" y="2679633"/>
        <a:ext cx="419748" cy="420880"/>
      </dsp:txXfrm>
    </dsp:sp>
    <dsp:sp modelId="{9814F3CF-6EDA-4615-BA72-F0CDF1D6E39C}">
      <dsp:nvSpPr>
        <dsp:cNvPr id="0" name=""/>
        <dsp:cNvSpPr/>
      </dsp:nvSpPr>
      <dsp:spPr>
        <a:xfrm>
          <a:off x="3969354" y="1603993"/>
          <a:ext cx="2828494" cy="2572161"/>
        </a:xfrm>
        <a:prstGeom prst="roundRect">
          <a:avLst>
            <a:gd name="adj" fmla="val 10000"/>
          </a:avLst>
        </a:prstGeom>
        <a:gradFill rotWithShape="0">
          <a:gsLst>
            <a:gs pos="0">
              <a:schemeClr val="accent5">
                <a:hueOff val="689210"/>
                <a:satOff val="7227"/>
                <a:lumOff val="-588"/>
                <a:alphaOff val="0"/>
                <a:tint val="96000"/>
                <a:lumMod val="104000"/>
              </a:schemeClr>
            </a:gs>
            <a:gs pos="100000">
              <a:schemeClr val="accent5">
                <a:hueOff val="689210"/>
                <a:satOff val="7227"/>
                <a:lumOff val="-58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A</a:t>
          </a:r>
          <a:r>
            <a:rPr lang="en-US" sz="1800" b="1" kern="1200"/>
            <a:t> </a:t>
          </a:r>
          <a:r>
            <a:rPr lang="en-US" sz="1800" kern="1200"/>
            <a:t>Certificate of Compliance from every Designer or consultant sealing drawings on the project shall be uploaded onto the State Construction InterScope database. </a:t>
          </a:r>
        </a:p>
      </dsp:txBody>
      <dsp:txXfrm>
        <a:off x="4044690" y="1679329"/>
        <a:ext cx="2677822" cy="2421489"/>
      </dsp:txXfrm>
    </dsp:sp>
    <dsp:sp modelId="{96D91B79-FBD6-4A9D-AE6D-D45CC7620D6B}">
      <dsp:nvSpPr>
        <dsp:cNvPr id="0" name=""/>
        <dsp:cNvSpPr/>
      </dsp:nvSpPr>
      <dsp:spPr>
        <a:xfrm>
          <a:off x="7080698" y="2539340"/>
          <a:ext cx="599640" cy="701466"/>
        </a:xfrm>
        <a:prstGeom prst="rightArrow">
          <a:avLst>
            <a:gd name="adj1" fmla="val 60000"/>
            <a:gd name="adj2" fmla="val 50000"/>
          </a:avLst>
        </a:prstGeom>
        <a:solidFill>
          <a:schemeClr val="accent5">
            <a:hueOff val="1378421"/>
            <a:satOff val="14455"/>
            <a:lumOff val="-1175"/>
            <a:alphaOff val="0"/>
          </a:schemeClr>
        </a:solidFill>
        <a:ln>
          <a:noFill/>
        </a:ln>
        <a:effectLst>
          <a:innerShdw blurRad="50800" dist="25400" dir="13500000">
            <a:srgbClr val="000000">
              <a:alpha val="55000"/>
            </a:srgbClr>
          </a:inn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7080698" y="2679633"/>
        <a:ext cx="419748" cy="420880"/>
      </dsp:txXfrm>
    </dsp:sp>
    <dsp:sp modelId="{6EF983A3-C240-4872-86DB-11100BA5BFA8}">
      <dsp:nvSpPr>
        <dsp:cNvPr id="0" name=""/>
        <dsp:cNvSpPr/>
      </dsp:nvSpPr>
      <dsp:spPr>
        <a:xfrm>
          <a:off x="7929246" y="1603993"/>
          <a:ext cx="2828494" cy="2572161"/>
        </a:xfrm>
        <a:prstGeom prst="roundRect">
          <a:avLst>
            <a:gd name="adj" fmla="val 10000"/>
          </a:avLst>
        </a:prstGeom>
        <a:gradFill rotWithShape="0">
          <a:gsLst>
            <a:gs pos="0">
              <a:schemeClr val="accent5">
                <a:hueOff val="1378421"/>
                <a:satOff val="14455"/>
                <a:lumOff val="-1175"/>
                <a:alphaOff val="0"/>
                <a:tint val="96000"/>
                <a:lumMod val="104000"/>
              </a:schemeClr>
            </a:gs>
            <a:gs pos="100000">
              <a:schemeClr val="accent5">
                <a:hueOff val="1378421"/>
                <a:satOff val="14455"/>
                <a:lumOff val="-117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On University Download Projects </a:t>
          </a:r>
          <a:r>
            <a:rPr lang="en-US" sz="1800" kern="1200">
              <a:hlinkClick xmlns:r="http://schemas.openxmlformats.org/officeDocument/2006/relationships" r:id="rId1"/>
            </a:rPr>
            <a:t>GS 116-31.11 </a:t>
          </a:r>
          <a:r>
            <a:rPr lang="en-US" sz="1800" kern="1200"/>
            <a:t>this certificate should be uploaded into InterScope and provided to the Owner.</a:t>
          </a:r>
        </a:p>
      </dsp:txBody>
      <dsp:txXfrm>
        <a:off x="8004582" y="1679329"/>
        <a:ext cx="2677822" cy="2421489"/>
      </dsp:txXfrm>
    </dsp:sp>
  </dsp:spTree>
</dsp:drawing>
</file>

<file path=ppt/diagrams/drawing2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C8894C-AEC5-475D-A848-B64496A4E9B6}">
      <dsp:nvSpPr>
        <dsp:cNvPr id="0" name=""/>
        <dsp:cNvSpPr/>
      </dsp:nvSpPr>
      <dsp:spPr>
        <a:xfrm>
          <a:off x="9719" y="1788619"/>
          <a:ext cx="2905164" cy="2315052"/>
        </a:xfrm>
        <a:prstGeom prst="roundRect">
          <a:avLst>
            <a:gd name="adj" fmla="val 10000"/>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a:t>Certificate of Completion</a:t>
          </a:r>
          <a:endParaRPr lang="en-US" sz="1800" kern="1200"/>
        </a:p>
      </dsp:txBody>
      <dsp:txXfrm>
        <a:off x="77525" y="1856425"/>
        <a:ext cx="2769552" cy="2179440"/>
      </dsp:txXfrm>
    </dsp:sp>
    <dsp:sp modelId="{DE1D1E1B-D297-4CA4-BEAC-3F943C24B717}">
      <dsp:nvSpPr>
        <dsp:cNvPr id="0" name=""/>
        <dsp:cNvSpPr/>
      </dsp:nvSpPr>
      <dsp:spPr>
        <a:xfrm>
          <a:off x="3205400" y="2585905"/>
          <a:ext cx="615894" cy="720480"/>
        </a:xfrm>
        <a:prstGeom prst="rightArrow">
          <a:avLst>
            <a:gd name="adj1" fmla="val 60000"/>
            <a:gd name="adj2" fmla="val 50000"/>
          </a:avLst>
        </a:prstGeom>
        <a:solidFill>
          <a:schemeClr val="accent2">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3205400" y="2730001"/>
        <a:ext cx="431126" cy="432288"/>
      </dsp:txXfrm>
    </dsp:sp>
    <dsp:sp modelId="{BFE0DC0B-26A9-4975-A697-0F87F1F4F81B}">
      <dsp:nvSpPr>
        <dsp:cNvPr id="0" name=""/>
        <dsp:cNvSpPr/>
      </dsp:nvSpPr>
      <dsp:spPr>
        <a:xfrm>
          <a:off x="4076949" y="1788619"/>
          <a:ext cx="2905164" cy="2315052"/>
        </a:xfrm>
        <a:prstGeom prst="roundRect">
          <a:avLst>
            <a:gd name="adj" fmla="val 10000"/>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One Certificate of Completion shall be issued for each project by the lead Designer and uploaded into the State Construction Office InterScope database. </a:t>
          </a:r>
        </a:p>
      </dsp:txBody>
      <dsp:txXfrm>
        <a:off x="4144755" y="1856425"/>
        <a:ext cx="2769552" cy="2179440"/>
      </dsp:txXfrm>
    </dsp:sp>
    <dsp:sp modelId="{50241B83-E3C9-4D38-9B48-4B02FC526711}">
      <dsp:nvSpPr>
        <dsp:cNvPr id="0" name=""/>
        <dsp:cNvSpPr/>
      </dsp:nvSpPr>
      <dsp:spPr>
        <a:xfrm>
          <a:off x="7272630" y="2585905"/>
          <a:ext cx="615894" cy="720480"/>
        </a:xfrm>
        <a:prstGeom prst="rightArrow">
          <a:avLst>
            <a:gd name="adj1" fmla="val 60000"/>
            <a:gd name="adj2" fmla="val 50000"/>
          </a:avLst>
        </a:prstGeom>
        <a:solidFill>
          <a:schemeClr val="accent3">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7272630" y="2730001"/>
        <a:ext cx="431126" cy="432288"/>
      </dsp:txXfrm>
    </dsp:sp>
    <dsp:sp modelId="{0C630F71-6B31-48E5-9751-1BB8A58ACA07}">
      <dsp:nvSpPr>
        <dsp:cNvPr id="0" name=""/>
        <dsp:cNvSpPr/>
      </dsp:nvSpPr>
      <dsp:spPr>
        <a:xfrm>
          <a:off x="8144179" y="1788619"/>
          <a:ext cx="2905164" cy="2315052"/>
        </a:xfrm>
        <a:prstGeom prst="roundRect">
          <a:avLst>
            <a:gd name="adj" fmla="val 10000"/>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On University Download Projects </a:t>
          </a:r>
          <a:r>
            <a:rPr lang="en-US" sz="1800" kern="1200">
              <a:hlinkClick xmlns:r="http://schemas.openxmlformats.org/officeDocument/2006/relationships" r:id="rId1"/>
            </a:rPr>
            <a:t>GS 116-31.11 </a:t>
          </a:r>
          <a:r>
            <a:rPr lang="en-US" sz="1800" kern="1200"/>
            <a:t>this certificate should be uploaded into InterScope and provided to the Owner.</a:t>
          </a:r>
        </a:p>
      </dsp:txBody>
      <dsp:txXfrm>
        <a:off x="8211985" y="1856425"/>
        <a:ext cx="2769552" cy="21794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D8FAFB-859D-4609-8256-2E4DFC45E43F}">
      <dsp:nvSpPr>
        <dsp:cNvPr id="0" name=""/>
        <dsp:cNvSpPr/>
      </dsp:nvSpPr>
      <dsp:spPr>
        <a:xfrm>
          <a:off x="0" y="0"/>
          <a:ext cx="10936585" cy="1325563"/>
        </a:xfrm>
        <a:prstGeom prst="roundRect">
          <a:avLst>
            <a:gd name="adj" fmla="val 10000"/>
          </a:avLst>
        </a:prstGeom>
        <a:solidFill>
          <a:schemeClr val="accent5">
            <a:alpha val="8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217170" tIns="217170" rIns="217170" bIns="217170" numCol="1" spcCol="1270" anchor="ctr" anchorCtr="0">
          <a:noAutofit/>
        </a:bodyPr>
        <a:lstStyle/>
        <a:p>
          <a:pPr marL="0" lvl="0" indent="0" algn="ctr" defTabSz="2533650">
            <a:lnSpc>
              <a:spcPct val="90000"/>
            </a:lnSpc>
            <a:spcBef>
              <a:spcPct val="0"/>
            </a:spcBef>
            <a:spcAft>
              <a:spcPct val="35000"/>
            </a:spcAft>
            <a:buNone/>
          </a:pPr>
          <a:r>
            <a:rPr lang="en-US" sz="5700" b="1" kern="1200" dirty="0">
              <a:latin typeface="+mj-lt"/>
              <a:ea typeface="Batang" panose="02030600000101010101" pitchFamily="18" charset="-127"/>
            </a:rPr>
            <a:t>INTRODUCTIONS</a:t>
          </a:r>
          <a:endParaRPr lang="en-US" sz="5700" kern="1200" dirty="0">
            <a:latin typeface="+mj-lt"/>
            <a:ea typeface="Batang" panose="02030600000101010101" pitchFamily="18" charset="-127"/>
          </a:endParaRPr>
        </a:p>
      </dsp:txBody>
      <dsp:txXfrm>
        <a:off x="38824" y="38824"/>
        <a:ext cx="10858937" cy="1247915"/>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B0336D-455E-4E27-B901-DBBFF1C1B552}">
      <dsp:nvSpPr>
        <dsp:cNvPr id="0" name=""/>
        <dsp:cNvSpPr/>
      </dsp:nvSpPr>
      <dsp:spPr>
        <a:xfrm rot="16200000">
          <a:off x="-1783746" y="1788476"/>
          <a:ext cx="5772926" cy="2195972"/>
        </a:xfrm>
        <a:prstGeom prst="flowChartManualOperation">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919" bIns="0" numCol="1" spcCol="1270" anchor="ctr" anchorCtr="0">
          <a:noAutofit/>
        </a:bodyPr>
        <a:lstStyle/>
        <a:p>
          <a:pPr marL="0" lvl="0" indent="0" algn="ctr" defTabSz="844550">
            <a:lnSpc>
              <a:spcPct val="90000"/>
            </a:lnSpc>
            <a:spcBef>
              <a:spcPct val="0"/>
            </a:spcBef>
            <a:spcAft>
              <a:spcPct val="35000"/>
            </a:spcAft>
            <a:buNone/>
          </a:pPr>
          <a:r>
            <a:rPr lang="en-US" sz="1900" kern="1200"/>
            <a:t>Created in July 1987 by the Legislature, </a:t>
          </a:r>
          <a:r>
            <a:rPr lang="en-US" sz="1900" kern="1200">
              <a:hlinkClick xmlns:r="http://schemas.openxmlformats.org/officeDocument/2006/relationships" r:id="rId1"/>
            </a:rPr>
            <a:t>GS 143-135.25 </a:t>
          </a:r>
          <a:r>
            <a:rPr lang="en-US" sz="1900" kern="1200"/>
            <a:t>established the State Building Commission as the successor to the previous Capital Building Authority. </a:t>
          </a:r>
        </a:p>
      </dsp:txBody>
      <dsp:txXfrm rot="5400000">
        <a:off x="4731" y="1154584"/>
        <a:ext cx="2195972" cy="3463756"/>
      </dsp:txXfrm>
    </dsp:sp>
    <dsp:sp modelId="{6B0C5419-9C73-496C-B73A-39BF9C2E68F9}">
      <dsp:nvSpPr>
        <dsp:cNvPr id="0" name=""/>
        <dsp:cNvSpPr/>
      </dsp:nvSpPr>
      <dsp:spPr>
        <a:xfrm rot="16200000">
          <a:off x="576923" y="1788476"/>
          <a:ext cx="5772926" cy="2195972"/>
        </a:xfrm>
        <a:prstGeom prst="flowChartManualOperation">
          <a:avLst/>
        </a:prstGeom>
        <a:gradFill rotWithShape="0">
          <a:gsLst>
            <a:gs pos="0">
              <a:schemeClr val="accent3">
                <a:hueOff val="1100781"/>
                <a:satOff val="1117"/>
                <a:lumOff val="686"/>
                <a:alphaOff val="0"/>
                <a:tint val="96000"/>
                <a:lumMod val="104000"/>
              </a:schemeClr>
            </a:gs>
            <a:gs pos="100000">
              <a:schemeClr val="accent3">
                <a:hueOff val="1100781"/>
                <a:satOff val="1117"/>
                <a:lumOff val="686"/>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919" bIns="0" numCol="1" spcCol="1270" anchor="ctr" anchorCtr="0">
          <a:noAutofit/>
        </a:bodyPr>
        <a:lstStyle/>
        <a:p>
          <a:pPr marL="0" lvl="0" indent="0" algn="ctr" defTabSz="844550">
            <a:lnSpc>
              <a:spcPct val="90000"/>
            </a:lnSpc>
            <a:spcBef>
              <a:spcPct val="0"/>
            </a:spcBef>
            <a:spcAft>
              <a:spcPct val="35000"/>
            </a:spcAft>
            <a:buNone/>
          </a:pPr>
          <a:r>
            <a:rPr lang="en-US" sz="1900" kern="1200" dirty="0"/>
            <a:t>Nine members are appointed by the Governor and the General Assembly, representing owners, designers, contractors, local governments and the public. </a:t>
          </a:r>
        </a:p>
      </dsp:txBody>
      <dsp:txXfrm rot="5400000">
        <a:off x="2365400" y="1154584"/>
        <a:ext cx="2195972" cy="3463756"/>
      </dsp:txXfrm>
    </dsp:sp>
    <dsp:sp modelId="{FCEE73B3-BBF2-4EE6-8410-9F1705741F59}">
      <dsp:nvSpPr>
        <dsp:cNvPr id="0" name=""/>
        <dsp:cNvSpPr/>
      </dsp:nvSpPr>
      <dsp:spPr>
        <a:xfrm rot="16200000">
          <a:off x="2937594" y="1788476"/>
          <a:ext cx="5772926" cy="2195972"/>
        </a:xfrm>
        <a:prstGeom prst="flowChartManualOperation">
          <a:avLst/>
        </a:prstGeom>
        <a:gradFill rotWithShape="0">
          <a:gsLst>
            <a:gs pos="0">
              <a:schemeClr val="accent3">
                <a:hueOff val="2201563"/>
                <a:satOff val="2234"/>
                <a:lumOff val="1373"/>
                <a:alphaOff val="0"/>
                <a:tint val="96000"/>
                <a:lumMod val="104000"/>
              </a:schemeClr>
            </a:gs>
            <a:gs pos="100000">
              <a:schemeClr val="accent3">
                <a:hueOff val="2201563"/>
                <a:satOff val="2234"/>
                <a:lumOff val="137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919" bIns="0" numCol="1" spcCol="1270" anchor="ctr" anchorCtr="0">
          <a:noAutofit/>
        </a:bodyPr>
        <a:lstStyle/>
        <a:p>
          <a:pPr marL="0" lvl="0" indent="0" algn="ctr" defTabSz="844550">
            <a:lnSpc>
              <a:spcPct val="90000"/>
            </a:lnSpc>
            <a:spcBef>
              <a:spcPct val="0"/>
            </a:spcBef>
            <a:spcAft>
              <a:spcPct val="35000"/>
            </a:spcAft>
            <a:buNone/>
          </a:pPr>
          <a:r>
            <a:rPr lang="en-US" sz="1900" kern="1200"/>
            <a:t>Members serve three-year terms with each member limited to two consecutive terms. </a:t>
          </a:r>
        </a:p>
      </dsp:txBody>
      <dsp:txXfrm rot="5400000">
        <a:off x="4726071" y="1154584"/>
        <a:ext cx="2195972" cy="3463756"/>
      </dsp:txXfrm>
    </dsp:sp>
    <dsp:sp modelId="{6233CB27-FD5C-4F5D-BC64-1A7BF8A7EBA7}">
      <dsp:nvSpPr>
        <dsp:cNvPr id="0" name=""/>
        <dsp:cNvSpPr/>
      </dsp:nvSpPr>
      <dsp:spPr>
        <a:xfrm rot="16200000">
          <a:off x="5298264" y="1788476"/>
          <a:ext cx="5772926" cy="2195972"/>
        </a:xfrm>
        <a:prstGeom prst="flowChartManualOperation">
          <a:avLst/>
        </a:prstGeom>
        <a:gradFill rotWithShape="0">
          <a:gsLst>
            <a:gs pos="0">
              <a:schemeClr val="accent3">
                <a:hueOff val="3302344"/>
                <a:satOff val="3351"/>
                <a:lumOff val="2059"/>
                <a:alphaOff val="0"/>
                <a:tint val="96000"/>
                <a:lumMod val="104000"/>
              </a:schemeClr>
            </a:gs>
            <a:gs pos="100000">
              <a:schemeClr val="accent3">
                <a:hueOff val="3302344"/>
                <a:satOff val="3351"/>
                <a:lumOff val="205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919" bIns="0" numCol="1" spcCol="1270" anchor="ctr" anchorCtr="0">
          <a:noAutofit/>
        </a:bodyPr>
        <a:lstStyle/>
        <a:p>
          <a:pPr marL="0" lvl="0" indent="0" algn="ctr" defTabSz="844550">
            <a:lnSpc>
              <a:spcPct val="90000"/>
            </a:lnSpc>
            <a:spcBef>
              <a:spcPct val="0"/>
            </a:spcBef>
            <a:spcAft>
              <a:spcPct val="35000"/>
            </a:spcAft>
            <a:buNone/>
          </a:pPr>
          <a:r>
            <a:rPr lang="en-US" sz="1900" kern="1200"/>
            <a:t>The Commission is only required to meet four times annually but, typically, meets monthly in the State Construction Office. </a:t>
          </a:r>
        </a:p>
      </dsp:txBody>
      <dsp:txXfrm rot="5400000">
        <a:off x="7086741" y="1154584"/>
        <a:ext cx="2195972" cy="3463756"/>
      </dsp:txXfrm>
    </dsp:sp>
    <dsp:sp modelId="{B75197D1-12D8-492A-A289-F7B4B07F4280}">
      <dsp:nvSpPr>
        <dsp:cNvPr id="0" name=""/>
        <dsp:cNvSpPr/>
      </dsp:nvSpPr>
      <dsp:spPr>
        <a:xfrm rot="16200000">
          <a:off x="7736913" y="1710497"/>
          <a:ext cx="5772926" cy="2351930"/>
        </a:xfrm>
        <a:prstGeom prst="flowChartManualOperation">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0650" tIns="0" rIns="121919" bIns="0" numCol="1" spcCol="1270" anchor="ctr" anchorCtr="0">
          <a:noAutofit/>
        </a:bodyPr>
        <a:lstStyle/>
        <a:p>
          <a:pPr marL="0" lvl="0" indent="0" algn="ctr" defTabSz="844550">
            <a:lnSpc>
              <a:spcPct val="90000"/>
            </a:lnSpc>
            <a:spcBef>
              <a:spcPct val="0"/>
            </a:spcBef>
            <a:spcAft>
              <a:spcPct val="35000"/>
            </a:spcAft>
            <a:buNone/>
          </a:pPr>
          <a:r>
            <a:rPr lang="en-US" sz="1900" kern="1200" dirty="0"/>
            <a:t>The State Construction Office and State Building Commission Rules are in </a:t>
          </a:r>
          <a:r>
            <a:rPr lang="en-US" sz="1900" kern="1200" dirty="0">
              <a:hlinkClick xmlns:r="http://schemas.openxmlformats.org/officeDocument/2006/relationships" r:id="rId2"/>
            </a:rPr>
            <a:t>North Carolina Administrative Code (NCAC) 30 </a:t>
          </a:r>
          <a:r>
            <a:rPr lang="en-US" sz="1900" kern="1200" dirty="0"/>
            <a:t>of the </a:t>
          </a:r>
          <a:r>
            <a:rPr lang="en-US" sz="1900" kern="1200" dirty="0">
              <a:hlinkClick xmlns:r="http://schemas.openxmlformats.org/officeDocument/2006/relationships" r:id="rId2"/>
            </a:rPr>
            <a:t>NC Administrative Code </a:t>
          </a:r>
          <a:endParaRPr lang="en-US" sz="1900" kern="1200" dirty="0"/>
        </a:p>
      </dsp:txBody>
      <dsp:txXfrm rot="5400000">
        <a:off x="9447411" y="1154584"/>
        <a:ext cx="2351930" cy="3463756"/>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41BF9F-9568-4C7D-9DB6-4A3C0C4083F4}">
      <dsp:nvSpPr>
        <dsp:cNvPr id="0" name=""/>
        <dsp:cNvSpPr/>
      </dsp:nvSpPr>
      <dsp:spPr>
        <a:xfrm>
          <a:off x="0" y="1170042"/>
          <a:ext cx="1051560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a:t>Section 106 </a:t>
          </a:r>
        </a:p>
      </dsp:txBody>
      <dsp:txXfrm>
        <a:off x="76105" y="1246147"/>
        <a:ext cx="10363390" cy="1406815"/>
      </dsp:txXfrm>
    </dsp:sp>
    <dsp:sp modelId="{3487F5A5-3948-49CA-AE64-3EFB14393607}">
      <dsp:nvSpPr>
        <dsp:cNvPr id="0" name=""/>
        <dsp:cNvSpPr/>
      </dsp:nvSpPr>
      <dsp:spPr>
        <a:xfrm>
          <a:off x="0" y="2916267"/>
          <a:ext cx="1051560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a:t>Forms and Guidelines</a:t>
          </a:r>
        </a:p>
      </dsp:txBody>
      <dsp:txXfrm>
        <a:off x="76105" y="2992372"/>
        <a:ext cx="10363390" cy="1406815"/>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88B56E-9B5F-46B1-B155-08778E3C0ACF}">
      <dsp:nvSpPr>
        <dsp:cNvPr id="0" name=""/>
        <dsp:cNvSpPr/>
      </dsp:nvSpPr>
      <dsp:spPr>
        <a:xfrm>
          <a:off x="5161" y="0"/>
          <a:ext cx="10560212" cy="5603358"/>
        </a:xfrm>
        <a:prstGeom prst="roundRect">
          <a:avLst>
            <a:gd name="adj" fmla="val 10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36220" tIns="236220" rIns="236220" bIns="236220" numCol="1" spcCol="1270" anchor="ctr" anchorCtr="0">
          <a:noAutofit/>
        </a:bodyPr>
        <a:lstStyle/>
        <a:p>
          <a:pPr marL="0" lvl="0" indent="0" algn="ctr" defTabSz="2755900">
            <a:lnSpc>
              <a:spcPct val="90000"/>
            </a:lnSpc>
            <a:spcBef>
              <a:spcPct val="0"/>
            </a:spcBef>
            <a:spcAft>
              <a:spcPct val="35000"/>
            </a:spcAft>
            <a:buNone/>
          </a:pPr>
          <a:r>
            <a:rPr lang="en-US" sz="6200" kern="1200" dirty="0"/>
            <a:t>Forms and guidelines can be found on the State Construction website under </a:t>
          </a:r>
          <a:r>
            <a:rPr lang="en-US" sz="6200" kern="1200" dirty="0">
              <a:hlinkClick xmlns:r="http://schemas.openxmlformats.org/officeDocument/2006/relationships" r:id="rId1"/>
            </a:rPr>
            <a:t>Resources-Forms and Documents </a:t>
          </a:r>
          <a:endParaRPr lang="en-US" sz="6200" kern="1200" dirty="0"/>
        </a:p>
      </dsp:txBody>
      <dsp:txXfrm>
        <a:off x="169278" y="164117"/>
        <a:ext cx="10231978" cy="5275124"/>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A01281-B92D-482F-9BBA-31BBC974B79D}">
      <dsp:nvSpPr>
        <dsp:cNvPr id="0" name=""/>
        <dsp:cNvSpPr/>
      </dsp:nvSpPr>
      <dsp:spPr>
        <a:xfrm>
          <a:off x="815650" y="0"/>
          <a:ext cx="9244034" cy="5390707"/>
        </a:xfrm>
        <a:prstGeom prst="rightArrow">
          <a:avLst/>
        </a:prstGeom>
        <a:gradFill rotWithShape="0">
          <a:gsLst>
            <a:gs pos="0">
              <a:schemeClr val="accent1">
                <a:tint val="40000"/>
                <a:hueOff val="0"/>
                <a:satOff val="0"/>
                <a:lumOff val="0"/>
                <a:alphaOff val="0"/>
                <a:tint val="96000"/>
                <a:lumMod val="104000"/>
              </a:schemeClr>
            </a:gs>
            <a:gs pos="100000">
              <a:schemeClr val="accent1">
                <a:tint val="40000"/>
                <a:hueOff val="0"/>
                <a:satOff val="0"/>
                <a:lumOff val="0"/>
                <a:alphaOff val="0"/>
                <a:shade val="84000"/>
                <a:lumMod val="84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D6A87B23-A0FA-4B3D-A058-C51829F4A69A}">
      <dsp:nvSpPr>
        <dsp:cNvPr id="0" name=""/>
        <dsp:cNvSpPr/>
      </dsp:nvSpPr>
      <dsp:spPr>
        <a:xfrm>
          <a:off x="852954" y="1617212"/>
          <a:ext cx="4452090" cy="2156282"/>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8590" tIns="148590" rIns="148590" bIns="148590" numCol="1" spcCol="1270" anchor="ctr" anchorCtr="0">
          <a:noAutofit/>
        </a:bodyPr>
        <a:lstStyle/>
        <a:p>
          <a:pPr marL="0" lvl="0" indent="0" algn="ctr" defTabSz="1733550">
            <a:lnSpc>
              <a:spcPct val="90000"/>
            </a:lnSpc>
            <a:spcBef>
              <a:spcPct val="0"/>
            </a:spcBef>
            <a:spcAft>
              <a:spcPct val="35000"/>
            </a:spcAft>
            <a:buNone/>
          </a:pPr>
          <a:r>
            <a:rPr lang="en-US" sz="3900" b="1" kern="1200"/>
            <a:t>CHAPTER 200 </a:t>
          </a:r>
          <a:endParaRPr lang="en-US" sz="3900" kern="1200"/>
        </a:p>
      </dsp:txBody>
      <dsp:txXfrm>
        <a:off x="958215" y="1722473"/>
        <a:ext cx="4241568" cy="1945760"/>
      </dsp:txXfrm>
    </dsp:sp>
    <dsp:sp modelId="{307328FA-E836-499B-82A1-326D591E4EFF}">
      <dsp:nvSpPr>
        <dsp:cNvPr id="0" name=""/>
        <dsp:cNvSpPr/>
      </dsp:nvSpPr>
      <dsp:spPr>
        <a:xfrm>
          <a:off x="5570290" y="1617212"/>
          <a:ext cx="4452090" cy="2156282"/>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8590" tIns="148590" rIns="148590" bIns="148590" numCol="1" spcCol="1270" anchor="ctr" anchorCtr="0">
          <a:noAutofit/>
        </a:bodyPr>
        <a:lstStyle/>
        <a:p>
          <a:pPr marL="0" lvl="0" indent="0" algn="ctr" defTabSz="1733550">
            <a:lnSpc>
              <a:spcPct val="90000"/>
            </a:lnSpc>
            <a:spcBef>
              <a:spcPct val="0"/>
            </a:spcBef>
            <a:spcAft>
              <a:spcPct val="35000"/>
            </a:spcAft>
            <a:buNone/>
          </a:pPr>
          <a:r>
            <a:rPr lang="en-US" sz="3900" b="1" kern="1200"/>
            <a:t>Agencies and Institution Capital Projects </a:t>
          </a:r>
          <a:endParaRPr lang="en-US" sz="3900" kern="1200"/>
        </a:p>
      </dsp:txBody>
      <dsp:txXfrm>
        <a:off x="5675551" y="1722473"/>
        <a:ext cx="4241568" cy="1945760"/>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79E335-D529-4AD5-ACB0-7295BD1C30D9}">
      <dsp:nvSpPr>
        <dsp:cNvPr id="0" name=""/>
        <dsp:cNvSpPr/>
      </dsp:nvSpPr>
      <dsp:spPr>
        <a:xfrm>
          <a:off x="0" y="1074349"/>
          <a:ext cx="1051560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201 </a:t>
          </a:r>
          <a:endParaRPr lang="en-US" sz="6500" kern="1200"/>
        </a:p>
      </dsp:txBody>
      <dsp:txXfrm>
        <a:off x="76105" y="1150454"/>
        <a:ext cx="10363390" cy="1406815"/>
      </dsp:txXfrm>
    </dsp:sp>
    <dsp:sp modelId="{0755EA99-862E-43C4-8A38-B44D95F0822C}">
      <dsp:nvSpPr>
        <dsp:cNvPr id="0" name=""/>
        <dsp:cNvSpPr/>
      </dsp:nvSpPr>
      <dsp:spPr>
        <a:xfrm>
          <a:off x="0" y="2820574"/>
          <a:ext cx="10515600" cy="155902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Definitions </a:t>
          </a:r>
          <a:endParaRPr lang="en-US" sz="6500" kern="1200"/>
        </a:p>
      </dsp:txBody>
      <dsp:txXfrm>
        <a:off x="76105" y="2896679"/>
        <a:ext cx="10363390" cy="1406815"/>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EF4BC5-4599-4BF6-9042-307510D6C9C0}">
      <dsp:nvSpPr>
        <dsp:cNvPr id="0" name=""/>
        <dsp:cNvSpPr/>
      </dsp:nvSpPr>
      <dsp:spPr>
        <a:xfrm>
          <a:off x="0" y="0"/>
          <a:ext cx="9027107" cy="1312776"/>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a:t>Capital Improvements</a:t>
          </a:r>
        </a:p>
      </dsp:txBody>
      <dsp:txXfrm>
        <a:off x="38450" y="38450"/>
        <a:ext cx="7499589" cy="1235876"/>
      </dsp:txXfrm>
    </dsp:sp>
    <dsp:sp modelId="{5CB76447-8639-428C-8890-217BBAD6A98E}">
      <dsp:nvSpPr>
        <dsp:cNvPr id="0" name=""/>
        <dsp:cNvSpPr/>
      </dsp:nvSpPr>
      <dsp:spPr>
        <a:xfrm>
          <a:off x="756020" y="1551463"/>
          <a:ext cx="9027107" cy="1312776"/>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a:t>State Buildings</a:t>
          </a:r>
        </a:p>
      </dsp:txBody>
      <dsp:txXfrm>
        <a:off x="794470" y="1589913"/>
        <a:ext cx="7340882" cy="1235876"/>
      </dsp:txXfrm>
    </dsp:sp>
    <dsp:sp modelId="{8D039AE8-E2B5-4230-B2D2-479CB08A6FAC}">
      <dsp:nvSpPr>
        <dsp:cNvPr id="0" name=""/>
        <dsp:cNvSpPr/>
      </dsp:nvSpPr>
      <dsp:spPr>
        <a:xfrm>
          <a:off x="1500756" y="3102926"/>
          <a:ext cx="9027107" cy="1312776"/>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a:t>Capital Projects Funds</a:t>
          </a:r>
        </a:p>
      </dsp:txBody>
      <dsp:txXfrm>
        <a:off x="1539206" y="3141376"/>
        <a:ext cx="7352166" cy="1235876"/>
      </dsp:txXfrm>
    </dsp:sp>
    <dsp:sp modelId="{23C392D0-F802-4917-9A8C-BE8E900ACF4E}">
      <dsp:nvSpPr>
        <dsp:cNvPr id="0" name=""/>
        <dsp:cNvSpPr/>
      </dsp:nvSpPr>
      <dsp:spPr>
        <a:xfrm>
          <a:off x="2256776" y="4654389"/>
          <a:ext cx="9027107" cy="1312776"/>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a:t>Capital Projects Coordinator</a:t>
          </a:r>
        </a:p>
      </dsp:txBody>
      <dsp:txXfrm>
        <a:off x="2295226" y="4692839"/>
        <a:ext cx="7340882" cy="1235876"/>
      </dsp:txXfrm>
    </dsp:sp>
    <dsp:sp modelId="{92667C7F-4B7B-4012-BE35-D5BE2D61D23D}">
      <dsp:nvSpPr>
        <dsp:cNvPr id="0" name=""/>
        <dsp:cNvSpPr/>
      </dsp:nvSpPr>
      <dsp:spPr>
        <a:xfrm>
          <a:off x="8173802" y="1005467"/>
          <a:ext cx="853304" cy="853304"/>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8365795" y="1005467"/>
        <a:ext cx="469318" cy="642111"/>
      </dsp:txXfrm>
    </dsp:sp>
    <dsp:sp modelId="{1234F86F-A6AA-4E64-A760-FD57919A63FE}">
      <dsp:nvSpPr>
        <dsp:cNvPr id="0" name=""/>
        <dsp:cNvSpPr/>
      </dsp:nvSpPr>
      <dsp:spPr>
        <a:xfrm>
          <a:off x="8929822" y="2556930"/>
          <a:ext cx="853304" cy="853304"/>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9121815" y="2556930"/>
        <a:ext cx="469318" cy="642111"/>
      </dsp:txXfrm>
    </dsp:sp>
    <dsp:sp modelId="{BF9C4AF3-B82A-4F0C-996D-29CD29AFF25C}">
      <dsp:nvSpPr>
        <dsp:cNvPr id="0" name=""/>
        <dsp:cNvSpPr/>
      </dsp:nvSpPr>
      <dsp:spPr>
        <a:xfrm>
          <a:off x="9674559" y="4108393"/>
          <a:ext cx="853304" cy="853304"/>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9866552" y="4108393"/>
        <a:ext cx="469318" cy="642111"/>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64AEDB-0E07-4210-9EB7-DE98D721C384}">
      <dsp:nvSpPr>
        <dsp:cNvPr id="0" name=""/>
        <dsp:cNvSpPr/>
      </dsp:nvSpPr>
      <dsp:spPr>
        <a:xfrm>
          <a:off x="0" y="7343"/>
          <a:ext cx="10515600" cy="2542410"/>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3840" tIns="243840" rIns="243840" bIns="243840" numCol="1" spcCol="1270" anchor="ctr" anchorCtr="0">
          <a:noAutofit/>
        </a:bodyPr>
        <a:lstStyle/>
        <a:p>
          <a:pPr marL="0" lvl="0" indent="0" algn="ctr" defTabSz="2844800">
            <a:lnSpc>
              <a:spcPct val="90000"/>
            </a:lnSpc>
            <a:spcBef>
              <a:spcPct val="0"/>
            </a:spcBef>
            <a:spcAft>
              <a:spcPct val="35000"/>
            </a:spcAft>
            <a:buNone/>
          </a:pPr>
          <a:r>
            <a:rPr lang="en-US" sz="6400" b="1" kern="1200"/>
            <a:t>Section 202 </a:t>
          </a:r>
          <a:endParaRPr lang="en-US" sz="6400" kern="1200"/>
        </a:p>
      </dsp:txBody>
      <dsp:txXfrm>
        <a:off x="124110" y="131453"/>
        <a:ext cx="10267380" cy="2294190"/>
      </dsp:txXfrm>
    </dsp:sp>
    <dsp:sp modelId="{9102AD7C-114D-47A4-82CA-0E6DE97D5075}">
      <dsp:nvSpPr>
        <dsp:cNvPr id="0" name=""/>
        <dsp:cNvSpPr/>
      </dsp:nvSpPr>
      <dsp:spPr>
        <a:xfrm>
          <a:off x="0" y="2734074"/>
          <a:ext cx="10515600" cy="2542410"/>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3840" tIns="243840" rIns="243840" bIns="243840" numCol="1" spcCol="1270" anchor="ctr" anchorCtr="0">
          <a:noAutofit/>
        </a:bodyPr>
        <a:lstStyle/>
        <a:p>
          <a:pPr marL="0" lvl="0" indent="0" algn="ctr" defTabSz="2844800">
            <a:lnSpc>
              <a:spcPct val="90000"/>
            </a:lnSpc>
            <a:spcBef>
              <a:spcPct val="0"/>
            </a:spcBef>
            <a:spcAft>
              <a:spcPct val="35000"/>
            </a:spcAft>
            <a:buNone/>
          </a:pPr>
          <a:r>
            <a:rPr lang="en-US" sz="6400" b="1" kern="1200" dirty="0"/>
            <a:t>Responsibilities of Owning Agencies </a:t>
          </a:r>
          <a:endParaRPr lang="en-US" sz="6400" kern="1200" dirty="0"/>
        </a:p>
      </dsp:txBody>
      <dsp:txXfrm>
        <a:off x="124110" y="2858184"/>
        <a:ext cx="10267380" cy="2294190"/>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025233-F807-4D4B-85AD-16D46FF29B95}">
      <dsp:nvSpPr>
        <dsp:cNvPr id="0" name=""/>
        <dsp:cNvSpPr/>
      </dsp:nvSpPr>
      <dsp:spPr>
        <a:xfrm>
          <a:off x="0" y="59282"/>
          <a:ext cx="10906812" cy="74353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a:t>Appointment of Capital Project Coordinator (CPC)</a:t>
          </a:r>
        </a:p>
      </dsp:txBody>
      <dsp:txXfrm>
        <a:off x="36296" y="95578"/>
        <a:ext cx="10834220" cy="670943"/>
      </dsp:txXfrm>
    </dsp:sp>
    <dsp:sp modelId="{EA4ECFF6-AFA0-4705-9418-A78574853D65}">
      <dsp:nvSpPr>
        <dsp:cNvPr id="0" name=""/>
        <dsp:cNvSpPr/>
      </dsp:nvSpPr>
      <dsp:spPr>
        <a:xfrm>
          <a:off x="0" y="892097"/>
          <a:ext cx="10906812" cy="74353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a:t>Establishment of Needs, Scope and Budget</a:t>
          </a:r>
        </a:p>
      </dsp:txBody>
      <dsp:txXfrm>
        <a:off x="36296" y="928393"/>
        <a:ext cx="10834220" cy="670943"/>
      </dsp:txXfrm>
    </dsp:sp>
    <dsp:sp modelId="{1880C2CF-E2DA-45F1-BC0A-579D940B69F8}">
      <dsp:nvSpPr>
        <dsp:cNvPr id="0" name=""/>
        <dsp:cNvSpPr/>
      </dsp:nvSpPr>
      <dsp:spPr>
        <a:xfrm>
          <a:off x="0" y="1724912"/>
          <a:ext cx="10906812" cy="74353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dirty="0"/>
            <a:t>Capital Project Requests</a:t>
          </a:r>
        </a:p>
      </dsp:txBody>
      <dsp:txXfrm>
        <a:off x="36296" y="1761208"/>
        <a:ext cx="10834220" cy="670943"/>
      </dsp:txXfrm>
    </dsp:sp>
    <dsp:sp modelId="{FE66DDC2-18DE-40B8-BFF5-FF2EC8EF1726}">
      <dsp:nvSpPr>
        <dsp:cNvPr id="0" name=""/>
        <dsp:cNvSpPr/>
      </dsp:nvSpPr>
      <dsp:spPr>
        <a:xfrm>
          <a:off x="0" y="2468447"/>
          <a:ext cx="10906812" cy="21176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6291" tIns="39370" rIns="220472" bIns="39370" numCol="1" spcCol="1270" anchor="t" anchorCtr="0">
          <a:noAutofit/>
        </a:bodyPr>
        <a:lstStyle/>
        <a:p>
          <a:pPr marL="228600" lvl="1" indent="-228600" algn="l" defTabSz="1066800">
            <a:lnSpc>
              <a:spcPct val="90000"/>
            </a:lnSpc>
            <a:spcBef>
              <a:spcPct val="0"/>
            </a:spcBef>
            <a:spcAft>
              <a:spcPct val="20000"/>
            </a:spcAft>
            <a:buChar char="•"/>
          </a:pPr>
          <a:r>
            <a:rPr lang="en-US" sz="2400" kern="1200"/>
            <a:t>Appropriations/Bonds</a:t>
          </a:r>
        </a:p>
        <a:p>
          <a:pPr marL="228600" lvl="1" indent="-228600" algn="l" defTabSz="1066800">
            <a:lnSpc>
              <a:spcPct val="90000"/>
            </a:lnSpc>
            <a:spcBef>
              <a:spcPct val="0"/>
            </a:spcBef>
            <a:spcAft>
              <a:spcPct val="20000"/>
            </a:spcAft>
            <a:buChar char="•"/>
          </a:pPr>
          <a:r>
            <a:rPr lang="en-US" sz="2400" kern="1200"/>
            <a:t>COPS</a:t>
          </a:r>
        </a:p>
        <a:p>
          <a:pPr marL="228600" lvl="1" indent="-228600" algn="l" defTabSz="1066800">
            <a:lnSpc>
              <a:spcPct val="90000"/>
            </a:lnSpc>
            <a:spcBef>
              <a:spcPct val="0"/>
            </a:spcBef>
            <a:spcAft>
              <a:spcPct val="20000"/>
            </a:spcAft>
            <a:buChar char="•"/>
          </a:pPr>
          <a:r>
            <a:rPr lang="en-US" sz="2400" kern="1200"/>
            <a:t>Repairs and Renovations</a:t>
          </a:r>
        </a:p>
        <a:p>
          <a:pPr marL="228600" lvl="1" indent="-228600" algn="l" defTabSz="1066800">
            <a:lnSpc>
              <a:spcPct val="90000"/>
            </a:lnSpc>
            <a:spcBef>
              <a:spcPct val="0"/>
            </a:spcBef>
            <a:spcAft>
              <a:spcPct val="20000"/>
            </a:spcAft>
            <a:buChar char="•"/>
          </a:pPr>
          <a:r>
            <a:rPr lang="en-US" sz="2400" kern="1200"/>
            <a:t>Self Liquidating</a:t>
          </a:r>
        </a:p>
        <a:p>
          <a:pPr marL="228600" lvl="1" indent="-228600" algn="l" defTabSz="1066800">
            <a:lnSpc>
              <a:spcPct val="90000"/>
            </a:lnSpc>
            <a:spcBef>
              <a:spcPct val="0"/>
            </a:spcBef>
            <a:spcAft>
              <a:spcPct val="20000"/>
            </a:spcAft>
            <a:buChar char="•"/>
          </a:pPr>
          <a:r>
            <a:rPr lang="en-US" sz="2400" kern="1200"/>
            <a:t>Other Non-Appropriated</a:t>
          </a:r>
        </a:p>
      </dsp:txBody>
      <dsp:txXfrm>
        <a:off x="0" y="2468447"/>
        <a:ext cx="10906812" cy="2117610"/>
      </dsp:txXfrm>
    </dsp:sp>
    <dsp:sp modelId="{FD8B3758-128F-4A69-B4BB-8C694AD4659E}">
      <dsp:nvSpPr>
        <dsp:cNvPr id="0" name=""/>
        <dsp:cNvSpPr/>
      </dsp:nvSpPr>
      <dsp:spPr>
        <a:xfrm>
          <a:off x="0" y="4586057"/>
          <a:ext cx="10906812" cy="74353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a:t>Certification of Form OC-25 (Cost Estimate)</a:t>
          </a:r>
        </a:p>
      </dsp:txBody>
      <dsp:txXfrm>
        <a:off x="36296" y="4622353"/>
        <a:ext cx="10834220" cy="670943"/>
      </dsp:txXfrm>
    </dsp:sp>
    <dsp:sp modelId="{2A795409-71D2-4086-837D-39366F1BF0E7}">
      <dsp:nvSpPr>
        <dsp:cNvPr id="0" name=""/>
        <dsp:cNvSpPr/>
      </dsp:nvSpPr>
      <dsp:spPr>
        <a:xfrm>
          <a:off x="0" y="5418872"/>
          <a:ext cx="10906812" cy="74353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kern="1200"/>
            <a:t>Owner Responsibility for Design and Construction</a:t>
          </a:r>
        </a:p>
      </dsp:txBody>
      <dsp:txXfrm>
        <a:off x="36296" y="5455168"/>
        <a:ext cx="10834220" cy="670943"/>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80B3A2-AA58-43D0-996B-1A10E1F05D15}">
      <dsp:nvSpPr>
        <dsp:cNvPr id="0" name=""/>
        <dsp:cNvSpPr/>
      </dsp:nvSpPr>
      <dsp:spPr>
        <a:xfrm>
          <a:off x="0" y="856381"/>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203 </a:t>
          </a:r>
          <a:endParaRPr lang="en-US" sz="6500" kern="1200"/>
        </a:p>
      </dsp:txBody>
      <dsp:txXfrm>
        <a:off x="76105" y="932486"/>
        <a:ext cx="10363390" cy="1406815"/>
      </dsp:txXfrm>
    </dsp:sp>
    <dsp:sp modelId="{3343E254-5347-4333-A647-7EDC0C774433}">
      <dsp:nvSpPr>
        <dsp:cNvPr id="0" name=""/>
        <dsp:cNvSpPr/>
      </dsp:nvSpPr>
      <dsp:spPr>
        <a:xfrm>
          <a:off x="0" y="2602607"/>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Emergency Projects</a:t>
          </a:r>
          <a:endParaRPr lang="en-US" sz="6500" kern="1200"/>
        </a:p>
      </dsp:txBody>
      <dsp:txXfrm>
        <a:off x="76105" y="2678712"/>
        <a:ext cx="10363390" cy="1406815"/>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32F8BC1-EE08-4185-BD5F-F68AFE319989}">
      <dsp:nvSpPr>
        <dsp:cNvPr id="0" name=""/>
        <dsp:cNvSpPr/>
      </dsp:nvSpPr>
      <dsp:spPr>
        <a:xfrm>
          <a:off x="0" y="0"/>
          <a:ext cx="11153775" cy="6181725"/>
        </a:xfrm>
        <a:prstGeom prst="roundRect">
          <a:avLst>
            <a:gd name="adj" fmla="val 8500"/>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3820" tIns="83820" rIns="83820" bIns="4797705" numCol="1" spcCol="1270" anchor="t" anchorCtr="0">
          <a:noAutofit/>
        </a:bodyPr>
        <a:lstStyle/>
        <a:p>
          <a:pPr marL="0" lvl="0" indent="0" algn="l" defTabSz="977900">
            <a:lnSpc>
              <a:spcPct val="90000"/>
            </a:lnSpc>
            <a:spcBef>
              <a:spcPct val="0"/>
            </a:spcBef>
            <a:spcAft>
              <a:spcPct val="35000"/>
            </a:spcAft>
            <a:buNone/>
          </a:pPr>
          <a:r>
            <a:rPr lang="en-US" sz="2200" kern="1200"/>
            <a:t>Emergency situations are addressed in Administrative </a:t>
          </a:r>
          <a:r>
            <a:rPr lang="en-US" sz="2200" kern="1200">
              <a:hlinkClick xmlns:r="http://schemas.openxmlformats.org/officeDocument/2006/relationships" r:id="rId1"/>
            </a:rPr>
            <a:t>Code NCAC 30D.0302(e) </a:t>
          </a:r>
          <a:r>
            <a:rPr lang="en-US" sz="2200" kern="1200"/>
            <a:t>for Special Procedures for Emergency Projects and reads as follows: </a:t>
          </a:r>
          <a:br>
            <a:rPr lang="en-US" sz="2200" kern="1200"/>
          </a:br>
          <a:endParaRPr lang="en-US" sz="2200" kern="1200"/>
        </a:p>
      </dsp:txBody>
      <dsp:txXfrm>
        <a:off x="153898" y="153898"/>
        <a:ext cx="10845979" cy="5873929"/>
      </dsp:txXfrm>
    </dsp:sp>
    <dsp:sp modelId="{036FA815-0D3B-47CE-BD79-E3460DB185C3}">
      <dsp:nvSpPr>
        <dsp:cNvPr id="0" name=""/>
        <dsp:cNvSpPr/>
      </dsp:nvSpPr>
      <dsp:spPr>
        <a:xfrm>
          <a:off x="278844" y="1545431"/>
          <a:ext cx="10596086" cy="4327207"/>
        </a:xfrm>
        <a:prstGeom prst="roundRect">
          <a:avLst>
            <a:gd name="adj" fmla="val 10500"/>
          </a:avLst>
        </a:prstGeom>
        <a:solidFill>
          <a:schemeClr val="accent3">
            <a:hueOff val="4403125"/>
            <a:satOff val="4468"/>
            <a:lumOff val="2745"/>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3820" tIns="83820" rIns="83820" bIns="2747777" numCol="1" spcCol="1270" anchor="t" anchorCtr="0">
          <a:noAutofit/>
        </a:bodyPr>
        <a:lstStyle/>
        <a:p>
          <a:pPr marL="0" lvl="0" indent="0" algn="l" defTabSz="977900">
            <a:lnSpc>
              <a:spcPct val="90000"/>
            </a:lnSpc>
            <a:spcBef>
              <a:spcPct val="0"/>
            </a:spcBef>
            <a:spcAft>
              <a:spcPct val="35000"/>
            </a:spcAft>
            <a:buNone/>
          </a:pPr>
          <a:r>
            <a:rPr lang="en-US" sz="2200" i="1" kern="1200" dirty="0"/>
            <a:t>On occasion, emergency design or consultation services may be required for restoration or correction of a facility condition which by its nature poses a hazard to persons or property, or when an emergency exists. </a:t>
          </a:r>
          <a:endParaRPr lang="en-US" sz="2200" kern="1200" dirty="0"/>
        </a:p>
      </dsp:txBody>
      <dsp:txXfrm>
        <a:off x="411921" y="1678508"/>
        <a:ext cx="10329932" cy="4061053"/>
      </dsp:txXfrm>
    </dsp:sp>
    <dsp:sp modelId="{B81DE717-3957-4DC6-87B0-C24569CC9FF9}">
      <dsp:nvSpPr>
        <dsp:cNvPr id="0" name=""/>
        <dsp:cNvSpPr/>
      </dsp:nvSpPr>
      <dsp:spPr>
        <a:xfrm>
          <a:off x="543746" y="3492674"/>
          <a:ext cx="4988904" cy="1947243"/>
        </a:xfrm>
        <a:prstGeom prst="roundRect">
          <a:avLst>
            <a:gd name="adj" fmla="val 105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i="1" kern="1200"/>
            <a:t>Should this situation occur, in all likelihood there will not be sufficient time to follow the normal procedures described in this Rule. </a:t>
          </a:r>
          <a:endParaRPr lang="en-US" sz="1800" kern="1200"/>
        </a:p>
      </dsp:txBody>
      <dsp:txXfrm>
        <a:off x="603630" y="3552558"/>
        <a:ext cx="4869136" cy="1827475"/>
      </dsp:txXfrm>
    </dsp:sp>
    <dsp:sp modelId="{F682A731-D7C9-48C2-9F93-1E5B101B49F7}">
      <dsp:nvSpPr>
        <dsp:cNvPr id="0" name=""/>
        <dsp:cNvSpPr/>
      </dsp:nvSpPr>
      <dsp:spPr>
        <a:xfrm>
          <a:off x="5615568" y="3492674"/>
          <a:ext cx="4988904" cy="1947243"/>
        </a:xfrm>
        <a:prstGeom prst="roundRect">
          <a:avLst>
            <a:gd name="adj" fmla="val 105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i="1" kern="1200"/>
            <a:t>The Capital Projects Coordinator on these occasions may declare an emergency, notify the State Construction Office and then obtain the services of a designer or consultant for consultation or design of the corrective action. </a:t>
          </a:r>
          <a:endParaRPr lang="en-US" sz="1800" kern="1200"/>
        </a:p>
      </dsp:txBody>
      <dsp:txXfrm>
        <a:off x="5675452" y="3552558"/>
        <a:ext cx="4869136" cy="1827475"/>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55786DF-305C-48B4-BF9A-D59C82FB9AE4}">
      <dsp:nvSpPr>
        <dsp:cNvPr id="0" name=""/>
        <dsp:cNvSpPr/>
      </dsp:nvSpPr>
      <dsp:spPr>
        <a:xfrm rot="5400000">
          <a:off x="7139798" y="-3127081"/>
          <a:ext cx="594160" cy="6999415"/>
        </a:xfrm>
        <a:prstGeom prst="round2SameRect">
          <a:avLst/>
        </a:prstGeom>
        <a:solidFill>
          <a:schemeClr val="accent5">
            <a:tint val="40000"/>
            <a:alpha val="90000"/>
            <a:hueOff val="0"/>
            <a:satOff val="0"/>
            <a:lumOff val="0"/>
            <a:alphaOff val="0"/>
          </a:schemeClr>
        </a:solidFill>
        <a:ln w="9525" cap="rnd" cmpd="sng" algn="ctr">
          <a:solidFill>
            <a:schemeClr val="accent5">
              <a:tint val="40000"/>
              <a:alpha val="90000"/>
              <a:hueOff val="0"/>
              <a:satOff val="0"/>
              <a:lumOff val="0"/>
              <a:alphaOff val="0"/>
            </a:schemeClr>
          </a:solidFill>
          <a:prstDash val="solid"/>
        </a:ln>
        <a:effectLst/>
        <a:scene3d>
          <a:camera prst="orthographicFront"/>
          <a:lightRig rig="chilly" dir="t"/>
        </a:scene3d>
        <a:sp3d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06680" tIns="53340" rIns="106680" bIns="53340" numCol="1" spcCol="1270" anchor="ctr" anchorCtr="0">
          <a:noAutofit/>
        </a:bodyPr>
        <a:lstStyle/>
        <a:p>
          <a:pPr marL="285750" lvl="1" indent="-285750" algn="l" defTabSz="1244600">
            <a:lnSpc>
              <a:spcPct val="90000"/>
            </a:lnSpc>
            <a:spcBef>
              <a:spcPct val="0"/>
            </a:spcBef>
            <a:spcAft>
              <a:spcPct val="15000"/>
            </a:spcAft>
            <a:buChar char="•"/>
          </a:pPr>
          <a:r>
            <a:rPr lang="en-US" sz="2800" b="1" kern="1200" baseline="0">
              <a:latin typeface="+mn-lt"/>
              <a:ea typeface="Batang" panose="02030600000101010101" pitchFamily="18" charset="-127"/>
            </a:rPr>
            <a:t>Director of State Construction</a:t>
          </a:r>
          <a:endParaRPr lang="en-US" sz="2800" kern="1200">
            <a:latin typeface="+mn-lt"/>
            <a:ea typeface="Batang" panose="02030600000101010101" pitchFamily="18" charset="-127"/>
          </a:endParaRPr>
        </a:p>
      </dsp:txBody>
      <dsp:txXfrm rot="-5400000">
        <a:off x="3937171" y="104551"/>
        <a:ext cx="6970410" cy="536150"/>
      </dsp:txXfrm>
    </dsp:sp>
    <dsp:sp modelId="{C46E3E17-CAE4-496C-B752-542A5695FBAD}">
      <dsp:nvSpPr>
        <dsp:cNvPr id="0" name=""/>
        <dsp:cNvSpPr/>
      </dsp:nvSpPr>
      <dsp:spPr>
        <a:xfrm>
          <a:off x="0" y="1275"/>
          <a:ext cx="3937170" cy="742700"/>
        </a:xfrm>
        <a:prstGeom prst="roundRect">
          <a:avLst/>
        </a:prstGeom>
        <a:solidFill>
          <a:schemeClr val="accent5">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marL="0" lvl="0" indent="0" algn="ctr" defTabSz="1200150">
            <a:lnSpc>
              <a:spcPct val="90000"/>
            </a:lnSpc>
            <a:spcBef>
              <a:spcPct val="0"/>
            </a:spcBef>
            <a:spcAft>
              <a:spcPct val="35000"/>
            </a:spcAft>
            <a:buNone/>
          </a:pPr>
          <a:r>
            <a:rPr lang="en-US" sz="2700" b="1" kern="1200" dirty="0">
              <a:latin typeface="+mn-lt"/>
              <a:ea typeface="Batang" panose="02030600000101010101" pitchFamily="18" charset="-127"/>
            </a:rPr>
            <a:t>Latif Kaid, PE</a:t>
          </a:r>
          <a:endParaRPr lang="en-US" sz="2700" kern="1200" dirty="0">
            <a:latin typeface="+mn-lt"/>
            <a:ea typeface="Batang" panose="02030600000101010101" pitchFamily="18" charset="-127"/>
          </a:endParaRPr>
        </a:p>
      </dsp:txBody>
      <dsp:txXfrm>
        <a:off x="36256" y="37531"/>
        <a:ext cx="3864658" cy="670188"/>
      </dsp:txXfrm>
    </dsp:sp>
    <dsp:sp modelId="{5FBD3355-074C-4784-9499-BA0546E82CEA}">
      <dsp:nvSpPr>
        <dsp:cNvPr id="0" name=""/>
        <dsp:cNvSpPr/>
      </dsp:nvSpPr>
      <dsp:spPr>
        <a:xfrm rot="5400000">
          <a:off x="7139798" y="-2347246"/>
          <a:ext cx="594160" cy="6999415"/>
        </a:xfrm>
        <a:prstGeom prst="round2SameRect">
          <a:avLst/>
        </a:prstGeom>
        <a:solidFill>
          <a:schemeClr val="accent5">
            <a:tint val="40000"/>
            <a:alpha val="90000"/>
            <a:hueOff val="285910"/>
            <a:satOff val="2018"/>
            <a:lumOff val="136"/>
            <a:alphaOff val="0"/>
          </a:schemeClr>
        </a:solidFill>
        <a:ln w="9525" cap="rnd" cmpd="sng" algn="ctr">
          <a:solidFill>
            <a:schemeClr val="accent5">
              <a:tint val="40000"/>
              <a:alpha val="90000"/>
              <a:hueOff val="285910"/>
              <a:satOff val="2018"/>
              <a:lumOff val="136"/>
              <a:alphaOff val="0"/>
            </a:schemeClr>
          </a:solidFill>
          <a:prstDash val="solid"/>
        </a:ln>
        <a:effectLst/>
        <a:scene3d>
          <a:camera prst="orthographicFront"/>
          <a:lightRig rig="chilly" dir="t"/>
        </a:scene3d>
        <a:sp3d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06680" tIns="53340" rIns="106680" bIns="53340" numCol="1" spcCol="1270" anchor="ctr" anchorCtr="0">
          <a:noAutofit/>
        </a:bodyPr>
        <a:lstStyle/>
        <a:p>
          <a:pPr marL="285750" lvl="1" indent="-285750" algn="l" defTabSz="1244600">
            <a:lnSpc>
              <a:spcPct val="90000"/>
            </a:lnSpc>
            <a:spcBef>
              <a:spcPct val="0"/>
            </a:spcBef>
            <a:spcAft>
              <a:spcPct val="15000"/>
            </a:spcAft>
            <a:buChar char="•"/>
          </a:pPr>
          <a:r>
            <a:rPr lang="en-US" sz="2800" b="1" kern="1200" baseline="0">
              <a:latin typeface="+mn-lt"/>
              <a:ea typeface="Batang" panose="02030600000101010101" pitchFamily="18" charset="-127"/>
            </a:rPr>
            <a:t>Asst. Director of Construction Services</a:t>
          </a:r>
          <a:endParaRPr lang="en-US" sz="2800" kern="1200">
            <a:latin typeface="+mn-lt"/>
            <a:ea typeface="Batang" panose="02030600000101010101" pitchFamily="18" charset="-127"/>
          </a:endParaRPr>
        </a:p>
      </dsp:txBody>
      <dsp:txXfrm rot="-5400000">
        <a:off x="3937171" y="884386"/>
        <a:ext cx="6970410" cy="536150"/>
      </dsp:txXfrm>
    </dsp:sp>
    <dsp:sp modelId="{C2BC300D-4849-4BB2-B29B-70E6911747A0}">
      <dsp:nvSpPr>
        <dsp:cNvPr id="0" name=""/>
        <dsp:cNvSpPr/>
      </dsp:nvSpPr>
      <dsp:spPr>
        <a:xfrm>
          <a:off x="0" y="781110"/>
          <a:ext cx="3937170" cy="742700"/>
        </a:xfrm>
        <a:prstGeom prst="roundRect">
          <a:avLst/>
        </a:prstGeom>
        <a:solidFill>
          <a:schemeClr val="accent5">
            <a:hueOff val="275684"/>
            <a:satOff val="2891"/>
            <a:lumOff val="-235"/>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marL="0" lvl="0" indent="0" algn="ctr" defTabSz="1200150">
            <a:lnSpc>
              <a:spcPct val="90000"/>
            </a:lnSpc>
            <a:spcBef>
              <a:spcPct val="0"/>
            </a:spcBef>
            <a:spcAft>
              <a:spcPct val="35000"/>
            </a:spcAft>
            <a:buNone/>
          </a:pPr>
          <a:r>
            <a:rPr lang="en-US" sz="2700" b="1" kern="1200" dirty="0">
              <a:latin typeface="+mn-lt"/>
              <a:ea typeface="Batang" panose="02030600000101010101" pitchFamily="18" charset="-127"/>
            </a:rPr>
            <a:t>Victor Stephenson, PE</a:t>
          </a:r>
          <a:endParaRPr lang="en-US" sz="2700" kern="1200" dirty="0">
            <a:latin typeface="+mn-lt"/>
            <a:ea typeface="Batang" panose="02030600000101010101" pitchFamily="18" charset="-127"/>
          </a:endParaRPr>
        </a:p>
      </dsp:txBody>
      <dsp:txXfrm>
        <a:off x="36256" y="817366"/>
        <a:ext cx="3864658" cy="670188"/>
      </dsp:txXfrm>
    </dsp:sp>
    <dsp:sp modelId="{05F3655C-AFAA-4CD1-AA7E-A8DB00F0FBBF}">
      <dsp:nvSpPr>
        <dsp:cNvPr id="0" name=""/>
        <dsp:cNvSpPr/>
      </dsp:nvSpPr>
      <dsp:spPr>
        <a:xfrm rot="5400000">
          <a:off x="7139798" y="-1567411"/>
          <a:ext cx="594160" cy="6999415"/>
        </a:xfrm>
        <a:prstGeom prst="round2SameRect">
          <a:avLst/>
        </a:prstGeom>
        <a:solidFill>
          <a:schemeClr val="accent5">
            <a:tint val="40000"/>
            <a:alpha val="90000"/>
            <a:hueOff val="571821"/>
            <a:satOff val="4035"/>
            <a:lumOff val="271"/>
            <a:alphaOff val="0"/>
          </a:schemeClr>
        </a:solidFill>
        <a:ln w="9525" cap="rnd" cmpd="sng" algn="ctr">
          <a:solidFill>
            <a:schemeClr val="accent5">
              <a:tint val="40000"/>
              <a:alpha val="90000"/>
              <a:hueOff val="571821"/>
              <a:satOff val="4035"/>
              <a:lumOff val="271"/>
              <a:alphaOff val="0"/>
            </a:schemeClr>
          </a:solidFill>
          <a:prstDash val="solid"/>
        </a:ln>
        <a:effectLst/>
        <a:scene3d>
          <a:camera prst="orthographicFront"/>
          <a:lightRig rig="chilly" dir="t"/>
        </a:scene3d>
        <a:sp3d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06680" tIns="53340" rIns="106680" bIns="53340" numCol="1" spcCol="1270" anchor="ctr" anchorCtr="0">
          <a:noAutofit/>
        </a:bodyPr>
        <a:lstStyle/>
        <a:p>
          <a:pPr marL="285750" lvl="1" indent="-285750" algn="l" defTabSz="1244600">
            <a:lnSpc>
              <a:spcPct val="90000"/>
            </a:lnSpc>
            <a:spcBef>
              <a:spcPct val="0"/>
            </a:spcBef>
            <a:spcAft>
              <a:spcPct val="15000"/>
            </a:spcAft>
            <a:buChar char="•"/>
          </a:pPr>
          <a:r>
            <a:rPr lang="en-US" sz="2800" b="1" kern="1200" baseline="0">
              <a:latin typeface="+mn-lt"/>
              <a:ea typeface="Batang" panose="02030600000101010101" pitchFamily="18" charset="-127"/>
            </a:rPr>
            <a:t>Asst. Director of Design Review</a:t>
          </a:r>
          <a:endParaRPr lang="en-US" sz="2800" kern="1200">
            <a:latin typeface="+mn-lt"/>
            <a:ea typeface="Batang" panose="02030600000101010101" pitchFamily="18" charset="-127"/>
          </a:endParaRPr>
        </a:p>
      </dsp:txBody>
      <dsp:txXfrm rot="-5400000">
        <a:off x="3937171" y="1664221"/>
        <a:ext cx="6970410" cy="536150"/>
      </dsp:txXfrm>
    </dsp:sp>
    <dsp:sp modelId="{6FF6AF63-733E-4DFF-BD95-5E42FAA9819A}">
      <dsp:nvSpPr>
        <dsp:cNvPr id="0" name=""/>
        <dsp:cNvSpPr/>
      </dsp:nvSpPr>
      <dsp:spPr>
        <a:xfrm>
          <a:off x="0" y="1560946"/>
          <a:ext cx="3937170" cy="742700"/>
        </a:xfrm>
        <a:prstGeom prst="roundRect">
          <a:avLst/>
        </a:prstGeom>
        <a:solidFill>
          <a:schemeClr val="accent5">
            <a:hueOff val="551368"/>
            <a:satOff val="5782"/>
            <a:lumOff val="-47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marL="0" lvl="0" indent="0" algn="ctr" defTabSz="1200150">
            <a:lnSpc>
              <a:spcPct val="90000"/>
            </a:lnSpc>
            <a:spcBef>
              <a:spcPct val="0"/>
            </a:spcBef>
            <a:spcAft>
              <a:spcPct val="35000"/>
            </a:spcAft>
            <a:buNone/>
          </a:pPr>
          <a:r>
            <a:rPr lang="en-US" sz="2700" b="1" kern="1200">
              <a:latin typeface="+mn-lt"/>
              <a:ea typeface="Batang" panose="02030600000101010101" pitchFamily="18" charset="-127"/>
            </a:rPr>
            <a:t>Farouk Zaman, PE</a:t>
          </a:r>
          <a:endParaRPr lang="en-US" sz="2700" kern="1200">
            <a:latin typeface="+mn-lt"/>
            <a:ea typeface="Batang" panose="02030600000101010101" pitchFamily="18" charset="-127"/>
          </a:endParaRPr>
        </a:p>
      </dsp:txBody>
      <dsp:txXfrm>
        <a:off x="36256" y="1597202"/>
        <a:ext cx="3864658" cy="670188"/>
      </dsp:txXfrm>
    </dsp:sp>
    <dsp:sp modelId="{C36331C7-88E2-482B-9253-E31B5A5443BE}">
      <dsp:nvSpPr>
        <dsp:cNvPr id="0" name=""/>
        <dsp:cNvSpPr/>
      </dsp:nvSpPr>
      <dsp:spPr>
        <a:xfrm rot="5400000">
          <a:off x="7139798" y="-787575"/>
          <a:ext cx="594160" cy="6999415"/>
        </a:xfrm>
        <a:prstGeom prst="round2SameRect">
          <a:avLst/>
        </a:prstGeom>
        <a:solidFill>
          <a:schemeClr val="accent5">
            <a:tint val="40000"/>
            <a:alpha val="90000"/>
            <a:hueOff val="857731"/>
            <a:satOff val="6053"/>
            <a:lumOff val="407"/>
            <a:alphaOff val="0"/>
          </a:schemeClr>
        </a:solidFill>
        <a:ln w="9525" cap="rnd" cmpd="sng" algn="ctr">
          <a:solidFill>
            <a:schemeClr val="accent5">
              <a:tint val="40000"/>
              <a:alpha val="90000"/>
              <a:hueOff val="857731"/>
              <a:satOff val="6053"/>
              <a:lumOff val="407"/>
              <a:alphaOff val="0"/>
            </a:schemeClr>
          </a:solidFill>
          <a:prstDash val="solid"/>
        </a:ln>
        <a:effectLst/>
        <a:scene3d>
          <a:camera prst="orthographicFront"/>
          <a:lightRig rig="chilly" dir="t"/>
        </a:scene3d>
        <a:sp3d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06680" tIns="53340" rIns="106680" bIns="53340" numCol="1" spcCol="1270" anchor="ctr" anchorCtr="0">
          <a:noAutofit/>
        </a:bodyPr>
        <a:lstStyle/>
        <a:p>
          <a:pPr marL="285750" lvl="1" indent="-285750" algn="l" defTabSz="1244600">
            <a:lnSpc>
              <a:spcPct val="90000"/>
            </a:lnSpc>
            <a:spcBef>
              <a:spcPct val="0"/>
            </a:spcBef>
            <a:spcAft>
              <a:spcPct val="15000"/>
            </a:spcAft>
            <a:buChar char="•"/>
          </a:pPr>
          <a:r>
            <a:rPr lang="en-US" sz="2800" b="1" kern="1200" baseline="0">
              <a:latin typeface="+mn-lt"/>
              <a:ea typeface="Batang" panose="02030600000101010101" pitchFamily="18" charset="-127"/>
            </a:rPr>
            <a:t>Design Contract Coordinator</a:t>
          </a:r>
          <a:endParaRPr lang="en-US" sz="2800" kern="1200">
            <a:latin typeface="+mn-lt"/>
            <a:ea typeface="Batang" panose="02030600000101010101" pitchFamily="18" charset="-127"/>
          </a:endParaRPr>
        </a:p>
      </dsp:txBody>
      <dsp:txXfrm rot="-5400000">
        <a:off x="3937171" y="2444057"/>
        <a:ext cx="6970410" cy="536150"/>
      </dsp:txXfrm>
    </dsp:sp>
    <dsp:sp modelId="{D971DC14-20DC-4464-AF82-E9882C800247}">
      <dsp:nvSpPr>
        <dsp:cNvPr id="0" name=""/>
        <dsp:cNvSpPr/>
      </dsp:nvSpPr>
      <dsp:spPr>
        <a:xfrm>
          <a:off x="0" y="2340781"/>
          <a:ext cx="3937170" cy="742700"/>
        </a:xfrm>
        <a:prstGeom prst="roundRect">
          <a:avLst/>
        </a:prstGeom>
        <a:solidFill>
          <a:schemeClr val="accent5">
            <a:hueOff val="827053"/>
            <a:satOff val="8673"/>
            <a:lumOff val="-705"/>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marL="0" lvl="0" indent="0" algn="ctr" defTabSz="1200150">
            <a:lnSpc>
              <a:spcPct val="90000"/>
            </a:lnSpc>
            <a:spcBef>
              <a:spcPct val="0"/>
            </a:spcBef>
            <a:spcAft>
              <a:spcPct val="35000"/>
            </a:spcAft>
            <a:buNone/>
          </a:pPr>
          <a:r>
            <a:rPr lang="en-US" sz="2700" b="1" kern="1200">
              <a:latin typeface="+mn-lt"/>
              <a:ea typeface="Batang" panose="02030600000101010101" pitchFamily="18" charset="-127"/>
            </a:rPr>
            <a:t>Ryan Scruggs, PE</a:t>
          </a:r>
          <a:endParaRPr lang="en-US" sz="2700" kern="1200">
            <a:latin typeface="+mn-lt"/>
            <a:ea typeface="Batang" panose="02030600000101010101" pitchFamily="18" charset="-127"/>
          </a:endParaRPr>
        </a:p>
      </dsp:txBody>
      <dsp:txXfrm>
        <a:off x="36256" y="2377037"/>
        <a:ext cx="3864658" cy="670188"/>
      </dsp:txXfrm>
    </dsp:sp>
    <dsp:sp modelId="{FE4301DD-71E2-4EBA-81EE-5EA5A657CF99}">
      <dsp:nvSpPr>
        <dsp:cNvPr id="0" name=""/>
        <dsp:cNvSpPr/>
      </dsp:nvSpPr>
      <dsp:spPr>
        <a:xfrm rot="5400000">
          <a:off x="7139798" y="-7740"/>
          <a:ext cx="594160" cy="6999415"/>
        </a:xfrm>
        <a:prstGeom prst="round2SameRect">
          <a:avLst/>
        </a:prstGeom>
        <a:solidFill>
          <a:schemeClr val="accent5">
            <a:tint val="40000"/>
            <a:alpha val="90000"/>
            <a:hueOff val="1143642"/>
            <a:satOff val="8070"/>
            <a:lumOff val="542"/>
            <a:alphaOff val="0"/>
          </a:schemeClr>
        </a:solidFill>
        <a:ln w="9525" cap="rnd" cmpd="sng" algn="ctr">
          <a:solidFill>
            <a:schemeClr val="accent5">
              <a:tint val="40000"/>
              <a:alpha val="90000"/>
              <a:hueOff val="1143642"/>
              <a:satOff val="8070"/>
              <a:lumOff val="542"/>
              <a:alphaOff val="0"/>
            </a:schemeClr>
          </a:solidFill>
          <a:prstDash val="solid"/>
        </a:ln>
        <a:effectLst/>
        <a:scene3d>
          <a:camera prst="orthographicFront"/>
          <a:lightRig rig="chilly" dir="t"/>
        </a:scene3d>
        <a:sp3d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06680" tIns="53340" rIns="106680" bIns="53340" numCol="1" spcCol="1270" anchor="ctr" anchorCtr="0">
          <a:noAutofit/>
        </a:bodyPr>
        <a:lstStyle/>
        <a:p>
          <a:pPr marL="285750" lvl="1" indent="-285750" algn="l" defTabSz="1244600">
            <a:lnSpc>
              <a:spcPct val="90000"/>
            </a:lnSpc>
            <a:spcBef>
              <a:spcPct val="0"/>
            </a:spcBef>
            <a:spcAft>
              <a:spcPct val="15000"/>
            </a:spcAft>
            <a:buChar char="•"/>
          </a:pPr>
          <a:r>
            <a:rPr lang="en-US" sz="2800" b="1" kern="1200" baseline="0">
              <a:latin typeface="+mn-lt"/>
              <a:ea typeface="Batang" panose="02030600000101010101" pitchFamily="18" charset="-127"/>
            </a:rPr>
            <a:t>Construction Contract Coordinator</a:t>
          </a:r>
          <a:endParaRPr lang="en-US" sz="2800" kern="1200">
            <a:latin typeface="+mn-lt"/>
            <a:ea typeface="Batang" panose="02030600000101010101" pitchFamily="18" charset="-127"/>
          </a:endParaRPr>
        </a:p>
      </dsp:txBody>
      <dsp:txXfrm rot="-5400000">
        <a:off x="3937171" y="3223893"/>
        <a:ext cx="6970410" cy="536150"/>
      </dsp:txXfrm>
    </dsp:sp>
    <dsp:sp modelId="{2099FB7C-5831-40E0-B265-AF2BAD62284C}">
      <dsp:nvSpPr>
        <dsp:cNvPr id="0" name=""/>
        <dsp:cNvSpPr/>
      </dsp:nvSpPr>
      <dsp:spPr>
        <a:xfrm>
          <a:off x="0" y="3120616"/>
          <a:ext cx="3937170" cy="742700"/>
        </a:xfrm>
        <a:prstGeom prst="roundRect">
          <a:avLst/>
        </a:prstGeom>
        <a:solidFill>
          <a:schemeClr val="accent5">
            <a:hueOff val="1102737"/>
            <a:satOff val="11564"/>
            <a:lumOff val="-94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marL="0" lvl="0" indent="0" algn="ctr" defTabSz="1200150">
            <a:lnSpc>
              <a:spcPct val="90000"/>
            </a:lnSpc>
            <a:spcBef>
              <a:spcPct val="0"/>
            </a:spcBef>
            <a:spcAft>
              <a:spcPct val="35000"/>
            </a:spcAft>
            <a:buNone/>
          </a:pPr>
          <a:r>
            <a:rPr lang="en-US" sz="2700" b="1" kern="1200">
              <a:latin typeface="+mn-lt"/>
              <a:ea typeface="Batang" panose="02030600000101010101" pitchFamily="18" charset="-127"/>
            </a:rPr>
            <a:t>Ryan Strickland</a:t>
          </a:r>
          <a:endParaRPr lang="en-US" sz="2700" kern="1200">
            <a:latin typeface="+mn-lt"/>
            <a:ea typeface="Batang" panose="02030600000101010101" pitchFamily="18" charset="-127"/>
          </a:endParaRPr>
        </a:p>
      </dsp:txBody>
      <dsp:txXfrm>
        <a:off x="36256" y="3156872"/>
        <a:ext cx="3864658" cy="670188"/>
      </dsp:txXfrm>
    </dsp:sp>
    <dsp:sp modelId="{871F1617-CAB9-4C85-B6EB-BEF9AF704678}">
      <dsp:nvSpPr>
        <dsp:cNvPr id="0" name=""/>
        <dsp:cNvSpPr/>
      </dsp:nvSpPr>
      <dsp:spPr>
        <a:xfrm rot="5400000">
          <a:off x="7139798" y="772094"/>
          <a:ext cx="594160" cy="6999415"/>
        </a:xfrm>
        <a:prstGeom prst="round2SameRect">
          <a:avLst/>
        </a:prstGeom>
        <a:solidFill>
          <a:schemeClr val="accent5">
            <a:tint val="40000"/>
            <a:alpha val="90000"/>
            <a:hueOff val="1429552"/>
            <a:satOff val="10088"/>
            <a:lumOff val="678"/>
            <a:alphaOff val="0"/>
          </a:schemeClr>
        </a:solidFill>
        <a:ln w="9525" cap="rnd" cmpd="sng" algn="ctr">
          <a:solidFill>
            <a:schemeClr val="accent5">
              <a:tint val="40000"/>
              <a:alpha val="90000"/>
              <a:hueOff val="1429552"/>
              <a:satOff val="10088"/>
              <a:lumOff val="678"/>
              <a:alphaOff val="0"/>
            </a:schemeClr>
          </a:solidFill>
          <a:prstDash val="solid"/>
        </a:ln>
        <a:effectLst/>
        <a:scene3d>
          <a:camera prst="orthographicFront"/>
          <a:lightRig rig="chilly" dir="t"/>
        </a:scene3d>
        <a:sp3d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06680" tIns="53340" rIns="106680" bIns="53340" numCol="1" spcCol="1270" anchor="ctr" anchorCtr="0">
          <a:noAutofit/>
        </a:bodyPr>
        <a:lstStyle/>
        <a:p>
          <a:pPr marL="285750" lvl="1" indent="-285750" algn="l" defTabSz="1244600">
            <a:lnSpc>
              <a:spcPct val="90000"/>
            </a:lnSpc>
            <a:spcBef>
              <a:spcPct val="0"/>
            </a:spcBef>
            <a:spcAft>
              <a:spcPct val="15000"/>
            </a:spcAft>
            <a:buChar char="•"/>
          </a:pPr>
          <a:r>
            <a:rPr lang="en-US" sz="2800" b="1" kern="1200" baseline="0">
              <a:latin typeface="+mn-lt"/>
              <a:ea typeface="Batang" panose="02030600000101010101" pitchFamily="18" charset="-127"/>
            </a:rPr>
            <a:t>Interscope System Administrator</a:t>
          </a:r>
          <a:endParaRPr lang="en-US" sz="2800" kern="1200">
            <a:latin typeface="+mn-lt"/>
            <a:ea typeface="Batang" panose="02030600000101010101" pitchFamily="18" charset="-127"/>
          </a:endParaRPr>
        </a:p>
      </dsp:txBody>
      <dsp:txXfrm rot="-5400000">
        <a:off x="3937171" y="4003727"/>
        <a:ext cx="6970410" cy="536150"/>
      </dsp:txXfrm>
    </dsp:sp>
    <dsp:sp modelId="{BE140741-5B03-4CFF-9D9A-AD5EC2D52CA0}">
      <dsp:nvSpPr>
        <dsp:cNvPr id="0" name=""/>
        <dsp:cNvSpPr/>
      </dsp:nvSpPr>
      <dsp:spPr>
        <a:xfrm>
          <a:off x="0" y="3900452"/>
          <a:ext cx="3937170" cy="742700"/>
        </a:xfrm>
        <a:prstGeom prst="roundRect">
          <a:avLst/>
        </a:prstGeom>
        <a:solidFill>
          <a:schemeClr val="accent5">
            <a:hueOff val="1378421"/>
            <a:satOff val="14455"/>
            <a:lumOff val="-1175"/>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marL="0" lvl="0" indent="0" algn="ctr" defTabSz="1200150">
            <a:lnSpc>
              <a:spcPct val="90000"/>
            </a:lnSpc>
            <a:spcBef>
              <a:spcPct val="0"/>
            </a:spcBef>
            <a:spcAft>
              <a:spcPct val="35000"/>
            </a:spcAft>
            <a:buNone/>
          </a:pPr>
          <a:r>
            <a:rPr lang="en-US" sz="2700" b="1" kern="1200">
              <a:latin typeface="+mn-lt"/>
              <a:ea typeface="Batang" panose="02030600000101010101" pitchFamily="18" charset="-127"/>
            </a:rPr>
            <a:t>LeaAnne Hahnel</a:t>
          </a:r>
          <a:endParaRPr lang="en-US" sz="2700" kern="1200">
            <a:latin typeface="+mn-lt"/>
            <a:ea typeface="Batang" panose="02030600000101010101" pitchFamily="18" charset="-127"/>
          </a:endParaRPr>
        </a:p>
      </dsp:txBody>
      <dsp:txXfrm>
        <a:off x="36256" y="3936708"/>
        <a:ext cx="3864658" cy="670188"/>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BCFD11-8C70-4FDC-98A2-9D6EFAE4D790}">
      <dsp:nvSpPr>
        <dsp:cNvPr id="0" name=""/>
        <dsp:cNvSpPr/>
      </dsp:nvSpPr>
      <dsp:spPr>
        <a:xfrm>
          <a:off x="3950" y="0"/>
          <a:ext cx="5297921" cy="5624070"/>
        </a:xfrm>
        <a:prstGeom prst="roundRect">
          <a:avLst>
            <a:gd name="adj" fmla="val 10000"/>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i="1" kern="1200"/>
            <a:t>In all cases, such uses of these emergency powers shall involve a written description of the condition and rationale for employing this special authority signed by the head of the agency and presented to the SBC at its next normal meeting. </a:t>
          </a:r>
          <a:endParaRPr lang="en-US" sz="3200" kern="1200"/>
        </a:p>
      </dsp:txBody>
      <dsp:txXfrm>
        <a:off x="159121" y="155171"/>
        <a:ext cx="4987579" cy="5313728"/>
      </dsp:txXfrm>
    </dsp:sp>
    <dsp:sp modelId="{611DB641-EA21-476E-97C7-73C5A12B06E8}">
      <dsp:nvSpPr>
        <dsp:cNvPr id="0" name=""/>
        <dsp:cNvSpPr/>
      </dsp:nvSpPr>
      <dsp:spPr>
        <a:xfrm>
          <a:off x="6191922" y="0"/>
          <a:ext cx="5297921" cy="5624070"/>
        </a:xfrm>
        <a:prstGeom prst="roundRect">
          <a:avLst>
            <a:gd name="adj" fmla="val 10000"/>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i="1" kern="1200"/>
            <a:t>Timeliness for obligation of funds or other non-hazardous or non-emergency situations do not constitute sufficient grounds for invoking this special authority.</a:t>
          </a:r>
          <a:endParaRPr lang="en-US" sz="3200" kern="1200"/>
        </a:p>
      </dsp:txBody>
      <dsp:txXfrm>
        <a:off x="6347093" y="155171"/>
        <a:ext cx="4987579" cy="5313728"/>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8FC1B9-75A8-4B3B-AAE7-D6852BC01D8C}">
      <dsp:nvSpPr>
        <dsp:cNvPr id="0" name=""/>
        <dsp:cNvSpPr/>
      </dsp:nvSpPr>
      <dsp:spPr>
        <a:xfrm>
          <a:off x="0" y="1010554"/>
          <a:ext cx="10515600" cy="155902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204 </a:t>
          </a:r>
          <a:endParaRPr lang="en-US" sz="6500" kern="1200"/>
        </a:p>
      </dsp:txBody>
      <dsp:txXfrm>
        <a:off x="76105" y="1086659"/>
        <a:ext cx="10363390" cy="1406815"/>
      </dsp:txXfrm>
    </dsp:sp>
    <dsp:sp modelId="{47441A85-3302-48FB-B10A-B0EA7C38E80B}">
      <dsp:nvSpPr>
        <dsp:cNvPr id="0" name=""/>
        <dsp:cNvSpPr/>
      </dsp:nvSpPr>
      <dsp:spPr>
        <a:xfrm>
          <a:off x="0" y="2756779"/>
          <a:ext cx="10515600" cy="155902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Real Property</a:t>
          </a:r>
          <a:endParaRPr lang="en-US" sz="6500" kern="1200"/>
        </a:p>
      </dsp:txBody>
      <dsp:txXfrm>
        <a:off x="76105" y="2832884"/>
        <a:ext cx="10363390" cy="1406815"/>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EA9FF8F-2719-4F2C-8C19-79A21F0AEAC4}">
      <dsp:nvSpPr>
        <dsp:cNvPr id="0" name=""/>
        <dsp:cNvSpPr/>
      </dsp:nvSpPr>
      <dsp:spPr>
        <a:xfrm>
          <a:off x="2965" y="1083565"/>
          <a:ext cx="4582457" cy="1832983"/>
        </a:xfrm>
        <a:prstGeom prst="chevron">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1750" tIns="15875" rIns="0" bIns="15875" numCol="1" spcCol="1270" anchor="ctr" anchorCtr="0">
          <a:noAutofit/>
        </a:bodyPr>
        <a:lstStyle/>
        <a:p>
          <a:pPr marL="0" lvl="0" indent="0" algn="ctr" defTabSz="1111250">
            <a:lnSpc>
              <a:spcPct val="90000"/>
            </a:lnSpc>
            <a:spcBef>
              <a:spcPct val="0"/>
            </a:spcBef>
            <a:spcAft>
              <a:spcPct val="35000"/>
            </a:spcAft>
            <a:buNone/>
          </a:pPr>
          <a:r>
            <a:rPr lang="en-US" sz="2500" kern="1200"/>
            <a:t>Demolition of Buildings</a:t>
          </a:r>
        </a:p>
      </dsp:txBody>
      <dsp:txXfrm>
        <a:off x="919457" y="1083565"/>
        <a:ext cx="2749474" cy="1832983"/>
      </dsp:txXfrm>
    </dsp:sp>
    <dsp:sp modelId="{00AFDA49-87A8-4AC6-9DBF-8671DE39D1B2}">
      <dsp:nvSpPr>
        <dsp:cNvPr id="0" name=""/>
        <dsp:cNvSpPr/>
      </dsp:nvSpPr>
      <dsp:spPr>
        <a:xfrm>
          <a:off x="3989703" y="1239369"/>
          <a:ext cx="3803440" cy="1521376"/>
        </a:xfrm>
        <a:prstGeom prst="chevron">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3180" tIns="21590" rIns="0" bIns="21590" numCol="1" spcCol="1270" anchor="ctr" anchorCtr="0">
          <a:noAutofit/>
        </a:bodyPr>
        <a:lstStyle/>
        <a:p>
          <a:pPr marL="0" lvl="0" indent="0" algn="ctr" defTabSz="1511300">
            <a:lnSpc>
              <a:spcPct val="90000"/>
            </a:lnSpc>
            <a:spcBef>
              <a:spcPct val="0"/>
            </a:spcBef>
            <a:spcAft>
              <a:spcPct val="35000"/>
            </a:spcAft>
            <a:buNone/>
          </a:pPr>
          <a:r>
            <a:rPr lang="en-US" sz="3400" kern="1200"/>
            <a:t>General Authority</a:t>
          </a:r>
        </a:p>
      </dsp:txBody>
      <dsp:txXfrm>
        <a:off x="4750391" y="1239369"/>
        <a:ext cx="2282064" cy="1521376"/>
      </dsp:txXfrm>
    </dsp:sp>
    <dsp:sp modelId="{0594C470-D792-40C7-AF42-0F0EE01FE611}">
      <dsp:nvSpPr>
        <dsp:cNvPr id="0" name=""/>
        <dsp:cNvSpPr/>
      </dsp:nvSpPr>
      <dsp:spPr>
        <a:xfrm>
          <a:off x="7260662" y="1239369"/>
          <a:ext cx="3803440" cy="1521376"/>
        </a:xfrm>
        <a:prstGeom prst="chevron">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3180" tIns="21590" rIns="0" bIns="21590" numCol="1" spcCol="1270" anchor="ctr" anchorCtr="0">
          <a:noAutofit/>
        </a:bodyPr>
        <a:lstStyle/>
        <a:p>
          <a:pPr marL="0" lvl="0" indent="0" algn="ctr" defTabSz="1511300">
            <a:lnSpc>
              <a:spcPct val="90000"/>
            </a:lnSpc>
            <a:spcBef>
              <a:spcPct val="0"/>
            </a:spcBef>
            <a:spcAft>
              <a:spcPct val="35000"/>
            </a:spcAft>
            <a:buNone/>
          </a:pPr>
          <a:r>
            <a:rPr lang="en-US" sz="3400" kern="1200"/>
            <a:t>Procedure to Obtain Authority</a:t>
          </a:r>
        </a:p>
      </dsp:txBody>
      <dsp:txXfrm>
        <a:off x="8021350" y="1239369"/>
        <a:ext cx="2282064" cy="1521376"/>
      </dsp:txXfrm>
    </dsp:sp>
    <dsp:sp modelId="{3757126D-7691-4EA4-98BA-356EE69819BB}">
      <dsp:nvSpPr>
        <dsp:cNvPr id="0" name=""/>
        <dsp:cNvSpPr/>
      </dsp:nvSpPr>
      <dsp:spPr>
        <a:xfrm>
          <a:off x="2965" y="3173166"/>
          <a:ext cx="4582457" cy="1832983"/>
        </a:xfrm>
        <a:prstGeom prst="chevron">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1750" tIns="15875" rIns="0" bIns="15875" numCol="1" spcCol="1270" anchor="ctr" anchorCtr="0">
          <a:noAutofit/>
        </a:bodyPr>
        <a:lstStyle/>
        <a:p>
          <a:pPr marL="0" lvl="0" indent="0" algn="ctr" defTabSz="1111250">
            <a:lnSpc>
              <a:spcPct val="90000"/>
            </a:lnSpc>
            <a:spcBef>
              <a:spcPct val="0"/>
            </a:spcBef>
            <a:spcAft>
              <a:spcPct val="35000"/>
            </a:spcAft>
            <a:buNone/>
          </a:pPr>
          <a:r>
            <a:rPr lang="en-US" sz="2500" kern="1200"/>
            <a:t>Acquisition of Property-Gift of Existing Real Estate to the State</a:t>
          </a:r>
        </a:p>
      </dsp:txBody>
      <dsp:txXfrm>
        <a:off x="919457" y="3173166"/>
        <a:ext cx="2749474" cy="1832983"/>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3CDE98-9282-42A1-A5B0-948ABDB70CBD}">
      <dsp:nvSpPr>
        <dsp:cNvPr id="0" name=""/>
        <dsp:cNvSpPr/>
      </dsp:nvSpPr>
      <dsp:spPr>
        <a:xfrm>
          <a:off x="821401" y="0"/>
          <a:ext cx="9309215" cy="5511945"/>
        </a:xfrm>
        <a:prstGeom prst="rightArrow">
          <a:avLst/>
        </a:prstGeom>
        <a:gradFill rotWithShape="0">
          <a:gsLst>
            <a:gs pos="0">
              <a:schemeClr val="accent1">
                <a:tint val="40000"/>
                <a:hueOff val="0"/>
                <a:satOff val="0"/>
                <a:lumOff val="0"/>
                <a:alphaOff val="0"/>
                <a:tint val="96000"/>
                <a:lumMod val="104000"/>
              </a:schemeClr>
            </a:gs>
            <a:gs pos="100000">
              <a:schemeClr val="accent1">
                <a:tint val="40000"/>
                <a:hueOff val="0"/>
                <a:satOff val="0"/>
                <a:lumOff val="0"/>
                <a:alphaOff val="0"/>
                <a:shade val="84000"/>
                <a:lumMod val="84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616089EC-9DFA-42BA-A08B-6B77740196CB}">
      <dsp:nvSpPr>
        <dsp:cNvPr id="0" name=""/>
        <dsp:cNvSpPr/>
      </dsp:nvSpPr>
      <dsp:spPr>
        <a:xfrm>
          <a:off x="133" y="1653583"/>
          <a:ext cx="5342317" cy="2204778"/>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86690" tIns="186690" rIns="186690" bIns="186690" numCol="1" spcCol="1270" anchor="ctr" anchorCtr="0">
          <a:noAutofit/>
        </a:bodyPr>
        <a:lstStyle/>
        <a:p>
          <a:pPr marL="0" lvl="0" indent="0" algn="ctr" defTabSz="2178050">
            <a:lnSpc>
              <a:spcPct val="90000"/>
            </a:lnSpc>
            <a:spcBef>
              <a:spcPct val="0"/>
            </a:spcBef>
            <a:spcAft>
              <a:spcPct val="35000"/>
            </a:spcAft>
            <a:buNone/>
          </a:pPr>
          <a:r>
            <a:rPr lang="en-US" sz="4900" b="1" kern="1200"/>
            <a:t>CHAPTER 300 </a:t>
          </a:r>
          <a:endParaRPr lang="en-US" sz="4900" kern="1200"/>
        </a:p>
      </dsp:txBody>
      <dsp:txXfrm>
        <a:off x="107761" y="1761211"/>
        <a:ext cx="5127061" cy="1989522"/>
      </dsp:txXfrm>
    </dsp:sp>
    <dsp:sp modelId="{4046BC78-158C-4962-803C-E3E52CCB5BD3}">
      <dsp:nvSpPr>
        <dsp:cNvPr id="0" name=""/>
        <dsp:cNvSpPr/>
      </dsp:nvSpPr>
      <dsp:spPr>
        <a:xfrm>
          <a:off x="5609566" y="1653583"/>
          <a:ext cx="5342317" cy="2204778"/>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86690" tIns="186690" rIns="186690" bIns="186690" numCol="1" spcCol="1270" anchor="ctr" anchorCtr="0">
          <a:noAutofit/>
        </a:bodyPr>
        <a:lstStyle/>
        <a:p>
          <a:pPr marL="0" lvl="0" indent="0" algn="ctr" defTabSz="2178050">
            <a:lnSpc>
              <a:spcPct val="90000"/>
            </a:lnSpc>
            <a:spcBef>
              <a:spcPct val="0"/>
            </a:spcBef>
            <a:spcAft>
              <a:spcPct val="35000"/>
            </a:spcAft>
            <a:buNone/>
          </a:pPr>
          <a:r>
            <a:rPr lang="en-US" sz="4900" b="1" kern="1200"/>
            <a:t>Procurement of Design Services</a:t>
          </a:r>
          <a:endParaRPr lang="en-US" sz="4900" kern="1200"/>
        </a:p>
      </dsp:txBody>
      <dsp:txXfrm>
        <a:off x="5717194" y="1761211"/>
        <a:ext cx="5127061" cy="1989522"/>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0E1218-CCAE-4EB7-BEB1-D7A8A4C40EC1}">
      <dsp:nvSpPr>
        <dsp:cNvPr id="0" name=""/>
        <dsp:cNvSpPr/>
      </dsp:nvSpPr>
      <dsp:spPr>
        <a:xfrm>
          <a:off x="0" y="925493"/>
          <a:ext cx="10515600" cy="155902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301 </a:t>
          </a:r>
          <a:endParaRPr lang="en-US" sz="6500" kern="1200"/>
        </a:p>
      </dsp:txBody>
      <dsp:txXfrm>
        <a:off x="76105" y="1001598"/>
        <a:ext cx="10363390" cy="1406815"/>
      </dsp:txXfrm>
    </dsp:sp>
    <dsp:sp modelId="{6051E545-FA3D-4773-9F2E-DDFD66888740}">
      <dsp:nvSpPr>
        <dsp:cNvPr id="0" name=""/>
        <dsp:cNvSpPr/>
      </dsp:nvSpPr>
      <dsp:spPr>
        <a:xfrm>
          <a:off x="0" y="2671718"/>
          <a:ext cx="10515600" cy="155902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Design Services</a:t>
          </a:r>
          <a:endParaRPr lang="en-US" sz="6500" kern="1200"/>
        </a:p>
      </dsp:txBody>
      <dsp:txXfrm>
        <a:off x="76105" y="2747823"/>
        <a:ext cx="10363390" cy="1406815"/>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27CABA-EA45-4C5A-A546-95F1ADAFC765}">
      <dsp:nvSpPr>
        <dsp:cNvPr id="0" name=""/>
        <dsp:cNvSpPr/>
      </dsp:nvSpPr>
      <dsp:spPr>
        <a:xfrm>
          <a:off x="0" y="87393"/>
          <a:ext cx="11001080" cy="107932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50" tIns="171450" rIns="171450" bIns="171450" numCol="1" spcCol="1270" anchor="ctr" anchorCtr="0">
          <a:noAutofit/>
        </a:bodyPr>
        <a:lstStyle/>
        <a:p>
          <a:pPr marL="0" lvl="0" indent="0" algn="l" defTabSz="2000250">
            <a:lnSpc>
              <a:spcPct val="90000"/>
            </a:lnSpc>
            <a:spcBef>
              <a:spcPct val="0"/>
            </a:spcBef>
            <a:spcAft>
              <a:spcPct val="35000"/>
            </a:spcAft>
            <a:buNone/>
          </a:pPr>
          <a:r>
            <a:rPr lang="en-US" sz="4500" b="1" kern="1200" dirty="0"/>
            <a:t>Basic Requirements for Public Projects</a:t>
          </a:r>
          <a:endParaRPr lang="en-US" sz="4500" kern="1200" dirty="0"/>
        </a:p>
      </dsp:txBody>
      <dsp:txXfrm>
        <a:off x="52688" y="140081"/>
        <a:ext cx="10895704" cy="973949"/>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428E2B-E171-4CFF-90BC-F5E64F2FE295}">
      <dsp:nvSpPr>
        <dsp:cNvPr id="0" name=""/>
        <dsp:cNvSpPr/>
      </dsp:nvSpPr>
      <dsp:spPr>
        <a:xfrm>
          <a:off x="270554" y="2466818"/>
          <a:ext cx="3986743" cy="1313813"/>
        </a:xfrm>
        <a:prstGeom prst="rect">
          <a:avLst/>
        </a:prstGeom>
        <a:noFill/>
        <a:ln w="9525" cap="rnd" cmpd="sng" algn="ctr">
          <a:solidFill>
            <a:schemeClr val="dk1">
              <a:alpha val="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a:t>For these projects that require design professionals, GS 133-1.1 states that architects and engineers must conduct frequent and regular inspections of the work and must issue a signed and sealed Certificate of Compliance. </a:t>
          </a:r>
        </a:p>
      </dsp:txBody>
      <dsp:txXfrm>
        <a:off x="270554" y="2466818"/>
        <a:ext cx="3986743" cy="1313813"/>
      </dsp:txXfrm>
    </dsp:sp>
    <dsp:sp modelId="{B4B2F991-6517-4641-85E1-0D27F1B740F4}">
      <dsp:nvSpPr>
        <dsp:cNvPr id="0" name=""/>
        <dsp:cNvSpPr/>
      </dsp:nvSpPr>
      <dsp:spPr>
        <a:xfrm>
          <a:off x="266024" y="2067238"/>
          <a:ext cx="317127" cy="317127"/>
        </a:xfrm>
        <a:prstGeom prst="ellipse">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46AD6F02-35DC-4DBE-BEC6-49944768D974}">
      <dsp:nvSpPr>
        <dsp:cNvPr id="0" name=""/>
        <dsp:cNvSpPr/>
      </dsp:nvSpPr>
      <dsp:spPr>
        <a:xfrm>
          <a:off x="488013" y="1623260"/>
          <a:ext cx="317127" cy="317127"/>
        </a:xfrm>
        <a:prstGeom prst="ellipse">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9077C75F-00B6-47E5-90A3-AE626415D7D4}">
      <dsp:nvSpPr>
        <dsp:cNvPr id="0" name=""/>
        <dsp:cNvSpPr/>
      </dsp:nvSpPr>
      <dsp:spPr>
        <a:xfrm>
          <a:off x="1020787" y="1712055"/>
          <a:ext cx="498342" cy="498342"/>
        </a:xfrm>
        <a:prstGeom prst="ellipse">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0DF303F0-E6A7-4B6A-AEB8-91F9ED39562C}">
      <dsp:nvSpPr>
        <dsp:cNvPr id="0" name=""/>
        <dsp:cNvSpPr/>
      </dsp:nvSpPr>
      <dsp:spPr>
        <a:xfrm>
          <a:off x="1464765" y="1223679"/>
          <a:ext cx="317127" cy="317127"/>
        </a:xfrm>
        <a:prstGeom prst="ellipse">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6F17FAD4-48F8-4685-AEC4-C8727CD4C966}">
      <dsp:nvSpPr>
        <dsp:cNvPr id="0" name=""/>
        <dsp:cNvSpPr/>
      </dsp:nvSpPr>
      <dsp:spPr>
        <a:xfrm>
          <a:off x="2041937" y="1046088"/>
          <a:ext cx="317127" cy="317127"/>
        </a:xfrm>
        <a:prstGeom prst="ellipse">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AF41BE6B-E76A-45E6-AD66-F59911E4A90E}">
      <dsp:nvSpPr>
        <dsp:cNvPr id="0" name=""/>
        <dsp:cNvSpPr/>
      </dsp:nvSpPr>
      <dsp:spPr>
        <a:xfrm>
          <a:off x="2752302" y="1356873"/>
          <a:ext cx="317127" cy="317127"/>
        </a:xfrm>
        <a:prstGeom prst="ellipse">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A45BAB6-C690-4D68-B890-0E9310ACA24D}">
      <dsp:nvSpPr>
        <dsp:cNvPr id="0" name=""/>
        <dsp:cNvSpPr/>
      </dsp:nvSpPr>
      <dsp:spPr>
        <a:xfrm>
          <a:off x="3196280" y="1578862"/>
          <a:ext cx="498342" cy="498342"/>
        </a:xfrm>
        <a:prstGeom prst="ellipse">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711782F-AC6A-4156-9E3E-A8AD8495393C}">
      <dsp:nvSpPr>
        <dsp:cNvPr id="0" name=""/>
        <dsp:cNvSpPr/>
      </dsp:nvSpPr>
      <dsp:spPr>
        <a:xfrm>
          <a:off x="3817850" y="2067238"/>
          <a:ext cx="317127" cy="317127"/>
        </a:xfrm>
        <a:prstGeom prst="ellipse">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97698BA-0781-4972-B182-ABBB1DF0DB03}">
      <dsp:nvSpPr>
        <dsp:cNvPr id="0" name=""/>
        <dsp:cNvSpPr/>
      </dsp:nvSpPr>
      <dsp:spPr>
        <a:xfrm>
          <a:off x="4084237" y="2555614"/>
          <a:ext cx="317127" cy="317127"/>
        </a:xfrm>
        <a:prstGeom prst="ellipse">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1E4BE04A-49FC-4D99-A281-3F889736D4C3}">
      <dsp:nvSpPr>
        <dsp:cNvPr id="0" name=""/>
        <dsp:cNvSpPr/>
      </dsp:nvSpPr>
      <dsp:spPr>
        <a:xfrm>
          <a:off x="1775550" y="1623260"/>
          <a:ext cx="815470" cy="815470"/>
        </a:xfrm>
        <a:prstGeom prst="ellipse">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25B7539C-0C4E-4C3B-ACDF-24B6024CC8E9}">
      <dsp:nvSpPr>
        <dsp:cNvPr id="0" name=""/>
        <dsp:cNvSpPr/>
      </dsp:nvSpPr>
      <dsp:spPr>
        <a:xfrm>
          <a:off x="44035" y="3310377"/>
          <a:ext cx="317127" cy="317127"/>
        </a:xfrm>
        <a:prstGeom prst="ellipse">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6BAF9ACB-2D5A-4564-9EB8-7B34299B80C1}">
      <dsp:nvSpPr>
        <dsp:cNvPr id="0" name=""/>
        <dsp:cNvSpPr/>
      </dsp:nvSpPr>
      <dsp:spPr>
        <a:xfrm>
          <a:off x="310422" y="3709957"/>
          <a:ext cx="498342" cy="498342"/>
        </a:xfrm>
        <a:prstGeom prst="ellipse">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340875BC-0AAC-4B96-BFFE-A22451E07C33}">
      <dsp:nvSpPr>
        <dsp:cNvPr id="0" name=""/>
        <dsp:cNvSpPr/>
      </dsp:nvSpPr>
      <dsp:spPr>
        <a:xfrm>
          <a:off x="976389" y="4065140"/>
          <a:ext cx="724862" cy="724862"/>
        </a:xfrm>
        <a:prstGeom prst="ellipse">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55B00EE6-6BB3-49A0-8817-B54F8F0EB6A7}">
      <dsp:nvSpPr>
        <dsp:cNvPr id="0" name=""/>
        <dsp:cNvSpPr/>
      </dsp:nvSpPr>
      <dsp:spPr>
        <a:xfrm>
          <a:off x="1908743" y="4642312"/>
          <a:ext cx="317127" cy="317127"/>
        </a:xfrm>
        <a:prstGeom prst="ellipse">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EEEA6EBE-6605-4FBA-AB6A-C338A5B9269F}">
      <dsp:nvSpPr>
        <dsp:cNvPr id="0" name=""/>
        <dsp:cNvSpPr/>
      </dsp:nvSpPr>
      <dsp:spPr>
        <a:xfrm>
          <a:off x="2086335" y="4065140"/>
          <a:ext cx="498342" cy="498342"/>
        </a:xfrm>
        <a:prstGeom prst="ellipse">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1CE6D9B-6A7A-4AAE-9191-2EADD27EB237}">
      <dsp:nvSpPr>
        <dsp:cNvPr id="0" name=""/>
        <dsp:cNvSpPr/>
      </dsp:nvSpPr>
      <dsp:spPr>
        <a:xfrm>
          <a:off x="2530313" y="4686710"/>
          <a:ext cx="317127" cy="317127"/>
        </a:xfrm>
        <a:prstGeom prst="ellipse">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E663035E-2EBA-42A0-823A-4BE2ECFFBE9C}">
      <dsp:nvSpPr>
        <dsp:cNvPr id="0" name=""/>
        <dsp:cNvSpPr/>
      </dsp:nvSpPr>
      <dsp:spPr>
        <a:xfrm>
          <a:off x="2929893" y="3976344"/>
          <a:ext cx="724862" cy="724862"/>
        </a:xfrm>
        <a:prstGeom prst="ellipse">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41B06E74-DE62-46F7-BDAB-F3D2EF8FA1C0}">
      <dsp:nvSpPr>
        <dsp:cNvPr id="0" name=""/>
        <dsp:cNvSpPr/>
      </dsp:nvSpPr>
      <dsp:spPr>
        <a:xfrm>
          <a:off x="3906645" y="3798753"/>
          <a:ext cx="498342" cy="498342"/>
        </a:xfrm>
        <a:prstGeom prst="ellipse">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C707F8D-6CEF-4AD7-88F3-84BC6E68478D}">
      <dsp:nvSpPr>
        <dsp:cNvPr id="0" name=""/>
        <dsp:cNvSpPr/>
      </dsp:nvSpPr>
      <dsp:spPr>
        <a:xfrm>
          <a:off x="4404988" y="1711317"/>
          <a:ext cx="1463562" cy="2794099"/>
        </a:xfrm>
        <a:prstGeom prst="chevron">
          <a:avLst>
            <a:gd name="adj" fmla="val 62310"/>
          </a:avLst>
        </a:prstGeom>
        <a:solidFill>
          <a:schemeClr val="accent2">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E73E080B-C158-4BBC-A7D0-014BB56DF340}">
      <dsp:nvSpPr>
        <dsp:cNvPr id="0" name=""/>
        <dsp:cNvSpPr/>
      </dsp:nvSpPr>
      <dsp:spPr>
        <a:xfrm>
          <a:off x="5602448" y="1711317"/>
          <a:ext cx="1463562" cy="2794099"/>
        </a:xfrm>
        <a:prstGeom prst="chevron">
          <a:avLst>
            <a:gd name="adj" fmla="val 62310"/>
          </a:avLst>
        </a:prstGeom>
        <a:solidFill>
          <a:schemeClr val="accent3">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C3EFF9F2-7059-4407-BB26-274D52629DCC}">
      <dsp:nvSpPr>
        <dsp:cNvPr id="0" name=""/>
        <dsp:cNvSpPr/>
      </dsp:nvSpPr>
      <dsp:spPr>
        <a:xfrm>
          <a:off x="7225672" y="1480407"/>
          <a:ext cx="3392803" cy="3392803"/>
        </a:xfrm>
        <a:prstGeom prst="ellipse">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66750">
            <a:lnSpc>
              <a:spcPct val="90000"/>
            </a:lnSpc>
            <a:spcBef>
              <a:spcPct val="0"/>
            </a:spcBef>
            <a:spcAft>
              <a:spcPct val="35000"/>
            </a:spcAft>
            <a:buNone/>
          </a:pPr>
          <a:r>
            <a:rPr lang="en-US" sz="1500" kern="1200" dirty="0"/>
            <a:t>For projects with multiple Designers of Record, each architect or engineer providing  sealed drawings is required to provide a Certificate of Compliance. </a:t>
          </a:r>
        </a:p>
      </dsp:txBody>
      <dsp:txXfrm>
        <a:off x="7722536" y="1977271"/>
        <a:ext cx="2399075" cy="2399075"/>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6A4CF8-4677-427D-955E-D5E4632AF2BA}">
      <dsp:nvSpPr>
        <dsp:cNvPr id="0" name=""/>
        <dsp:cNvSpPr/>
      </dsp:nvSpPr>
      <dsp:spPr>
        <a:xfrm>
          <a:off x="1346" y="640142"/>
          <a:ext cx="4410902" cy="4410902"/>
        </a:xfrm>
        <a:prstGeom prst="ellipse">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a:t>This document requires the designer to certify that he has conducted adequate and thorough inspections in order to determine that, to the best of his knowledge, the contractor has complied with plans, specifications, and contract requirements. </a:t>
          </a:r>
        </a:p>
      </dsp:txBody>
      <dsp:txXfrm>
        <a:off x="647308" y="1286104"/>
        <a:ext cx="3118978" cy="3118978"/>
      </dsp:txXfrm>
    </dsp:sp>
    <dsp:sp modelId="{3E7A9A53-2665-4EE7-9D22-5416763458B3}">
      <dsp:nvSpPr>
        <dsp:cNvPr id="0" name=""/>
        <dsp:cNvSpPr/>
      </dsp:nvSpPr>
      <dsp:spPr>
        <a:xfrm rot="5400000">
          <a:off x="4776148" y="2261149"/>
          <a:ext cx="1543815" cy="1168889"/>
        </a:xfrm>
        <a:prstGeom prst="triangle">
          <a:avLst/>
        </a:prstGeom>
        <a:solidFill>
          <a:schemeClr val="accent2">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211C8953-0C23-46F6-A2CB-1CEC9A49EC16}">
      <dsp:nvSpPr>
        <dsp:cNvPr id="0" name=""/>
        <dsp:cNvSpPr/>
      </dsp:nvSpPr>
      <dsp:spPr>
        <a:xfrm>
          <a:off x="6617700" y="640142"/>
          <a:ext cx="4410902" cy="4410902"/>
        </a:xfrm>
        <a:prstGeom prst="ellipse">
          <a:avLst/>
        </a:prstGeom>
        <a:solidFill>
          <a:schemeClr val="accent3">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a:t>This form is provided on the State Construction Office website.</a:t>
          </a:r>
        </a:p>
      </dsp:txBody>
      <dsp:txXfrm>
        <a:off x="7263662" y="1286104"/>
        <a:ext cx="3118978" cy="3118978"/>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A17760-434D-42B8-824E-DB833A1A7307}">
      <dsp:nvSpPr>
        <dsp:cNvPr id="0" name=""/>
        <dsp:cNvSpPr/>
      </dsp:nvSpPr>
      <dsp:spPr>
        <a:xfrm>
          <a:off x="0" y="5396"/>
          <a:ext cx="11720946" cy="2497950"/>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For certain project types, the Certificate of Compliance must be uploaded onto the State Construction Office InterScope database following final project acceptance. </a:t>
          </a:r>
        </a:p>
      </dsp:txBody>
      <dsp:txXfrm>
        <a:off x="121940" y="127336"/>
        <a:ext cx="11477066" cy="2254070"/>
      </dsp:txXfrm>
    </dsp:sp>
    <dsp:sp modelId="{A9DDF1F9-A500-4C3F-A24E-A3627F5DBB16}">
      <dsp:nvSpPr>
        <dsp:cNvPr id="0" name=""/>
        <dsp:cNvSpPr/>
      </dsp:nvSpPr>
      <dsp:spPr>
        <a:xfrm>
          <a:off x="0" y="2604146"/>
          <a:ext cx="11720946" cy="2497950"/>
        </a:xfrm>
        <a:prstGeom prst="roundRect">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Final payment to the design professional and contractor cannot be released until this Certificate has been received by the Awarding Authority. </a:t>
          </a:r>
        </a:p>
      </dsp:txBody>
      <dsp:txXfrm>
        <a:off x="121940" y="2726086"/>
        <a:ext cx="11477066" cy="2254070"/>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18BE37-F354-42F6-BE89-B7A6BB6FC9F3}">
      <dsp:nvSpPr>
        <dsp:cNvPr id="0" name=""/>
        <dsp:cNvSpPr/>
      </dsp:nvSpPr>
      <dsp:spPr>
        <a:xfrm>
          <a:off x="0" y="6411"/>
          <a:ext cx="10515600" cy="1312740"/>
        </a:xfrm>
        <a:prstGeom prst="roundRect">
          <a:avLst/>
        </a:prstGeom>
        <a:gradFill rotWithShape="0">
          <a:gsLst>
            <a:gs pos="0">
              <a:schemeClr val="accent2">
                <a:alpha val="90000"/>
                <a:hueOff val="0"/>
                <a:satOff val="0"/>
                <a:lumOff val="0"/>
                <a:alphaOff val="0"/>
                <a:tint val="96000"/>
                <a:lumMod val="104000"/>
              </a:schemeClr>
            </a:gs>
            <a:gs pos="100000">
              <a:schemeClr val="accent2">
                <a:alpha val="9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kern="1200"/>
            <a:t>These requirements are summarized below:</a:t>
          </a:r>
          <a:br>
            <a:rPr lang="en-US" sz="3300" kern="1200"/>
          </a:br>
          <a:endParaRPr lang="en-US" sz="3300" kern="1200"/>
        </a:p>
      </dsp:txBody>
      <dsp:txXfrm>
        <a:off x="64083" y="70494"/>
        <a:ext cx="10387434" cy="118457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163408-476D-4A37-8D88-984ECD4B0EA5}">
      <dsp:nvSpPr>
        <dsp:cNvPr id="0" name=""/>
        <dsp:cNvSpPr/>
      </dsp:nvSpPr>
      <dsp:spPr>
        <a:xfrm>
          <a:off x="2143" y="894298"/>
          <a:ext cx="4570214" cy="2742128"/>
        </a:xfrm>
        <a:prstGeom prst="roundRect">
          <a:avLst>
            <a:gd name="adj" fmla="val 10000"/>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kern="1200" dirty="0"/>
            <a:t>Where vendors register to do business with the State of North Carolina</a:t>
          </a:r>
        </a:p>
      </dsp:txBody>
      <dsp:txXfrm>
        <a:off x="82457" y="974612"/>
        <a:ext cx="4409586" cy="2581500"/>
      </dsp:txXfrm>
    </dsp:sp>
    <dsp:sp modelId="{234B25AF-33F8-497F-80E1-99AD1253987B}">
      <dsp:nvSpPr>
        <dsp:cNvPr id="0" name=""/>
        <dsp:cNvSpPr/>
      </dsp:nvSpPr>
      <dsp:spPr>
        <a:xfrm>
          <a:off x="5029378" y="1698655"/>
          <a:ext cx="968885" cy="1133413"/>
        </a:xfrm>
        <a:prstGeom prst="rightArrow">
          <a:avLst>
            <a:gd name="adj1" fmla="val 60000"/>
            <a:gd name="adj2" fmla="val 50000"/>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1200150">
            <a:lnSpc>
              <a:spcPct val="90000"/>
            </a:lnSpc>
            <a:spcBef>
              <a:spcPct val="0"/>
            </a:spcBef>
            <a:spcAft>
              <a:spcPct val="35000"/>
            </a:spcAft>
            <a:buNone/>
          </a:pPr>
          <a:endParaRPr lang="en-US" sz="2700" kern="1200" dirty="0"/>
        </a:p>
      </dsp:txBody>
      <dsp:txXfrm>
        <a:off x="5029378" y="1925338"/>
        <a:ext cx="678220" cy="680047"/>
      </dsp:txXfrm>
    </dsp:sp>
    <dsp:sp modelId="{62AAE3F6-2AA1-4C6E-B9D4-EBCD38D4925E}">
      <dsp:nvSpPr>
        <dsp:cNvPr id="0" name=""/>
        <dsp:cNvSpPr/>
      </dsp:nvSpPr>
      <dsp:spPr>
        <a:xfrm>
          <a:off x="6400442" y="894298"/>
          <a:ext cx="4570214" cy="2742128"/>
        </a:xfrm>
        <a:prstGeom prst="roundRect">
          <a:avLst>
            <a:gd name="adj" fmla="val 10000"/>
          </a:avLst>
        </a:prstGeom>
        <a:gradFill rotWithShape="0">
          <a:gsLst>
            <a:gs pos="0">
              <a:schemeClr val="accent5">
                <a:hueOff val="1378421"/>
                <a:satOff val="14455"/>
                <a:lumOff val="-1175"/>
                <a:alphaOff val="0"/>
                <a:tint val="96000"/>
                <a:lumMod val="104000"/>
              </a:schemeClr>
            </a:gs>
            <a:gs pos="100000">
              <a:schemeClr val="accent5">
                <a:hueOff val="1378421"/>
                <a:satOff val="14455"/>
                <a:lumOff val="-117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kern="1200" dirty="0"/>
            <a:t>Consolidation of IPS and E-Procurement</a:t>
          </a:r>
        </a:p>
      </dsp:txBody>
      <dsp:txXfrm>
        <a:off x="6480756" y="974612"/>
        <a:ext cx="4409586" cy="2581500"/>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605DE3-007B-4790-A87E-EB0BAB80C505}">
      <dsp:nvSpPr>
        <dsp:cNvPr id="0" name=""/>
        <dsp:cNvSpPr/>
      </dsp:nvSpPr>
      <dsp:spPr>
        <a:xfrm>
          <a:off x="0" y="23510"/>
          <a:ext cx="10515600" cy="2651841"/>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20980" tIns="220980" rIns="220980" bIns="220980" numCol="1" spcCol="1270" anchor="ctr" anchorCtr="0">
          <a:noAutofit/>
        </a:bodyPr>
        <a:lstStyle/>
        <a:p>
          <a:pPr marL="0" lvl="0" indent="0" algn="ctr" defTabSz="2578100">
            <a:lnSpc>
              <a:spcPct val="90000"/>
            </a:lnSpc>
            <a:spcBef>
              <a:spcPct val="0"/>
            </a:spcBef>
            <a:spcAft>
              <a:spcPct val="35000"/>
            </a:spcAft>
            <a:buNone/>
          </a:pPr>
          <a:r>
            <a:rPr lang="en-US" sz="5800" b="1" kern="1200"/>
            <a:t>Section 302 </a:t>
          </a:r>
          <a:endParaRPr lang="en-US" sz="5800" kern="1200"/>
        </a:p>
      </dsp:txBody>
      <dsp:txXfrm>
        <a:off x="129452" y="152962"/>
        <a:ext cx="10256696" cy="2392937"/>
      </dsp:txXfrm>
    </dsp:sp>
    <dsp:sp modelId="{EB865A1F-B31B-434E-957E-E7A8FBEE3CE1}">
      <dsp:nvSpPr>
        <dsp:cNvPr id="0" name=""/>
        <dsp:cNvSpPr/>
      </dsp:nvSpPr>
      <dsp:spPr>
        <a:xfrm>
          <a:off x="0" y="2842392"/>
          <a:ext cx="10515600" cy="2651841"/>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20980" tIns="220980" rIns="220980" bIns="220980" numCol="1" spcCol="1270" anchor="ctr" anchorCtr="0">
          <a:noAutofit/>
        </a:bodyPr>
        <a:lstStyle/>
        <a:p>
          <a:pPr marL="0" lvl="0" indent="0" algn="ctr" defTabSz="2578100">
            <a:lnSpc>
              <a:spcPct val="90000"/>
            </a:lnSpc>
            <a:spcBef>
              <a:spcPct val="0"/>
            </a:spcBef>
            <a:spcAft>
              <a:spcPct val="35000"/>
            </a:spcAft>
            <a:buNone/>
          </a:pPr>
          <a:r>
            <a:rPr lang="en-US" sz="5800" b="1" kern="1200" dirty="0"/>
            <a:t>Designer Selection – </a:t>
          </a:r>
        </a:p>
        <a:p>
          <a:pPr marL="0" lvl="0" indent="0" algn="ctr" defTabSz="2578100">
            <a:lnSpc>
              <a:spcPct val="90000"/>
            </a:lnSpc>
            <a:spcBef>
              <a:spcPct val="0"/>
            </a:spcBef>
            <a:spcAft>
              <a:spcPct val="35000"/>
            </a:spcAft>
            <a:buNone/>
          </a:pPr>
          <a:r>
            <a:rPr lang="en-US" sz="5800" b="1" kern="1200" dirty="0"/>
            <a:t>Basis Requirements</a:t>
          </a:r>
          <a:endParaRPr lang="en-US" sz="5800" kern="1200" dirty="0"/>
        </a:p>
      </dsp:txBody>
      <dsp:txXfrm>
        <a:off x="129452" y="2971844"/>
        <a:ext cx="10256696" cy="2392937"/>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55B5F-2776-4EB5-A72C-1769364D7B24}">
      <dsp:nvSpPr>
        <dsp:cNvPr id="0" name=""/>
        <dsp:cNvSpPr/>
      </dsp:nvSpPr>
      <dsp:spPr>
        <a:xfrm>
          <a:off x="0" y="201559"/>
          <a:ext cx="10763250" cy="5307119"/>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dirty="0"/>
            <a:t>Procurement of design services for architectural, engineering (which includes commissioning), and surveying are governed by “Article 3D - Procurement of Architectural, Engineering, and Surveying Services” in GS 143-64.31-.34 and the “State Building Commission Designer and Consultant Selection Policy” in 01 NCAC 30D. GS 143-64.31(a) exempts special emergency projects involving the health and safety of people or property and GS 143-64.34 exempts Capital Improvement Projects under the jurisdiction of the State Building Commission, University of North Carolina, and Community Colleges with an estimated total project budget of less than $500,000.</a:t>
          </a:r>
        </a:p>
      </dsp:txBody>
      <dsp:txXfrm>
        <a:off x="259072" y="460631"/>
        <a:ext cx="10245106" cy="4788975"/>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7FFF37-31D8-4A98-B0FD-1AE2B7C277A8}">
      <dsp:nvSpPr>
        <dsp:cNvPr id="0" name=""/>
        <dsp:cNvSpPr/>
      </dsp:nvSpPr>
      <dsp:spPr>
        <a:xfrm>
          <a:off x="0" y="2929"/>
          <a:ext cx="11058524" cy="1271278"/>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“Major” projects with an estimated total project budget greater than $500,000 must meet all the requirements of GS 143-64.31-.34 which are: </a:t>
          </a:r>
        </a:p>
      </dsp:txBody>
      <dsp:txXfrm>
        <a:off x="62059" y="64988"/>
        <a:ext cx="10934406" cy="1147160"/>
      </dsp:txXfrm>
    </dsp:sp>
    <dsp:sp modelId="{468DC51F-9FBF-4508-BA8A-A6BB4FFE7D8F}">
      <dsp:nvSpPr>
        <dsp:cNvPr id="0" name=""/>
        <dsp:cNvSpPr/>
      </dsp:nvSpPr>
      <dsp:spPr>
        <a:xfrm>
          <a:off x="0" y="1288607"/>
          <a:ext cx="11058524" cy="1271278"/>
        </a:xfrm>
        <a:prstGeom prst="roundRect">
          <a:avLst/>
        </a:prstGeom>
        <a:gradFill rotWithShape="0">
          <a:gsLst>
            <a:gs pos="0">
              <a:schemeClr val="accent4">
                <a:hueOff val="-3870187"/>
                <a:satOff val="4298"/>
                <a:lumOff val="-3284"/>
                <a:alphaOff val="0"/>
                <a:tint val="96000"/>
                <a:lumMod val="104000"/>
              </a:schemeClr>
            </a:gs>
            <a:gs pos="100000">
              <a:schemeClr val="accent4">
                <a:hueOff val="-3870187"/>
                <a:satOff val="4298"/>
                <a:lumOff val="-3284"/>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 Public advertisement on the State of North Carolina Interactive Purchasing System (IPS) website for a period of at least 15 calendar days. </a:t>
          </a:r>
        </a:p>
      </dsp:txBody>
      <dsp:txXfrm>
        <a:off x="62059" y="1350666"/>
        <a:ext cx="10934406" cy="1147160"/>
      </dsp:txXfrm>
    </dsp:sp>
    <dsp:sp modelId="{AF66C8AF-953C-4C79-9DBE-B99D7BC7AC13}">
      <dsp:nvSpPr>
        <dsp:cNvPr id="0" name=""/>
        <dsp:cNvSpPr/>
      </dsp:nvSpPr>
      <dsp:spPr>
        <a:xfrm>
          <a:off x="0" y="2574285"/>
          <a:ext cx="11058524" cy="1271278"/>
        </a:xfrm>
        <a:prstGeom prst="roundRect">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Qualifications based selection process without regard for fee. Following the qualifications based selection, the scope of work, contract requirements, and design fee will be negotiated. If a contract cannot be negotiated with the best qualified firm, negotiations with that firm shall be terminated and initiated with the next best qualified firm. </a:t>
          </a:r>
        </a:p>
      </dsp:txBody>
      <dsp:txXfrm>
        <a:off x="62059" y="2636344"/>
        <a:ext cx="10934406" cy="1147160"/>
      </dsp:txXfrm>
    </dsp:sp>
    <dsp:sp modelId="{767EE6C1-F243-4726-A3EE-CD65270CF76E}">
      <dsp:nvSpPr>
        <dsp:cNvPr id="0" name=""/>
        <dsp:cNvSpPr/>
      </dsp:nvSpPr>
      <dsp:spPr>
        <a:xfrm>
          <a:off x="0" y="3859964"/>
          <a:ext cx="11058524" cy="1271278"/>
        </a:xfrm>
        <a:prstGeom prst="roundRect">
          <a:avLst/>
        </a:prstGeom>
        <a:gradFill rotWithShape="0">
          <a:gsLst>
            <a:gs pos="0">
              <a:schemeClr val="accent4">
                <a:hueOff val="-11610562"/>
                <a:satOff val="12893"/>
                <a:lumOff val="-9853"/>
                <a:alphaOff val="0"/>
                <a:tint val="96000"/>
                <a:lumMod val="104000"/>
              </a:schemeClr>
            </a:gs>
            <a:gs pos="100000">
              <a:schemeClr val="accent4">
                <a:hueOff val="-11610562"/>
                <a:satOff val="12893"/>
                <a:lumOff val="-985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Good faith efforts by the Owner to notify minority firms of the opportunity to submit qualifications for consideration. </a:t>
          </a:r>
        </a:p>
      </dsp:txBody>
      <dsp:txXfrm>
        <a:off x="62059" y="3922023"/>
        <a:ext cx="10934406" cy="1147160"/>
      </dsp:txXfrm>
    </dsp:sp>
    <dsp:sp modelId="{C9864A9B-A6F6-46D4-AE49-AB954D4E1E17}">
      <dsp:nvSpPr>
        <dsp:cNvPr id="0" name=""/>
        <dsp:cNvSpPr/>
      </dsp:nvSpPr>
      <dsp:spPr>
        <a:xfrm>
          <a:off x="0" y="5145642"/>
          <a:ext cx="11058524" cy="1271278"/>
        </a:xfrm>
        <a:prstGeom prst="roundRect">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Preference of North Carolina resident firm over non-resident firm.</a:t>
          </a:r>
        </a:p>
      </dsp:txBody>
      <dsp:txXfrm>
        <a:off x="62059" y="5207701"/>
        <a:ext cx="10934406" cy="1147160"/>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DCB7AF-F811-4E7B-96CB-768D1266D7AF}">
      <dsp:nvSpPr>
        <dsp:cNvPr id="0" name=""/>
        <dsp:cNvSpPr/>
      </dsp:nvSpPr>
      <dsp:spPr>
        <a:xfrm>
          <a:off x="0" y="35146"/>
          <a:ext cx="10515600" cy="2423234"/>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32410" tIns="232410" rIns="232410" bIns="232410" numCol="1" spcCol="1270" anchor="ctr" anchorCtr="0">
          <a:noAutofit/>
        </a:bodyPr>
        <a:lstStyle/>
        <a:p>
          <a:pPr marL="0" lvl="0" indent="0" algn="ctr" defTabSz="2711450">
            <a:lnSpc>
              <a:spcPct val="90000"/>
            </a:lnSpc>
            <a:spcBef>
              <a:spcPct val="0"/>
            </a:spcBef>
            <a:spcAft>
              <a:spcPct val="35000"/>
            </a:spcAft>
            <a:buNone/>
          </a:pPr>
          <a:r>
            <a:rPr lang="en-US" sz="6100" b="1" kern="1200"/>
            <a:t>Section 303 </a:t>
          </a:r>
          <a:endParaRPr lang="en-US" sz="6100" kern="1200"/>
        </a:p>
      </dsp:txBody>
      <dsp:txXfrm>
        <a:off x="118293" y="153439"/>
        <a:ext cx="10279014" cy="2186648"/>
      </dsp:txXfrm>
    </dsp:sp>
    <dsp:sp modelId="{2436AEAF-CF5A-45DE-81A9-43C1C374C8F3}">
      <dsp:nvSpPr>
        <dsp:cNvPr id="0" name=""/>
        <dsp:cNvSpPr/>
      </dsp:nvSpPr>
      <dsp:spPr>
        <a:xfrm>
          <a:off x="0" y="2634061"/>
          <a:ext cx="10515600" cy="2423234"/>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32410" tIns="232410" rIns="232410" bIns="232410" numCol="1" spcCol="1270" anchor="ctr" anchorCtr="0">
          <a:noAutofit/>
        </a:bodyPr>
        <a:lstStyle/>
        <a:p>
          <a:pPr marL="0" lvl="0" indent="0" algn="ctr" defTabSz="2711450">
            <a:lnSpc>
              <a:spcPct val="90000"/>
            </a:lnSpc>
            <a:spcBef>
              <a:spcPct val="0"/>
            </a:spcBef>
            <a:spcAft>
              <a:spcPct val="35000"/>
            </a:spcAft>
            <a:buNone/>
          </a:pPr>
          <a:r>
            <a:rPr lang="en-US" sz="6100" b="1" kern="1200"/>
            <a:t>Roles in Designer Selection Process</a:t>
          </a:r>
          <a:endParaRPr lang="en-US" sz="6100" kern="1200"/>
        </a:p>
      </dsp:txBody>
      <dsp:txXfrm>
        <a:off x="118293" y="2752354"/>
        <a:ext cx="10279014" cy="2186648"/>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9C1F1B-8E6C-4C02-915F-89E70A2299C5}">
      <dsp:nvSpPr>
        <dsp:cNvPr id="0" name=""/>
        <dsp:cNvSpPr/>
      </dsp:nvSpPr>
      <dsp:spPr>
        <a:xfrm>
          <a:off x="0" y="630035"/>
          <a:ext cx="10515600" cy="2145158"/>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b="1" kern="1200"/>
            <a:t>Section 304 </a:t>
          </a:r>
          <a:endParaRPr lang="en-US" sz="5400" kern="1200"/>
        </a:p>
      </dsp:txBody>
      <dsp:txXfrm>
        <a:off x="104718" y="734753"/>
        <a:ext cx="10306164" cy="1935722"/>
      </dsp:txXfrm>
    </dsp:sp>
    <dsp:sp modelId="{D1118287-4B2D-4DA3-B0F0-4069E69686F5}">
      <dsp:nvSpPr>
        <dsp:cNvPr id="0" name=""/>
        <dsp:cNvSpPr/>
      </dsp:nvSpPr>
      <dsp:spPr>
        <a:xfrm>
          <a:off x="0" y="2930714"/>
          <a:ext cx="10515600" cy="2145158"/>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b="1" kern="1200"/>
            <a:t>Informal Designer Selection for Major Projects (&gt;$500,000) </a:t>
          </a:r>
          <a:endParaRPr lang="en-US" sz="5400" kern="1200"/>
        </a:p>
      </dsp:txBody>
      <dsp:txXfrm>
        <a:off x="104718" y="3035432"/>
        <a:ext cx="10306164" cy="1935722"/>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EFCC69-3A05-4098-B207-4596C32C4448}">
      <dsp:nvSpPr>
        <dsp:cNvPr id="0" name=""/>
        <dsp:cNvSpPr/>
      </dsp:nvSpPr>
      <dsp:spPr>
        <a:xfrm>
          <a:off x="849826" y="0"/>
          <a:ext cx="9631366" cy="5816339"/>
        </a:xfrm>
        <a:prstGeom prst="rightArrow">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6455BD1-EF99-4EFA-A6B1-C399A1C78B88}">
      <dsp:nvSpPr>
        <dsp:cNvPr id="0" name=""/>
        <dsp:cNvSpPr/>
      </dsp:nvSpPr>
      <dsp:spPr>
        <a:xfrm>
          <a:off x="6345" y="1744901"/>
          <a:ext cx="1800054" cy="2326535"/>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Public Announcement</a:t>
          </a:r>
        </a:p>
      </dsp:txBody>
      <dsp:txXfrm>
        <a:off x="94216" y="1832772"/>
        <a:ext cx="1624312" cy="2150793"/>
      </dsp:txXfrm>
    </dsp:sp>
    <dsp:sp modelId="{95191E15-309E-40CF-86A3-412502A73D21}">
      <dsp:nvSpPr>
        <dsp:cNvPr id="0" name=""/>
        <dsp:cNvSpPr/>
      </dsp:nvSpPr>
      <dsp:spPr>
        <a:xfrm>
          <a:off x="1910000" y="1744901"/>
          <a:ext cx="1800054" cy="2326535"/>
        </a:xfrm>
        <a:prstGeom prst="roundRect">
          <a:avLst/>
        </a:prstGeom>
        <a:solidFill>
          <a:schemeClr val="accent3">
            <a:hueOff val="880625"/>
            <a:satOff val="894"/>
            <a:lumOff val="549"/>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Pre-Selection</a:t>
          </a:r>
        </a:p>
      </dsp:txBody>
      <dsp:txXfrm>
        <a:off x="1997871" y="1832772"/>
        <a:ext cx="1624312" cy="2150793"/>
      </dsp:txXfrm>
    </dsp:sp>
    <dsp:sp modelId="{D03594C7-EA0C-40A2-9E2F-08398A574EB3}">
      <dsp:nvSpPr>
        <dsp:cNvPr id="0" name=""/>
        <dsp:cNvSpPr/>
      </dsp:nvSpPr>
      <dsp:spPr>
        <a:xfrm>
          <a:off x="3813654" y="1744901"/>
          <a:ext cx="1800054" cy="2326535"/>
        </a:xfrm>
        <a:prstGeom prst="roundRect">
          <a:avLst/>
        </a:prstGeom>
        <a:solidFill>
          <a:schemeClr val="accent3">
            <a:hueOff val="1761250"/>
            <a:satOff val="1787"/>
            <a:lumOff val="1098"/>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Documentation</a:t>
          </a:r>
        </a:p>
      </dsp:txBody>
      <dsp:txXfrm>
        <a:off x="3901525" y="1832772"/>
        <a:ext cx="1624312" cy="2150793"/>
      </dsp:txXfrm>
    </dsp:sp>
    <dsp:sp modelId="{D7131700-F853-4FE0-B716-2BFC38EBEC5F}">
      <dsp:nvSpPr>
        <dsp:cNvPr id="0" name=""/>
        <dsp:cNvSpPr/>
      </dsp:nvSpPr>
      <dsp:spPr>
        <a:xfrm>
          <a:off x="5717309" y="1744901"/>
          <a:ext cx="1800054" cy="2326535"/>
        </a:xfrm>
        <a:prstGeom prst="roundRect">
          <a:avLst/>
        </a:prstGeom>
        <a:solidFill>
          <a:schemeClr val="accent3">
            <a:hueOff val="2641875"/>
            <a:satOff val="2681"/>
            <a:lumOff val="164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Selection</a:t>
          </a:r>
        </a:p>
      </dsp:txBody>
      <dsp:txXfrm>
        <a:off x="5805180" y="1832772"/>
        <a:ext cx="1624312" cy="2150793"/>
      </dsp:txXfrm>
    </dsp:sp>
    <dsp:sp modelId="{6F9A89EC-474C-4562-A488-5F0082E34893}">
      <dsp:nvSpPr>
        <dsp:cNvPr id="0" name=""/>
        <dsp:cNvSpPr/>
      </dsp:nvSpPr>
      <dsp:spPr>
        <a:xfrm>
          <a:off x="7620964" y="1744901"/>
          <a:ext cx="1800054" cy="2326535"/>
        </a:xfrm>
        <a:prstGeom prst="roundRect">
          <a:avLst/>
        </a:prstGeom>
        <a:solidFill>
          <a:schemeClr val="accent3">
            <a:hueOff val="3522500"/>
            <a:satOff val="3574"/>
            <a:lumOff val="219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Approval</a:t>
          </a:r>
        </a:p>
      </dsp:txBody>
      <dsp:txXfrm>
        <a:off x="7708835" y="1832772"/>
        <a:ext cx="1624312" cy="2150793"/>
      </dsp:txXfrm>
    </dsp:sp>
    <dsp:sp modelId="{72D55E75-A1B2-4694-B981-5A3B3F492DAC}">
      <dsp:nvSpPr>
        <dsp:cNvPr id="0" name=""/>
        <dsp:cNvSpPr/>
      </dsp:nvSpPr>
      <dsp:spPr>
        <a:xfrm>
          <a:off x="9524619" y="1744901"/>
          <a:ext cx="1800054" cy="2326535"/>
        </a:xfrm>
        <a:prstGeom prst="roundRect">
          <a:avLst/>
        </a:prstGeom>
        <a:solidFill>
          <a:schemeClr val="accent3">
            <a:hueOff val="4403125"/>
            <a:satOff val="4468"/>
            <a:lumOff val="2745"/>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Notification</a:t>
          </a:r>
        </a:p>
      </dsp:txBody>
      <dsp:txXfrm>
        <a:off x="9612490" y="1832772"/>
        <a:ext cx="1624312" cy="2150793"/>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79014A-D2E6-40BA-A888-4877ED160840}">
      <dsp:nvSpPr>
        <dsp:cNvPr id="0" name=""/>
        <dsp:cNvSpPr/>
      </dsp:nvSpPr>
      <dsp:spPr>
        <a:xfrm>
          <a:off x="0" y="464976"/>
          <a:ext cx="10515600" cy="2264333"/>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170" tIns="217170" rIns="217170" bIns="217170" numCol="1" spcCol="1270" anchor="ctr" anchorCtr="0">
          <a:noAutofit/>
        </a:bodyPr>
        <a:lstStyle/>
        <a:p>
          <a:pPr marL="0" lvl="0" indent="0" algn="ctr" defTabSz="2533650">
            <a:lnSpc>
              <a:spcPct val="90000"/>
            </a:lnSpc>
            <a:spcBef>
              <a:spcPct val="0"/>
            </a:spcBef>
            <a:spcAft>
              <a:spcPct val="35000"/>
            </a:spcAft>
            <a:buNone/>
          </a:pPr>
          <a:r>
            <a:rPr lang="en-US" sz="5700" b="1" kern="1200"/>
            <a:t>Section 305 </a:t>
          </a:r>
          <a:endParaRPr lang="en-US" sz="5700" kern="1200"/>
        </a:p>
      </dsp:txBody>
      <dsp:txXfrm>
        <a:off x="110536" y="575512"/>
        <a:ext cx="10294528" cy="2043261"/>
      </dsp:txXfrm>
    </dsp:sp>
    <dsp:sp modelId="{114F7E5D-B5DA-4E74-B19B-B30A2CB5E98A}">
      <dsp:nvSpPr>
        <dsp:cNvPr id="0" name=""/>
        <dsp:cNvSpPr/>
      </dsp:nvSpPr>
      <dsp:spPr>
        <a:xfrm>
          <a:off x="0" y="2893470"/>
          <a:ext cx="10515600" cy="2264333"/>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170" tIns="217170" rIns="217170" bIns="217170" numCol="1" spcCol="1270" anchor="ctr" anchorCtr="0">
          <a:noAutofit/>
        </a:bodyPr>
        <a:lstStyle/>
        <a:p>
          <a:pPr marL="0" lvl="0" indent="0" algn="ctr" defTabSz="2533650">
            <a:lnSpc>
              <a:spcPct val="90000"/>
            </a:lnSpc>
            <a:spcBef>
              <a:spcPct val="0"/>
            </a:spcBef>
            <a:spcAft>
              <a:spcPct val="35000"/>
            </a:spcAft>
            <a:buNone/>
          </a:pPr>
          <a:r>
            <a:rPr lang="en-US" sz="5700" b="1" kern="1200" dirty="0"/>
            <a:t>Designer Selection for Minor Projects (&lt;= $500,000)</a:t>
          </a:r>
          <a:endParaRPr lang="en-US" sz="5700" kern="1200" dirty="0"/>
        </a:p>
      </dsp:txBody>
      <dsp:txXfrm>
        <a:off x="110536" y="3004006"/>
        <a:ext cx="10294528" cy="2043261"/>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9C8374-1FFF-41EC-B5C3-33A6C3B0A068}">
      <dsp:nvSpPr>
        <dsp:cNvPr id="0" name=""/>
        <dsp:cNvSpPr/>
      </dsp:nvSpPr>
      <dsp:spPr>
        <a:xfrm>
          <a:off x="6841" y="1481290"/>
          <a:ext cx="3510029" cy="1404011"/>
        </a:xfrm>
        <a:prstGeom prst="chevron">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13335" rIns="0" bIns="13335" numCol="1" spcCol="1270" anchor="ctr" anchorCtr="0">
          <a:noAutofit/>
        </a:bodyPr>
        <a:lstStyle/>
        <a:p>
          <a:pPr marL="0" lvl="0" indent="0" algn="ctr" defTabSz="933450">
            <a:lnSpc>
              <a:spcPct val="90000"/>
            </a:lnSpc>
            <a:spcBef>
              <a:spcPct val="0"/>
            </a:spcBef>
            <a:spcAft>
              <a:spcPct val="35000"/>
            </a:spcAft>
            <a:buNone/>
          </a:pPr>
          <a:r>
            <a:rPr lang="en-US" sz="2100" kern="1200"/>
            <a:t>Public Announcement</a:t>
          </a:r>
        </a:p>
      </dsp:txBody>
      <dsp:txXfrm>
        <a:off x="708847" y="1481290"/>
        <a:ext cx="2106018" cy="1404011"/>
      </dsp:txXfrm>
    </dsp:sp>
    <dsp:sp modelId="{8F6B7DC5-6700-4B33-A763-78B016F75EA0}">
      <dsp:nvSpPr>
        <dsp:cNvPr id="0" name=""/>
        <dsp:cNvSpPr/>
      </dsp:nvSpPr>
      <dsp:spPr>
        <a:xfrm>
          <a:off x="6841" y="3081864"/>
          <a:ext cx="3510029" cy="1404011"/>
        </a:xfrm>
        <a:prstGeom prst="chevron">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13335" rIns="0" bIns="13335" numCol="1" spcCol="1270" anchor="ctr" anchorCtr="0">
          <a:noAutofit/>
        </a:bodyPr>
        <a:lstStyle/>
        <a:p>
          <a:pPr marL="0" lvl="0" indent="0" algn="ctr" defTabSz="933450">
            <a:lnSpc>
              <a:spcPct val="90000"/>
            </a:lnSpc>
            <a:spcBef>
              <a:spcPct val="0"/>
            </a:spcBef>
            <a:spcAft>
              <a:spcPct val="35000"/>
            </a:spcAft>
            <a:buNone/>
          </a:pPr>
          <a:r>
            <a:rPr lang="en-US" sz="2100" kern="1200"/>
            <a:t>Selection, Approval, and Notification</a:t>
          </a:r>
        </a:p>
      </dsp:txBody>
      <dsp:txXfrm>
        <a:off x="708847" y="3081864"/>
        <a:ext cx="2106018" cy="1404011"/>
      </dsp:txXfrm>
    </dsp:sp>
    <dsp:sp modelId="{51D6E2DE-6444-4D72-A86A-316E79165FFF}">
      <dsp:nvSpPr>
        <dsp:cNvPr id="0" name=""/>
        <dsp:cNvSpPr/>
      </dsp:nvSpPr>
      <dsp:spPr>
        <a:xfrm>
          <a:off x="3060567" y="3201205"/>
          <a:ext cx="2913324" cy="1165329"/>
        </a:xfrm>
        <a:prstGeom prst="chevron">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a:lnSpc>
              <a:spcPct val="90000"/>
            </a:lnSpc>
            <a:spcBef>
              <a:spcPct val="0"/>
            </a:spcBef>
            <a:spcAft>
              <a:spcPct val="35000"/>
            </a:spcAft>
            <a:buNone/>
          </a:pPr>
          <a:r>
            <a:rPr lang="en-US" sz="2300" kern="1200"/>
            <a:t>State Agency</a:t>
          </a:r>
        </a:p>
      </dsp:txBody>
      <dsp:txXfrm>
        <a:off x="3643232" y="3201205"/>
        <a:ext cx="1747995" cy="1165329"/>
      </dsp:txXfrm>
    </dsp:sp>
    <dsp:sp modelId="{5EC4F42E-43BB-4873-B0DF-E080724C6EF3}">
      <dsp:nvSpPr>
        <dsp:cNvPr id="0" name=""/>
        <dsp:cNvSpPr/>
      </dsp:nvSpPr>
      <dsp:spPr>
        <a:xfrm>
          <a:off x="5566027" y="3201205"/>
          <a:ext cx="2913324" cy="1165329"/>
        </a:xfrm>
        <a:prstGeom prst="chevron">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a:lnSpc>
              <a:spcPct val="90000"/>
            </a:lnSpc>
            <a:spcBef>
              <a:spcPct val="0"/>
            </a:spcBef>
            <a:spcAft>
              <a:spcPct val="35000"/>
            </a:spcAft>
            <a:buNone/>
          </a:pPr>
          <a:r>
            <a:rPr lang="en-US" sz="2300" kern="1200"/>
            <a:t>Universities</a:t>
          </a:r>
        </a:p>
      </dsp:txBody>
      <dsp:txXfrm>
        <a:off x="6148692" y="3201205"/>
        <a:ext cx="1747995" cy="1165329"/>
      </dsp:txXfrm>
    </dsp:sp>
    <dsp:sp modelId="{3E47BB1E-D130-49DE-8F5D-732B675356C2}">
      <dsp:nvSpPr>
        <dsp:cNvPr id="0" name=""/>
        <dsp:cNvSpPr/>
      </dsp:nvSpPr>
      <dsp:spPr>
        <a:xfrm>
          <a:off x="8071486" y="3201205"/>
          <a:ext cx="2913324" cy="1165329"/>
        </a:xfrm>
        <a:prstGeom prst="chevron">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9210" tIns="14605" rIns="0" bIns="14605" numCol="1" spcCol="1270" anchor="ctr" anchorCtr="0">
          <a:noAutofit/>
        </a:bodyPr>
        <a:lstStyle/>
        <a:p>
          <a:pPr marL="0" lvl="0" indent="0" algn="ctr" defTabSz="1022350">
            <a:lnSpc>
              <a:spcPct val="90000"/>
            </a:lnSpc>
            <a:spcBef>
              <a:spcPct val="0"/>
            </a:spcBef>
            <a:spcAft>
              <a:spcPct val="35000"/>
            </a:spcAft>
            <a:buNone/>
          </a:pPr>
          <a:r>
            <a:rPr lang="en-US" sz="2300" kern="1200"/>
            <a:t>Community Colleges</a:t>
          </a:r>
        </a:p>
      </dsp:txBody>
      <dsp:txXfrm>
        <a:off x="8654151" y="3201205"/>
        <a:ext cx="1747995" cy="1165329"/>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7426D2-89C2-4805-B3D7-CBAE53DD12B6}">
      <dsp:nvSpPr>
        <dsp:cNvPr id="0" name=""/>
        <dsp:cNvSpPr/>
      </dsp:nvSpPr>
      <dsp:spPr>
        <a:xfrm>
          <a:off x="0" y="83136"/>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306 </a:t>
          </a:r>
          <a:endParaRPr lang="en-US" sz="6500" kern="1200"/>
        </a:p>
      </dsp:txBody>
      <dsp:txXfrm>
        <a:off x="126049" y="209185"/>
        <a:ext cx="10263502" cy="2330037"/>
      </dsp:txXfrm>
    </dsp:sp>
    <dsp:sp modelId="{2B734A63-18D5-4C61-9CF6-975F5F0A2F71}">
      <dsp:nvSpPr>
        <dsp:cNvPr id="0" name=""/>
        <dsp:cNvSpPr/>
      </dsp:nvSpPr>
      <dsp:spPr>
        <a:xfrm>
          <a:off x="0" y="2852472"/>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Standard Design Contract </a:t>
          </a:r>
          <a:endParaRPr lang="en-US" sz="6500" kern="1200" dirty="0"/>
        </a:p>
      </dsp:txBody>
      <dsp:txXfrm>
        <a:off x="126049" y="2978521"/>
        <a:ext cx="10263502" cy="2330037"/>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16A429-9502-41D3-9BC2-573F72FF5691}">
      <dsp:nvSpPr>
        <dsp:cNvPr id="0" name=""/>
        <dsp:cNvSpPr/>
      </dsp:nvSpPr>
      <dsp:spPr>
        <a:xfrm>
          <a:off x="3865" y="0"/>
          <a:ext cx="5183784" cy="5929460"/>
        </a:xfrm>
        <a:prstGeom prst="roundRect">
          <a:avLst>
            <a:gd name="adj" fmla="val 10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US" sz="2900" kern="1200" dirty="0"/>
            <a:t>Contracts for design shall be executed on the Standard Form of Agreement between Owner and Designer (Form OC-22) which includes, by reference, the latest edition of State Construction Office Manual available on the SCO website. </a:t>
          </a:r>
        </a:p>
      </dsp:txBody>
      <dsp:txXfrm>
        <a:off x="155693" y="151828"/>
        <a:ext cx="4880128" cy="5625804"/>
      </dsp:txXfrm>
    </dsp:sp>
    <dsp:sp modelId="{AF9914DF-5D62-4029-BFA1-2AC80DA025A9}">
      <dsp:nvSpPr>
        <dsp:cNvPr id="0" name=""/>
        <dsp:cNvSpPr/>
      </dsp:nvSpPr>
      <dsp:spPr>
        <a:xfrm>
          <a:off x="6058526" y="0"/>
          <a:ext cx="5183784" cy="5929460"/>
        </a:xfrm>
        <a:prstGeom prst="roundRect">
          <a:avLst>
            <a:gd name="adj" fmla="val 10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US" sz="2900" kern="1200"/>
            <a:t>The designer should carefully review this material prior to negotiating the contract. Preliminary design, studies, planning activities, and other specialty services may be executed using a Letter Agreement contract applicable to the project circumstances. </a:t>
          </a:r>
        </a:p>
      </dsp:txBody>
      <dsp:txXfrm>
        <a:off x="6210354" y="151828"/>
        <a:ext cx="4880128" cy="5625804"/>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1238E5-AABE-477E-9FEC-110B9826FC5D}">
      <dsp:nvSpPr>
        <dsp:cNvPr id="0" name=""/>
        <dsp:cNvSpPr/>
      </dsp:nvSpPr>
      <dsp:spPr>
        <a:xfrm rot="16200000">
          <a:off x="-1059781" y="1062968"/>
          <a:ext cx="4777624" cy="2651687"/>
        </a:xfrm>
        <a:prstGeom prst="flowChartManualOperation">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03200" tIns="0" rIns="203200" bIns="0" numCol="1" spcCol="1270" anchor="t" anchorCtr="0">
          <a:noAutofit/>
        </a:bodyPr>
        <a:lstStyle/>
        <a:p>
          <a:pPr marL="0" lvl="0" indent="0" algn="l" defTabSz="1422400">
            <a:lnSpc>
              <a:spcPct val="90000"/>
            </a:lnSpc>
            <a:spcBef>
              <a:spcPct val="0"/>
            </a:spcBef>
            <a:spcAft>
              <a:spcPct val="35000"/>
            </a:spcAft>
            <a:buNone/>
          </a:pPr>
          <a:r>
            <a:rPr lang="en-US" sz="3200" kern="1200" dirty="0"/>
            <a:t>IPS</a:t>
          </a:r>
        </a:p>
        <a:p>
          <a:pPr marL="228600" lvl="1" indent="-228600" algn="l" defTabSz="1066800">
            <a:lnSpc>
              <a:spcPct val="90000"/>
            </a:lnSpc>
            <a:spcBef>
              <a:spcPct val="0"/>
            </a:spcBef>
            <a:spcAft>
              <a:spcPct val="15000"/>
            </a:spcAft>
            <a:buChar char="•"/>
          </a:pPr>
          <a:r>
            <a:rPr lang="en-US" sz="2400" kern="1200" dirty="0"/>
            <a:t>Interactive Purchasing System</a:t>
          </a:r>
        </a:p>
      </dsp:txBody>
      <dsp:txXfrm rot="5400000">
        <a:off x="3187" y="955525"/>
        <a:ext cx="2651687" cy="2866574"/>
      </dsp:txXfrm>
    </dsp:sp>
    <dsp:sp modelId="{39D3D8F0-9697-4CE7-BBAE-0356C0D2C4D3}">
      <dsp:nvSpPr>
        <dsp:cNvPr id="0" name=""/>
        <dsp:cNvSpPr/>
      </dsp:nvSpPr>
      <dsp:spPr>
        <a:xfrm rot="16200000">
          <a:off x="1811459" y="1044988"/>
          <a:ext cx="4777624" cy="2687647"/>
        </a:xfrm>
        <a:prstGeom prst="flowChartManualOperation">
          <a:avLst/>
        </a:prstGeom>
        <a:gradFill rotWithShape="0">
          <a:gsLst>
            <a:gs pos="0">
              <a:schemeClr val="accent5">
                <a:hueOff val="459474"/>
                <a:satOff val="4818"/>
                <a:lumOff val="-392"/>
                <a:alphaOff val="0"/>
                <a:tint val="96000"/>
                <a:lumMod val="104000"/>
              </a:schemeClr>
            </a:gs>
            <a:gs pos="100000">
              <a:schemeClr val="accent5">
                <a:hueOff val="459474"/>
                <a:satOff val="4818"/>
                <a:lumOff val="-392"/>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46050" tIns="0" rIns="148894" bIns="0" numCol="1" spcCol="1270" anchor="ctr" anchorCtr="0">
          <a:noAutofit/>
        </a:bodyPr>
        <a:lstStyle/>
        <a:p>
          <a:pPr marL="0" lvl="0" indent="0" algn="ctr" defTabSz="1022350">
            <a:lnSpc>
              <a:spcPct val="90000"/>
            </a:lnSpc>
            <a:spcBef>
              <a:spcPct val="0"/>
            </a:spcBef>
            <a:spcAft>
              <a:spcPct val="35000"/>
            </a:spcAft>
            <a:buNone/>
          </a:pPr>
          <a:r>
            <a:rPr lang="en-US" sz="2300" kern="1200" dirty="0"/>
            <a:t>Must be registered in IPS to be in Interscope</a:t>
          </a:r>
        </a:p>
      </dsp:txBody>
      <dsp:txXfrm rot="5400000">
        <a:off x="2856447" y="955525"/>
        <a:ext cx="2687647" cy="2866574"/>
      </dsp:txXfrm>
    </dsp:sp>
    <dsp:sp modelId="{9795412D-CAD9-4A5C-B9C4-CA93B06D0921}">
      <dsp:nvSpPr>
        <dsp:cNvPr id="0" name=""/>
        <dsp:cNvSpPr/>
      </dsp:nvSpPr>
      <dsp:spPr>
        <a:xfrm rot="16200000">
          <a:off x="4700681" y="1044988"/>
          <a:ext cx="4777624" cy="2687647"/>
        </a:xfrm>
        <a:prstGeom prst="flowChartManualOperation">
          <a:avLst/>
        </a:prstGeom>
        <a:gradFill rotWithShape="0">
          <a:gsLst>
            <a:gs pos="0">
              <a:schemeClr val="accent5">
                <a:hueOff val="918947"/>
                <a:satOff val="9637"/>
                <a:lumOff val="-783"/>
                <a:alphaOff val="0"/>
                <a:tint val="96000"/>
                <a:lumMod val="104000"/>
              </a:schemeClr>
            </a:gs>
            <a:gs pos="100000">
              <a:schemeClr val="accent5">
                <a:hueOff val="918947"/>
                <a:satOff val="9637"/>
                <a:lumOff val="-78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46050" tIns="0" rIns="148894" bIns="0" numCol="1" spcCol="1270" anchor="ctr" anchorCtr="0">
          <a:noAutofit/>
        </a:bodyPr>
        <a:lstStyle/>
        <a:p>
          <a:pPr marL="0" lvl="0" indent="0" algn="ctr" defTabSz="1022350">
            <a:lnSpc>
              <a:spcPct val="90000"/>
            </a:lnSpc>
            <a:spcBef>
              <a:spcPct val="0"/>
            </a:spcBef>
            <a:spcAft>
              <a:spcPct val="35000"/>
            </a:spcAft>
            <a:buNone/>
          </a:pPr>
          <a:r>
            <a:rPr lang="en-US" sz="2300" kern="1200" dirty="0"/>
            <a:t>Free email notifications for bidding opportunities</a:t>
          </a:r>
        </a:p>
      </dsp:txBody>
      <dsp:txXfrm rot="5400000">
        <a:off x="5745669" y="955525"/>
        <a:ext cx="2687647" cy="2866574"/>
      </dsp:txXfrm>
    </dsp:sp>
    <dsp:sp modelId="{BCAD59F7-BF6E-45A6-83E7-D149A97E3E72}">
      <dsp:nvSpPr>
        <dsp:cNvPr id="0" name=""/>
        <dsp:cNvSpPr/>
      </dsp:nvSpPr>
      <dsp:spPr>
        <a:xfrm rot="16200000">
          <a:off x="7589902" y="1044988"/>
          <a:ext cx="4777624" cy="2687647"/>
        </a:xfrm>
        <a:prstGeom prst="flowChartManualOperation">
          <a:avLst/>
        </a:prstGeom>
        <a:gradFill rotWithShape="0">
          <a:gsLst>
            <a:gs pos="0">
              <a:schemeClr val="accent5">
                <a:hueOff val="1378421"/>
                <a:satOff val="14455"/>
                <a:lumOff val="-1175"/>
                <a:alphaOff val="0"/>
                <a:tint val="96000"/>
                <a:lumMod val="104000"/>
              </a:schemeClr>
            </a:gs>
            <a:gs pos="100000">
              <a:schemeClr val="accent5">
                <a:hueOff val="1378421"/>
                <a:satOff val="14455"/>
                <a:lumOff val="-117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46050" tIns="0" rIns="148894" bIns="0" numCol="1" spcCol="1270" anchor="t" anchorCtr="0">
          <a:noAutofit/>
        </a:bodyPr>
        <a:lstStyle/>
        <a:p>
          <a:pPr marL="0" lvl="0" indent="0" algn="l" defTabSz="1022350">
            <a:lnSpc>
              <a:spcPct val="90000"/>
            </a:lnSpc>
            <a:spcBef>
              <a:spcPct val="0"/>
            </a:spcBef>
            <a:spcAft>
              <a:spcPct val="35000"/>
            </a:spcAft>
            <a:buNone/>
          </a:pPr>
          <a:r>
            <a:rPr lang="en-US" sz="2300" kern="1200" dirty="0"/>
            <a:t>IPS advertises solicitations from</a:t>
          </a:r>
        </a:p>
        <a:p>
          <a:pPr marL="171450" lvl="1" indent="-171450" algn="l" defTabSz="800100">
            <a:lnSpc>
              <a:spcPct val="90000"/>
            </a:lnSpc>
            <a:spcBef>
              <a:spcPct val="0"/>
            </a:spcBef>
            <a:spcAft>
              <a:spcPct val="15000"/>
            </a:spcAft>
            <a:buChar char="•"/>
          </a:pPr>
          <a:r>
            <a:rPr lang="en-US" sz="1800" kern="1200" dirty="0"/>
            <a:t>all state agencies</a:t>
          </a:r>
        </a:p>
        <a:p>
          <a:pPr marL="171450" lvl="1" indent="-171450" algn="l" defTabSz="800100">
            <a:lnSpc>
              <a:spcPct val="90000"/>
            </a:lnSpc>
            <a:spcBef>
              <a:spcPct val="0"/>
            </a:spcBef>
            <a:spcAft>
              <a:spcPct val="15000"/>
            </a:spcAft>
            <a:buChar char="•"/>
          </a:pPr>
          <a:r>
            <a:rPr lang="en-US" sz="1800" kern="1200" dirty="0"/>
            <a:t>Community colleges</a:t>
          </a:r>
        </a:p>
        <a:p>
          <a:pPr marL="171450" lvl="1" indent="-171450" algn="l" defTabSz="800100">
            <a:lnSpc>
              <a:spcPct val="90000"/>
            </a:lnSpc>
            <a:spcBef>
              <a:spcPct val="0"/>
            </a:spcBef>
            <a:spcAft>
              <a:spcPct val="15000"/>
            </a:spcAft>
            <a:buChar char="•"/>
          </a:pPr>
          <a:r>
            <a:rPr lang="en-US" sz="1800" kern="1200" dirty="0"/>
            <a:t>Universities</a:t>
          </a:r>
        </a:p>
        <a:p>
          <a:pPr marL="171450" lvl="1" indent="-171450" algn="l" defTabSz="800100">
            <a:lnSpc>
              <a:spcPct val="90000"/>
            </a:lnSpc>
            <a:spcBef>
              <a:spcPct val="0"/>
            </a:spcBef>
            <a:spcAft>
              <a:spcPct val="15000"/>
            </a:spcAft>
            <a:buChar char="•"/>
          </a:pPr>
          <a:r>
            <a:rPr lang="en-US" sz="1800" kern="1200" dirty="0"/>
            <a:t>Public schools</a:t>
          </a:r>
        </a:p>
        <a:p>
          <a:pPr marL="171450" lvl="1" indent="-171450" algn="l" defTabSz="800100">
            <a:lnSpc>
              <a:spcPct val="90000"/>
            </a:lnSpc>
            <a:spcBef>
              <a:spcPct val="0"/>
            </a:spcBef>
            <a:spcAft>
              <a:spcPct val="15000"/>
            </a:spcAft>
            <a:buChar char="•"/>
          </a:pPr>
          <a:r>
            <a:rPr lang="en-US" sz="1800" kern="1200" dirty="0"/>
            <a:t>Some local governments</a:t>
          </a:r>
        </a:p>
      </dsp:txBody>
      <dsp:txXfrm rot="5400000">
        <a:off x="8634890" y="955525"/>
        <a:ext cx="2687647" cy="2866574"/>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97080B-86CD-4086-8C98-2458BA89825B}">
      <dsp:nvSpPr>
        <dsp:cNvPr id="0" name=""/>
        <dsp:cNvSpPr/>
      </dsp:nvSpPr>
      <dsp:spPr>
        <a:xfrm>
          <a:off x="0" y="69617"/>
          <a:ext cx="10515600" cy="1834852"/>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a:t>For contract execution, the Owner will be listed as The State of North Carolina through the specific State Agency or specific University. </a:t>
          </a:r>
        </a:p>
      </dsp:txBody>
      <dsp:txXfrm>
        <a:off x="89570" y="159187"/>
        <a:ext cx="10336460" cy="1655712"/>
      </dsp:txXfrm>
    </dsp:sp>
    <dsp:sp modelId="{57CB87C1-C17B-4B1B-B47B-DFA3D7A76B9D}">
      <dsp:nvSpPr>
        <dsp:cNvPr id="0" name=""/>
        <dsp:cNvSpPr/>
      </dsp:nvSpPr>
      <dsp:spPr>
        <a:xfrm>
          <a:off x="0" y="1956309"/>
          <a:ext cx="10515600" cy="1834852"/>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a:t>Community Colleges are locally owned and operated by their Board of Trustees but received funding support from the State of North Carolina. Per GS 143-341(3)a.2. and GS 143-129(a), any Community College project with a total project budget over $500,000 is required to follow all State Construction Office policies, forms and procedures, including architectural and engineering review and approval, except local jurisdictions have building code compliance authority.</a:t>
          </a:r>
        </a:p>
      </dsp:txBody>
      <dsp:txXfrm>
        <a:off x="89570" y="2045879"/>
        <a:ext cx="10336460" cy="1655712"/>
      </dsp:txXfrm>
    </dsp:sp>
    <dsp:sp modelId="{8408A0EE-F520-4AAC-A86D-AF38B88A52F5}">
      <dsp:nvSpPr>
        <dsp:cNvPr id="0" name=""/>
        <dsp:cNvSpPr/>
      </dsp:nvSpPr>
      <dsp:spPr>
        <a:xfrm>
          <a:off x="0" y="3843002"/>
          <a:ext cx="10515600" cy="1834852"/>
        </a:xfrm>
        <a:prstGeom prst="round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a:t>Community College projects using the State Construction Office forms and documents shall delete the State of North Carolina as the Owner and substitute the Trustees of the specific Community College as the Owner on all bid forms and contract documents. </a:t>
          </a:r>
        </a:p>
      </dsp:txBody>
      <dsp:txXfrm>
        <a:off x="89570" y="3932572"/>
        <a:ext cx="10336460" cy="1655712"/>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D397803-67B2-4336-8182-E3358374E73D}">
      <dsp:nvSpPr>
        <dsp:cNvPr id="0" name=""/>
        <dsp:cNvSpPr/>
      </dsp:nvSpPr>
      <dsp:spPr>
        <a:xfrm>
          <a:off x="0" y="180"/>
          <a:ext cx="10515600" cy="694870"/>
        </a:xfrm>
        <a:prstGeom prst="round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endParaRPr lang="en-US" sz="3200" kern="1200" dirty="0"/>
        </a:p>
        <a:p>
          <a:pPr marL="0" lvl="0" indent="0" algn="ctr" defTabSz="1422400">
            <a:lnSpc>
              <a:spcPct val="90000"/>
            </a:lnSpc>
            <a:spcBef>
              <a:spcPct val="0"/>
            </a:spcBef>
            <a:spcAft>
              <a:spcPct val="35000"/>
            </a:spcAft>
            <a:buNone/>
          </a:pPr>
          <a:r>
            <a:rPr lang="en-US" sz="3200" kern="1200" dirty="0"/>
            <a:t>Negotiation of Design Agreement</a:t>
          </a:r>
          <a:br>
            <a:rPr lang="en-US" sz="3200" kern="1200" dirty="0"/>
          </a:br>
          <a:endParaRPr lang="en-US" sz="3200" kern="1200" dirty="0"/>
        </a:p>
      </dsp:txBody>
      <dsp:txXfrm>
        <a:off x="33921" y="34101"/>
        <a:ext cx="10447758" cy="627028"/>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885135-3B9B-4D4A-B597-694AEF3B5137}">
      <dsp:nvSpPr>
        <dsp:cNvPr id="0" name=""/>
        <dsp:cNvSpPr/>
      </dsp:nvSpPr>
      <dsp:spPr>
        <a:xfrm>
          <a:off x="3" y="1330"/>
          <a:ext cx="8598191" cy="2341364"/>
        </a:xfrm>
        <a:prstGeom prst="chevron">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9210" tIns="14605" rIns="0" bIns="14605" numCol="1" spcCol="1270" anchor="ctr" anchorCtr="0">
          <a:noAutofit/>
        </a:bodyPr>
        <a:lstStyle/>
        <a:p>
          <a:pPr marL="0" lvl="0" indent="0" algn="ctr" defTabSz="1022350">
            <a:lnSpc>
              <a:spcPct val="90000"/>
            </a:lnSpc>
            <a:spcBef>
              <a:spcPct val="0"/>
            </a:spcBef>
            <a:spcAft>
              <a:spcPct val="35000"/>
            </a:spcAft>
            <a:buNone/>
          </a:pPr>
          <a:r>
            <a:rPr lang="en-US" sz="2300" kern="1200" dirty="0"/>
            <a:t>The selected designer will be notified by the Owner or the State Construction Office. Following notification of the selected designer, the CPC should contact the selected designer to share all necessary project information and obtain a design fee proposal for the project.</a:t>
          </a:r>
        </a:p>
      </dsp:txBody>
      <dsp:txXfrm>
        <a:off x="1170685" y="1330"/>
        <a:ext cx="6256827" cy="2341364"/>
      </dsp:txXfrm>
    </dsp:sp>
    <dsp:sp modelId="{50244B08-AB5B-4B4A-955D-66C8B7E71503}">
      <dsp:nvSpPr>
        <dsp:cNvPr id="0" name=""/>
        <dsp:cNvSpPr/>
      </dsp:nvSpPr>
      <dsp:spPr>
        <a:xfrm>
          <a:off x="3" y="2670485"/>
          <a:ext cx="10515592" cy="2341364"/>
        </a:xfrm>
        <a:prstGeom prst="chevron">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9210" tIns="14605" rIns="0" bIns="14605" numCol="1" spcCol="1270" anchor="ctr" anchorCtr="0">
          <a:noAutofit/>
        </a:bodyPr>
        <a:lstStyle/>
        <a:p>
          <a:pPr marL="0" lvl="0" indent="0" algn="ctr" defTabSz="1022350">
            <a:lnSpc>
              <a:spcPct val="90000"/>
            </a:lnSpc>
            <a:spcBef>
              <a:spcPct val="0"/>
            </a:spcBef>
            <a:spcAft>
              <a:spcPct val="35000"/>
            </a:spcAft>
            <a:buNone/>
          </a:pPr>
          <a:r>
            <a:rPr lang="en-US" sz="2300" kern="1200" dirty="0"/>
            <a:t>Upon review and approval of the information contained in the designer’s proposal, the CPC will forward the design fee proposal along with all appropriate project information to the SCO Design Contracts Coordinator to allow for negotiation of a design contract.</a:t>
          </a:r>
        </a:p>
      </dsp:txBody>
      <dsp:txXfrm>
        <a:off x="1170685" y="2670485"/>
        <a:ext cx="8174228" cy="2341364"/>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9C81DA-B2C1-4055-9F7F-899A0674F71E}">
      <dsp:nvSpPr>
        <dsp:cNvPr id="0" name=""/>
        <dsp:cNvSpPr/>
      </dsp:nvSpPr>
      <dsp:spPr>
        <a:xfrm>
          <a:off x="0" y="0"/>
          <a:ext cx="10515600" cy="911430"/>
        </a:xfrm>
        <a:prstGeom prst="roundRect">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44780" tIns="144780" rIns="144780" bIns="144780" numCol="1" spcCol="1270" anchor="ctr" anchorCtr="0">
          <a:noAutofit/>
        </a:bodyPr>
        <a:lstStyle/>
        <a:p>
          <a:pPr marL="0" lvl="0" indent="0" algn="ctr" defTabSz="1689100">
            <a:lnSpc>
              <a:spcPct val="90000"/>
            </a:lnSpc>
            <a:spcBef>
              <a:spcPct val="0"/>
            </a:spcBef>
            <a:spcAft>
              <a:spcPct val="35000"/>
            </a:spcAft>
            <a:buNone/>
          </a:pPr>
          <a:r>
            <a:rPr lang="en-US" sz="3800" b="1" kern="1200" dirty="0"/>
            <a:t>Negotiation of Design Agreement</a:t>
          </a:r>
          <a:endParaRPr lang="en-US" sz="3800" kern="1200" dirty="0"/>
        </a:p>
      </dsp:txBody>
      <dsp:txXfrm>
        <a:off x="44492" y="44492"/>
        <a:ext cx="10426616" cy="822446"/>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A13389-2171-42A2-AE9A-D952B8D6F6A6}">
      <dsp:nvSpPr>
        <dsp:cNvPr id="0" name=""/>
        <dsp:cNvSpPr/>
      </dsp:nvSpPr>
      <dsp:spPr>
        <a:xfrm>
          <a:off x="830489" y="1372"/>
          <a:ext cx="4067347" cy="2288991"/>
        </a:xfrm>
        <a:prstGeom prst="rect">
          <a:avLst/>
        </a:prstGeom>
        <a:gradFill rotWithShape="0">
          <a:gsLst>
            <a:gs pos="0">
              <a:schemeClr val="accent2">
                <a:alpha val="90000"/>
                <a:hueOff val="0"/>
                <a:satOff val="0"/>
                <a:lumOff val="0"/>
                <a:alphaOff val="0"/>
                <a:tint val="96000"/>
                <a:lumMod val="104000"/>
              </a:schemeClr>
            </a:gs>
            <a:gs pos="100000">
              <a:schemeClr val="accent2">
                <a:alpha val="90000"/>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Upon request of the Owner, the State Construction Office shall prepare the design agreement and forward it to the Designer and Owner for execution and distribution of executed copies. </a:t>
          </a:r>
        </a:p>
      </dsp:txBody>
      <dsp:txXfrm>
        <a:off x="830489" y="1372"/>
        <a:ext cx="4067347" cy="2288991"/>
      </dsp:txXfrm>
    </dsp:sp>
    <dsp:sp modelId="{665D2C1D-D80C-4188-B032-6FB8EF22BDCE}">
      <dsp:nvSpPr>
        <dsp:cNvPr id="0" name=""/>
        <dsp:cNvSpPr/>
      </dsp:nvSpPr>
      <dsp:spPr>
        <a:xfrm>
          <a:off x="5279335" y="1372"/>
          <a:ext cx="4405774" cy="2288991"/>
        </a:xfrm>
        <a:prstGeom prst="rect">
          <a:avLst/>
        </a:prstGeom>
        <a:gradFill rotWithShape="0">
          <a:gsLst>
            <a:gs pos="0">
              <a:schemeClr val="accent2">
                <a:alpha val="90000"/>
                <a:hueOff val="0"/>
                <a:satOff val="0"/>
                <a:lumOff val="0"/>
                <a:alphaOff val="-20000"/>
                <a:tint val="96000"/>
                <a:lumMod val="104000"/>
              </a:schemeClr>
            </a:gs>
            <a:gs pos="100000">
              <a:schemeClr val="accent2">
                <a:alpha val="90000"/>
                <a:hueOff val="0"/>
                <a:satOff val="0"/>
                <a:lumOff val="0"/>
                <a:alphaOff val="-2000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No obligation on the part of the state shall exist until a design contract has been properly executed and distributed. Proceeding without a contract would be at the Designer’s own risk and may delay the review of any design submittals for the project. </a:t>
          </a:r>
        </a:p>
      </dsp:txBody>
      <dsp:txXfrm>
        <a:off x="5279335" y="1372"/>
        <a:ext cx="4405774" cy="2288991"/>
      </dsp:txXfrm>
    </dsp:sp>
    <dsp:sp modelId="{4B9D9C1C-EE8E-4445-90D8-D2FEA2B6F745}">
      <dsp:nvSpPr>
        <dsp:cNvPr id="0" name=""/>
        <dsp:cNvSpPr/>
      </dsp:nvSpPr>
      <dsp:spPr>
        <a:xfrm>
          <a:off x="3168427" y="2671862"/>
          <a:ext cx="4178744" cy="2288991"/>
        </a:xfrm>
        <a:prstGeom prst="rect">
          <a:avLst/>
        </a:prstGeom>
        <a:gradFill rotWithShape="0">
          <a:gsLst>
            <a:gs pos="0">
              <a:schemeClr val="accent2">
                <a:alpha val="90000"/>
                <a:hueOff val="0"/>
                <a:satOff val="0"/>
                <a:lumOff val="0"/>
                <a:alphaOff val="-40000"/>
                <a:tint val="96000"/>
                <a:lumMod val="104000"/>
              </a:schemeClr>
            </a:gs>
            <a:gs pos="100000">
              <a:schemeClr val="accent2">
                <a:alpha val="90000"/>
                <a:hueOff val="0"/>
                <a:satOff val="0"/>
                <a:lumOff val="0"/>
                <a:alphaOff val="-4000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a:t>Typically, design submittals will not be reviewed until a design contract has been prepared. </a:t>
          </a:r>
        </a:p>
      </dsp:txBody>
      <dsp:txXfrm>
        <a:off x="3168427" y="2671862"/>
        <a:ext cx="4178744" cy="2288991"/>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362710-8B00-407A-B508-4AE3B6968657}">
      <dsp:nvSpPr>
        <dsp:cNvPr id="0" name=""/>
        <dsp:cNvSpPr/>
      </dsp:nvSpPr>
      <dsp:spPr>
        <a:xfrm rot="16200000">
          <a:off x="-467498" y="473427"/>
          <a:ext cx="3027538" cy="2080682"/>
        </a:xfrm>
        <a:prstGeom prst="flowChartManualOperation">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0" tIns="0" rIns="88900" bIns="0" numCol="1" spcCol="1270" anchor="ctr" anchorCtr="0">
          <a:noAutofit/>
        </a:bodyPr>
        <a:lstStyle/>
        <a:p>
          <a:pPr marL="0" lvl="0" indent="0" algn="ctr" defTabSz="622300">
            <a:lnSpc>
              <a:spcPct val="90000"/>
            </a:lnSpc>
            <a:spcBef>
              <a:spcPct val="0"/>
            </a:spcBef>
            <a:spcAft>
              <a:spcPct val="35000"/>
            </a:spcAft>
            <a:buNone/>
          </a:pPr>
          <a:r>
            <a:rPr lang="en-US" sz="1400" b="1" u="sng" kern="1200" dirty="0"/>
            <a:t>Project Year</a:t>
          </a:r>
          <a:r>
            <a:rPr lang="en-US" sz="1400" b="1" kern="1200" dirty="0"/>
            <a:t> is the calendar year that the project was created</a:t>
          </a:r>
        </a:p>
      </dsp:txBody>
      <dsp:txXfrm rot="5400000">
        <a:off x="5930" y="605507"/>
        <a:ext cx="2080682" cy="1816522"/>
      </dsp:txXfrm>
    </dsp:sp>
    <dsp:sp modelId="{F71823A7-8970-4945-9C0B-03EACAB30452}">
      <dsp:nvSpPr>
        <dsp:cNvPr id="0" name=""/>
        <dsp:cNvSpPr/>
      </dsp:nvSpPr>
      <dsp:spPr>
        <a:xfrm rot="16200000">
          <a:off x="1769235" y="473427"/>
          <a:ext cx="3027538" cy="2080682"/>
        </a:xfrm>
        <a:prstGeom prst="flowChartManualOperation">
          <a:avLst/>
        </a:prstGeom>
        <a:gradFill rotWithShape="0">
          <a:gsLst>
            <a:gs pos="0">
              <a:schemeClr val="accent4">
                <a:hueOff val="-3870187"/>
                <a:satOff val="4298"/>
                <a:lumOff val="-3284"/>
                <a:alphaOff val="0"/>
                <a:tint val="96000"/>
                <a:lumMod val="104000"/>
              </a:schemeClr>
            </a:gs>
            <a:gs pos="100000">
              <a:schemeClr val="accent4">
                <a:hueOff val="-3870187"/>
                <a:satOff val="4298"/>
                <a:lumOff val="-3284"/>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0" tIns="0" rIns="88900" bIns="0" numCol="1" spcCol="1270" anchor="ctr" anchorCtr="0">
          <a:noAutofit/>
        </a:bodyPr>
        <a:lstStyle/>
        <a:p>
          <a:pPr marL="0" lvl="0" indent="0" algn="ctr" defTabSz="622300">
            <a:lnSpc>
              <a:spcPct val="90000"/>
            </a:lnSpc>
            <a:spcBef>
              <a:spcPct val="0"/>
            </a:spcBef>
            <a:spcAft>
              <a:spcPct val="35000"/>
            </a:spcAft>
            <a:buNone/>
          </a:pPr>
          <a:r>
            <a:rPr lang="en-US" sz="1400" b="1" u="sng" kern="1200" dirty="0"/>
            <a:t>Project “Sequence” Number </a:t>
          </a:r>
          <a:r>
            <a:rPr lang="en-US" sz="1400" b="1" kern="1200" dirty="0"/>
            <a:t>is assigned by Interscope and is a unique number for the project</a:t>
          </a:r>
        </a:p>
      </dsp:txBody>
      <dsp:txXfrm rot="5400000">
        <a:off x="2242663" y="605507"/>
        <a:ext cx="2080682" cy="1816522"/>
      </dsp:txXfrm>
    </dsp:sp>
    <dsp:sp modelId="{88C55BB9-CA34-4ED4-9312-3CE82645D6AF}">
      <dsp:nvSpPr>
        <dsp:cNvPr id="0" name=""/>
        <dsp:cNvSpPr/>
      </dsp:nvSpPr>
      <dsp:spPr>
        <a:xfrm rot="16200000">
          <a:off x="4005968" y="473427"/>
          <a:ext cx="3027538" cy="2080682"/>
        </a:xfrm>
        <a:prstGeom prst="flowChartManualOperation">
          <a:avLst/>
        </a:prstGeom>
        <a:gradFill rotWithShape="0">
          <a:gsLst>
            <a:gs pos="0">
              <a:schemeClr val="accent4">
                <a:hueOff val="-7740374"/>
                <a:satOff val="8595"/>
                <a:lumOff val="-6569"/>
                <a:alphaOff val="0"/>
                <a:tint val="96000"/>
                <a:lumMod val="104000"/>
              </a:schemeClr>
            </a:gs>
            <a:gs pos="100000">
              <a:schemeClr val="accent4">
                <a:hueOff val="-7740374"/>
                <a:satOff val="8595"/>
                <a:lumOff val="-656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0" tIns="0" rIns="88900" bIns="0" numCol="1" spcCol="1270" anchor="ctr" anchorCtr="0">
          <a:noAutofit/>
        </a:bodyPr>
        <a:lstStyle/>
        <a:p>
          <a:pPr marL="0" lvl="0" indent="0" algn="ctr" defTabSz="622300">
            <a:lnSpc>
              <a:spcPct val="90000"/>
            </a:lnSpc>
            <a:spcBef>
              <a:spcPct val="0"/>
            </a:spcBef>
            <a:spcAft>
              <a:spcPct val="35000"/>
            </a:spcAft>
            <a:buNone/>
          </a:pPr>
          <a:r>
            <a:rPr lang="en-US" sz="1400" b="1" u="sng" kern="1200" dirty="0"/>
            <a:t>Design Contract Number </a:t>
          </a:r>
          <a:r>
            <a:rPr lang="en-US" sz="1400" b="1" kern="1200" dirty="0"/>
            <a:t>designates which design contract is selected.  A project may have multiple design contracts</a:t>
          </a:r>
        </a:p>
      </dsp:txBody>
      <dsp:txXfrm rot="5400000">
        <a:off x="4479396" y="605507"/>
        <a:ext cx="2080682" cy="1816522"/>
      </dsp:txXfrm>
    </dsp:sp>
    <dsp:sp modelId="{F13B1A50-A40B-41C6-AEB4-D2DAD94C1B8B}">
      <dsp:nvSpPr>
        <dsp:cNvPr id="0" name=""/>
        <dsp:cNvSpPr/>
      </dsp:nvSpPr>
      <dsp:spPr>
        <a:xfrm rot="16200000">
          <a:off x="6242701" y="473427"/>
          <a:ext cx="3027538" cy="2080682"/>
        </a:xfrm>
        <a:prstGeom prst="flowChartManualOperation">
          <a:avLst/>
        </a:prstGeom>
        <a:gradFill rotWithShape="0">
          <a:gsLst>
            <a:gs pos="0">
              <a:schemeClr val="accent4">
                <a:hueOff val="-11610562"/>
                <a:satOff val="12893"/>
                <a:lumOff val="-9853"/>
                <a:alphaOff val="0"/>
                <a:tint val="96000"/>
                <a:lumMod val="104000"/>
              </a:schemeClr>
            </a:gs>
            <a:gs pos="100000">
              <a:schemeClr val="accent4">
                <a:hueOff val="-11610562"/>
                <a:satOff val="12893"/>
                <a:lumOff val="-9853"/>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0" tIns="0" rIns="88900" bIns="0" numCol="1" spcCol="1270" anchor="ctr" anchorCtr="0">
          <a:noAutofit/>
        </a:bodyPr>
        <a:lstStyle/>
        <a:p>
          <a:pPr marL="0" lvl="0" indent="0" algn="ctr" defTabSz="622300">
            <a:lnSpc>
              <a:spcPct val="90000"/>
            </a:lnSpc>
            <a:spcBef>
              <a:spcPct val="0"/>
            </a:spcBef>
            <a:spcAft>
              <a:spcPct val="35000"/>
            </a:spcAft>
            <a:buNone/>
          </a:pPr>
          <a:r>
            <a:rPr lang="en-US" sz="1400" b="1" u="sng" kern="1200" dirty="0"/>
            <a:t>Package ID </a:t>
          </a:r>
          <a:r>
            <a:rPr lang="en-US" sz="1400" b="1" kern="1200" dirty="0"/>
            <a:t>is the indicator letter for the selected Interscope package, the process container for Design and Construction as well as the State </a:t>
          </a:r>
          <a:br>
            <a:rPr lang="en-US" sz="1400" b="1" kern="1200" dirty="0"/>
          </a:br>
          <a:endParaRPr lang="en-US" sz="1400" b="1" kern="1200" dirty="0"/>
        </a:p>
      </dsp:txBody>
      <dsp:txXfrm rot="5400000">
        <a:off x="6716129" y="605507"/>
        <a:ext cx="2080682" cy="1816522"/>
      </dsp:txXfrm>
    </dsp:sp>
    <dsp:sp modelId="{94B86C65-97C6-4E81-B2D8-A5243B02DDC5}">
      <dsp:nvSpPr>
        <dsp:cNvPr id="0" name=""/>
        <dsp:cNvSpPr/>
      </dsp:nvSpPr>
      <dsp:spPr>
        <a:xfrm rot="16200000">
          <a:off x="8479435" y="473427"/>
          <a:ext cx="3027538" cy="2080682"/>
        </a:xfrm>
        <a:prstGeom prst="flowChartManualOperation">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0" tIns="0" rIns="88900" bIns="0" numCol="1" spcCol="1270" anchor="ctr" anchorCtr="0">
          <a:noAutofit/>
        </a:bodyPr>
        <a:lstStyle/>
        <a:p>
          <a:pPr marL="0" lvl="0" indent="0" algn="ctr" defTabSz="622300">
            <a:lnSpc>
              <a:spcPct val="90000"/>
            </a:lnSpc>
            <a:spcBef>
              <a:spcPct val="0"/>
            </a:spcBef>
            <a:spcAft>
              <a:spcPct val="35000"/>
            </a:spcAft>
            <a:buNone/>
          </a:pPr>
          <a:r>
            <a:rPr lang="en-US" sz="1400" b="1" kern="1200" dirty="0"/>
            <a:t>Construction Office.  </a:t>
          </a:r>
          <a:r>
            <a:rPr lang="en-US" sz="1400" b="1" i="1" kern="1200" dirty="0"/>
            <a:t>*Only one milestone schedule is available per package</a:t>
          </a:r>
          <a:endParaRPr lang="en-US" sz="1400" b="1" kern="1200" dirty="0"/>
        </a:p>
      </dsp:txBody>
      <dsp:txXfrm rot="5400000">
        <a:off x="8952863" y="605507"/>
        <a:ext cx="2080682" cy="1816522"/>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957593-D98F-44C6-9079-872D6BEEFC4A}">
      <dsp:nvSpPr>
        <dsp:cNvPr id="0" name=""/>
        <dsp:cNvSpPr/>
      </dsp:nvSpPr>
      <dsp:spPr>
        <a:xfrm>
          <a:off x="0" y="111126"/>
          <a:ext cx="10866475" cy="1103310"/>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b="1" kern="1200" dirty="0"/>
            <a:t>Other Project Identification Numbers</a:t>
          </a:r>
          <a:endParaRPr lang="en-US" sz="4600" kern="1200" dirty="0"/>
        </a:p>
      </dsp:txBody>
      <dsp:txXfrm>
        <a:off x="53859" y="164985"/>
        <a:ext cx="10758757" cy="995592"/>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D39225-67E3-4199-A0B4-D036530AA430}">
      <dsp:nvSpPr>
        <dsp:cNvPr id="0" name=""/>
        <dsp:cNvSpPr/>
      </dsp:nvSpPr>
      <dsp:spPr>
        <a:xfrm>
          <a:off x="0" y="84789"/>
          <a:ext cx="10866475" cy="1347840"/>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Most State Agency and University projects will also use an Office of State Budget Management (OSBM) Code number and Item number to identify the project funding source or sources. </a:t>
          </a:r>
        </a:p>
      </dsp:txBody>
      <dsp:txXfrm>
        <a:off x="65796" y="150585"/>
        <a:ext cx="10734883" cy="1216248"/>
      </dsp:txXfrm>
    </dsp:sp>
    <dsp:sp modelId="{48D9025A-490C-4772-9B5F-E8DE94E99010}">
      <dsp:nvSpPr>
        <dsp:cNvPr id="0" name=""/>
        <dsp:cNvSpPr/>
      </dsp:nvSpPr>
      <dsp:spPr>
        <a:xfrm>
          <a:off x="0" y="1501749"/>
          <a:ext cx="10866475" cy="1347840"/>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The North Carolina Community College System uses a NCCCS Number to identify their projects. </a:t>
          </a:r>
        </a:p>
      </dsp:txBody>
      <dsp:txXfrm>
        <a:off x="65796" y="1567545"/>
        <a:ext cx="10734883" cy="1216248"/>
      </dsp:txXfrm>
    </dsp:sp>
    <dsp:sp modelId="{C3A804FC-9961-405A-8E74-5B62C590F4AF}">
      <dsp:nvSpPr>
        <dsp:cNvPr id="0" name=""/>
        <dsp:cNvSpPr/>
      </dsp:nvSpPr>
      <dsp:spPr>
        <a:xfrm>
          <a:off x="0" y="2918709"/>
          <a:ext cx="10866475" cy="1347840"/>
        </a:xfrm>
        <a:prstGeom prst="roundRect">
          <a:avLst/>
        </a:prstGeom>
        <a:solidFill>
          <a:schemeClr val="accent1">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These numbers will be identified on the design contract and should also be provided on all documents and correspondence (including email and voice mail) to expedite communications and documentation.</a:t>
          </a:r>
        </a:p>
      </dsp:txBody>
      <dsp:txXfrm>
        <a:off x="65796" y="2984505"/>
        <a:ext cx="10734883" cy="1216248"/>
      </dsp:txXfrm>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165F36-AC39-4AB2-A26E-58889CB381AB}">
      <dsp:nvSpPr>
        <dsp:cNvPr id="0" name=""/>
        <dsp:cNvSpPr/>
      </dsp:nvSpPr>
      <dsp:spPr>
        <a:xfrm>
          <a:off x="0" y="51239"/>
          <a:ext cx="10515600" cy="258213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307 </a:t>
          </a:r>
          <a:endParaRPr lang="en-US" sz="6500" kern="1200"/>
        </a:p>
      </dsp:txBody>
      <dsp:txXfrm>
        <a:off x="126049" y="177288"/>
        <a:ext cx="10263502" cy="2330037"/>
      </dsp:txXfrm>
    </dsp:sp>
    <dsp:sp modelId="{6168922A-6F46-4B2E-83FE-D75F8C919B11}">
      <dsp:nvSpPr>
        <dsp:cNvPr id="0" name=""/>
        <dsp:cNvSpPr/>
      </dsp:nvSpPr>
      <dsp:spPr>
        <a:xfrm>
          <a:off x="0" y="2820574"/>
          <a:ext cx="10515600" cy="258213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Other Types of Design Contracts</a:t>
          </a:r>
          <a:endParaRPr lang="en-US" sz="6500" kern="1200"/>
        </a:p>
      </dsp:txBody>
      <dsp:txXfrm>
        <a:off x="126049" y="2946623"/>
        <a:ext cx="10263502" cy="2330037"/>
      </dsp:txXfrm>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A32FFC-7B93-4069-B638-8A44D93AA065}">
      <dsp:nvSpPr>
        <dsp:cNvPr id="0" name=""/>
        <dsp:cNvSpPr/>
      </dsp:nvSpPr>
      <dsp:spPr>
        <a:xfrm>
          <a:off x="1340" y="2123915"/>
          <a:ext cx="3137013" cy="1568506"/>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marL="0" lvl="0" indent="0" algn="ctr" defTabSz="1111250">
            <a:lnSpc>
              <a:spcPct val="90000"/>
            </a:lnSpc>
            <a:spcBef>
              <a:spcPct val="0"/>
            </a:spcBef>
            <a:spcAft>
              <a:spcPct val="35000"/>
            </a:spcAft>
            <a:buNone/>
          </a:pPr>
          <a:r>
            <a:rPr lang="en-US" sz="2500" kern="1200"/>
            <a:t>Advance Planning Phase or Preliminary Design</a:t>
          </a:r>
        </a:p>
      </dsp:txBody>
      <dsp:txXfrm>
        <a:off x="47280" y="2169855"/>
        <a:ext cx="3045133" cy="1476626"/>
      </dsp:txXfrm>
    </dsp:sp>
    <dsp:sp modelId="{9A45695D-1EAF-4477-8374-21FC04FB4EF1}">
      <dsp:nvSpPr>
        <dsp:cNvPr id="0" name=""/>
        <dsp:cNvSpPr/>
      </dsp:nvSpPr>
      <dsp:spPr>
        <a:xfrm>
          <a:off x="3922606" y="2123915"/>
          <a:ext cx="3137013" cy="1568506"/>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marL="0" lvl="0" indent="0" algn="ctr" defTabSz="1111250">
            <a:lnSpc>
              <a:spcPct val="90000"/>
            </a:lnSpc>
            <a:spcBef>
              <a:spcPct val="0"/>
            </a:spcBef>
            <a:spcAft>
              <a:spcPct val="35000"/>
            </a:spcAft>
            <a:buNone/>
          </a:pPr>
          <a:r>
            <a:rPr lang="en-US" sz="2500" kern="1200"/>
            <a:t>Commissioning</a:t>
          </a:r>
        </a:p>
      </dsp:txBody>
      <dsp:txXfrm>
        <a:off x="3968546" y="2169855"/>
        <a:ext cx="3045133" cy="1476626"/>
      </dsp:txXfrm>
    </dsp:sp>
    <dsp:sp modelId="{D46915AC-A55B-498F-93B4-FF8F39C4FF65}">
      <dsp:nvSpPr>
        <dsp:cNvPr id="0" name=""/>
        <dsp:cNvSpPr/>
      </dsp:nvSpPr>
      <dsp:spPr>
        <a:xfrm>
          <a:off x="7843873" y="2123915"/>
          <a:ext cx="3137013" cy="1568506"/>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marL="0" lvl="0" indent="0" algn="ctr" defTabSz="1111250">
            <a:lnSpc>
              <a:spcPct val="90000"/>
            </a:lnSpc>
            <a:spcBef>
              <a:spcPct val="0"/>
            </a:spcBef>
            <a:spcAft>
              <a:spcPct val="35000"/>
            </a:spcAft>
            <a:buNone/>
          </a:pPr>
          <a:r>
            <a:rPr lang="en-US" sz="2500" kern="1200"/>
            <a:t>Fixed Term Contract or Annual Service Agreement</a:t>
          </a:r>
        </a:p>
      </dsp:txBody>
      <dsp:txXfrm>
        <a:off x="7889813" y="2169855"/>
        <a:ext cx="3045133" cy="1476626"/>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ACE424-97FF-4AC8-845D-E9A37F526D7F}">
      <dsp:nvSpPr>
        <dsp:cNvPr id="0" name=""/>
        <dsp:cNvSpPr/>
      </dsp:nvSpPr>
      <dsp:spPr>
        <a:xfrm rot="16200000">
          <a:off x="-964787" y="967432"/>
          <a:ext cx="4530725" cy="2595860"/>
        </a:xfrm>
        <a:prstGeom prst="flowChartManualOperation">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8750" tIns="0" rIns="158196" bIns="0" numCol="1" spcCol="1270" anchor="ctr" anchorCtr="0">
          <a:noAutofit/>
        </a:bodyPr>
        <a:lstStyle/>
        <a:p>
          <a:pPr marL="0" lvl="0" indent="0" algn="ctr" defTabSz="1111250">
            <a:lnSpc>
              <a:spcPct val="90000"/>
            </a:lnSpc>
            <a:spcBef>
              <a:spcPct val="0"/>
            </a:spcBef>
            <a:spcAft>
              <a:spcPct val="35000"/>
            </a:spcAft>
            <a:buNone/>
          </a:pPr>
          <a:r>
            <a:rPr lang="en-US" sz="2500" kern="1200" dirty="0"/>
            <a:t>State agencies</a:t>
          </a:r>
        </a:p>
      </dsp:txBody>
      <dsp:txXfrm rot="5400000">
        <a:off x="2645" y="906145"/>
        <a:ext cx="2595860" cy="2718435"/>
      </dsp:txXfrm>
    </dsp:sp>
    <dsp:sp modelId="{8BA49C75-D3D8-4FE9-A830-A7DA489612F5}">
      <dsp:nvSpPr>
        <dsp:cNvPr id="0" name=""/>
        <dsp:cNvSpPr/>
      </dsp:nvSpPr>
      <dsp:spPr>
        <a:xfrm rot="16200000">
          <a:off x="1825762" y="967432"/>
          <a:ext cx="4530725" cy="2595860"/>
        </a:xfrm>
        <a:prstGeom prst="flowChartManualOperation">
          <a:avLst/>
        </a:prstGeom>
        <a:solidFill>
          <a:schemeClr val="accent4">
            <a:hueOff val="-5160250"/>
            <a:satOff val="5730"/>
            <a:lumOff val="-4379"/>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8750" tIns="0" rIns="158196" bIns="0" numCol="1" spcCol="1270" anchor="ctr" anchorCtr="0">
          <a:noAutofit/>
        </a:bodyPr>
        <a:lstStyle/>
        <a:p>
          <a:pPr marL="0" lvl="0" indent="0" algn="ctr" defTabSz="1111250">
            <a:lnSpc>
              <a:spcPct val="90000"/>
            </a:lnSpc>
            <a:spcBef>
              <a:spcPct val="0"/>
            </a:spcBef>
            <a:spcAft>
              <a:spcPct val="35000"/>
            </a:spcAft>
            <a:buNone/>
          </a:pPr>
          <a:r>
            <a:rPr lang="en-US" sz="2500" kern="1200" dirty="0"/>
            <a:t>K-12 schools</a:t>
          </a:r>
        </a:p>
      </dsp:txBody>
      <dsp:txXfrm rot="5400000">
        <a:off x="2793194" y="906145"/>
        <a:ext cx="2595860" cy="2718435"/>
      </dsp:txXfrm>
    </dsp:sp>
    <dsp:sp modelId="{03951149-027D-4CBD-BF77-F046EBAFADA2}">
      <dsp:nvSpPr>
        <dsp:cNvPr id="0" name=""/>
        <dsp:cNvSpPr/>
      </dsp:nvSpPr>
      <dsp:spPr>
        <a:xfrm rot="16200000">
          <a:off x="4616312" y="967432"/>
          <a:ext cx="4530725" cy="2595860"/>
        </a:xfrm>
        <a:prstGeom prst="flowChartManualOperation">
          <a:avLst/>
        </a:prstGeom>
        <a:solidFill>
          <a:schemeClr val="accent4">
            <a:hueOff val="-10320500"/>
            <a:satOff val="11461"/>
            <a:lumOff val="-8758"/>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8750" tIns="0" rIns="158196" bIns="0" numCol="1" spcCol="1270" anchor="ctr" anchorCtr="0">
          <a:noAutofit/>
        </a:bodyPr>
        <a:lstStyle/>
        <a:p>
          <a:pPr marL="0" lvl="0" indent="0" algn="ctr" defTabSz="1111250">
            <a:lnSpc>
              <a:spcPct val="90000"/>
            </a:lnSpc>
            <a:spcBef>
              <a:spcPct val="0"/>
            </a:spcBef>
            <a:spcAft>
              <a:spcPct val="35000"/>
            </a:spcAft>
            <a:buNone/>
          </a:pPr>
          <a:r>
            <a:rPr lang="en-US" sz="2500" kern="1200" dirty="0"/>
            <a:t>Community Colleges</a:t>
          </a:r>
        </a:p>
      </dsp:txBody>
      <dsp:txXfrm rot="5400000">
        <a:off x="5583744" y="906145"/>
        <a:ext cx="2595860" cy="2718435"/>
      </dsp:txXfrm>
    </dsp:sp>
    <dsp:sp modelId="{43655BFE-8C5A-469C-BB0A-99FEEF5C075B}">
      <dsp:nvSpPr>
        <dsp:cNvPr id="0" name=""/>
        <dsp:cNvSpPr/>
      </dsp:nvSpPr>
      <dsp:spPr>
        <a:xfrm rot="16200000">
          <a:off x="7406862" y="967432"/>
          <a:ext cx="4530725" cy="2595860"/>
        </a:xfrm>
        <a:prstGeom prst="flowChartManualOperation">
          <a:avLst/>
        </a:prstGeom>
        <a:solidFill>
          <a:schemeClr val="accent4">
            <a:hueOff val="-15480749"/>
            <a:satOff val="17191"/>
            <a:lumOff val="-1313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8750" tIns="0" rIns="158196" bIns="0" numCol="1" spcCol="1270" anchor="t" anchorCtr="0">
          <a:noAutofit/>
        </a:bodyPr>
        <a:lstStyle/>
        <a:p>
          <a:pPr marL="0" lvl="0" indent="0" algn="l" defTabSz="1111250">
            <a:lnSpc>
              <a:spcPct val="90000"/>
            </a:lnSpc>
            <a:spcBef>
              <a:spcPct val="0"/>
            </a:spcBef>
            <a:spcAft>
              <a:spcPct val="35000"/>
            </a:spcAft>
            <a:buNone/>
          </a:pPr>
          <a:endParaRPr lang="en-US" sz="2500" kern="1200" dirty="0"/>
        </a:p>
        <a:p>
          <a:pPr marL="0" lvl="0" indent="0" algn="l" defTabSz="1111250">
            <a:lnSpc>
              <a:spcPct val="90000"/>
            </a:lnSpc>
            <a:spcBef>
              <a:spcPct val="0"/>
            </a:spcBef>
            <a:spcAft>
              <a:spcPct val="35000"/>
            </a:spcAft>
            <a:buNone/>
          </a:pPr>
          <a:endParaRPr lang="en-US" sz="2500" kern="1200" dirty="0"/>
        </a:p>
        <a:p>
          <a:pPr marL="0" lvl="0" indent="0" algn="l" defTabSz="1111250">
            <a:lnSpc>
              <a:spcPct val="90000"/>
            </a:lnSpc>
            <a:spcBef>
              <a:spcPct val="0"/>
            </a:spcBef>
            <a:spcAft>
              <a:spcPct val="35000"/>
            </a:spcAft>
            <a:buNone/>
          </a:pPr>
          <a:r>
            <a:rPr lang="en-US" sz="2500" kern="1200" dirty="0"/>
            <a:t>Local Governments</a:t>
          </a:r>
        </a:p>
        <a:p>
          <a:pPr marL="228600" lvl="1" indent="-228600" algn="l" defTabSz="889000">
            <a:lnSpc>
              <a:spcPct val="90000"/>
            </a:lnSpc>
            <a:spcBef>
              <a:spcPct val="0"/>
            </a:spcBef>
            <a:spcAft>
              <a:spcPct val="15000"/>
            </a:spcAft>
            <a:buChar char="•"/>
          </a:pPr>
          <a:r>
            <a:rPr lang="en-US" sz="2000" kern="1200" dirty="0"/>
            <a:t>Counties</a:t>
          </a:r>
        </a:p>
        <a:p>
          <a:pPr marL="228600" lvl="1" indent="-228600" algn="l" defTabSz="889000">
            <a:lnSpc>
              <a:spcPct val="90000"/>
            </a:lnSpc>
            <a:spcBef>
              <a:spcPct val="0"/>
            </a:spcBef>
            <a:spcAft>
              <a:spcPct val="15000"/>
            </a:spcAft>
            <a:buChar char="•"/>
          </a:pPr>
          <a:r>
            <a:rPr lang="en-US" sz="2000" kern="1200" dirty="0"/>
            <a:t>Municipalities	</a:t>
          </a:r>
        </a:p>
      </dsp:txBody>
      <dsp:txXfrm rot="5400000">
        <a:off x="8374294" y="906145"/>
        <a:ext cx="2595860" cy="2718435"/>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A1FC7E-4AEA-45EB-84DE-86DCFCD197E0}">
      <dsp:nvSpPr>
        <dsp:cNvPr id="0" name=""/>
        <dsp:cNvSpPr/>
      </dsp:nvSpPr>
      <dsp:spPr>
        <a:xfrm>
          <a:off x="788669" y="0"/>
          <a:ext cx="8938260" cy="5570907"/>
        </a:xfrm>
        <a:prstGeom prst="rightArrow">
          <a:avLst/>
        </a:prstGeom>
        <a:gradFill rotWithShape="0">
          <a:gsLst>
            <a:gs pos="0">
              <a:schemeClr val="accent1">
                <a:tint val="40000"/>
                <a:hueOff val="0"/>
                <a:satOff val="0"/>
                <a:lumOff val="0"/>
                <a:alphaOff val="0"/>
                <a:tint val="96000"/>
                <a:lumMod val="104000"/>
              </a:schemeClr>
            </a:gs>
            <a:gs pos="100000">
              <a:schemeClr val="accent1">
                <a:tint val="40000"/>
                <a:hueOff val="0"/>
                <a:satOff val="0"/>
                <a:lumOff val="0"/>
                <a:alphaOff val="0"/>
                <a:shade val="84000"/>
                <a:lumMod val="84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2465083A-3230-45C7-9F5E-55AE6B6EE0D0}">
      <dsp:nvSpPr>
        <dsp:cNvPr id="0" name=""/>
        <dsp:cNvSpPr/>
      </dsp:nvSpPr>
      <dsp:spPr>
        <a:xfrm>
          <a:off x="128" y="1671272"/>
          <a:ext cx="5129435" cy="2228362"/>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ctr" defTabSz="1911350">
            <a:lnSpc>
              <a:spcPct val="90000"/>
            </a:lnSpc>
            <a:spcBef>
              <a:spcPct val="0"/>
            </a:spcBef>
            <a:spcAft>
              <a:spcPct val="35000"/>
            </a:spcAft>
            <a:buNone/>
          </a:pPr>
          <a:r>
            <a:rPr lang="en-US" sz="4300" b="1" kern="1200"/>
            <a:t>CHAPTER 400 </a:t>
          </a:r>
          <a:endParaRPr lang="en-US" sz="4300" kern="1200"/>
        </a:p>
      </dsp:txBody>
      <dsp:txXfrm>
        <a:off x="108908" y="1780052"/>
        <a:ext cx="4911875" cy="2010802"/>
      </dsp:txXfrm>
    </dsp:sp>
    <dsp:sp modelId="{C1E5E0E5-4596-4525-A679-328033F9005D}">
      <dsp:nvSpPr>
        <dsp:cNvPr id="0" name=""/>
        <dsp:cNvSpPr/>
      </dsp:nvSpPr>
      <dsp:spPr>
        <a:xfrm>
          <a:off x="5386035" y="1671272"/>
          <a:ext cx="5129435" cy="2228362"/>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ctr" defTabSz="1911350">
            <a:lnSpc>
              <a:spcPct val="90000"/>
            </a:lnSpc>
            <a:spcBef>
              <a:spcPct val="0"/>
            </a:spcBef>
            <a:spcAft>
              <a:spcPct val="35000"/>
            </a:spcAft>
            <a:buNone/>
          </a:pPr>
          <a:r>
            <a:rPr lang="en-US" sz="4300" b="1" kern="1200"/>
            <a:t>Regulatory Review Agencies</a:t>
          </a:r>
          <a:endParaRPr lang="en-US" sz="4300" kern="1200"/>
        </a:p>
      </dsp:txBody>
      <dsp:txXfrm>
        <a:off x="5494815" y="1780052"/>
        <a:ext cx="4911875" cy="2010802"/>
      </dsp:txXfrm>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72F928-0523-4D61-A31F-47BD45E1E2DC}">
      <dsp:nvSpPr>
        <dsp:cNvPr id="0" name=""/>
        <dsp:cNvSpPr/>
      </dsp:nvSpPr>
      <dsp:spPr>
        <a:xfrm>
          <a:off x="0" y="1180675"/>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401 </a:t>
          </a:r>
          <a:endParaRPr lang="en-US" sz="6500" kern="1200"/>
        </a:p>
      </dsp:txBody>
      <dsp:txXfrm>
        <a:off x="76105" y="1256780"/>
        <a:ext cx="10363390" cy="1406815"/>
      </dsp:txXfrm>
    </dsp:sp>
    <dsp:sp modelId="{0E3190B9-D61B-4DAE-A14C-815DCE10F2D0}">
      <dsp:nvSpPr>
        <dsp:cNvPr id="0" name=""/>
        <dsp:cNvSpPr/>
      </dsp:nvSpPr>
      <dsp:spPr>
        <a:xfrm>
          <a:off x="0" y="2926900"/>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l" defTabSz="2889250">
            <a:lnSpc>
              <a:spcPct val="90000"/>
            </a:lnSpc>
            <a:spcBef>
              <a:spcPct val="0"/>
            </a:spcBef>
            <a:spcAft>
              <a:spcPct val="35000"/>
            </a:spcAft>
            <a:buNone/>
          </a:pPr>
          <a:r>
            <a:rPr lang="en-US" sz="6500" b="1" kern="1200"/>
            <a:t>General Requirements</a:t>
          </a:r>
          <a:endParaRPr lang="en-US" sz="6500" kern="1200"/>
        </a:p>
      </dsp:txBody>
      <dsp:txXfrm>
        <a:off x="76105" y="3003005"/>
        <a:ext cx="10363390" cy="1406815"/>
      </dsp:txXfrm>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8B82F6-D9BD-490C-BF16-A6152BA4E55E}">
      <dsp:nvSpPr>
        <dsp:cNvPr id="0" name=""/>
        <dsp:cNvSpPr/>
      </dsp:nvSpPr>
      <dsp:spPr>
        <a:xfrm>
          <a:off x="0" y="194738"/>
          <a:ext cx="10991653" cy="537030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50" tIns="171450" rIns="171450" bIns="171450" numCol="1" spcCol="1270" anchor="ctr" anchorCtr="0">
          <a:noAutofit/>
        </a:bodyPr>
        <a:lstStyle/>
        <a:p>
          <a:pPr marL="0" lvl="0" indent="0" algn="l" defTabSz="2000250">
            <a:lnSpc>
              <a:spcPct val="90000"/>
            </a:lnSpc>
            <a:spcBef>
              <a:spcPct val="0"/>
            </a:spcBef>
            <a:spcAft>
              <a:spcPct val="35000"/>
            </a:spcAft>
            <a:buNone/>
          </a:pPr>
          <a:r>
            <a:rPr lang="en-US" sz="4500" kern="1200"/>
            <a:t>Ensure that all correspondence and documents are clearly identified by project title, agency/institution name and, most importantly, the SCO ID # assigned to the project when the design contract was initiated or as required.</a:t>
          </a:r>
        </a:p>
      </dsp:txBody>
      <dsp:txXfrm>
        <a:off x="262156" y="456894"/>
        <a:ext cx="10467341" cy="4845988"/>
      </dsp:txXfrm>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7757D5-99D6-4D73-B053-A3C0A6075F62}">
      <dsp:nvSpPr>
        <dsp:cNvPr id="0" name=""/>
        <dsp:cNvSpPr/>
      </dsp:nvSpPr>
      <dsp:spPr>
        <a:xfrm>
          <a:off x="1353" y="1263626"/>
          <a:ext cx="3166632" cy="1583316"/>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t>According to the Standard Form of Agreement between Owner and Designer, Article 1 “Basic Services of the Designer” Paragraphs 1-12 shall be the responsibility of the Designer except where noted otherwise. </a:t>
          </a:r>
        </a:p>
      </dsp:txBody>
      <dsp:txXfrm>
        <a:off x="47727" y="1310000"/>
        <a:ext cx="3073884" cy="1490568"/>
      </dsp:txXfrm>
    </dsp:sp>
    <dsp:sp modelId="{837B0A78-7D03-4DAF-9BCA-D7D7302A968E}">
      <dsp:nvSpPr>
        <dsp:cNvPr id="0" name=""/>
        <dsp:cNvSpPr/>
      </dsp:nvSpPr>
      <dsp:spPr>
        <a:xfrm>
          <a:off x="3959644" y="1263626"/>
          <a:ext cx="3166632" cy="1583316"/>
        </a:xfrm>
        <a:prstGeom prst="roundRect">
          <a:avLst>
            <a:gd name="adj" fmla="val 10000"/>
          </a:avLst>
        </a:prstGeom>
        <a:solidFill>
          <a:schemeClr val="accent3">
            <a:hueOff val="2201563"/>
            <a:satOff val="2234"/>
            <a:lumOff val="137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t>The Designer to file all applicable permits and submit plans, specifications and other required documents directly to any local, state or federal agency having jurisdiction over any part of the project. </a:t>
          </a:r>
        </a:p>
      </dsp:txBody>
      <dsp:txXfrm>
        <a:off x="4006018" y="1310000"/>
        <a:ext cx="3073884" cy="1490568"/>
      </dsp:txXfrm>
    </dsp:sp>
    <dsp:sp modelId="{F1532522-212E-4927-A20A-420ECCEA1CF3}">
      <dsp:nvSpPr>
        <dsp:cNvPr id="0" name=""/>
        <dsp:cNvSpPr/>
      </dsp:nvSpPr>
      <dsp:spPr>
        <a:xfrm>
          <a:off x="4276307" y="2846942"/>
          <a:ext cx="316663" cy="1187487"/>
        </a:xfrm>
        <a:custGeom>
          <a:avLst/>
          <a:gdLst/>
          <a:ahLst/>
          <a:cxnLst/>
          <a:rect l="0" t="0" r="0" b="0"/>
          <a:pathLst>
            <a:path>
              <a:moveTo>
                <a:pt x="0" y="0"/>
              </a:moveTo>
              <a:lnTo>
                <a:pt x="0" y="1187487"/>
              </a:lnTo>
              <a:lnTo>
                <a:pt x="316663" y="1187487"/>
              </a:lnTo>
            </a:path>
          </a:pathLst>
        </a:custGeom>
        <a:noFill/>
        <a:ln w="19050" cap="rnd"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FA10C9B-5657-4B28-AC89-3009839B0B2D}">
      <dsp:nvSpPr>
        <dsp:cNvPr id="0" name=""/>
        <dsp:cNvSpPr/>
      </dsp:nvSpPr>
      <dsp:spPr>
        <a:xfrm>
          <a:off x="4592970" y="3242772"/>
          <a:ext cx="2533306" cy="1583316"/>
        </a:xfrm>
        <a:prstGeom prst="roundRect">
          <a:avLst>
            <a:gd name="adj" fmla="val 10000"/>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t>Review comments and approval from all agencies having jurisdiction shall be provided directly to the Designer with copies to the State Construction Office. </a:t>
          </a:r>
        </a:p>
      </dsp:txBody>
      <dsp:txXfrm>
        <a:off x="4639344" y="3289146"/>
        <a:ext cx="2440558" cy="1490568"/>
      </dsp:txXfrm>
    </dsp:sp>
    <dsp:sp modelId="{B2745B77-5C3F-4DFA-927C-800A1FB7A369}">
      <dsp:nvSpPr>
        <dsp:cNvPr id="0" name=""/>
        <dsp:cNvSpPr/>
      </dsp:nvSpPr>
      <dsp:spPr>
        <a:xfrm>
          <a:off x="7917935" y="1263626"/>
          <a:ext cx="3166632" cy="1583316"/>
        </a:xfrm>
        <a:prstGeom prst="roundRect">
          <a:avLst>
            <a:gd name="adj" fmla="val 10000"/>
          </a:avLst>
        </a:prstGeom>
        <a:solidFill>
          <a:schemeClr val="accent3">
            <a:hueOff val="4403125"/>
            <a:satOff val="4468"/>
            <a:lumOff val="2745"/>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t>All reviews and approvals shall be obtained by the Designer prior to establishing a bid date.</a:t>
          </a:r>
        </a:p>
      </dsp:txBody>
      <dsp:txXfrm>
        <a:off x="7964309" y="1310000"/>
        <a:ext cx="3073884" cy="1490568"/>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A1D452-7511-4B74-AA5D-DB708B908509}">
      <dsp:nvSpPr>
        <dsp:cNvPr id="0" name=""/>
        <dsp:cNvSpPr/>
      </dsp:nvSpPr>
      <dsp:spPr>
        <a:xfrm>
          <a:off x="0" y="0"/>
          <a:ext cx="10784456" cy="5926798"/>
        </a:xfrm>
        <a:prstGeom prst="roundRect">
          <a:avLst>
            <a:gd name="adj" fmla="val 10000"/>
          </a:avLst>
        </a:prstGeom>
        <a:solidFill>
          <a:schemeClr val="accent4">
            <a:tint val="40000"/>
            <a:hueOff val="0"/>
            <a:satOff val="0"/>
            <a:lumOff val="0"/>
            <a:alphaOff val="0"/>
          </a:schemeClr>
        </a:solidFill>
        <a:ln w="9525" cap="rnd" cmpd="sng" algn="ctr">
          <a:solidFill>
            <a:schemeClr val="dk1">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a:t>While a county or city cannot restrict the use of land for State use, under the provisions of GS 153A Article 18, and under GS 160A Article 19, respectively, they may regulate and restrict the following: </a:t>
          </a:r>
        </a:p>
      </dsp:txBody>
      <dsp:txXfrm>
        <a:off x="0" y="0"/>
        <a:ext cx="10784456" cy="1778039"/>
      </dsp:txXfrm>
    </dsp:sp>
    <dsp:sp modelId="{90C2E07E-52BF-4FA3-A403-E4A198F72FB9}">
      <dsp:nvSpPr>
        <dsp:cNvPr id="0" name=""/>
        <dsp:cNvSpPr/>
      </dsp:nvSpPr>
      <dsp:spPr>
        <a:xfrm>
          <a:off x="1078445" y="1779160"/>
          <a:ext cx="8627565" cy="685647"/>
        </a:xfrm>
        <a:prstGeom prst="roundRect">
          <a:avLst>
            <a:gd name="adj" fmla="val 10000"/>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0800" tIns="38100" rIns="50800" bIns="38100" numCol="1" spcCol="1270" anchor="ctr" anchorCtr="0">
          <a:noAutofit/>
        </a:bodyPr>
        <a:lstStyle/>
        <a:p>
          <a:pPr marL="0" lvl="0" indent="0" algn="ctr" defTabSz="889000">
            <a:lnSpc>
              <a:spcPct val="90000"/>
            </a:lnSpc>
            <a:spcBef>
              <a:spcPct val="0"/>
            </a:spcBef>
            <a:spcAft>
              <a:spcPct val="35000"/>
            </a:spcAft>
            <a:buNone/>
          </a:pPr>
          <a:r>
            <a:rPr lang="en-US" sz="2000" kern="1200" dirty="0"/>
            <a:t>The height, number of stories, and size of buildings and other structures </a:t>
          </a:r>
        </a:p>
      </dsp:txBody>
      <dsp:txXfrm>
        <a:off x="1098527" y="1799242"/>
        <a:ext cx="8587401" cy="645483"/>
      </dsp:txXfrm>
    </dsp:sp>
    <dsp:sp modelId="{0253EDD6-FDF1-4D33-816E-F1190B4E5AFB}">
      <dsp:nvSpPr>
        <dsp:cNvPr id="0" name=""/>
        <dsp:cNvSpPr/>
      </dsp:nvSpPr>
      <dsp:spPr>
        <a:xfrm>
          <a:off x="1078445" y="2570292"/>
          <a:ext cx="8627565" cy="685647"/>
        </a:xfrm>
        <a:prstGeom prst="roundRect">
          <a:avLst>
            <a:gd name="adj" fmla="val 10000"/>
          </a:avLst>
        </a:prstGeom>
        <a:solidFill>
          <a:schemeClr val="accent4">
            <a:hueOff val="-3870187"/>
            <a:satOff val="4298"/>
            <a:lumOff val="-3284"/>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0800" tIns="38100" rIns="50800" bIns="38100" numCol="1" spcCol="1270" anchor="ctr" anchorCtr="0">
          <a:noAutofit/>
        </a:bodyPr>
        <a:lstStyle/>
        <a:p>
          <a:pPr marL="0" lvl="0" indent="0" algn="ctr" defTabSz="889000">
            <a:lnSpc>
              <a:spcPct val="90000"/>
            </a:lnSpc>
            <a:spcBef>
              <a:spcPct val="0"/>
            </a:spcBef>
            <a:spcAft>
              <a:spcPct val="35000"/>
            </a:spcAft>
            <a:buNone/>
          </a:pPr>
          <a:r>
            <a:rPr lang="en-US" sz="2000" kern="1200" dirty="0"/>
            <a:t>The percentage of a lot that may be occupied </a:t>
          </a:r>
        </a:p>
      </dsp:txBody>
      <dsp:txXfrm>
        <a:off x="1098527" y="2590374"/>
        <a:ext cx="8587401" cy="645483"/>
      </dsp:txXfrm>
    </dsp:sp>
    <dsp:sp modelId="{9553BCE9-E036-492E-89E5-3E9FBC9B8CDF}">
      <dsp:nvSpPr>
        <dsp:cNvPr id="0" name=""/>
        <dsp:cNvSpPr/>
      </dsp:nvSpPr>
      <dsp:spPr>
        <a:xfrm>
          <a:off x="1078445" y="3361424"/>
          <a:ext cx="8627565" cy="685647"/>
        </a:xfrm>
        <a:prstGeom prst="roundRect">
          <a:avLst>
            <a:gd name="adj" fmla="val 10000"/>
          </a:avLst>
        </a:prstGeom>
        <a:solidFill>
          <a:schemeClr val="accent4">
            <a:hueOff val="-7740374"/>
            <a:satOff val="8595"/>
            <a:lumOff val="-656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0800" tIns="38100" rIns="50800" bIns="38100" numCol="1" spcCol="1270" anchor="ctr" anchorCtr="0">
          <a:noAutofit/>
        </a:bodyPr>
        <a:lstStyle/>
        <a:p>
          <a:pPr marL="0" lvl="0" indent="0" algn="ctr" defTabSz="889000">
            <a:lnSpc>
              <a:spcPct val="90000"/>
            </a:lnSpc>
            <a:spcBef>
              <a:spcPct val="0"/>
            </a:spcBef>
            <a:spcAft>
              <a:spcPct val="35000"/>
            </a:spcAft>
            <a:buNone/>
          </a:pPr>
          <a:r>
            <a:rPr lang="en-US" sz="2000" kern="1200" dirty="0"/>
            <a:t>The size of yards, courts and other open spaces </a:t>
          </a:r>
        </a:p>
      </dsp:txBody>
      <dsp:txXfrm>
        <a:off x="1098527" y="3381506"/>
        <a:ext cx="8587401" cy="645483"/>
      </dsp:txXfrm>
    </dsp:sp>
    <dsp:sp modelId="{BC099CCA-FA27-4B2B-820F-0546B52AE3C1}">
      <dsp:nvSpPr>
        <dsp:cNvPr id="0" name=""/>
        <dsp:cNvSpPr/>
      </dsp:nvSpPr>
      <dsp:spPr>
        <a:xfrm>
          <a:off x="1078445" y="4152556"/>
          <a:ext cx="8627565" cy="685647"/>
        </a:xfrm>
        <a:prstGeom prst="roundRect">
          <a:avLst>
            <a:gd name="adj" fmla="val 10000"/>
          </a:avLst>
        </a:prstGeom>
        <a:solidFill>
          <a:schemeClr val="accent4">
            <a:hueOff val="-11610562"/>
            <a:satOff val="12893"/>
            <a:lumOff val="-9853"/>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0800" tIns="38100" rIns="50800" bIns="38100" numCol="1" spcCol="1270" anchor="ctr" anchorCtr="0">
          <a:noAutofit/>
        </a:bodyPr>
        <a:lstStyle/>
        <a:p>
          <a:pPr marL="0" lvl="0" indent="0" algn="ctr" defTabSz="889000">
            <a:lnSpc>
              <a:spcPct val="90000"/>
            </a:lnSpc>
            <a:spcBef>
              <a:spcPct val="0"/>
            </a:spcBef>
            <a:spcAft>
              <a:spcPct val="35000"/>
            </a:spcAft>
            <a:buNone/>
          </a:pPr>
          <a:r>
            <a:rPr lang="en-US" sz="2000" kern="1200" dirty="0"/>
            <a:t>The density of population</a:t>
          </a:r>
        </a:p>
      </dsp:txBody>
      <dsp:txXfrm>
        <a:off x="1098527" y="4172638"/>
        <a:ext cx="8587401" cy="645483"/>
      </dsp:txXfrm>
    </dsp:sp>
    <dsp:sp modelId="{B28C7858-3755-49BA-B769-911A142DD558}">
      <dsp:nvSpPr>
        <dsp:cNvPr id="0" name=""/>
        <dsp:cNvSpPr/>
      </dsp:nvSpPr>
      <dsp:spPr>
        <a:xfrm>
          <a:off x="1078445" y="4943688"/>
          <a:ext cx="8627565" cy="685647"/>
        </a:xfrm>
        <a:prstGeom prst="roundRect">
          <a:avLst>
            <a:gd name="adj" fmla="val 10000"/>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0800" tIns="38100" rIns="50800" bIns="38100" numCol="1" spcCol="1270" anchor="ctr" anchorCtr="0">
          <a:noAutofit/>
        </a:bodyPr>
        <a:lstStyle/>
        <a:p>
          <a:pPr marL="0" lvl="0" indent="0" algn="ctr" defTabSz="889000">
            <a:lnSpc>
              <a:spcPct val="90000"/>
            </a:lnSpc>
            <a:spcBef>
              <a:spcPct val="0"/>
            </a:spcBef>
            <a:spcAft>
              <a:spcPct val="35000"/>
            </a:spcAft>
            <a:buNone/>
          </a:pPr>
          <a:r>
            <a:rPr lang="en-US" sz="2000" kern="1200" dirty="0"/>
            <a:t>The location and use of buildings, structures, and land for trade, industry, residence, or other purposes, except farming. </a:t>
          </a:r>
        </a:p>
      </dsp:txBody>
      <dsp:txXfrm>
        <a:off x="1098527" y="4963770"/>
        <a:ext cx="8587401" cy="645483"/>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8D11DA-DC5F-4E13-8A47-3D25F99D107D}">
      <dsp:nvSpPr>
        <dsp:cNvPr id="0" name=""/>
        <dsp:cNvSpPr/>
      </dsp:nvSpPr>
      <dsp:spPr>
        <a:xfrm>
          <a:off x="5257800" y="2253888"/>
          <a:ext cx="2725879" cy="946172"/>
        </a:xfrm>
        <a:custGeom>
          <a:avLst/>
          <a:gdLst/>
          <a:ahLst/>
          <a:cxnLst/>
          <a:rect l="0" t="0" r="0" b="0"/>
          <a:pathLst>
            <a:path>
              <a:moveTo>
                <a:pt x="0" y="0"/>
              </a:moveTo>
              <a:lnTo>
                <a:pt x="0" y="473086"/>
              </a:lnTo>
              <a:lnTo>
                <a:pt x="2725879" y="473086"/>
              </a:lnTo>
              <a:lnTo>
                <a:pt x="2725879" y="946172"/>
              </a:lnTo>
            </a:path>
          </a:pathLst>
        </a:custGeom>
        <a:noFill/>
        <a:ln w="19050" cap="rnd" cmpd="sng" algn="ctr">
          <a:solidFill>
            <a:schemeClr val="accent6">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F42C970D-AA27-45BD-BE70-EB0086BFD333}">
      <dsp:nvSpPr>
        <dsp:cNvPr id="0" name=""/>
        <dsp:cNvSpPr/>
      </dsp:nvSpPr>
      <dsp:spPr>
        <a:xfrm>
          <a:off x="2531920" y="2253888"/>
          <a:ext cx="2725879" cy="946172"/>
        </a:xfrm>
        <a:custGeom>
          <a:avLst/>
          <a:gdLst/>
          <a:ahLst/>
          <a:cxnLst/>
          <a:rect l="0" t="0" r="0" b="0"/>
          <a:pathLst>
            <a:path>
              <a:moveTo>
                <a:pt x="2725879" y="0"/>
              </a:moveTo>
              <a:lnTo>
                <a:pt x="2725879" y="473086"/>
              </a:lnTo>
              <a:lnTo>
                <a:pt x="0" y="473086"/>
              </a:lnTo>
              <a:lnTo>
                <a:pt x="0" y="946172"/>
              </a:lnTo>
            </a:path>
          </a:pathLst>
        </a:custGeom>
        <a:noFill/>
        <a:ln w="19050" cap="rnd" cmpd="sng" algn="ctr">
          <a:solidFill>
            <a:schemeClr val="accent6">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5822519A-5F42-4E7C-831B-F1F6CC8CB684}">
      <dsp:nvSpPr>
        <dsp:cNvPr id="0" name=""/>
        <dsp:cNvSpPr/>
      </dsp:nvSpPr>
      <dsp:spPr>
        <a:xfrm>
          <a:off x="3005007" y="1095"/>
          <a:ext cx="4505585" cy="2252792"/>
        </a:xfrm>
        <a:prstGeom prst="rect">
          <a:avLst/>
        </a:prstGeom>
        <a:solidFill>
          <a:schemeClr val="accent4">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US" sz="1900" kern="1200"/>
            <a:t>It shall be the Designer's responsibility to submit the necessary plans, specifications and other information as may be required to obtain zoning approval from the city or county. </a:t>
          </a:r>
        </a:p>
      </dsp:txBody>
      <dsp:txXfrm>
        <a:off x="3005007" y="1095"/>
        <a:ext cx="4505585" cy="2252792"/>
      </dsp:txXfrm>
    </dsp:sp>
    <dsp:sp modelId="{4D51EFD9-DCAB-4A3A-A4C6-390B9323AAA6}">
      <dsp:nvSpPr>
        <dsp:cNvPr id="0" name=""/>
        <dsp:cNvSpPr/>
      </dsp:nvSpPr>
      <dsp:spPr>
        <a:xfrm>
          <a:off x="279128" y="3200060"/>
          <a:ext cx="4505585" cy="2252792"/>
        </a:xfrm>
        <a:prstGeom prst="rect">
          <a:avLst/>
        </a:prstGeom>
        <a:solidFill>
          <a:schemeClr val="accent6">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US" sz="1900" kern="1200"/>
            <a:t>Copies of the city or county approval shall be forwarded by the Designer to the Owner and to the State Construction Office. </a:t>
          </a:r>
        </a:p>
      </dsp:txBody>
      <dsp:txXfrm>
        <a:off x="279128" y="3200060"/>
        <a:ext cx="4505585" cy="2252792"/>
      </dsp:txXfrm>
    </dsp:sp>
    <dsp:sp modelId="{C087724D-72D7-4104-801D-ECFB09F9E165}">
      <dsp:nvSpPr>
        <dsp:cNvPr id="0" name=""/>
        <dsp:cNvSpPr/>
      </dsp:nvSpPr>
      <dsp:spPr>
        <a:xfrm>
          <a:off x="5730886" y="3200060"/>
          <a:ext cx="4505585" cy="2252792"/>
        </a:xfrm>
        <a:prstGeom prst="rect">
          <a:avLst/>
        </a:prstGeom>
        <a:solidFill>
          <a:schemeClr val="accent6">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US" sz="1900" kern="1200"/>
            <a:t>The Designer shall also obtain required local approvals (city, county, utility authority) for tie-ins for water, sanitary sewer, storm sewers and other utilities, as well as modifications and/or improvements to streets, curbs and sidewalks on public right-of-way.</a:t>
          </a:r>
        </a:p>
      </dsp:txBody>
      <dsp:txXfrm>
        <a:off x="5730886" y="3200060"/>
        <a:ext cx="4505585" cy="2252792"/>
      </dsp:txXfrm>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B2DE12-243D-4343-A20A-81ADA31B0DD1}">
      <dsp:nvSpPr>
        <dsp:cNvPr id="0" name=""/>
        <dsp:cNvSpPr/>
      </dsp:nvSpPr>
      <dsp:spPr>
        <a:xfrm>
          <a:off x="0" y="3509668"/>
          <a:ext cx="11039475" cy="2302722"/>
        </a:xfrm>
        <a:prstGeom prst="rect">
          <a:avLst/>
        </a:prstGeom>
        <a:solidFill>
          <a:schemeClr val="accent3">
            <a:hueOff val="0"/>
            <a:satOff val="0"/>
            <a:lumOff val="0"/>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kern="1200"/>
            <a:t>State agency and UNC System projects are exempt from local building authority inspections under this provision. </a:t>
          </a:r>
        </a:p>
      </dsp:txBody>
      <dsp:txXfrm>
        <a:off x="0" y="3509668"/>
        <a:ext cx="11039475" cy="1243470"/>
      </dsp:txXfrm>
    </dsp:sp>
    <dsp:sp modelId="{F8BC840A-44BC-4341-8CB4-C657BB2C1BE5}">
      <dsp:nvSpPr>
        <dsp:cNvPr id="0" name=""/>
        <dsp:cNvSpPr/>
      </dsp:nvSpPr>
      <dsp:spPr>
        <a:xfrm>
          <a:off x="0" y="4707084"/>
          <a:ext cx="5519737" cy="1059252"/>
        </a:xfrm>
        <a:prstGeom prst="rect">
          <a:avLst/>
        </a:prstGeom>
        <a:solidFill>
          <a:schemeClr val="accent3">
            <a:tint val="40000"/>
            <a:alpha val="90000"/>
            <a:hueOff val="0"/>
            <a:satOff val="0"/>
            <a:lumOff val="0"/>
            <a:alphaOff val="0"/>
          </a:schemeClr>
        </a:solidFill>
        <a:ln w="9525" cap="rnd" cmpd="sng" algn="ctr">
          <a:solidFill>
            <a:schemeClr val="accent3">
              <a:tint val="40000"/>
              <a:alpha val="90000"/>
              <a:hueOff val="0"/>
              <a:satOff val="0"/>
              <a:lumOff val="0"/>
              <a:alphaOff val="0"/>
            </a:schemeClr>
          </a:solidFill>
          <a:prstDash val="solid"/>
        </a:ln>
        <a:effectLst/>
        <a:scene3d>
          <a:camera prst="orthographicFront"/>
          <a:lightRig rig="chilly" dir="t"/>
        </a:scene3d>
        <a:sp3d z="12700"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n-US" sz="1800" kern="1200"/>
            <a:t>It is the responsibility of the Designer to determine federal requirements that may impact the project. </a:t>
          </a:r>
        </a:p>
      </dsp:txBody>
      <dsp:txXfrm>
        <a:off x="0" y="4707084"/>
        <a:ext cx="5519737" cy="1059252"/>
      </dsp:txXfrm>
    </dsp:sp>
    <dsp:sp modelId="{52C9F67A-C959-41D1-9160-48CBE7F3EF20}">
      <dsp:nvSpPr>
        <dsp:cNvPr id="0" name=""/>
        <dsp:cNvSpPr/>
      </dsp:nvSpPr>
      <dsp:spPr>
        <a:xfrm>
          <a:off x="5519737" y="4707084"/>
          <a:ext cx="5519737" cy="1059252"/>
        </a:xfrm>
        <a:prstGeom prst="rect">
          <a:avLst/>
        </a:prstGeom>
        <a:solidFill>
          <a:schemeClr val="accent3">
            <a:tint val="40000"/>
            <a:alpha val="90000"/>
            <a:hueOff val="3778867"/>
            <a:satOff val="5142"/>
            <a:lumOff val="697"/>
            <a:alphaOff val="0"/>
          </a:schemeClr>
        </a:solidFill>
        <a:ln w="9525" cap="rnd" cmpd="sng" algn="ctr">
          <a:solidFill>
            <a:schemeClr val="accent3">
              <a:tint val="40000"/>
              <a:alpha val="90000"/>
              <a:hueOff val="3778867"/>
              <a:satOff val="5142"/>
              <a:lumOff val="697"/>
              <a:alphaOff val="0"/>
            </a:schemeClr>
          </a:solidFill>
          <a:prstDash val="solid"/>
        </a:ln>
        <a:effectLst/>
        <a:scene3d>
          <a:camera prst="orthographicFront"/>
          <a:lightRig rig="chilly" dir="t"/>
        </a:scene3d>
        <a:sp3d z="12700"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n-US" sz="1800" kern="1200"/>
            <a:t>The Designer should confer with the Owner, the State Construction Office, other State agencies, and federal authorities regarding this process.</a:t>
          </a:r>
        </a:p>
      </dsp:txBody>
      <dsp:txXfrm>
        <a:off x="5519737" y="4707084"/>
        <a:ext cx="5519737" cy="1059252"/>
      </dsp:txXfrm>
    </dsp:sp>
    <dsp:sp modelId="{0C930CDC-6CC4-4189-A2BC-862F93C087E4}">
      <dsp:nvSpPr>
        <dsp:cNvPr id="0" name=""/>
        <dsp:cNvSpPr/>
      </dsp:nvSpPr>
      <dsp:spPr>
        <a:xfrm rot="10800000">
          <a:off x="0" y="2622"/>
          <a:ext cx="11039475" cy="3541587"/>
        </a:xfrm>
        <a:prstGeom prst="upArrowCallout">
          <a:avLst/>
        </a:prstGeom>
        <a:solidFill>
          <a:schemeClr val="accent3">
            <a:hueOff val="4403125"/>
            <a:satOff val="4468"/>
            <a:lumOff val="2745"/>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206248" tIns="206248" rIns="206248" bIns="206248" numCol="1" spcCol="1270" anchor="ctr" anchorCtr="0">
          <a:noAutofit/>
        </a:bodyPr>
        <a:lstStyle/>
        <a:p>
          <a:pPr marL="0" lvl="0" indent="0" algn="ctr" defTabSz="1289050">
            <a:lnSpc>
              <a:spcPct val="90000"/>
            </a:lnSpc>
            <a:spcBef>
              <a:spcPct val="0"/>
            </a:spcBef>
            <a:spcAft>
              <a:spcPct val="35000"/>
            </a:spcAft>
            <a:buNone/>
          </a:pPr>
          <a:r>
            <a:rPr lang="en-US" sz="2900" kern="1200" dirty="0"/>
            <a:t>Under GS143-135.1, State owned facilities are only exempt from local building authority inspections or local codes when plans and specifications are approved by the Department of Administration.</a:t>
          </a:r>
        </a:p>
      </dsp:txBody>
      <dsp:txXfrm rot="10800000">
        <a:off x="0" y="2622"/>
        <a:ext cx="11039475" cy="2301217"/>
      </dsp:txXfrm>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6CA63D-0204-4021-ACE7-A061D5B31E0A}">
      <dsp:nvSpPr>
        <dsp:cNvPr id="0" name=""/>
        <dsp:cNvSpPr/>
      </dsp:nvSpPr>
      <dsp:spPr>
        <a:xfrm>
          <a:off x="0" y="1111563"/>
          <a:ext cx="10515600" cy="155902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402 </a:t>
          </a:r>
          <a:endParaRPr lang="en-US" sz="6500" kern="1200"/>
        </a:p>
      </dsp:txBody>
      <dsp:txXfrm>
        <a:off x="76105" y="1187668"/>
        <a:ext cx="10363390" cy="1406815"/>
      </dsp:txXfrm>
    </dsp:sp>
    <dsp:sp modelId="{E39BA3CA-92CA-4F4C-B06E-02293ACC92E0}">
      <dsp:nvSpPr>
        <dsp:cNvPr id="0" name=""/>
        <dsp:cNvSpPr/>
      </dsp:nvSpPr>
      <dsp:spPr>
        <a:xfrm>
          <a:off x="0" y="2857788"/>
          <a:ext cx="10515600" cy="155902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Agency Review Times</a:t>
          </a:r>
          <a:endParaRPr lang="en-US" sz="6500" kern="1200" dirty="0"/>
        </a:p>
      </dsp:txBody>
      <dsp:txXfrm>
        <a:off x="76105" y="2933893"/>
        <a:ext cx="10363390" cy="1406815"/>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8A08EC-D62F-4506-A6D9-9FD58E38E365}">
      <dsp:nvSpPr>
        <dsp:cNvPr id="0" name=""/>
        <dsp:cNvSpPr/>
      </dsp:nvSpPr>
      <dsp:spPr>
        <a:xfrm>
          <a:off x="0" y="24078"/>
          <a:ext cx="11525693" cy="1798289"/>
        </a:xfrm>
        <a:prstGeom prst="round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dirty="0"/>
            <a:t>The review times for each design phase are: </a:t>
          </a:r>
        </a:p>
        <a:p>
          <a:pPr marL="0" lvl="0" indent="0" algn="l" defTabSz="1289050">
            <a:lnSpc>
              <a:spcPct val="90000"/>
            </a:lnSpc>
            <a:spcBef>
              <a:spcPct val="0"/>
            </a:spcBef>
            <a:spcAft>
              <a:spcPct val="35000"/>
            </a:spcAft>
            <a:buNone/>
          </a:pPr>
          <a:r>
            <a:rPr lang="en-US" sz="2900" b="1" kern="1200" dirty="0"/>
            <a:t>FULL SCO OVERSIGHT PROJECTS (</a:t>
          </a:r>
          <a:r>
            <a:rPr lang="en-US" sz="2900" b="1" i="1" kern="1200" dirty="0"/>
            <a:t>including courtesy review oversight)</a:t>
          </a:r>
          <a:endParaRPr lang="en-US" sz="2900" kern="1200" dirty="0"/>
        </a:p>
      </dsp:txBody>
      <dsp:txXfrm>
        <a:off x="87785" y="111863"/>
        <a:ext cx="11350123" cy="1622719"/>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D7A2790-3651-4E0A-AA47-2E0A50E9B662}">
      <dsp:nvSpPr>
        <dsp:cNvPr id="0" name=""/>
        <dsp:cNvSpPr/>
      </dsp:nvSpPr>
      <dsp:spPr>
        <a:xfrm>
          <a:off x="0" y="1146"/>
          <a:ext cx="11408734" cy="1323270"/>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US" sz="2900" b="1" kern="1200" dirty="0"/>
            <a:t>LIMITED SCO OVERSIGHT PROJECTS </a:t>
          </a:r>
        </a:p>
        <a:p>
          <a:pPr marL="0" lvl="0" indent="0" algn="ctr" defTabSz="1289050">
            <a:lnSpc>
              <a:spcPct val="90000"/>
            </a:lnSpc>
            <a:spcBef>
              <a:spcPct val="0"/>
            </a:spcBef>
            <a:spcAft>
              <a:spcPct val="35000"/>
            </a:spcAft>
            <a:buNone/>
          </a:pPr>
          <a:r>
            <a:rPr lang="en-US" sz="2900" b="1" kern="1200" dirty="0"/>
            <a:t>(project subject to Code Review only – CD phase only)</a:t>
          </a:r>
          <a:endParaRPr lang="en-US" sz="2900" kern="1200" dirty="0"/>
        </a:p>
      </dsp:txBody>
      <dsp:txXfrm>
        <a:off x="64597" y="65743"/>
        <a:ext cx="11279540" cy="119407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FF0EA9-E9CA-4D67-9AF6-403C7CD33F7B}">
      <dsp:nvSpPr>
        <dsp:cNvPr id="0" name=""/>
        <dsp:cNvSpPr/>
      </dsp:nvSpPr>
      <dsp:spPr>
        <a:xfrm>
          <a:off x="2143" y="894298"/>
          <a:ext cx="4570214" cy="2742128"/>
        </a:xfrm>
        <a:prstGeom prst="roundRect">
          <a:avLst>
            <a:gd name="adj" fmla="val 10000"/>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dirty="0" err="1"/>
            <a:t>eQuote</a:t>
          </a:r>
          <a:endParaRPr lang="en-US" sz="6500" kern="1200"/>
        </a:p>
      </dsp:txBody>
      <dsp:txXfrm>
        <a:off x="82457" y="974612"/>
        <a:ext cx="4409586" cy="2581500"/>
      </dsp:txXfrm>
    </dsp:sp>
    <dsp:sp modelId="{AD09A7D1-0AA2-4F15-A4A1-6B71D38E4BB6}">
      <dsp:nvSpPr>
        <dsp:cNvPr id="0" name=""/>
        <dsp:cNvSpPr/>
      </dsp:nvSpPr>
      <dsp:spPr>
        <a:xfrm>
          <a:off x="5029378" y="1698655"/>
          <a:ext cx="968885" cy="1133413"/>
        </a:xfrm>
        <a:prstGeom prst="rightArrow">
          <a:avLst>
            <a:gd name="adj1" fmla="val 60000"/>
            <a:gd name="adj2" fmla="val 50000"/>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2133600">
            <a:lnSpc>
              <a:spcPct val="90000"/>
            </a:lnSpc>
            <a:spcBef>
              <a:spcPct val="0"/>
            </a:spcBef>
            <a:spcAft>
              <a:spcPct val="35000"/>
            </a:spcAft>
            <a:buNone/>
          </a:pPr>
          <a:endParaRPr lang="en-US" sz="4800" kern="1200"/>
        </a:p>
      </dsp:txBody>
      <dsp:txXfrm>
        <a:off x="5029378" y="1925338"/>
        <a:ext cx="678220" cy="680047"/>
      </dsp:txXfrm>
    </dsp:sp>
    <dsp:sp modelId="{8F6F72FF-6DBD-4DD3-8900-7114613B683F}">
      <dsp:nvSpPr>
        <dsp:cNvPr id="0" name=""/>
        <dsp:cNvSpPr/>
      </dsp:nvSpPr>
      <dsp:spPr>
        <a:xfrm>
          <a:off x="6400442" y="894298"/>
          <a:ext cx="4570214" cy="2742128"/>
        </a:xfrm>
        <a:prstGeom prst="roundRect">
          <a:avLst>
            <a:gd name="adj" fmla="val 10000"/>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kern="1200" dirty="0"/>
            <a:t>HUB</a:t>
          </a:r>
        </a:p>
      </dsp:txBody>
      <dsp:txXfrm>
        <a:off x="6480756" y="974612"/>
        <a:ext cx="4409586" cy="2581500"/>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4C118F-7AEE-4219-9FF2-DA38EAB91BDC}">
      <dsp:nvSpPr>
        <dsp:cNvPr id="0" name=""/>
        <dsp:cNvSpPr/>
      </dsp:nvSpPr>
      <dsp:spPr>
        <a:xfrm>
          <a:off x="0" y="342407"/>
          <a:ext cx="11111022" cy="795600"/>
        </a:xfrm>
        <a:prstGeom prst="round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Other statutory timeframes, such as Department of Environment and Natural Resources regulations, may override this schedule. </a:t>
          </a:r>
        </a:p>
      </dsp:txBody>
      <dsp:txXfrm>
        <a:off x="38838" y="381245"/>
        <a:ext cx="11033346" cy="717924"/>
      </dsp:txXfrm>
    </dsp:sp>
    <dsp:sp modelId="{E890C4F2-EDB1-4BDD-85E9-53002E7B8E3A}">
      <dsp:nvSpPr>
        <dsp:cNvPr id="0" name=""/>
        <dsp:cNvSpPr/>
      </dsp:nvSpPr>
      <dsp:spPr>
        <a:xfrm>
          <a:off x="0" y="1195607"/>
          <a:ext cx="11111022" cy="795600"/>
        </a:xfrm>
        <a:prstGeom prst="roundRect">
          <a:avLst/>
        </a:prstGeom>
        <a:solidFill>
          <a:schemeClr val="accent1">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Meeting these timeframes will be contingent upon the Owner and Designer providing finished, complete submittals as defined by this Manual for each stage of design. </a:t>
          </a:r>
        </a:p>
      </dsp:txBody>
      <dsp:txXfrm>
        <a:off x="38838" y="1234445"/>
        <a:ext cx="11033346" cy="717924"/>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DC658E-40CD-4BF4-B899-CBD9C94DF43D}">
      <dsp:nvSpPr>
        <dsp:cNvPr id="0" name=""/>
        <dsp:cNvSpPr/>
      </dsp:nvSpPr>
      <dsp:spPr>
        <a:xfrm>
          <a:off x="0" y="1111563"/>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Section 403 </a:t>
          </a:r>
          <a:endParaRPr lang="en-US" sz="6500" kern="1200" dirty="0"/>
        </a:p>
      </dsp:txBody>
      <dsp:txXfrm>
        <a:off x="76105" y="1187668"/>
        <a:ext cx="10363390" cy="1406815"/>
      </dsp:txXfrm>
    </dsp:sp>
    <dsp:sp modelId="{195E03B7-640B-4600-A053-D6212A43BE6D}">
      <dsp:nvSpPr>
        <dsp:cNvPr id="0" name=""/>
        <dsp:cNvSpPr/>
      </dsp:nvSpPr>
      <dsp:spPr>
        <a:xfrm>
          <a:off x="0" y="2857788"/>
          <a:ext cx="10515600" cy="155902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Owner Review</a:t>
          </a:r>
          <a:endParaRPr lang="en-US" sz="6500" kern="1200" dirty="0"/>
        </a:p>
      </dsp:txBody>
      <dsp:txXfrm>
        <a:off x="76105" y="2933893"/>
        <a:ext cx="10363390" cy="1406815"/>
      </dsp:txXfrm>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1A33BF-99AA-444E-8FC0-1B2549543D18}">
      <dsp:nvSpPr>
        <dsp:cNvPr id="0" name=""/>
        <dsp:cNvSpPr/>
      </dsp:nvSpPr>
      <dsp:spPr>
        <a:xfrm>
          <a:off x="54" y="734820"/>
          <a:ext cx="5184532" cy="2023124"/>
        </a:xfrm>
        <a:prstGeom prst="rect">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5128" tIns="77216" rIns="135128" bIns="77216" numCol="1" spcCol="1270" anchor="ctr" anchorCtr="0">
          <a:noAutofit/>
        </a:bodyPr>
        <a:lstStyle/>
        <a:p>
          <a:pPr marL="0" lvl="0" indent="0" algn="ctr" defTabSz="844550">
            <a:lnSpc>
              <a:spcPct val="90000"/>
            </a:lnSpc>
            <a:spcBef>
              <a:spcPct val="0"/>
            </a:spcBef>
            <a:spcAft>
              <a:spcPct val="35000"/>
            </a:spcAft>
            <a:buNone/>
          </a:pPr>
          <a:r>
            <a:rPr lang="en-US" sz="1900" kern="1200"/>
            <a:t>The owning agency or institution of a capital project may not be a regulatory Agency, but their review and approval is the most important in the process. </a:t>
          </a:r>
        </a:p>
      </dsp:txBody>
      <dsp:txXfrm>
        <a:off x="54" y="734820"/>
        <a:ext cx="5184532" cy="2023124"/>
      </dsp:txXfrm>
    </dsp:sp>
    <dsp:sp modelId="{52582C70-9AD3-4034-BC7D-720E6D38ECBA}">
      <dsp:nvSpPr>
        <dsp:cNvPr id="0" name=""/>
        <dsp:cNvSpPr/>
      </dsp:nvSpPr>
      <dsp:spPr>
        <a:xfrm>
          <a:off x="54" y="2757944"/>
          <a:ext cx="5184532" cy="2451284"/>
        </a:xfrm>
        <a:prstGeom prst="rect">
          <a:avLst/>
        </a:prstGeom>
        <a:solidFill>
          <a:schemeClr val="accent4">
            <a:tint val="40000"/>
            <a:alpha val="90000"/>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01346" tIns="101346" rIns="135128" bIns="152019" numCol="1" spcCol="1270" anchor="t" anchorCtr="0">
          <a:noAutofit/>
        </a:bodyPr>
        <a:lstStyle/>
        <a:p>
          <a:pPr marL="171450" lvl="1" indent="-171450" algn="l" defTabSz="844550">
            <a:lnSpc>
              <a:spcPct val="90000"/>
            </a:lnSpc>
            <a:spcBef>
              <a:spcPct val="0"/>
            </a:spcBef>
            <a:spcAft>
              <a:spcPct val="15000"/>
            </a:spcAft>
            <a:buChar char="•"/>
          </a:pPr>
          <a:r>
            <a:rPr lang="en-US" sz="1900" kern="1200"/>
            <a:t>The public funds were appropriated to the owning Agency for facilities to support a program or service provided by the State or Community College. </a:t>
          </a:r>
        </a:p>
        <a:p>
          <a:pPr marL="171450" lvl="1" indent="-171450" algn="l" defTabSz="844550">
            <a:lnSpc>
              <a:spcPct val="90000"/>
            </a:lnSpc>
            <a:spcBef>
              <a:spcPct val="0"/>
            </a:spcBef>
            <a:spcAft>
              <a:spcPct val="15000"/>
            </a:spcAft>
            <a:buChar char="•"/>
          </a:pPr>
          <a:r>
            <a:rPr lang="en-US" sz="1900" kern="1200"/>
            <a:t>It is important that the Owner approve all plans submitted prior to their transmittal to the State Construction Office and other review entity. </a:t>
          </a:r>
        </a:p>
      </dsp:txBody>
      <dsp:txXfrm>
        <a:off x="54" y="2757944"/>
        <a:ext cx="5184532" cy="2451284"/>
      </dsp:txXfrm>
    </dsp:sp>
    <dsp:sp modelId="{4A21655E-7F9D-4D83-8E8B-D77576E21197}">
      <dsp:nvSpPr>
        <dsp:cNvPr id="0" name=""/>
        <dsp:cNvSpPr/>
      </dsp:nvSpPr>
      <dsp:spPr>
        <a:xfrm>
          <a:off x="5910421" y="734820"/>
          <a:ext cx="5184532" cy="2023124"/>
        </a:xfrm>
        <a:prstGeom prst="rect">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5128" tIns="77216" rIns="135128" bIns="77216" numCol="1" spcCol="1270" anchor="ctr" anchorCtr="0">
          <a:noAutofit/>
        </a:bodyPr>
        <a:lstStyle/>
        <a:p>
          <a:pPr marL="0" lvl="0" indent="0" algn="ctr" defTabSz="844550">
            <a:lnSpc>
              <a:spcPct val="90000"/>
            </a:lnSpc>
            <a:spcBef>
              <a:spcPct val="0"/>
            </a:spcBef>
            <a:spcAft>
              <a:spcPct val="35000"/>
            </a:spcAft>
            <a:buNone/>
          </a:pPr>
          <a:r>
            <a:rPr lang="en-US" sz="1900" kern="1200"/>
            <a:t>The Owner is the most familiar with the program, staff, spaces and overall operation, and needs to ensure that the design, materials, equipment and systems meet those needs and that the project is within the scope and funds established by the appropriation or budget.</a:t>
          </a:r>
        </a:p>
      </dsp:txBody>
      <dsp:txXfrm>
        <a:off x="5910421" y="734820"/>
        <a:ext cx="5184532" cy="2023124"/>
      </dsp:txXfrm>
    </dsp:sp>
    <dsp:sp modelId="{6C5BF3DF-AFDB-4A54-A2FF-BAB68F9CEE50}">
      <dsp:nvSpPr>
        <dsp:cNvPr id="0" name=""/>
        <dsp:cNvSpPr/>
      </dsp:nvSpPr>
      <dsp:spPr>
        <a:xfrm>
          <a:off x="5910421" y="2757944"/>
          <a:ext cx="5184532" cy="2451284"/>
        </a:xfrm>
        <a:prstGeom prst="rect">
          <a:avLst/>
        </a:prstGeom>
        <a:solidFill>
          <a:schemeClr val="accent4">
            <a:tint val="40000"/>
            <a:alpha val="90000"/>
            <a:hueOff val="-15843459"/>
            <a:satOff val="4759"/>
            <a:lumOff val="-1372"/>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40A251-848D-48FC-BA58-7D776E25AF2C}">
      <dsp:nvSpPr>
        <dsp:cNvPr id="0" name=""/>
        <dsp:cNvSpPr/>
      </dsp:nvSpPr>
      <dsp:spPr>
        <a:xfrm>
          <a:off x="3304" y="122548"/>
          <a:ext cx="8834493" cy="2924233"/>
        </a:xfrm>
        <a:prstGeom prst="chevron">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00" tIns="12700" rIns="0" bIns="12700" numCol="1" spcCol="1270" anchor="ctr" anchorCtr="0">
          <a:noAutofit/>
        </a:bodyPr>
        <a:lstStyle/>
        <a:p>
          <a:pPr marL="0" lvl="0" indent="0" algn="ctr" defTabSz="889000">
            <a:lnSpc>
              <a:spcPct val="90000"/>
            </a:lnSpc>
            <a:spcBef>
              <a:spcPct val="0"/>
            </a:spcBef>
            <a:spcAft>
              <a:spcPct val="35000"/>
            </a:spcAft>
            <a:buNone/>
          </a:pPr>
          <a:r>
            <a:rPr lang="en-US" sz="2000" kern="1200" dirty="0"/>
            <a:t>The Facilities Management department of each owning agency or institution must, by State Building Commission Rules, be a major participant in the design, review and approval of any capital project to ensure that not only the scope and program are addressed, but that the maintenance, serviceability, life safety and environmental support systems operate safely, effectively and efficiently over the life of the building. </a:t>
          </a:r>
        </a:p>
      </dsp:txBody>
      <dsp:txXfrm>
        <a:off x="1465421" y="122548"/>
        <a:ext cx="5910260" cy="2924233"/>
      </dsp:txXfrm>
    </dsp:sp>
    <dsp:sp modelId="{8DF317BB-0988-4AE0-8F43-09442934E49C}">
      <dsp:nvSpPr>
        <dsp:cNvPr id="0" name=""/>
        <dsp:cNvSpPr/>
      </dsp:nvSpPr>
      <dsp:spPr>
        <a:xfrm>
          <a:off x="3304" y="3418159"/>
          <a:ext cx="6631756" cy="2652702"/>
        </a:xfrm>
        <a:prstGeom prst="chevron">
          <a:avLst/>
        </a:prstGeom>
        <a:gradFill rotWithShape="0">
          <a:gsLst>
            <a:gs pos="0">
              <a:schemeClr val="accent3">
                <a:hueOff val="4403125"/>
                <a:satOff val="4468"/>
                <a:lumOff val="2745"/>
                <a:alphaOff val="0"/>
                <a:tint val="96000"/>
                <a:lumMod val="104000"/>
              </a:schemeClr>
            </a:gs>
            <a:gs pos="100000">
              <a:schemeClr val="accent3">
                <a:hueOff val="4403125"/>
                <a:satOff val="4468"/>
                <a:lumOff val="2745"/>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400" tIns="12700" rIns="0" bIns="12700" numCol="1" spcCol="1270" anchor="ctr" anchorCtr="0">
          <a:noAutofit/>
        </a:bodyPr>
        <a:lstStyle/>
        <a:p>
          <a:pPr marL="0" lvl="0" indent="0" algn="ctr" defTabSz="889000">
            <a:lnSpc>
              <a:spcPct val="90000"/>
            </a:lnSpc>
            <a:spcBef>
              <a:spcPct val="0"/>
            </a:spcBef>
            <a:spcAft>
              <a:spcPct val="35000"/>
            </a:spcAft>
            <a:buNone/>
          </a:pPr>
          <a:r>
            <a:rPr lang="en-US" sz="2000" kern="1200" dirty="0"/>
            <a:t>The Capital Projec</a:t>
          </a:r>
          <a:r>
            <a:rPr lang="en-US" sz="2400" kern="1200" dirty="0"/>
            <a:t>t</a:t>
          </a:r>
          <a:r>
            <a:rPr lang="en-US" sz="2000" kern="1200" dirty="0"/>
            <a:t>s Coordinator (CPC) shall be responsible for ensuring that facilities maintenance personnel are fully involved in the review and input provided to the Designer. </a:t>
          </a:r>
        </a:p>
      </dsp:txBody>
      <dsp:txXfrm>
        <a:off x="1329655" y="3418159"/>
        <a:ext cx="3979054" cy="2652702"/>
      </dsp:txXfrm>
    </dsp:sp>
    <dsp:sp modelId="{A627CF29-8C33-4592-B923-FDC5806D2180}">
      <dsp:nvSpPr>
        <dsp:cNvPr id="0" name=""/>
        <dsp:cNvSpPr/>
      </dsp:nvSpPr>
      <dsp:spPr>
        <a:xfrm>
          <a:off x="5772932" y="3643639"/>
          <a:ext cx="5504357" cy="2201743"/>
        </a:xfrm>
        <a:prstGeom prst="chevron">
          <a:avLst/>
        </a:prstGeom>
        <a:solidFill>
          <a:schemeClr val="accent3">
            <a:tint val="40000"/>
            <a:alpha val="90000"/>
            <a:hueOff val="0"/>
            <a:satOff val="0"/>
            <a:lumOff val="0"/>
            <a:alphaOff val="0"/>
          </a:schemeClr>
        </a:solidFill>
        <a:ln w="9525" cap="rnd" cmpd="sng" algn="ctr">
          <a:solidFill>
            <a:schemeClr val="accent3">
              <a:tint val="40000"/>
              <a:alpha val="90000"/>
              <a:hueOff val="0"/>
              <a:satOff val="0"/>
              <a:lumOff val="0"/>
              <a:alphaOff val="0"/>
            </a:schemeClr>
          </a:solidFill>
          <a:prstDash val="solid"/>
        </a:ln>
        <a:effectLst>
          <a:innerShdw blurRad="50800" dist="25400" dir="13500000">
            <a:srgbClr val="000000">
              <a:alpha val="55000"/>
            </a:srgbClr>
          </a:inn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30480" tIns="15240" rIns="0" bIns="15240" numCol="1" spcCol="1270" anchor="ctr" anchorCtr="0">
          <a:noAutofit/>
        </a:bodyPr>
        <a:lstStyle/>
        <a:p>
          <a:pPr marL="0" lvl="0" indent="0" algn="ctr" defTabSz="1066800">
            <a:lnSpc>
              <a:spcPct val="90000"/>
            </a:lnSpc>
            <a:spcBef>
              <a:spcPct val="0"/>
            </a:spcBef>
            <a:spcAft>
              <a:spcPct val="35000"/>
            </a:spcAft>
            <a:buNone/>
          </a:pPr>
          <a:r>
            <a:rPr lang="en-US" sz="2400" kern="1200"/>
            <a:t>Their comments should also be included with the Owner’s review and approval letter to the State Construction.</a:t>
          </a:r>
        </a:p>
      </dsp:txBody>
      <dsp:txXfrm>
        <a:off x="6873804" y="3643639"/>
        <a:ext cx="3302614" cy="2201743"/>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C7E583-C1E0-434C-B0FF-C49226205455}">
      <dsp:nvSpPr>
        <dsp:cNvPr id="0" name=""/>
        <dsp:cNvSpPr/>
      </dsp:nvSpPr>
      <dsp:spPr>
        <a:xfrm>
          <a:off x="0" y="319816"/>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Section 404</a:t>
          </a:r>
          <a:endParaRPr lang="en-US" sz="6500" kern="1200" dirty="0"/>
        </a:p>
      </dsp:txBody>
      <dsp:txXfrm>
        <a:off x="126049" y="445865"/>
        <a:ext cx="10263502" cy="2330037"/>
      </dsp:txXfrm>
    </dsp:sp>
    <dsp:sp modelId="{F0D3FA70-0149-4410-8B49-FBD14EC84F82}">
      <dsp:nvSpPr>
        <dsp:cNvPr id="0" name=""/>
        <dsp:cNvSpPr/>
      </dsp:nvSpPr>
      <dsp:spPr>
        <a:xfrm>
          <a:off x="0" y="3089151"/>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Department of Administration</a:t>
          </a:r>
          <a:endParaRPr lang="en-US" sz="6500" kern="1200"/>
        </a:p>
      </dsp:txBody>
      <dsp:txXfrm>
        <a:off x="126049" y="3215200"/>
        <a:ext cx="10263502" cy="2330037"/>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2EBAC0-7E78-46B8-88CB-735CFE53997F}">
      <dsp:nvSpPr>
        <dsp:cNvPr id="0" name=""/>
        <dsp:cNvSpPr/>
      </dsp:nvSpPr>
      <dsp:spPr>
        <a:xfrm>
          <a:off x="0" y="428"/>
          <a:ext cx="10515600" cy="1324705"/>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600" tIns="228600" rIns="228600" bIns="228600" numCol="1" spcCol="1270" anchor="ctr" anchorCtr="0">
          <a:noAutofit/>
        </a:bodyPr>
        <a:lstStyle/>
        <a:p>
          <a:pPr marL="0" lvl="0" indent="0" algn="ctr" defTabSz="2667000">
            <a:lnSpc>
              <a:spcPct val="90000"/>
            </a:lnSpc>
            <a:spcBef>
              <a:spcPct val="0"/>
            </a:spcBef>
            <a:spcAft>
              <a:spcPct val="35000"/>
            </a:spcAft>
            <a:buNone/>
          </a:pPr>
          <a:r>
            <a:rPr lang="en-US" sz="6000" b="1" kern="1200"/>
            <a:t>State Construction Office</a:t>
          </a:r>
          <a:endParaRPr lang="en-US" sz="6000" kern="1200"/>
        </a:p>
      </dsp:txBody>
      <dsp:txXfrm>
        <a:off x="64667" y="65095"/>
        <a:ext cx="10386266" cy="1195371"/>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E5916C-567E-4667-B85F-96E46C83C700}">
      <dsp:nvSpPr>
        <dsp:cNvPr id="0" name=""/>
        <dsp:cNvSpPr/>
      </dsp:nvSpPr>
      <dsp:spPr>
        <a:xfrm>
          <a:off x="0" y="31193"/>
          <a:ext cx="10058399" cy="1929768"/>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67640" tIns="167640" rIns="167640" bIns="167640" numCol="1" spcCol="1270" anchor="ctr" anchorCtr="0">
          <a:noAutofit/>
        </a:bodyPr>
        <a:lstStyle/>
        <a:p>
          <a:pPr marL="0" lvl="0" indent="0" algn="ctr" defTabSz="1955800">
            <a:lnSpc>
              <a:spcPct val="90000"/>
            </a:lnSpc>
            <a:spcBef>
              <a:spcPct val="0"/>
            </a:spcBef>
            <a:spcAft>
              <a:spcPct val="35000"/>
            </a:spcAft>
            <a:buNone/>
          </a:pPr>
          <a:r>
            <a:rPr lang="en-US" sz="4400" b="1" kern="1200"/>
            <a:t>919-807-4100 </a:t>
          </a:r>
          <a:endParaRPr lang="en-US" sz="4400" kern="1200"/>
        </a:p>
      </dsp:txBody>
      <dsp:txXfrm>
        <a:off x="94204" y="125397"/>
        <a:ext cx="9869991" cy="1741360"/>
      </dsp:txXfrm>
    </dsp:sp>
    <dsp:sp modelId="{4F481300-2791-4056-B7F1-180E586087D4}">
      <dsp:nvSpPr>
        <dsp:cNvPr id="0" name=""/>
        <dsp:cNvSpPr/>
      </dsp:nvSpPr>
      <dsp:spPr>
        <a:xfrm>
          <a:off x="0" y="2061762"/>
          <a:ext cx="10058399" cy="1929768"/>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en-US" sz="3500" kern="1200" dirty="0"/>
            <a:t>The State Construction Office has jurisdiction and responsibilities as described in Chapter 100 of this Manual.</a:t>
          </a:r>
        </a:p>
      </dsp:txBody>
      <dsp:txXfrm>
        <a:off x="94204" y="2155966"/>
        <a:ext cx="9869991" cy="1741360"/>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12C0A5-F8D6-4CC0-B6D3-8A7C163CE781}">
      <dsp:nvSpPr>
        <dsp:cNvPr id="0" name=""/>
        <dsp:cNvSpPr/>
      </dsp:nvSpPr>
      <dsp:spPr>
        <a:xfrm>
          <a:off x="0" y="0"/>
          <a:ext cx="5935423" cy="5935423"/>
        </a:xfrm>
        <a:prstGeom prst="pie">
          <a:avLst>
            <a:gd name="adj1" fmla="val 5400000"/>
            <a:gd name="adj2" fmla="val 16200000"/>
          </a:avLst>
        </a:prstGeom>
        <a:gradFill rotWithShape="0">
          <a:gsLst>
            <a:gs pos="0">
              <a:schemeClr val="accent2">
                <a:shade val="80000"/>
                <a:hueOff val="0"/>
                <a:satOff val="0"/>
                <a:lumOff val="0"/>
                <a:alphaOff val="0"/>
                <a:tint val="96000"/>
                <a:lumMod val="104000"/>
              </a:schemeClr>
            </a:gs>
            <a:gs pos="100000">
              <a:schemeClr val="accent2">
                <a:shade val="80000"/>
                <a:hueOff val="0"/>
                <a:satOff val="0"/>
                <a:lumOff val="0"/>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sp>
    <dsp:sp modelId="{90313A8F-C4D4-41D5-85AA-722192316459}">
      <dsp:nvSpPr>
        <dsp:cNvPr id="0" name=""/>
        <dsp:cNvSpPr/>
      </dsp:nvSpPr>
      <dsp:spPr>
        <a:xfrm>
          <a:off x="2967711" y="0"/>
          <a:ext cx="8419156" cy="5935423"/>
        </a:xfrm>
        <a:prstGeom prst="rect">
          <a:avLst/>
        </a:prstGeom>
        <a:solidFill>
          <a:schemeClr val="lt1">
            <a:alpha val="90000"/>
            <a:hueOff val="0"/>
            <a:satOff val="0"/>
            <a:lumOff val="0"/>
            <a:alphaOff val="0"/>
          </a:schemeClr>
        </a:solidFill>
        <a:ln w="9525" cap="rnd" cmpd="sng" algn="ctr">
          <a:solidFill>
            <a:schemeClr val="accent2">
              <a:shade val="80000"/>
              <a:hueOff val="0"/>
              <a:satOff val="0"/>
              <a:lumOff val="0"/>
              <a:alphaOff val="0"/>
            </a:schemeClr>
          </a:solidFill>
          <a:prstDash val="solid"/>
        </a:ln>
        <a:effectLst>
          <a:innerShdw blurRad="50800" dist="25400" dir="13500000">
            <a:srgbClr val="000000">
              <a:alpha val="55000"/>
            </a:srgbClr>
          </a:innerShdw>
        </a:effectLst>
      </dsp:spPr>
      <dsp:style>
        <a:lnRef idx="1">
          <a:scrgbClr r="0" g="0" b="0"/>
        </a:lnRef>
        <a:fillRef idx="1">
          <a:scrgbClr r="0" g="0" b="0"/>
        </a:fillRef>
        <a:effectRef idx="2">
          <a:scrgbClr r="0" g="0" b="0"/>
        </a:effectRef>
        <a:fontRef idx="minor"/>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a:t>State Environmental Clearinghouse: 919-807-2425 </a:t>
          </a:r>
        </a:p>
      </dsp:txBody>
      <dsp:txXfrm>
        <a:off x="2967711" y="0"/>
        <a:ext cx="8419156" cy="2819325"/>
      </dsp:txXfrm>
    </dsp:sp>
    <dsp:sp modelId="{FA6EEDBF-C8F6-4707-B1D3-8157C1A0068A}">
      <dsp:nvSpPr>
        <dsp:cNvPr id="0" name=""/>
        <dsp:cNvSpPr/>
      </dsp:nvSpPr>
      <dsp:spPr>
        <a:xfrm>
          <a:off x="1558048" y="2819325"/>
          <a:ext cx="2819325" cy="2819325"/>
        </a:xfrm>
        <a:prstGeom prst="pie">
          <a:avLst>
            <a:gd name="adj1" fmla="val 5400000"/>
            <a:gd name="adj2" fmla="val 16200000"/>
          </a:avLst>
        </a:prstGeom>
        <a:gradFill rotWithShape="0">
          <a:gsLst>
            <a:gs pos="0">
              <a:schemeClr val="accent2">
                <a:shade val="80000"/>
                <a:hueOff val="-241841"/>
                <a:satOff val="-23243"/>
                <a:lumOff val="31383"/>
                <a:alphaOff val="0"/>
                <a:tint val="96000"/>
                <a:lumMod val="104000"/>
              </a:schemeClr>
            </a:gs>
            <a:gs pos="100000">
              <a:schemeClr val="accent2">
                <a:shade val="80000"/>
                <a:hueOff val="-241841"/>
                <a:satOff val="-23243"/>
                <a:lumOff val="31383"/>
                <a:alphaOff val="0"/>
                <a:shade val="84000"/>
                <a:lumMod val="84000"/>
              </a:schemeClr>
            </a:gs>
          </a:gsLst>
          <a:lin ang="5400000" scaled="0"/>
        </a:gradFill>
        <a:ln>
          <a:noFill/>
        </a:ln>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dsp:spPr>
      <dsp:style>
        <a:lnRef idx="0">
          <a:scrgbClr r="0" g="0" b="0"/>
        </a:lnRef>
        <a:fillRef idx="3">
          <a:scrgbClr r="0" g="0" b="0"/>
        </a:fillRef>
        <a:effectRef idx="3">
          <a:scrgbClr r="0" g="0" b="0"/>
        </a:effectRef>
        <a:fontRef idx="minor">
          <a:schemeClr val="lt1"/>
        </a:fontRef>
      </dsp:style>
    </dsp:sp>
    <dsp:sp modelId="{9273DC13-0997-41A0-A62C-222683394EB5}">
      <dsp:nvSpPr>
        <dsp:cNvPr id="0" name=""/>
        <dsp:cNvSpPr/>
      </dsp:nvSpPr>
      <dsp:spPr>
        <a:xfrm>
          <a:off x="2967711" y="2819325"/>
          <a:ext cx="8419156" cy="2819325"/>
        </a:xfrm>
        <a:prstGeom prst="rect">
          <a:avLst/>
        </a:prstGeom>
        <a:solidFill>
          <a:schemeClr val="lt1">
            <a:alpha val="90000"/>
            <a:hueOff val="0"/>
            <a:satOff val="0"/>
            <a:lumOff val="0"/>
            <a:alphaOff val="0"/>
          </a:schemeClr>
        </a:solidFill>
        <a:ln w="9525" cap="rnd" cmpd="sng" algn="ctr">
          <a:solidFill>
            <a:schemeClr val="accent2">
              <a:shade val="80000"/>
              <a:hueOff val="-241841"/>
              <a:satOff val="-23243"/>
              <a:lumOff val="31383"/>
              <a:alphaOff val="0"/>
            </a:schemeClr>
          </a:solidFill>
          <a:prstDash val="solid"/>
        </a:ln>
        <a:effectLst>
          <a:innerShdw blurRad="50800" dist="25400" dir="13500000">
            <a:srgbClr val="000000">
              <a:alpha val="55000"/>
            </a:srgbClr>
          </a:innerShdw>
        </a:effectLst>
      </dsp:spPr>
      <dsp:style>
        <a:lnRef idx="1">
          <a:scrgbClr r="0" g="0" b="0"/>
        </a:lnRef>
        <a:fillRef idx="1">
          <a:scrgbClr r="0" g="0" b="0"/>
        </a:fillRef>
        <a:effectRef idx="2">
          <a:scrgbClr r="0" g="0" b="0"/>
        </a:effectRef>
        <a:fontRef idx="minor"/>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en-US" sz="2700" kern="1200" dirty="0"/>
            <a:t> The North Carolina Environmental Policy Act, as set forth in GS113A, involving construction of structures, grading, land/air/water-disturbing activities, or the construction of water distribution or sewer collection systems or extensions be subject to the provisions of this Act.</a:t>
          </a:r>
        </a:p>
      </dsp:txBody>
      <dsp:txXfrm>
        <a:off x="2967711" y="2819325"/>
        <a:ext cx="8419156" cy="2819325"/>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D0FA86-6B35-49F3-B3A3-9AAD14A48E10}">
      <dsp:nvSpPr>
        <dsp:cNvPr id="0" name=""/>
        <dsp:cNvSpPr/>
      </dsp:nvSpPr>
      <dsp:spPr>
        <a:xfrm>
          <a:off x="5257800" y="3424845"/>
          <a:ext cx="3719932" cy="645608"/>
        </a:xfrm>
        <a:custGeom>
          <a:avLst/>
          <a:gdLst/>
          <a:ahLst/>
          <a:cxnLst/>
          <a:rect l="0" t="0" r="0" b="0"/>
          <a:pathLst>
            <a:path>
              <a:moveTo>
                <a:pt x="0" y="0"/>
              </a:moveTo>
              <a:lnTo>
                <a:pt x="0" y="322804"/>
              </a:lnTo>
              <a:lnTo>
                <a:pt x="3719932" y="322804"/>
              </a:lnTo>
              <a:lnTo>
                <a:pt x="3719932" y="645608"/>
              </a:lnTo>
            </a:path>
          </a:pathLst>
        </a:custGeom>
        <a:noFill/>
        <a:ln w="19050" cap="rnd" cmpd="sng" algn="ctr">
          <a:solidFill>
            <a:schemeClr val="accent2">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29A8A4A4-8B9B-4FB6-B36C-A7F7B20033BD}">
      <dsp:nvSpPr>
        <dsp:cNvPr id="0" name=""/>
        <dsp:cNvSpPr/>
      </dsp:nvSpPr>
      <dsp:spPr>
        <a:xfrm>
          <a:off x="5212080" y="3424845"/>
          <a:ext cx="91440" cy="645608"/>
        </a:xfrm>
        <a:custGeom>
          <a:avLst/>
          <a:gdLst/>
          <a:ahLst/>
          <a:cxnLst/>
          <a:rect l="0" t="0" r="0" b="0"/>
          <a:pathLst>
            <a:path>
              <a:moveTo>
                <a:pt x="45720" y="0"/>
              </a:moveTo>
              <a:lnTo>
                <a:pt x="45720" y="645608"/>
              </a:lnTo>
            </a:path>
          </a:pathLst>
        </a:custGeom>
        <a:noFill/>
        <a:ln w="19050" cap="rnd" cmpd="sng" algn="ctr">
          <a:solidFill>
            <a:schemeClr val="accent2">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92D85918-BFF5-41E0-8981-4199FD9B77E0}">
      <dsp:nvSpPr>
        <dsp:cNvPr id="0" name=""/>
        <dsp:cNvSpPr/>
      </dsp:nvSpPr>
      <dsp:spPr>
        <a:xfrm>
          <a:off x="1537867" y="3424845"/>
          <a:ext cx="3719932" cy="645608"/>
        </a:xfrm>
        <a:custGeom>
          <a:avLst/>
          <a:gdLst/>
          <a:ahLst/>
          <a:cxnLst/>
          <a:rect l="0" t="0" r="0" b="0"/>
          <a:pathLst>
            <a:path>
              <a:moveTo>
                <a:pt x="3719932" y="0"/>
              </a:moveTo>
              <a:lnTo>
                <a:pt x="3719932" y="322804"/>
              </a:lnTo>
              <a:lnTo>
                <a:pt x="0" y="322804"/>
              </a:lnTo>
              <a:lnTo>
                <a:pt x="0" y="645608"/>
              </a:lnTo>
            </a:path>
          </a:pathLst>
        </a:custGeom>
        <a:noFill/>
        <a:ln w="19050" cap="rnd" cmpd="sng" algn="ctr">
          <a:solidFill>
            <a:schemeClr val="accent2">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2930A9A8-8A64-4ED6-93BF-99803CE16E61}">
      <dsp:nvSpPr>
        <dsp:cNvPr id="0" name=""/>
        <dsp:cNvSpPr/>
      </dsp:nvSpPr>
      <dsp:spPr>
        <a:xfrm>
          <a:off x="2163784" y="491709"/>
          <a:ext cx="6188030" cy="2933135"/>
        </a:xfrm>
        <a:prstGeom prst="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kern="1200" dirty="0"/>
            <a:t>Projects involving only interior renovations, except those projects involving a state or national historic site, are not required to be reviewed under the Environmental Policy Act. Other projects may also fall into the category of not having to be reviewed under the Environmental Policy Act if the Agency has established “minimum criteria” with the State Clearinghouse. For those projects subject to the Environmental Policy Act. The requirements of the Act may be fulfilled by filing one or more of the following with the State Clearinghouse: </a:t>
          </a:r>
        </a:p>
      </dsp:txBody>
      <dsp:txXfrm>
        <a:off x="2163784" y="491709"/>
        <a:ext cx="6188030" cy="2933135"/>
      </dsp:txXfrm>
    </dsp:sp>
    <dsp:sp modelId="{7E7D76CE-C41B-4F2A-BFCD-06A8E839D916}">
      <dsp:nvSpPr>
        <dsp:cNvPr id="0" name=""/>
        <dsp:cNvSpPr/>
      </dsp:nvSpPr>
      <dsp:spPr>
        <a:xfrm>
          <a:off x="706" y="4070453"/>
          <a:ext cx="3074323" cy="1537161"/>
        </a:xfrm>
        <a:prstGeom prst="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kern="1200"/>
            <a:t>a) Environmental Assessment (EA) </a:t>
          </a:r>
        </a:p>
      </dsp:txBody>
      <dsp:txXfrm>
        <a:off x="706" y="4070453"/>
        <a:ext cx="3074323" cy="1537161"/>
      </dsp:txXfrm>
    </dsp:sp>
    <dsp:sp modelId="{718F5774-2D33-4DD2-A6A2-55A71B615ED6}">
      <dsp:nvSpPr>
        <dsp:cNvPr id="0" name=""/>
        <dsp:cNvSpPr/>
      </dsp:nvSpPr>
      <dsp:spPr>
        <a:xfrm>
          <a:off x="3720638" y="4070453"/>
          <a:ext cx="3074323" cy="1537161"/>
        </a:xfrm>
        <a:prstGeom prst="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kern="1200"/>
            <a:t>b) A Finding of No Significant Impact (FONSI) </a:t>
          </a:r>
        </a:p>
      </dsp:txBody>
      <dsp:txXfrm>
        <a:off x="3720638" y="4070453"/>
        <a:ext cx="3074323" cy="1537161"/>
      </dsp:txXfrm>
    </dsp:sp>
    <dsp:sp modelId="{0403B86A-4D0B-4BEC-B095-72E9FA97CF0E}">
      <dsp:nvSpPr>
        <dsp:cNvPr id="0" name=""/>
        <dsp:cNvSpPr/>
      </dsp:nvSpPr>
      <dsp:spPr>
        <a:xfrm>
          <a:off x="7440570" y="4070453"/>
          <a:ext cx="3074323" cy="1537161"/>
        </a:xfrm>
        <a:prstGeom prst="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fr-FR" sz="1800" kern="1200"/>
            <a:t>c) Environmental Impact Statement (EIS)</a:t>
          </a:r>
          <a:endParaRPr lang="en-US" sz="1800" kern="1200"/>
        </a:p>
      </dsp:txBody>
      <dsp:txXfrm>
        <a:off x="7440570" y="4070453"/>
        <a:ext cx="3074323" cy="1537161"/>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23E806-4C8F-4DEA-8BB2-522451A06B50}">
      <dsp:nvSpPr>
        <dsp:cNvPr id="0" name=""/>
        <dsp:cNvSpPr/>
      </dsp:nvSpPr>
      <dsp:spPr>
        <a:xfrm>
          <a:off x="0" y="428"/>
          <a:ext cx="10515600" cy="1324705"/>
        </a:xfrm>
        <a:prstGeom prst="roundRect">
          <a:avLst/>
        </a:prstGeom>
        <a:gradFill rotWithShape="0">
          <a:gsLst>
            <a:gs pos="0">
              <a:schemeClr val="accent1">
                <a:hueOff val="0"/>
                <a:satOff val="0"/>
                <a:lumOff val="0"/>
                <a:alphaOff val="0"/>
                <a:tint val="96000"/>
                <a:lumMod val="104000"/>
              </a:schemeClr>
            </a:gs>
            <a:gs pos="100000">
              <a:schemeClr val="accent1">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600" tIns="228600" rIns="228600" bIns="228600" numCol="1" spcCol="1270" anchor="ctr" anchorCtr="0">
          <a:noAutofit/>
        </a:bodyPr>
        <a:lstStyle/>
        <a:p>
          <a:pPr marL="0" lvl="0" indent="0" algn="ctr" defTabSz="2667000">
            <a:lnSpc>
              <a:spcPct val="90000"/>
            </a:lnSpc>
            <a:spcBef>
              <a:spcPct val="0"/>
            </a:spcBef>
            <a:spcAft>
              <a:spcPct val="35000"/>
            </a:spcAft>
            <a:buNone/>
          </a:pPr>
          <a:r>
            <a:rPr lang="en-US" sz="6000" b="1" kern="1200"/>
            <a:t>State Property Office</a:t>
          </a:r>
          <a:endParaRPr lang="en-US" sz="6000" kern="1200"/>
        </a:p>
      </dsp:txBody>
      <dsp:txXfrm>
        <a:off x="64667" y="65095"/>
        <a:ext cx="10386266" cy="119537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1238E5-AABE-477E-9FEC-110B9826FC5D}">
      <dsp:nvSpPr>
        <dsp:cNvPr id="0" name=""/>
        <dsp:cNvSpPr/>
      </dsp:nvSpPr>
      <dsp:spPr>
        <a:xfrm rot="16200000">
          <a:off x="-964787" y="967432"/>
          <a:ext cx="4530725" cy="2595860"/>
        </a:xfrm>
        <a:prstGeom prst="flowChartManualOperation">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9700" tIns="0" rIns="139910" bIns="0" numCol="1" spcCol="1270" anchor="t" anchorCtr="0">
          <a:noAutofit/>
        </a:bodyPr>
        <a:lstStyle/>
        <a:p>
          <a:pPr marL="0" lvl="0" indent="0" algn="l" defTabSz="977900">
            <a:lnSpc>
              <a:spcPct val="90000"/>
            </a:lnSpc>
            <a:spcBef>
              <a:spcPct val="0"/>
            </a:spcBef>
            <a:spcAft>
              <a:spcPct val="35000"/>
            </a:spcAft>
            <a:buNone/>
          </a:pPr>
          <a:endParaRPr lang="en-US" sz="2200" kern="1200" dirty="0"/>
        </a:p>
        <a:p>
          <a:pPr marL="0" lvl="0" indent="0" algn="l" defTabSz="977900">
            <a:lnSpc>
              <a:spcPct val="90000"/>
            </a:lnSpc>
            <a:spcBef>
              <a:spcPct val="0"/>
            </a:spcBef>
            <a:spcAft>
              <a:spcPct val="35000"/>
            </a:spcAft>
            <a:buNone/>
          </a:pPr>
          <a:endParaRPr lang="en-US" sz="2200" kern="1200" dirty="0"/>
        </a:p>
        <a:p>
          <a:pPr marL="0" lvl="0" indent="0" algn="l" defTabSz="977900">
            <a:lnSpc>
              <a:spcPct val="90000"/>
            </a:lnSpc>
            <a:spcBef>
              <a:spcPct val="0"/>
            </a:spcBef>
            <a:spcAft>
              <a:spcPct val="35000"/>
            </a:spcAft>
            <a:buNone/>
          </a:pPr>
          <a:r>
            <a:rPr lang="en-US" sz="2200" kern="1200" dirty="0"/>
            <a:t>IPS</a:t>
          </a:r>
        </a:p>
        <a:p>
          <a:pPr marL="171450" lvl="1" indent="-171450" algn="l" defTabSz="755650">
            <a:lnSpc>
              <a:spcPct val="90000"/>
            </a:lnSpc>
            <a:spcBef>
              <a:spcPct val="0"/>
            </a:spcBef>
            <a:spcAft>
              <a:spcPct val="15000"/>
            </a:spcAft>
            <a:buChar char="•"/>
          </a:pPr>
          <a:r>
            <a:rPr lang="en-US" sz="1700" kern="1200"/>
            <a:t>Interactive Purchasing System</a:t>
          </a:r>
        </a:p>
      </dsp:txBody>
      <dsp:txXfrm rot="5400000">
        <a:off x="2645" y="906145"/>
        <a:ext cx="2595860" cy="2718435"/>
      </dsp:txXfrm>
    </dsp:sp>
    <dsp:sp modelId="{39D3D8F0-9697-4CE7-BBAE-0356C0D2C4D3}">
      <dsp:nvSpPr>
        <dsp:cNvPr id="0" name=""/>
        <dsp:cNvSpPr/>
      </dsp:nvSpPr>
      <dsp:spPr>
        <a:xfrm rot="16200000">
          <a:off x="1825762" y="967432"/>
          <a:ext cx="4530725" cy="2595860"/>
        </a:xfrm>
        <a:prstGeom prst="flowChartManualOperation">
          <a:avLst/>
        </a:prstGeom>
        <a:gradFill rotWithShape="0">
          <a:gsLst>
            <a:gs pos="0">
              <a:schemeClr val="accent4">
                <a:hueOff val="-5160250"/>
                <a:satOff val="5730"/>
                <a:lumOff val="-4379"/>
                <a:alphaOff val="0"/>
                <a:tint val="96000"/>
                <a:lumMod val="104000"/>
              </a:schemeClr>
            </a:gs>
            <a:gs pos="100000">
              <a:schemeClr val="accent4">
                <a:hueOff val="-5160250"/>
                <a:satOff val="5730"/>
                <a:lumOff val="-4379"/>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9700" tIns="0" rIns="139910" bIns="0" numCol="1" spcCol="1270" anchor="ctr" anchorCtr="0">
          <a:noAutofit/>
        </a:bodyPr>
        <a:lstStyle/>
        <a:p>
          <a:pPr marL="0" lvl="0" indent="0" algn="ctr" defTabSz="977900">
            <a:lnSpc>
              <a:spcPct val="90000"/>
            </a:lnSpc>
            <a:spcBef>
              <a:spcPct val="0"/>
            </a:spcBef>
            <a:spcAft>
              <a:spcPct val="35000"/>
            </a:spcAft>
            <a:buNone/>
          </a:pPr>
          <a:r>
            <a:rPr lang="en-US" sz="2200" kern="1200"/>
            <a:t>Must be registered in IPS to be in Interscope</a:t>
          </a:r>
        </a:p>
      </dsp:txBody>
      <dsp:txXfrm rot="5400000">
        <a:off x="2793194" y="906145"/>
        <a:ext cx="2595860" cy="2718435"/>
      </dsp:txXfrm>
    </dsp:sp>
    <dsp:sp modelId="{9795412D-CAD9-4A5C-B9C4-CA93B06D0921}">
      <dsp:nvSpPr>
        <dsp:cNvPr id="0" name=""/>
        <dsp:cNvSpPr/>
      </dsp:nvSpPr>
      <dsp:spPr>
        <a:xfrm rot="16200000">
          <a:off x="4616312" y="967432"/>
          <a:ext cx="4530725" cy="2595860"/>
        </a:xfrm>
        <a:prstGeom prst="flowChartManualOperation">
          <a:avLst/>
        </a:prstGeom>
        <a:gradFill rotWithShape="0">
          <a:gsLst>
            <a:gs pos="0">
              <a:schemeClr val="accent4">
                <a:hueOff val="-10320500"/>
                <a:satOff val="11461"/>
                <a:lumOff val="-8758"/>
                <a:alphaOff val="0"/>
                <a:tint val="96000"/>
                <a:lumMod val="104000"/>
              </a:schemeClr>
            </a:gs>
            <a:gs pos="100000">
              <a:schemeClr val="accent4">
                <a:hueOff val="-10320500"/>
                <a:satOff val="11461"/>
                <a:lumOff val="-8758"/>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9700" tIns="0" rIns="139910" bIns="0" numCol="1" spcCol="1270" anchor="ctr" anchorCtr="0">
          <a:noAutofit/>
        </a:bodyPr>
        <a:lstStyle/>
        <a:p>
          <a:pPr marL="0" lvl="0" indent="0" algn="ctr" defTabSz="977900">
            <a:lnSpc>
              <a:spcPct val="90000"/>
            </a:lnSpc>
            <a:spcBef>
              <a:spcPct val="0"/>
            </a:spcBef>
            <a:spcAft>
              <a:spcPct val="35000"/>
            </a:spcAft>
            <a:buNone/>
          </a:pPr>
          <a:r>
            <a:rPr lang="en-US" sz="2200" kern="1200"/>
            <a:t>Free email notifications for bidding opportunities</a:t>
          </a:r>
        </a:p>
      </dsp:txBody>
      <dsp:txXfrm rot="5400000">
        <a:off x="5583744" y="906145"/>
        <a:ext cx="2595860" cy="2718435"/>
      </dsp:txXfrm>
    </dsp:sp>
    <dsp:sp modelId="{BCAD59F7-BF6E-45A6-83E7-D149A97E3E72}">
      <dsp:nvSpPr>
        <dsp:cNvPr id="0" name=""/>
        <dsp:cNvSpPr/>
      </dsp:nvSpPr>
      <dsp:spPr>
        <a:xfrm rot="16200000">
          <a:off x="7406862" y="967432"/>
          <a:ext cx="4530725" cy="2595860"/>
        </a:xfrm>
        <a:prstGeom prst="flowChartManualOperation">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9700" tIns="0" rIns="139910" bIns="0" numCol="1" spcCol="1270" anchor="t" anchorCtr="0">
          <a:noAutofit/>
        </a:bodyPr>
        <a:lstStyle/>
        <a:p>
          <a:pPr marL="0" lvl="0" indent="0" algn="l" defTabSz="977900">
            <a:lnSpc>
              <a:spcPct val="90000"/>
            </a:lnSpc>
            <a:spcBef>
              <a:spcPct val="0"/>
            </a:spcBef>
            <a:spcAft>
              <a:spcPct val="35000"/>
            </a:spcAft>
            <a:buNone/>
          </a:pPr>
          <a:r>
            <a:rPr lang="en-US" sz="2200" kern="1200"/>
            <a:t>IPS advertises solicitations from</a:t>
          </a:r>
        </a:p>
        <a:p>
          <a:pPr marL="171450" lvl="1" indent="-171450" algn="l" defTabSz="755650">
            <a:lnSpc>
              <a:spcPct val="90000"/>
            </a:lnSpc>
            <a:spcBef>
              <a:spcPct val="0"/>
            </a:spcBef>
            <a:spcAft>
              <a:spcPct val="15000"/>
            </a:spcAft>
            <a:buChar char="•"/>
          </a:pPr>
          <a:r>
            <a:rPr lang="en-US" sz="1700" kern="1200"/>
            <a:t>all state agencies</a:t>
          </a:r>
        </a:p>
        <a:p>
          <a:pPr marL="171450" lvl="1" indent="-171450" algn="l" defTabSz="755650">
            <a:lnSpc>
              <a:spcPct val="90000"/>
            </a:lnSpc>
            <a:spcBef>
              <a:spcPct val="0"/>
            </a:spcBef>
            <a:spcAft>
              <a:spcPct val="15000"/>
            </a:spcAft>
            <a:buChar char="•"/>
          </a:pPr>
          <a:r>
            <a:rPr lang="en-US" sz="1700" kern="1200"/>
            <a:t>Community colleges</a:t>
          </a:r>
        </a:p>
        <a:p>
          <a:pPr marL="171450" lvl="1" indent="-171450" algn="l" defTabSz="755650">
            <a:lnSpc>
              <a:spcPct val="90000"/>
            </a:lnSpc>
            <a:spcBef>
              <a:spcPct val="0"/>
            </a:spcBef>
            <a:spcAft>
              <a:spcPct val="15000"/>
            </a:spcAft>
            <a:buChar char="•"/>
          </a:pPr>
          <a:r>
            <a:rPr lang="en-US" sz="1700" kern="1200"/>
            <a:t>Universities</a:t>
          </a:r>
        </a:p>
        <a:p>
          <a:pPr marL="171450" lvl="1" indent="-171450" algn="l" defTabSz="755650">
            <a:lnSpc>
              <a:spcPct val="90000"/>
            </a:lnSpc>
            <a:spcBef>
              <a:spcPct val="0"/>
            </a:spcBef>
            <a:spcAft>
              <a:spcPct val="15000"/>
            </a:spcAft>
            <a:buChar char="•"/>
          </a:pPr>
          <a:r>
            <a:rPr lang="en-US" sz="1700" kern="1200"/>
            <a:t>Public schools</a:t>
          </a:r>
        </a:p>
        <a:p>
          <a:pPr marL="171450" lvl="1" indent="-171450" algn="l" defTabSz="755650">
            <a:lnSpc>
              <a:spcPct val="90000"/>
            </a:lnSpc>
            <a:spcBef>
              <a:spcPct val="0"/>
            </a:spcBef>
            <a:spcAft>
              <a:spcPct val="15000"/>
            </a:spcAft>
            <a:buChar char="•"/>
          </a:pPr>
          <a:r>
            <a:rPr lang="en-US" sz="1700" kern="1200"/>
            <a:t>Some local governments</a:t>
          </a:r>
        </a:p>
      </dsp:txBody>
      <dsp:txXfrm rot="5400000">
        <a:off x="8374294" y="906145"/>
        <a:ext cx="2595860" cy="2718435"/>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4F0A0F-94FF-4E27-A902-C451CDAD3B69}">
      <dsp:nvSpPr>
        <dsp:cNvPr id="0" name=""/>
        <dsp:cNvSpPr/>
      </dsp:nvSpPr>
      <dsp:spPr>
        <a:xfrm>
          <a:off x="2292502" y="31955"/>
          <a:ext cx="3621024" cy="1962256"/>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37160" tIns="68580" rIns="137160" bIns="68580" numCol="1" spcCol="1270" anchor="ctr" anchorCtr="0">
          <a:noAutofit/>
        </a:bodyPr>
        <a:lstStyle/>
        <a:p>
          <a:pPr marL="0" lvl="0" indent="0" algn="ctr" defTabSz="1600200">
            <a:lnSpc>
              <a:spcPct val="90000"/>
            </a:lnSpc>
            <a:spcBef>
              <a:spcPct val="0"/>
            </a:spcBef>
            <a:spcAft>
              <a:spcPct val="35000"/>
            </a:spcAft>
            <a:buNone/>
          </a:pPr>
          <a:r>
            <a:rPr lang="en-US" sz="3600" b="1" kern="1200" dirty="0"/>
            <a:t>919-807-4650 </a:t>
          </a:r>
          <a:endParaRPr lang="en-US" sz="3600" kern="1200" dirty="0"/>
        </a:p>
      </dsp:txBody>
      <dsp:txXfrm>
        <a:off x="2388291" y="127744"/>
        <a:ext cx="3429446" cy="1770678"/>
      </dsp:txXfrm>
    </dsp:sp>
    <dsp:sp modelId="{C559CE50-B846-41D8-B0C3-D207F1793695}">
      <dsp:nvSpPr>
        <dsp:cNvPr id="0" name=""/>
        <dsp:cNvSpPr/>
      </dsp:nvSpPr>
      <dsp:spPr>
        <a:xfrm>
          <a:off x="1252834" y="2060418"/>
          <a:ext cx="7552731" cy="1962256"/>
        </a:xfrm>
        <a:prstGeom prst="round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US" sz="2000" kern="1200" dirty="0"/>
            <a:t>The primary mission of State Property Office is to administer the acquisition and disposition of all state-owned land or any interest by deed, lease, easement, or allocation; manage the State’s submerged lands, and maintain an accurate inventory of state lands and buildings.</a:t>
          </a:r>
        </a:p>
      </dsp:txBody>
      <dsp:txXfrm>
        <a:off x="1348623" y="2156207"/>
        <a:ext cx="7361153" cy="1770678"/>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67EAA0-E63C-4B30-9C6A-E87A81CCDF1E}">
      <dsp:nvSpPr>
        <dsp:cNvPr id="0" name=""/>
        <dsp:cNvSpPr/>
      </dsp:nvSpPr>
      <dsp:spPr>
        <a:xfrm>
          <a:off x="0" y="1168437"/>
          <a:ext cx="10515600" cy="155902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405 </a:t>
          </a:r>
          <a:endParaRPr lang="en-US" sz="6500" kern="1200"/>
        </a:p>
      </dsp:txBody>
      <dsp:txXfrm>
        <a:off x="76105" y="1244542"/>
        <a:ext cx="10363390" cy="1406815"/>
      </dsp:txXfrm>
    </dsp:sp>
    <dsp:sp modelId="{BD83C9AF-A616-47FB-AC55-33DD9E32429C}">
      <dsp:nvSpPr>
        <dsp:cNvPr id="0" name=""/>
        <dsp:cNvSpPr/>
      </dsp:nvSpPr>
      <dsp:spPr>
        <a:xfrm>
          <a:off x="0" y="2914662"/>
          <a:ext cx="10515600" cy="1559025"/>
        </a:xfrm>
        <a:prstGeom prst="roundRect">
          <a:avLst/>
        </a:prstGeom>
        <a:solidFill>
          <a:schemeClr val="accent6">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dirty="0"/>
            <a:t>Department of Labor</a:t>
          </a:r>
          <a:endParaRPr lang="en-US" sz="6500" kern="1200" dirty="0"/>
        </a:p>
      </dsp:txBody>
      <dsp:txXfrm>
        <a:off x="76105" y="2990767"/>
        <a:ext cx="10363390" cy="1406815"/>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6EDF79-118B-41C8-B953-5CC16E5E298E}">
      <dsp:nvSpPr>
        <dsp:cNvPr id="0" name=""/>
        <dsp:cNvSpPr/>
      </dsp:nvSpPr>
      <dsp:spPr>
        <a:xfrm>
          <a:off x="15226" y="1508247"/>
          <a:ext cx="2924730" cy="2998991"/>
        </a:xfrm>
        <a:prstGeom prst="roundRect">
          <a:avLst>
            <a:gd name="adj" fmla="val 10000"/>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en-US" sz="3600" kern="1200" dirty="0"/>
            <a:t>The </a:t>
          </a:r>
          <a:r>
            <a:rPr lang="en-US" sz="3200" kern="1200" dirty="0"/>
            <a:t>Department</a:t>
          </a:r>
          <a:r>
            <a:rPr lang="en-US" sz="3600" kern="1200" dirty="0"/>
            <a:t> of Labor</a:t>
          </a:r>
        </a:p>
      </dsp:txBody>
      <dsp:txXfrm>
        <a:off x="100888" y="1593909"/>
        <a:ext cx="2753406" cy="2827667"/>
      </dsp:txXfrm>
    </dsp:sp>
    <dsp:sp modelId="{4F723692-554E-45EB-853C-CE8E73347C48}">
      <dsp:nvSpPr>
        <dsp:cNvPr id="0" name=""/>
        <dsp:cNvSpPr/>
      </dsp:nvSpPr>
      <dsp:spPr>
        <a:xfrm>
          <a:off x="3232430" y="2645076"/>
          <a:ext cx="620042" cy="725333"/>
        </a:xfrm>
        <a:prstGeom prst="rightArrow">
          <a:avLst>
            <a:gd name="adj1" fmla="val 60000"/>
            <a:gd name="adj2" fmla="val 50000"/>
          </a:avLst>
        </a:prstGeom>
        <a:solidFill>
          <a:schemeClr val="accent4">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377950">
            <a:lnSpc>
              <a:spcPct val="90000"/>
            </a:lnSpc>
            <a:spcBef>
              <a:spcPct val="0"/>
            </a:spcBef>
            <a:spcAft>
              <a:spcPct val="35000"/>
            </a:spcAft>
            <a:buNone/>
          </a:pPr>
          <a:endParaRPr lang="en-US" sz="3100" kern="1200"/>
        </a:p>
      </dsp:txBody>
      <dsp:txXfrm>
        <a:off x="3232430" y="2790143"/>
        <a:ext cx="434029" cy="435199"/>
      </dsp:txXfrm>
    </dsp:sp>
    <dsp:sp modelId="{8A3E7FAE-DEA7-4CF3-8BB7-2AC5B929B31E}">
      <dsp:nvSpPr>
        <dsp:cNvPr id="0" name=""/>
        <dsp:cNvSpPr/>
      </dsp:nvSpPr>
      <dsp:spPr>
        <a:xfrm>
          <a:off x="4109849" y="1508247"/>
          <a:ext cx="2924730" cy="2998991"/>
        </a:xfrm>
        <a:prstGeom prst="roundRect">
          <a:avLst>
            <a:gd name="adj" fmla="val 10000"/>
          </a:avLst>
        </a:prstGeom>
        <a:solidFill>
          <a:schemeClr val="accent4">
            <a:hueOff val="-7740374"/>
            <a:satOff val="8595"/>
            <a:lumOff val="-6569"/>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en-US" sz="3600" kern="1200"/>
            <a:t>no longer reviews plans and specifications during </a:t>
          </a:r>
        </a:p>
      </dsp:txBody>
      <dsp:txXfrm>
        <a:off x="4195511" y="1593909"/>
        <a:ext cx="2753406" cy="2827667"/>
      </dsp:txXfrm>
    </dsp:sp>
    <dsp:sp modelId="{79EEC07C-FB2A-4637-BD26-E22DDA991E59}">
      <dsp:nvSpPr>
        <dsp:cNvPr id="0" name=""/>
        <dsp:cNvSpPr/>
      </dsp:nvSpPr>
      <dsp:spPr>
        <a:xfrm>
          <a:off x="7327052" y="2645076"/>
          <a:ext cx="620042" cy="725333"/>
        </a:xfrm>
        <a:prstGeom prst="rightArrow">
          <a:avLst>
            <a:gd name="adj1" fmla="val 60000"/>
            <a:gd name="adj2" fmla="val 50000"/>
          </a:avLst>
        </a:prstGeom>
        <a:solidFill>
          <a:schemeClr val="accent4">
            <a:hueOff val="-15480749"/>
            <a:satOff val="17191"/>
            <a:lumOff val="-13137"/>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377950">
            <a:lnSpc>
              <a:spcPct val="90000"/>
            </a:lnSpc>
            <a:spcBef>
              <a:spcPct val="0"/>
            </a:spcBef>
            <a:spcAft>
              <a:spcPct val="35000"/>
            </a:spcAft>
            <a:buNone/>
          </a:pPr>
          <a:endParaRPr lang="en-US" sz="3100" kern="1200"/>
        </a:p>
      </dsp:txBody>
      <dsp:txXfrm>
        <a:off x="7327052" y="2790143"/>
        <a:ext cx="434029" cy="435199"/>
      </dsp:txXfrm>
    </dsp:sp>
    <dsp:sp modelId="{B67E0703-C272-4A16-B175-850A29CD2EAE}">
      <dsp:nvSpPr>
        <dsp:cNvPr id="0" name=""/>
        <dsp:cNvSpPr/>
      </dsp:nvSpPr>
      <dsp:spPr>
        <a:xfrm>
          <a:off x="8204471" y="1508247"/>
          <a:ext cx="2924730" cy="2998991"/>
        </a:xfrm>
        <a:prstGeom prst="roundRect">
          <a:avLst>
            <a:gd name="adj" fmla="val 10000"/>
          </a:avLst>
        </a:prstGeom>
        <a:solidFill>
          <a:schemeClr val="accent4">
            <a:hueOff val="-15480749"/>
            <a:satOff val="17191"/>
            <a:lumOff val="-13137"/>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en-US" sz="3600" kern="1200"/>
            <a:t>design phase</a:t>
          </a:r>
        </a:p>
      </dsp:txBody>
      <dsp:txXfrm>
        <a:off x="8290133" y="1593909"/>
        <a:ext cx="2753406" cy="2827667"/>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D70823-9DC4-43B0-80D2-1CC1239F2F7B}">
      <dsp:nvSpPr>
        <dsp:cNvPr id="0" name=""/>
        <dsp:cNvSpPr/>
      </dsp:nvSpPr>
      <dsp:spPr>
        <a:xfrm>
          <a:off x="0" y="0"/>
          <a:ext cx="11610109" cy="1302173"/>
        </a:xfrm>
        <a:prstGeom prst="round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1778000">
            <a:lnSpc>
              <a:spcPct val="90000"/>
            </a:lnSpc>
            <a:spcBef>
              <a:spcPct val="0"/>
            </a:spcBef>
            <a:spcAft>
              <a:spcPct val="35000"/>
            </a:spcAft>
            <a:buNone/>
          </a:pPr>
          <a:r>
            <a:rPr lang="en-US" sz="4000" b="1" kern="1200" dirty="0"/>
            <a:t>Elevator and Amusement Device Bureau </a:t>
          </a:r>
          <a:br>
            <a:rPr lang="en-US" sz="4000" b="1" kern="1200" dirty="0"/>
          </a:br>
          <a:r>
            <a:rPr lang="en-US" sz="4000" b="1" kern="1200" dirty="0"/>
            <a:t>919-807-2770</a:t>
          </a:r>
          <a:endParaRPr lang="en-US" sz="4000" kern="1200" dirty="0"/>
        </a:p>
      </dsp:txBody>
      <dsp:txXfrm>
        <a:off x="63567" y="63567"/>
        <a:ext cx="11482975" cy="1175039"/>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05E902-75E4-4B68-B903-F0CD6F7A73A5}">
      <dsp:nvSpPr>
        <dsp:cNvPr id="0" name=""/>
        <dsp:cNvSpPr/>
      </dsp:nvSpPr>
      <dsp:spPr>
        <a:xfrm rot="16200000">
          <a:off x="-512577" y="513977"/>
          <a:ext cx="4667339" cy="3639383"/>
        </a:xfrm>
        <a:prstGeom prst="flowChartManualOperation">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9700" tIns="0" rIns="142255" bIns="0" numCol="1" spcCol="1270" anchor="ctr" anchorCtr="0">
          <a:noAutofit/>
        </a:bodyPr>
        <a:lstStyle/>
        <a:p>
          <a:pPr marL="0" lvl="0" indent="0" algn="ctr" defTabSz="977900">
            <a:lnSpc>
              <a:spcPct val="90000"/>
            </a:lnSpc>
            <a:spcBef>
              <a:spcPct val="0"/>
            </a:spcBef>
            <a:spcAft>
              <a:spcPct val="35000"/>
            </a:spcAft>
            <a:buNone/>
          </a:pPr>
          <a:r>
            <a:rPr lang="en-US" sz="2200" kern="1200"/>
            <a:t>The Department of Labor will inspect and approve installations on all projects involving elevators, dumbwaiters, escalators, moving walks, stairway inclined lifts, and vertical wheelchair lifts. </a:t>
          </a:r>
        </a:p>
      </dsp:txBody>
      <dsp:txXfrm rot="5400000">
        <a:off x="1401" y="933467"/>
        <a:ext cx="3639383" cy="2800403"/>
      </dsp:txXfrm>
    </dsp:sp>
    <dsp:sp modelId="{D290C7A6-0AD7-46CC-B1B5-909DC75ADE63}">
      <dsp:nvSpPr>
        <dsp:cNvPr id="0" name=""/>
        <dsp:cNvSpPr/>
      </dsp:nvSpPr>
      <dsp:spPr>
        <a:xfrm rot="16200000">
          <a:off x="3399760" y="513977"/>
          <a:ext cx="4667339" cy="3639383"/>
        </a:xfrm>
        <a:prstGeom prst="flowChartManualOperation">
          <a:avLst/>
        </a:prstGeom>
        <a:solidFill>
          <a:schemeClr val="accent2">
            <a:hueOff val="1053039"/>
            <a:satOff val="-12100"/>
            <a:lumOff val="5883"/>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9700" tIns="0" rIns="142255" bIns="0" numCol="1" spcCol="1270" anchor="ctr" anchorCtr="0">
          <a:noAutofit/>
        </a:bodyPr>
        <a:lstStyle/>
        <a:p>
          <a:pPr marL="0" lvl="0" indent="0" algn="ctr" defTabSz="977900">
            <a:lnSpc>
              <a:spcPct val="90000"/>
            </a:lnSpc>
            <a:spcBef>
              <a:spcPct val="0"/>
            </a:spcBef>
            <a:spcAft>
              <a:spcPct val="35000"/>
            </a:spcAft>
            <a:buNone/>
          </a:pPr>
          <a:r>
            <a:rPr lang="en-US" sz="2200" kern="1200"/>
            <a:t>Inspection and approval must be obtained prior to building occupancy and inspections are made annually thereafter. </a:t>
          </a:r>
        </a:p>
      </dsp:txBody>
      <dsp:txXfrm rot="5400000">
        <a:off x="3913738" y="933467"/>
        <a:ext cx="3639383" cy="2800403"/>
      </dsp:txXfrm>
    </dsp:sp>
    <dsp:sp modelId="{C0BB3EEE-E1DD-4142-A30D-A4342922900C}">
      <dsp:nvSpPr>
        <dsp:cNvPr id="0" name=""/>
        <dsp:cNvSpPr/>
      </dsp:nvSpPr>
      <dsp:spPr>
        <a:xfrm rot="16200000">
          <a:off x="7312097" y="513977"/>
          <a:ext cx="4667339" cy="3639383"/>
        </a:xfrm>
        <a:prstGeom prst="flowChartManualOperation">
          <a:avLst/>
        </a:prstGeom>
        <a:solidFill>
          <a:schemeClr val="accent2">
            <a:hueOff val="2106078"/>
            <a:satOff val="-24199"/>
            <a:lumOff val="11766"/>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9700" tIns="0" rIns="142255" bIns="0" numCol="1" spcCol="1270" anchor="ctr" anchorCtr="0">
          <a:noAutofit/>
        </a:bodyPr>
        <a:lstStyle/>
        <a:p>
          <a:pPr marL="0" lvl="0" indent="0" algn="ctr" defTabSz="977900">
            <a:lnSpc>
              <a:spcPct val="90000"/>
            </a:lnSpc>
            <a:spcBef>
              <a:spcPct val="0"/>
            </a:spcBef>
            <a:spcAft>
              <a:spcPct val="35000"/>
            </a:spcAft>
            <a:buNone/>
          </a:pPr>
          <a:r>
            <a:rPr lang="en-US" sz="2200" kern="1200"/>
            <a:t>Elevator design and installation shall be in accordance with the North Carolina Building Code, Chapter 30 – Elevators and Conveying Systems.</a:t>
          </a:r>
        </a:p>
      </dsp:txBody>
      <dsp:txXfrm rot="5400000">
        <a:off x="7826075" y="933467"/>
        <a:ext cx="3639383" cy="2800403"/>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56C450-B21A-4F0F-A14B-308589D90AB4}">
      <dsp:nvSpPr>
        <dsp:cNvPr id="0" name=""/>
        <dsp:cNvSpPr/>
      </dsp:nvSpPr>
      <dsp:spPr>
        <a:xfrm>
          <a:off x="0" y="40"/>
          <a:ext cx="10946921" cy="1325482"/>
        </a:xfrm>
        <a:prstGeom prst="roundRect">
          <a:avLst/>
        </a:prstGeom>
        <a:solidFill>
          <a:schemeClr val="accent5">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1778000">
            <a:lnSpc>
              <a:spcPct val="90000"/>
            </a:lnSpc>
            <a:spcBef>
              <a:spcPct val="0"/>
            </a:spcBef>
            <a:spcAft>
              <a:spcPct val="35000"/>
            </a:spcAft>
            <a:buNone/>
          </a:pPr>
          <a:r>
            <a:rPr lang="en-US" sz="4000" b="1" kern="1200" dirty="0"/>
            <a:t>Boiler and Pressure Vessel Division</a:t>
          </a:r>
          <a:br>
            <a:rPr lang="en-US" sz="4000" b="1" kern="1200" dirty="0"/>
          </a:br>
          <a:r>
            <a:rPr lang="en-US" sz="4000" b="1" kern="1200" dirty="0"/>
            <a:t>919-807-2760</a:t>
          </a:r>
          <a:endParaRPr lang="en-US" sz="4000" kern="1200" dirty="0"/>
        </a:p>
      </dsp:txBody>
      <dsp:txXfrm>
        <a:off x="64705" y="64745"/>
        <a:ext cx="10817511" cy="1196072"/>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A612B1-A6A2-4BB6-A543-4B54D8B67BCB}">
      <dsp:nvSpPr>
        <dsp:cNvPr id="0" name=""/>
        <dsp:cNvSpPr/>
      </dsp:nvSpPr>
      <dsp:spPr>
        <a:xfrm>
          <a:off x="1964" y="695640"/>
          <a:ext cx="4189362" cy="2631443"/>
        </a:xfrm>
        <a:prstGeom prst="roundRect">
          <a:avLst>
            <a:gd name="adj" fmla="val 10000"/>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The Department of Labor will inspect and approve installations of all pressure vessels. Copies of the Uniform Boiler and Pressure Vessel Act of North Carolina may be obtained directly from the Department of Labor website or from the NCGS 95 Article 7A and 7B. </a:t>
          </a:r>
        </a:p>
      </dsp:txBody>
      <dsp:txXfrm>
        <a:off x="79036" y="772712"/>
        <a:ext cx="4035218" cy="2477299"/>
      </dsp:txXfrm>
    </dsp:sp>
    <dsp:sp modelId="{4712CC5C-2F79-49F1-A512-FE3FC5E26C70}">
      <dsp:nvSpPr>
        <dsp:cNvPr id="0" name=""/>
        <dsp:cNvSpPr/>
      </dsp:nvSpPr>
      <dsp:spPr>
        <a:xfrm>
          <a:off x="4610263" y="1491881"/>
          <a:ext cx="888144" cy="1038961"/>
        </a:xfrm>
        <a:prstGeom prst="rightArrow">
          <a:avLst>
            <a:gd name="adj1" fmla="val 60000"/>
            <a:gd name="adj2" fmla="val 50000"/>
          </a:avLst>
        </a:prstGeom>
        <a:solidFill>
          <a:schemeClr val="accent4">
            <a:hueOff val="0"/>
            <a:satOff val="0"/>
            <a:lumOff val="0"/>
            <a:alphaOff val="0"/>
          </a:schemeClr>
        </a:solidFill>
        <a:ln>
          <a:noFill/>
        </a:ln>
        <a:effectLst>
          <a:innerShdw blurRad="50800" dist="25400" dir="13500000">
            <a:srgbClr val="000000">
              <a:alpha val="55000"/>
            </a:srgbClr>
          </a:inn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4610263" y="1699673"/>
        <a:ext cx="621701" cy="623377"/>
      </dsp:txXfrm>
    </dsp:sp>
    <dsp:sp modelId="{89F33E2E-2525-43B1-900A-DA8263900BE5}">
      <dsp:nvSpPr>
        <dsp:cNvPr id="0" name=""/>
        <dsp:cNvSpPr/>
      </dsp:nvSpPr>
      <dsp:spPr>
        <a:xfrm>
          <a:off x="5867072" y="695640"/>
          <a:ext cx="4189362" cy="2631443"/>
        </a:xfrm>
        <a:prstGeom prst="roundRect">
          <a:avLst>
            <a:gd name="adj" fmla="val 10000"/>
          </a:avLst>
        </a:prstGeom>
        <a:gradFill rotWithShape="0">
          <a:gsLst>
            <a:gs pos="0">
              <a:schemeClr val="accent4">
                <a:hueOff val="-15480749"/>
                <a:satOff val="17191"/>
                <a:lumOff val="-13137"/>
                <a:alphaOff val="0"/>
                <a:tint val="96000"/>
                <a:lumMod val="104000"/>
              </a:schemeClr>
            </a:gs>
            <a:gs pos="100000">
              <a:schemeClr val="accent4">
                <a:hueOff val="-15480749"/>
                <a:satOff val="17191"/>
                <a:lumOff val="-13137"/>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t>Inspection and approval must be obtained prior to building occupancy and inspections are made annually thereafter.</a:t>
          </a:r>
        </a:p>
      </dsp:txBody>
      <dsp:txXfrm>
        <a:off x="5944144" y="772712"/>
        <a:ext cx="4035218" cy="2477299"/>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A6E4B7-4B7B-4692-9820-2DDC7EB8B05D}">
      <dsp:nvSpPr>
        <dsp:cNvPr id="0" name=""/>
        <dsp:cNvSpPr/>
      </dsp:nvSpPr>
      <dsp:spPr>
        <a:xfrm>
          <a:off x="0" y="158267"/>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Section 406 </a:t>
          </a:r>
          <a:endParaRPr lang="en-US" sz="6500" kern="1200"/>
        </a:p>
      </dsp:txBody>
      <dsp:txXfrm>
        <a:off x="126049" y="284316"/>
        <a:ext cx="10263502" cy="2330037"/>
      </dsp:txXfrm>
    </dsp:sp>
    <dsp:sp modelId="{2A71F51C-EFC1-47A4-8F57-6BF24A84E0DC}">
      <dsp:nvSpPr>
        <dsp:cNvPr id="0" name=""/>
        <dsp:cNvSpPr/>
      </dsp:nvSpPr>
      <dsp:spPr>
        <a:xfrm>
          <a:off x="0" y="2927602"/>
          <a:ext cx="10515600" cy="2582135"/>
        </a:xfrm>
        <a:prstGeom prst="round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47650" tIns="247650" rIns="247650" bIns="247650" numCol="1" spcCol="1270" anchor="ctr" anchorCtr="0">
          <a:noAutofit/>
        </a:bodyPr>
        <a:lstStyle/>
        <a:p>
          <a:pPr marL="0" lvl="0" indent="0" algn="ctr" defTabSz="2889250">
            <a:lnSpc>
              <a:spcPct val="90000"/>
            </a:lnSpc>
            <a:spcBef>
              <a:spcPct val="0"/>
            </a:spcBef>
            <a:spcAft>
              <a:spcPct val="35000"/>
            </a:spcAft>
            <a:buNone/>
          </a:pPr>
          <a:r>
            <a:rPr lang="en-US" sz="6500" b="1" kern="1200"/>
            <a:t>Department of Health Human Services</a:t>
          </a:r>
          <a:endParaRPr lang="en-US" sz="6500" kern="1200"/>
        </a:p>
      </dsp:txBody>
      <dsp:txXfrm>
        <a:off x="126049" y="3053651"/>
        <a:ext cx="10263502" cy="2330037"/>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B6EF2AE-F596-4167-9F96-E2906032D882}">
      <dsp:nvSpPr>
        <dsp:cNvPr id="0" name=""/>
        <dsp:cNvSpPr/>
      </dsp:nvSpPr>
      <dsp:spPr>
        <a:xfrm>
          <a:off x="0" y="842"/>
          <a:ext cx="10981427" cy="1398058"/>
        </a:xfrm>
        <a:prstGeom prst="roundRect">
          <a:avLst/>
        </a:prstGeom>
        <a:solidFill>
          <a:schemeClr val="accent2">
            <a:hueOff val="0"/>
            <a:satOff val="0"/>
            <a:lumOff val="0"/>
            <a:alphaOff val="0"/>
          </a:schemeClr>
        </a:solidFill>
        <a:ln>
          <a:noFill/>
        </a:ln>
        <a:effectLst>
          <a:innerShdw blurRad="50800" dist="25400" dir="13500000">
            <a:srgbClr val="000000">
              <a:alpha val="55000"/>
            </a:srgbClr>
          </a:inn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b="1" kern="1200" dirty="0"/>
            <a:t>Division of Health Service </a:t>
          </a:r>
          <a:br>
            <a:rPr lang="en-US" sz="3200" b="1" kern="1200" dirty="0"/>
          </a:br>
          <a:r>
            <a:rPr lang="en-US" sz="3200" b="1" kern="1200" dirty="0"/>
            <a:t>Regulation Construction Section </a:t>
          </a:r>
          <a:br>
            <a:rPr lang="en-US" sz="3200" b="1" kern="1200" dirty="0"/>
          </a:br>
          <a:r>
            <a:rPr lang="en-US" sz="3200" b="1" kern="1200" dirty="0"/>
            <a:t>919-855-3893</a:t>
          </a:r>
          <a:endParaRPr lang="en-US" sz="3200" kern="1200" dirty="0"/>
        </a:p>
      </dsp:txBody>
      <dsp:txXfrm>
        <a:off x="68248" y="69090"/>
        <a:ext cx="10844931" cy="1261562"/>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D05615-AEAF-4AC0-AC06-A0D6C2D478F1}">
      <dsp:nvSpPr>
        <dsp:cNvPr id="0" name=""/>
        <dsp:cNvSpPr/>
      </dsp:nvSpPr>
      <dsp:spPr>
        <a:xfrm>
          <a:off x="0" y="10151"/>
          <a:ext cx="10827589" cy="4331035"/>
        </a:xfrm>
        <a:prstGeom prst="leftRightRibbon">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84000"/>
                <a:lumMod val="84000"/>
              </a:schemeClr>
            </a:gs>
          </a:gsLst>
          <a:lin ang="5400000" scaled="0"/>
        </a:gradFill>
        <a:ln>
          <a:noFill/>
        </a:ln>
        <a:effectLst>
          <a:innerShdw blurRad="50800" dist="25400" dir="13500000">
            <a:srgbClr val="000000">
              <a:alpha val="55000"/>
            </a:srgbClr>
          </a:innerShdw>
        </a:effectLst>
      </dsp:spPr>
      <dsp:style>
        <a:lnRef idx="0">
          <a:scrgbClr r="0" g="0" b="0"/>
        </a:lnRef>
        <a:fillRef idx="3">
          <a:scrgbClr r="0" g="0" b="0"/>
        </a:fillRef>
        <a:effectRef idx="2">
          <a:scrgbClr r="0" g="0" b="0"/>
        </a:effectRef>
        <a:fontRef idx="minor">
          <a:schemeClr val="lt1"/>
        </a:fontRef>
      </dsp:style>
    </dsp:sp>
    <dsp:sp modelId="{90BE55BA-7C91-4CEB-904A-8FCAFADCE267}">
      <dsp:nvSpPr>
        <dsp:cNvPr id="0" name=""/>
        <dsp:cNvSpPr/>
      </dsp:nvSpPr>
      <dsp:spPr>
        <a:xfrm>
          <a:off x="1299310" y="768082"/>
          <a:ext cx="3573104" cy="2122207"/>
        </a:xfrm>
        <a:prstGeom prst="rect">
          <a:avLst/>
        </a:prstGeom>
        <a:noFill/>
        <a:ln>
          <a:noFill/>
        </a:ln>
        <a:effectLst>
          <a:innerShdw blurRad="50800" dist="25400" dir="13500000">
            <a:srgbClr val="000000">
              <a:alpha val="55000"/>
            </a:srgbClr>
          </a:innerShdw>
        </a:effectLst>
        <a:sp3d/>
      </dsp:spPr>
      <dsp:style>
        <a:lnRef idx="0">
          <a:scrgbClr r="0" g="0" b="0"/>
        </a:lnRef>
        <a:fillRef idx="3">
          <a:scrgbClr r="0" g="0" b="0"/>
        </a:fillRef>
        <a:effectRef idx="2">
          <a:scrgbClr r="0" g="0" b="0"/>
        </a:effectRef>
        <a:fontRef idx="minor">
          <a:schemeClr val="lt1"/>
        </a:fontRef>
      </dsp:style>
      <dsp:txBody>
        <a:bodyPr spcFirstLastPara="0" vert="horz" wrap="square" lIns="0" tIns="64008" rIns="0" bIns="68580" numCol="1" spcCol="1270" anchor="ctr" anchorCtr="0">
          <a:noAutofit/>
        </a:bodyPr>
        <a:lstStyle/>
        <a:p>
          <a:pPr marL="0" lvl="0" indent="0" algn="ctr" defTabSz="800100">
            <a:lnSpc>
              <a:spcPct val="90000"/>
            </a:lnSpc>
            <a:spcBef>
              <a:spcPct val="0"/>
            </a:spcBef>
            <a:spcAft>
              <a:spcPct val="35000"/>
            </a:spcAft>
            <a:buNone/>
          </a:pPr>
          <a:r>
            <a:rPr lang="en-US" sz="1800" kern="1200" dirty="0"/>
            <a:t>Construction or renovation of any state-owned facility, which is licensed in whole or in part as an acute general hospital (more than two beds), must be reviewed and approved by the DHHS Construction section. </a:t>
          </a:r>
        </a:p>
      </dsp:txBody>
      <dsp:txXfrm>
        <a:off x="1299310" y="768082"/>
        <a:ext cx="3573104" cy="2122207"/>
      </dsp:txXfrm>
    </dsp:sp>
    <dsp:sp modelId="{99610574-1C33-4EBD-8913-B22FE2B3F4C0}">
      <dsp:nvSpPr>
        <dsp:cNvPr id="0" name=""/>
        <dsp:cNvSpPr/>
      </dsp:nvSpPr>
      <dsp:spPr>
        <a:xfrm>
          <a:off x="5413794" y="1461048"/>
          <a:ext cx="4222759" cy="2122207"/>
        </a:xfrm>
        <a:prstGeom prst="rect">
          <a:avLst/>
        </a:prstGeom>
        <a:noFill/>
        <a:ln>
          <a:noFill/>
        </a:ln>
        <a:effectLst>
          <a:innerShdw blurRad="50800" dist="25400" dir="13500000">
            <a:srgbClr val="000000">
              <a:alpha val="55000"/>
            </a:srgbClr>
          </a:innerShdw>
        </a:effectLst>
        <a:sp3d/>
      </dsp:spPr>
      <dsp:style>
        <a:lnRef idx="0">
          <a:scrgbClr r="0" g="0" b="0"/>
        </a:lnRef>
        <a:fillRef idx="3">
          <a:scrgbClr r="0" g="0" b="0"/>
        </a:fillRef>
        <a:effectRef idx="2">
          <a:scrgbClr r="0" g="0" b="0"/>
        </a:effectRef>
        <a:fontRef idx="minor">
          <a:schemeClr val="lt1"/>
        </a:fontRef>
      </dsp:style>
      <dsp:txBody>
        <a:bodyPr spcFirstLastPara="0" vert="horz" wrap="square" lIns="0" tIns="64008" rIns="0" bIns="68580" numCol="1" spcCol="1270" anchor="ctr" anchorCtr="0">
          <a:noAutofit/>
        </a:bodyPr>
        <a:lstStyle/>
        <a:p>
          <a:pPr marL="0" lvl="0" indent="0" algn="ctr" defTabSz="800100">
            <a:lnSpc>
              <a:spcPct val="90000"/>
            </a:lnSpc>
            <a:spcBef>
              <a:spcPct val="0"/>
            </a:spcBef>
            <a:spcAft>
              <a:spcPct val="35000"/>
            </a:spcAft>
            <a:buNone/>
          </a:pPr>
          <a:r>
            <a:rPr lang="en-US" sz="1800" kern="1200"/>
            <a:t>The review is for compliance with minimum standards for facility licensure (copies available from the Division of Health Service Regulation).</a:t>
          </a:r>
        </a:p>
      </dsp:txBody>
      <dsp:txXfrm>
        <a:off x="5413794" y="1461048"/>
        <a:ext cx="4222759" cy="2122207"/>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100.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01.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02.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03.xml><?xml version="1.0" encoding="utf-8"?>
<dgm:layoutDef xmlns:dgm="http://schemas.openxmlformats.org/drawingml/2006/diagram" xmlns:a="http://schemas.openxmlformats.org/drawingml/2006/main" uniqueId="urn:microsoft.com/office/officeart/2008/layout/AlternatingHexagons">
  <dgm:title val=""/>
  <dgm:desc val=""/>
  <dgm:catLst>
    <dgm:cat type="list" pri="1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chMax/>
      <dgm:chPref/>
      <dgm:dir/>
      <dgm:animLvl val="lvl"/>
    </dgm:varLst>
    <dgm:alg type="lin">
      <dgm:param type="linDir" val="fromT"/>
    </dgm:alg>
    <dgm:shape xmlns:r="http://schemas.openxmlformats.org/officeDocument/2006/relationships" r:blip="">
      <dgm:adjLst/>
    </dgm:shape>
    <dgm:constrLst>
      <dgm:constr type="primFontSz" for="des" forName="Parent1" val="65"/>
      <dgm:constr type="primFontSz" for="des" forName="Childtext1" refType="primFontSz" refFor="des" refForName="Parent1" op="lte"/>
      <dgm:constr type="w" for="ch" forName="composite" refType="w"/>
      <dgm:constr type="h" for="ch" forName="composite" refType="h"/>
      <dgm:constr type="h" for="ch" forName="spaceBetweenRectangles" refType="w" refFor="ch" refForName="composite" fact="-0.042"/>
      <dgm:constr type="sp" refType="h" refFor="ch" refForName="composite" op="equ" fact="0.1"/>
    </dgm:constrLst>
    <dgm:forEach name="nodesForEach" axis="ch" ptType="node">
      <dgm:layoutNode name="composite">
        <dgm:alg type="composite">
          <dgm:param type="ar" val="3.6"/>
        </dgm:alg>
        <dgm:shape xmlns:r="http://schemas.openxmlformats.org/officeDocument/2006/relationships" r:blip="">
          <dgm:adjLst/>
        </dgm:shape>
        <dgm:choose name="Name1">
          <dgm:if name="Name2" func="var" arg="dir" op="equ" val="norm">
            <dgm:choose name="Name3">
              <dgm:if name="Name4" axis="self" ptType="node" func="posOdd" op="equ" val="1">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dgm:constr type="h" for="ch" forName="BalanceSpacing" refType="h" fact="0.1"/>
                  <dgm:constr type="l" for="ch" forName="BalanceSpacing1" refType="w" fact="0.69"/>
                  <dgm:constr type="t" for="ch" forName="BalanceSpacing1" refType="h" fact="0.2"/>
                  <dgm:constr type="w" for="ch" forName="BalanceSpacing1" refType="w" fact="0.31"/>
                  <dgm:constr type="h" for="ch" forName="BalanceSpacing1" refType="h" fact="0.6"/>
                </dgm:constrLst>
              </dgm:if>
              <dgm:else name="Name5">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 type="l" for="ch" forName="BalanceSpacing1" refType="w" fact="0"/>
                  <dgm:constr type="t" for="ch" forName="BalanceSpacing1" refType="h" fact="0.2"/>
                  <dgm:constr type="w" for="ch" forName="BalanceSpacing1" refType="w" fact="0.3"/>
                  <dgm:constr type="h" for="ch" forName="BalanceSpacing1" refType="h" fact="0.6"/>
                </dgm:constrLst>
              </dgm:else>
            </dgm:choose>
          </dgm:if>
          <dgm:else name="Name6">
            <dgm:choose name="Name7">
              <dgm:if name="Name8" axis="self" ptType="node" func="posOdd" op="equ" val="1">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Lst>
              </dgm:if>
              <dgm:else name="Name9">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fact="0.18"/>
                  <dgm:constr type="h" for="ch" forName="BalanceSpacing" refType="h"/>
                </dgm:constrLst>
              </dgm:else>
            </dgm:choose>
          </dgm:else>
        </dgm:choose>
        <dgm:layoutNode name="Parent1" styleLbl="node1">
          <dgm:varLst>
            <dgm:chMax val="1"/>
            <dgm:chPref val="1"/>
            <dgm:bulletEnabled val="1"/>
          </dgm:varLst>
          <dgm:alg type="tx"/>
          <dgm:shape xmlns:r="http://schemas.openxmlformats.org/officeDocument/2006/relationships" rot="90" type="hexagon" r:blip="">
            <dgm:adjLst>
              <dgm:adj idx="1" val="0.25"/>
              <dgm:adj idx="2" val="1.154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hildtext1" styleLbl="revTx">
          <dgm:varLst>
            <dgm:chMax val="0"/>
            <dgm:chPref val="0"/>
            <dgm:bulletEnabled val="1"/>
          </dgm:varLst>
          <dgm:choose name="Name10">
            <dgm:if name="Name11" func="var" arg="dir" op="equ" val="norm">
              <dgm:choose name="Name12">
                <dgm:if name="Name13" axis="self" ptType="node" func="posOdd" op="equ" val="1">
                  <dgm:alg type="tx">
                    <dgm:param type="parTxLTRAlign" val="l"/>
                  </dgm:alg>
                </dgm:if>
                <dgm:else name="Name14">
                  <dgm:alg type="tx">
                    <dgm:param type="parTxLTRAlign" val="r"/>
                  </dgm:alg>
                </dgm:else>
              </dgm:choose>
            </dgm:if>
            <dgm:else name="Name15">
              <dgm:choose name="Name16">
                <dgm:if name="Name17" axis="self" ptType="node" func="posOdd" op="equ" val="1">
                  <dgm:alg type="tx">
                    <dgm:param type="parTxLTRAlign" val="r"/>
                  </dgm:alg>
                </dgm:if>
                <dgm:else name="Name18">
                  <dgm:alg type="tx">
                    <dgm:param type="parTxLTRAlign" val="l"/>
                  </dgm:alg>
                </dgm:else>
              </dgm:choose>
            </dgm:else>
          </dgm:choose>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BalanceSpacing">
          <dgm:alg type="sp"/>
          <dgm:shape xmlns:r="http://schemas.openxmlformats.org/officeDocument/2006/relationships" r:blip="">
            <dgm:adjLst/>
          </dgm:shape>
        </dgm:layoutNode>
        <dgm:layoutNode name="BalanceSpacing1">
          <dgm:alg type="sp"/>
          <dgm:shape xmlns:r="http://schemas.openxmlformats.org/officeDocument/2006/relationships" r:blip="">
            <dgm:adjLst/>
          </dgm:shape>
        </dgm:layoutNode>
        <dgm:forEach name="Name19" axis="followSib" ptType="sibTrans" hideLastTrans="0" cnt="1">
          <dgm:layoutNode name="Accent1Text" styleLbl="node1">
            <dgm:alg type="tx"/>
            <dgm:shape xmlns:r="http://schemas.openxmlformats.org/officeDocument/2006/relationships" rot="90" type="hexagon" r:blip="">
              <dgm:adjLst>
                <dgm:adj idx="1" val="0.25"/>
                <dgm:adj idx="2" val="1.1547"/>
              </dgm:adjLst>
            </dgm:shape>
            <dgm:presOf axis="self" ptType="sibTrans"/>
            <dgm:constrLst>
              <dgm:constr type="lMarg"/>
              <dgm:constr type="rMarg"/>
              <dgm:constr type="tMarg"/>
              <dgm:constr type="bMarg"/>
            </dgm:constrLst>
            <dgm:ruleLst>
              <dgm:rule type="primFontSz" val="5" fact="NaN" max="NaN"/>
            </dgm:ruleLst>
          </dgm:layoutNode>
        </dgm:forEach>
      </dgm:layoutNode>
      <dgm:forEach name="Name2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0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1.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11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4.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11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1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1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9.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120.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12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2.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4.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6.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2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8.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29.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13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4.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3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5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5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8.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59.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60.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61.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62.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63.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64.xml><?xml version="1.0" encoding="utf-8"?>
<dgm:layoutDef xmlns:dgm="http://schemas.openxmlformats.org/drawingml/2006/diagram" xmlns:a="http://schemas.openxmlformats.org/drawingml/2006/main" uniqueId="urn:microsoft.com/office/officeart/2005/8/layout/target2">
  <dgm:title val=""/>
  <dgm:desc val=""/>
  <dgm:catLst>
    <dgm:cat type="relationship"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chMax val="3"/>
      <dgm:chPref val="1"/>
      <dgm:dir/>
      <dgm:animLvl val="lvl"/>
      <dgm:resizeHandles/>
    </dgm:varLst>
    <dgm:alg type="composite">
      <dgm:param type="horzAlign" val="none"/>
      <dgm:param type="vertAlign" val="none"/>
    </dgm:alg>
    <dgm:shape xmlns:r="http://schemas.openxmlformats.org/officeDocument/2006/relationships" r:blip="">
      <dgm:adjLst/>
    </dgm:shape>
    <dgm:presOf/>
    <dgm:choose name="Name1">
      <dgm:if name="Name2" func="var" arg="dir" op="equ" val="norm">
        <dgm:choose name="Name3">
          <dgm:if name="Name4" axis="ch ch" ptType="node node" st="1 1" cnt="1 0" func="cnt" op="gt" val="0">
            <dgm:choose name="Name5">
              <dgm:if name="Name6"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2"/>
                  <dgm:constr type="t" for="ch" forName="middleBox" refType="h" fact="0.25"/>
                  <dgm:constr type="w" for="ch" forName="middleBox" refType="w" fact="0.775"/>
                  <dgm:constr type="h" for="ch" forName="middleBox" refType="h" fact="0.7"/>
                  <dgm:constr type="l" for="ch" forName="centerBox" refType="w" fact="0.395"/>
                  <dgm:constr type="t" for="ch" forName="centerBox" refType="h" fact="0.5"/>
                  <dgm:constr type="w" for="ch" forName="centerBox" refType="w" fact="0.555"/>
                  <dgm:constr type="h" for="ch" forName="centerBox" refType="h" fact="0.4"/>
                  <dgm:constr type="userA" for="des" forName="outerSibTrans" refType="w"/>
                  <dgm:constr type="userA" for="des" forName="middleSibTrans" refType="w"/>
                  <dgm:constr type="userA" for="des" forName="centerSibTrans" refType="w"/>
                </dgm:constrLst>
              </dgm:if>
              <dgm:else name="Name7">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2"/>
                  <dgm:constr type="t" for="ch" forName="middleBox" refType="h" fact="0.25"/>
                  <dgm:constr type="w" for="ch" forName="middleBox" refType="w" fact="0.775"/>
                  <dgm:constr type="h" for="ch" forName="middleBox" refType="h" fact="0.7"/>
                  <dgm:constr type="l" for="ch" forName="centerBox" refType="w" fact="0.225"/>
                  <dgm:constr type="t" for="ch" forName="centerBox" refType="h" fact="0.5"/>
                  <dgm:constr type="w" for="ch" forName="centerBox" refType="w" fact="0.725"/>
                  <dgm:constr type="h" for="ch" forName="centerBox" refType="h" fact="0.4"/>
                  <dgm:constr type="userA" for="des" forName="outerSibTrans" refType="w"/>
                  <dgm:constr type="userA" for="des" forName="middleSibTrans" refType="w"/>
                  <dgm:constr type="userA" for="des" forName="centerSibTrans" refType="w"/>
                </dgm:constrLst>
              </dgm:else>
            </dgm:choose>
          </dgm:if>
          <dgm:else name="Name8">
            <dgm:choose name="Name9">
              <dgm:if name="Name10"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26"/>
                  <dgm:constr type="t" for="ch" forName="centerBox" refType="h" fact="0.5"/>
                  <dgm:constr type="w" for="ch" forName="centerBox" refType="w" fact="0.69"/>
                  <dgm:constr type="h" for="ch" forName="centerBox" refType="h" fact="0.4"/>
                  <dgm:constr type="userA" for="des" forName="outerSibTrans" refType="w"/>
                  <dgm:constr type="userA" for="des" forName="middleSibTrans" refType="w"/>
                  <dgm:constr type="userA" for="des" forName="centerSibTrans" refType="w"/>
                </dgm:constrLst>
              </dgm:if>
              <dgm:else name="Name11">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9"/>
                  <dgm:constr type="h" for="ch" forName="centerBox" refType="h" fact="0.4"/>
                  <dgm:constr type="userA" for="des" forName="outerSibTrans" refType="w"/>
                  <dgm:constr type="userA" for="des" forName="middleSibTrans" refType="w"/>
                  <dgm:constr type="userA" for="des" forName="centerSibTrans" refType="w"/>
                </dgm:constrLst>
              </dgm:else>
            </dgm:choose>
          </dgm:else>
        </dgm:choose>
      </dgm:if>
      <dgm:else name="Name12">
        <dgm:choose name="Name13">
          <dgm:if name="Name14" axis="ch ch" ptType="node node" st="1 1" cnt="1 0" func="cnt" op="gt" val="0">
            <dgm:choose name="Name15">
              <dgm:if name="Name16"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775"/>
                  <dgm:constr type="h" for="ch" forName="middleBox" refType="h" fact="0.7"/>
                  <dgm:constr type="l" for="ch" forName="centerBox" refType="w" fact="0.05"/>
                  <dgm:constr type="t" for="ch" forName="centerBox" refType="h" fact="0.5"/>
                  <dgm:constr type="w" for="ch" forName="centerBox" refType="w" fact="0.55"/>
                  <dgm:constr type="h" for="ch" forName="centerBox" refType="h" fact="0.4"/>
                  <dgm:constr type="userA" for="des" forName="outerSibTrans" refType="w"/>
                  <dgm:constr type="userA" for="des" forName="middleSibTrans" refType="w"/>
                  <dgm:constr type="userA" for="des" forName="centerSibTrans" refType="w"/>
                </dgm:constrLst>
              </dgm:if>
              <dgm:else name="Name17">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775"/>
                  <dgm:constr type="h" for="ch" forName="middleBox" refType="h" fact="0.7"/>
                  <dgm:constr type="l" for="ch" forName="centerBox" refType="w" fact="0.05"/>
                  <dgm:constr type="t" for="ch" forName="centerBox" refType="h" fact="0.5"/>
                  <dgm:constr type="w" for="ch" forName="centerBox" refType="w" fact="0.725"/>
                  <dgm:constr type="h" for="ch" forName="centerBox" refType="h" fact="0.4"/>
                  <dgm:constr type="userA" for="des" forName="outerSibTrans" refType="w"/>
                  <dgm:constr type="userA" for="des" forName="middleSibTrans" refType="w"/>
                  <dgm:constr type="userA" for="des" forName="centerSibTrans" refType="w"/>
                </dgm:constrLst>
              </dgm:else>
            </dgm:choose>
          </dgm:if>
          <dgm:else name="Name18">
            <dgm:choose name="Name19">
              <dgm:if name="Name20"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69"/>
                  <dgm:constr type="h" for="ch" forName="centerBox" refType="h" fact="0.4"/>
                  <dgm:constr type="userA" for="des" forName="outerSibTrans" refType="w"/>
                  <dgm:constr type="userA" for="des" forName="middleSibTrans" refType="w"/>
                  <dgm:constr type="userA" for="des" forName="centerSibTrans" refType="w"/>
                </dgm:constrLst>
              </dgm:if>
              <dgm:else name="Name21">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9"/>
                  <dgm:constr type="h" for="ch" forName="centerBox" refType="h" fact="0.4"/>
                  <dgm:constr type="userA" for="des" forName="outerSibTrans" refType="w"/>
                  <dgm:constr type="userA" for="des" forName="middleSibTrans" refType="w"/>
                  <dgm:constr type="userA" for="des" forName="centerSibTrans" refType="w"/>
                </dgm:constrLst>
              </dgm:else>
            </dgm:choose>
          </dgm:else>
        </dgm:choose>
      </dgm:else>
    </dgm:choose>
    <dgm:ruleLst/>
    <dgm:choose name="Name22">
      <dgm:if name="Name23" axis="root ch" ptType="all node" st="1 1" cnt="0 0" func="cnt" op="gte" val="1">
        <dgm:layoutNode name="outerBox" styleLbl="node1">
          <dgm:alg type="composite">
            <dgm:param type="horzAlign" val="none"/>
            <dgm:param type="vertAlign" val="none"/>
          </dgm:alg>
          <dgm:shape xmlns:r="http://schemas.openxmlformats.org/officeDocument/2006/relationships" r:blip="">
            <dgm:adjLst/>
          </dgm:shape>
          <dgm:presOf/>
          <dgm:choose name="Name24">
            <dgm:if name="Name25" axis="root ch" ptType="all node" st="1 1" cnt="0 0" func="cnt" op="gt" val="1">
              <dgm:choose name="Name26">
                <dgm:if name="Name27" func="var" arg="dir" op="equ" val="norm">
                  <dgm:constrLst>
                    <dgm:constr type="l" for="ch" forName="outerBoxParent"/>
                    <dgm:constr type="t" for="ch" forName="outerBoxParent"/>
                    <dgm:constr type="w" for="ch" forName="outerBoxParent" refType="w"/>
                    <dgm:constr type="h" for="ch" forName="outerBoxParent" refType="h"/>
                    <dgm:constr type="bMarg" for="ch" forName="outerBoxParent" refType="h" fact="2.2"/>
                    <dgm:constr type="l" for="ch" forName="outerBoxChildren" refType="w" fact="0.025"/>
                    <dgm:constr type="t" for="ch" forName="outerBoxChildren" refType="h" fact="0.25"/>
                    <dgm:constr type="w" for="ch" forName="outerBoxChildren" refType="w" fact="0.15"/>
                    <dgm:constr type="h" for="ch" forName="outerBoxChildren" refType="h" fact="0.7"/>
                  </dgm:constrLst>
                </dgm:if>
                <dgm:else name="Name28">
                  <dgm:constrLst>
                    <dgm:constr type="l" for="ch" forName="outerBoxParent"/>
                    <dgm:constr type="t" for="ch" forName="outerBoxParent"/>
                    <dgm:constr type="w" for="ch" forName="outerBoxParent" refType="w"/>
                    <dgm:constr type="h" for="ch" forName="outerBoxParent" refType="h"/>
                    <dgm:constr type="bMarg" for="ch" forName="outerBoxParent" refType="h" fact="2.2"/>
                    <dgm:constr type="l" for="ch" forName="outerBoxChildren" refType="w" fact="0.825"/>
                    <dgm:constr type="t" for="ch" forName="outerBoxChildren" refType="h" fact="0.25"/>
                    <dgm:constr type="w" for="ch" forName="outerBoxChildren" refType="w" fact="0.15"/>
                    <dgm:constr type="h" for="ch" forName="outerBoxChildren" refType="h" fact="0.7"/>
                  </dgm:constrLst>
                </dgm:else>
              </dgm:choose>
            </dgm:if>
            <dgm:else name="Name29">
              <dgm:constrLst>
                <dgm:constr type="l" for="ch" forName="outerBoxParent"/>
                <dgm:constr type="t" for="ch" forName="outerBoxParent"/>
                <dgm:constr type="w" for="ch" forName="outerBoxParent" refType="w"/>
                <dgm:constr type="h" for="ch" forName="outerBoxParent" refType="h"/>
                <dgm:constr type="bMarg" for="ch" forName="outerBoxParent" refType="h" fact="1.75"/>
                <dgm:constr type="l" for="ch" forName="outerBoxChildren" refType="w" fact="0.025"/>
                <dgm:constr type="t" for="ch" forName="outerBoxChildren" refType="h" fact="0.45"/>
                <dgm:constr type="w" for="ch" forName="outerBoxChildren" refType="w" fact="0.95"/>
                <dgm:constr type="h" for="ch" forName="outerBoxChildren" refType="h" fact="0.45"/>
              </dgm:constrLst>
            </dgm:else>
          </dgm:choose>
          <dgm:ruleLst/>
          <dgm:layoutNode name="outerBoxParent" styleLbl="node1">
            <dgm:alg type="tx">
              <dgm:param type="txAnchorVert" val="t"/>
              <dgm:param type="parTxLTRAlign" val="l"/>
              <dgm:param type="parTxRTLAlign" val="r"/>
            </dgm:alg>
            <dgm:shape xmlns:r="http://schemas.openxmlformats.org/officeDocument/2006/relationships" type="roundRect" r:blip="">
              <dgm:adjLst>
                <dgm:adj idx="1" val="0.085"/>
              </dgm:adjLst>
            </dgm:shape>
            <dgm:presOf axis="ch" ptType="node" cnt="1"/>
            <dgm:constrLst>
              <dgm:constr type="tMarg" refType="primFontSz" fact="0.3"/>
              <dgm:constr type="lMarg" refType="primFontSz" fact="0.3"/>
              <dgm:constr type="rMarg" refType="primFontSz" fact="0.3"/>
            </dgm:constrLst>
            <dgm:ruleLst>
              <dgm:rule type="primFontSz" val="5" fact="NaN" max="NaN"/>
            </dgm:ruleLst>
          </dgm:layoutNode>
          <dgm:layoutNode name="outerBoxChildren">
            <dgm:choose name="Name30">
              <dgm:if name="Name31" axis="root ch" ptType="all node" st="1 1" cnt="0 0" func="cnt" op="gt" val="1">
                <dgm:alg type="lin">
                  <dgm:param type="linDir" val="fromT"/>
                  <dgm:param type="vertAlign" val="t"/>
                </dgm:alg>
              </dgm:if>
              <dgm:else name="Name32">
                <dgm:choose name="Name33">
                  <dgm:if name="Name34" func="var" arg="dir" op="equ" val="norm">
                    <dgm:alg type="lin">
                      <dgm:param type="horzAlign" val="l"/>
                    </dgm:alg>
                  </dgm:if>
                  <dgm:else name="Name35">
                    <dgm:alg type="lin">
                      <dgm:param type="linDir" val="fromR"/>
                      <dgm:param type="horzAlign" val="r"/>
                    </dgm:alg>
                  </dgm:else>
                </dgm:choose>
              </dgm:else>
            </dgm:choose>
            <dgm:shape xmlns:r="http://schemas.openxmlformats.org/officeDocument/2006/relationships" r:blip="">
              <dgm:adjLst/>
            </dgm:shape>
            <dgm:presOf/>
            <dgm:constrLst>
              <dgm:constr type="w" for="ch" forName="oChild" refType="w"/>
              <dgm:constr type="h" for="ch" forName="oChild" refType="h"/>
            </dgm:constrLst>
            <dgm:ruleLst/>
            <dgm:forEach name="Name36" axis="ch ch" ptType="node node" st="1 1" cnt="1 0">
              <dgm:layoutNode name="o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37" axis="followSib" ptType="sibTrans" cnt="1">
                <dgm:layoutNode name="outer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layoutNode>
      </dgm:if>
      <dgm:else name="Name38"/>
    </dgm:choose>
    <dgm:choose name="Name39">
      <dgm:if name="Name40" axis="root ch" ptType="all node" st="1 1" cnt="0 0" func="cnt" op="gte" val="2">
        <dgm:layoutNode name="middleBox">
          <dgm:alg type="composite">
            <dgm:param type="horzAlign" val="none"/>
            <dgm:param type="vertAlign" val="none"/>
          </dgm:alg>
          <dgm:shape xmlns:r="http://schemas.openxmlformats.org/officeDocument/2006/relationships" r:blip="">
            <dgm:adjLst/>
          </dgm:shape>
          <dgm:presOf/>
          <dgm:choose name="Name41">
            <dgm:if name="Name42" axis="root ch" ptType="all node" st="1 1" cnt="0 0" func="cnt" op="gt" val="2">
              <dgm:choose name="Name43">
                <dgm:if name="Name44" func="var" arg="dir" op="equ" val="norm">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025"/>
                    <dgm:constr type="t" for="ch" forName="middleBoxChildren" refType="h" fact="0.35"/>
                    <dgm:constr type="w" for="ch" forName="middleBoxChildren" refType="w" fact="0.2"/>
                    <dgm:constr type="h" for="ch" forName="middleBoxChildren" refType="h" fact="0.575"/>
                  </dgm:constrLst>
                </dgm:if>
                <dgm:else name="Name45">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775"/>
                    <dgm:constr type="t" for="ch" forName="middleBoxChildren" refType="h" fact="0.35"/>
                    <dgm:constr type="w" for="ch" forName="middleBoxChildren" refType="w" fact="0.2"/>
                    <dgm:constr type="h" for="ch" forName="middleBoxChildren" refType="h" fact="0.575"/>
                  </dgm:constrLst>
                </dgm:else>
              </dgm:choose>
            </dgm:if>
            <dgm:else name="Name46">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025"/>
                <dgm:constr type="t" for="ch" forName="middleBoxChildren" refType="h" fact="0.45"/>
                <dgm:constr type="w" for="ch" forName="middleBoxChildren" refType="w" fact="0.95"/>
                <dgm:constr type="h" for="ch" forName="middleBoxChildren" refType="h" fact="0.45"/>
              </dgm:constrLst>
            </dgm:else>
          </dgm:choose>
          <dgm:ruleLst/>
          <dgm:layoutNode name="middleBoxParent" styleLbl="node1">
            <dgm:alg type="tx">
              <dgm:param type="txAnchorVert" val="t"/>
              <dgm:param type="parTxLTRAlign" val="l"/>
              <dgm:param type="parTxRTLAlign" val="r"/>
            </dgm:alg>
            <dgm:shape xmlns:r="http://schemas.openxmlformats.org/officeDocument/2006/relationships" type="roundRect" r:blip="">
              <dgm:adjLst>
                <dgm:adj idx="1" val="0.105"/>
              </dgm:adjLst>
            </dgm:shape>
            <dgm:presOf axis="ch" ptType="node" st="2" cnt="1"/>
            <dgm:constrLst>
              <dgm:constr type="tMarg" refType="primFontSz" fact="0.3"/>
              <dgm:constr type="lMarg" refType="primFontSz" fact="0.3"/>
              <dgm:constr type="rMarg" refType="primFontSz" fact="0.3"/>
            </dgm:constrLst>
            <dgm:ruleLst>
              <dgm:rule type="primFontSz" val="5" fact="NaN" max="NaN"/>
            </dgm:ruleLst>
          </dgm:layoutNode>
          <dgm:layoutNode name="middleBoxChildren">
            <dgm:choose name="Name47">
              <dgm:if name="Name48" axis="root ch" ptType="all node" st="1 1" cnt="0 0" func="cnt" op="gt" val="2">
                <dgm:alg type="lin">
                  <dgm:param type="linDir" val="fromT"/>
                  <dgm:param type="vertAlign" val="t"/>
                </dgm:alg>
              </dgm:if>
              <dgm:else name="Name49">
                <dgm:choose name="Name50">
                  <dgm:if name="Name51" func="var" arg="dir" op="equ" val="norm">
                    <dgm:alg type="lin">
                      <dgm:param type="horzAlign" val="l"/>
                    </dgm:alg>
                  </dgm:if>
                  <dgm:else name="Name52">
                    <dgm:alg type="lin">
                      <dgm:param type="linDir" val="fromR"/>
                      <dgm:param type="horzAlign" val="r"/>
                    </dgm:alg>
                  </dgm:else>
                </dgm:choose>
              </dgm:else>
            </dgm:choose>
            <dgm:shape xmlns:r="http://schemas.openxmlformats.org/officeDocument/2006/relationships" r:blip="">
              <dgm:adjLst/>
            </dgm:shape>
            <dgm:presOf/>
            <dgm:constrLst>
              <dgm:constr type="w" for="ch" forName="mChild" refType="w"/>
              <dgm:constr type="h" for="ch" forName="mChild" refType="h"/>
            </dgm:constrLst>
            <dgm:ruleLst/>
            <dgm:forEach name="Name53" axis="ch ch" ptType="node node" st="2 1" cnt="1 0">
              <dgm:layoutNode name="m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54" axis="followSib" ptType="sibTrans" cnt="1">
                <dgm:layoutNode name="middle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layoutNode>
      </dgm:if>
      <dgm:else name="Name55"/>
    </dgm:choose>
    <dgm:choose name="Name56">
      <dgm:if name="Name57" axis="root ch" ptType="all node" st="1 1" cnt="0 0" func="cnt" op="gte" val="3">
        <dgm:layoutNode name="centerBox">
          <dgm:alg type="composite">
            <dgm:param type="horzAlign" val="none"/>
            <dgm:param type="vertAlign" val="none"/>
          </dgm:alg>
          <dgm:shape xmlns:r="http://schemas.openxmlformats.org/officeDocument/2006/relationships" r:blip="">
            <dgm:adjLst/>
          </dgm:shape>
          <dgm:presOf/>
          <dgm:choose name="Name58">
            <dgm:if name="Name59" axis="ch ch" ptType="node node" st="3 1" cnt="1 0" func="cnt" op="gt" val="0">
              <dgm:constrLst>
                <dgm:constr type="l" for="ch" forName="centerBoxParent"/>
                <dgm:constr type="t" for="ch" forName="centerBoxParent"/>
                <dgm:constr type="w" for="ch" forName="centerBoxParent" refType="w"/>
                <dgm:constr type="h" for="ch" forName="centerBoxParent" refType="h"/>
                <dgm:constr type="bMarg" for="ch" forName="centerBoxParent" refType="h" fact="1.6"/>
                <dgm:constr type="l" for="ch" forName="centerBoxChildren" refType="w" fact="0.025"/>
                <dgm:constr type="t" for="ch" forName="centerBoxChildren" refType="h" fact="0.45"/>
                <dgm:constr type="w" for="ch" forName="centerBoxChildren" refType="w" fact="0.95"/>
                <dgm:constr type="h" for="ch" forName="centerBoxChildren" refType="h" fact="0.45"/>
              </dgm:constrLst>
            </dgm:if>
            <dgm:else name="Name60">
              <dgm:constrLst>
                <dgm:constr type="l" for="ch" forName="centerBoxParent"/>
                <dgm:constr type="t" for="ch" forName="centerBoxParent"/>
                <dgm:constr type="w" for="ch" forName="centerBoxParent" refType="w"/>
                <dgm:constr type="h" for="ch" forName="centerBoxParent" refType="h"/>
              </dgm:constrLst>
            </dgm:else>
          </dgm:choose>
          <dgm:ruleLst/>
          <dgm:layoutNode name="centerBoxParent" styleLbl="node1">
            <dgm:alg type="tx">
              <dgm:param type="txAnchorVert" val="t"/>
              <dgm:param type="parTxLTRAlign" val="l"/>
              <dgm:param type="parTxRTLAlign" val="r"/>
            </dgm:alg>
            <dgm:shape xmlns:r="http://schemas.openxmlformats.org/officeDocument/2006/relationships" type="roundRect" r:blip="">
              <dgm:adjLst>
                <dgm:adj idx="1" val="0.105"/>
              </dgm:adjLst>
            </dgm:shape>
            <dgm:presOf axis="ch" ptType="node" st="3" cnt="1"/>
            <dgm:constrLst>
              <dgm:constr type="tMarg" refType="primFontSz" fact="0.3"/>
              <dgm:constr type="lMarg" refType="primFontSz" fact="0.3"/>
              <dgm:constr type="rMarg" refType="primFontSz" fact="0.3"/>
            </dgm:constrLst>
            <dgm:ruleLst>
              <dgm:rule type="primFontSz" val="5" fact="NaN" max="NaN"/>
            </dgm:ruleLst>
          </dgm:layoutNode>
          <dgm:choose name="Name61">
            <dgm:if name="Name62" axis="ch ch" ptType="node node" st="3 1" cnt="1 0" func="cnt" op="gt" val="0">
              <dgm:layoutNode name="centerBoxChildren">
                <dgm:choose name="Name63">
                  <dgm:if name="Name64" func="var" arg="dir" op="equ" val="norm">
                    <dgm:alg type="lin">
                      <dgm:param type="horzAlign" val="l"/>
                    </dgm:alg>
                  </dgm:if>
                  <dgm:else name="Name65">
                    <dgm:alg type="lin">
                      <dgm:param type="linDir" val="fromR"/>
                      <dgm:param type="horzAlign" val="r"/>
                    </dgm:alg>
                  </dgm:else>
                </dgm:choose>
                <dgm:shape xmlns:r="http://schemas.openxmlformats.org/officeDocument/2006/relationships" r:blip="">
                  <dgm:adjLst/>
                </dgm:shape>
                <dgm:presOf/>
                <dgm:constrLst>
                  <dgm:constr type="w" for="ch" forName="cChild" refType="w"/>
                  <dgm:constr type="h" for="ch" forName="cChild" refType="h"/>
                </dgm:constrLst>
                <dgm:ruleLst/>
                <dgm:forEach name="Name66" axis="ch ch" ptType="node node" st="3 1" cnt="1 0">
                  <dgm:layoutNode name="c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67" axis="followSib" ptType="sibTrans" cnt="1">
                    <dgm:layoutNode name="center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if>
            <dgm:else name="Name68"/>
          </dgm:choose>
        </dgm:layoutNode>
      </dgm:if>
      <dgm:else name="Name69"/>
    </dgm:choose>
  </dgm:layoutNode>
</dgm:layoutDef>
</file>

<file path=ppt/diagrams/layout16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6.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16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8.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69.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2.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17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4.xml><?xml version="1.0" encoding="utf-8"?>
<dgm:layoutDef xmlns:dgm="http://schemas.openxmlformats.org/drawingml/2006/diagram" xmlns:a="http://schemas.openxmlformats.org/drawingml/2006/main" uniqueId="urn:microsoft.com/office/officeart/2005/8/layout/target2">
  <dgm:title val=""/>
  <dgm:desc val=""/>
  <dgm:catLst>
    <dgm:cat type="relationship"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chMax val="3"/>
      <dgm:chPref val="1"/>
      <dgm:dir/>
      <dgm:animLvl val="lvl"/>
      <dgm:resizeHandles/>
    </dgm:varLst>
    <dgm:alg type="composite">
      <dgm:param type="horzAlign" val="none"/>
      <dgm:param type="vertAlign" val="none"/>
    </dgm:alg>
    <dgm:shape xmlns:r="http://schemas.openxmlformats.org/officeDocument/2006/relationships" r:blip="">
      <dgm:adjLst/>
    </dgm:shape>
    <dgm:presOf/>
    <dgm:choose name="Name1">
      <dgm:if name="Name2" func="var" arg="dir" op="equ" val="norm">
        <dgm:choose name="Name3">
          <dgm:if name="Name4" axis="ch ch" ptType="node node" st="1 1" cnt="1 0" func="cnt" op="gt" val="0">
            <dgm:choose name="Name5">
              <dgm:if name="Name6"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2"/>
                  <dgm:constr type="t" for="ch" forName="middleBox" refType="h" fact="0.25"/>
                  <dgm:constr type="w" for="ch" forName="middleBox" refType="w" fact="0.775"/>
                  <dgm:constr type="h" for="ch" forName="middleBox" refType="h" fact="0.7"/>
                  <dgm:constr type="l" for="ch" forName="centerBox" refType="w" fact="0.395"/>
                  <dgm:constr type="t" for="ch" forName="centerBox" refType="h" fact="0.5"/>
                  <dgm:constr type="w" for="ch" forName="centerBox" refType="w" fact="0.555"/>
                  <dgm:constr type="h" for="ch" forName="centerBox" refType="h" fact="0.4"/>
                  <dgm:constr type="userA" for="des" forName="outerSibTrans" refType="w"/>
                  <dgm:constr type="userA" for="des" forName="middleSibTrans" refType="w"/>
                  <dgm:constr type="userA" for="des" forName="centerSibTrans" refType="w"/>
                </dgm:constrLst>
              </dgm:if>
              <dgm:else name="Name7">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2"/>
                  <dgm:constr type="t" for="ch" forName="middleBox" refType="h" fact="0.25"/>
                  <dgm:constr type="w" for="ch" forName="middleBox" refType="w" fact="0.775"/>
                  <dgm:constr type="h" for="ch" forName="middleBox" refType="h" fact="0.7"/>
                  <dgm:constr type="l" for="ch" forName="centerBox" refType="w" fact="0.225"/>
                  <dgm:constr type="t" for="ch" forName="centerBox" refType="h" fact="0.5"/>
                  <dgm:constr type="w" for="ch" forName="centerBox" refType="w" fact="0.725"/>
                  <dgm:constr type="h" for="ch" forName="centerBox" refType="h" fact="0.4"/>
                  <dgm:constr type="userA" for="des" forName="outerSibTrans" refType="w"/>
                  <dgm:constr type="userA" for="des" forName="middleSibTrans" refType="w"/>
                  <dgm:constr type="userA" for="des" forName="centerSibTrans" refType="w"/>
                </dgm:constrLst>
              </dgm:else>
            </dgm:choose>
          </dgm:if>
          <dgm:else name="Name8">
            <dgm:choose name="Name9">
              <dgm:if name="Name10"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26"/>
                  <dgm:constr type="t" for="ch" forName="centerBox" refType="h" fact="0.5"/>
                  <dgm:constr type="w" for="ch" forName="centerBox" refType="w" fact="0.69"/>
                  <dgm:constr type="h" for="ch" forName="centerBox" refType="h" fact="0.4"/>
                  <dgm:constr type="userA" for="des" forName="outerSibTrans" refType="w"/>
                  <dgm:constr type="userA" for="des" forName="middleSibTrans" refType="w"/>
                  <dgm:constr type="userA" for="des" forName="centerSibTrans" refType="w"/>
                </dgm:constrLst>
              </dgm:if>
              <dgm:else name="Name11">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9"/>
                  <dgm:constr type="h" for="ch" forName="centerBox" refType="h" fact="0.4"/>
                  <dgm:constr type="userA" for="des" forName="outerSibTrans" refType="w"/>
                  <dgm:constr type="userA" for="des" forName="middleSibTrans" refType="w"/>
                  <dgm:constr type="userA" for="des" forName="centerSibTrans" refType="w"/>
                </dgm:constrLst>
              </dgm:else>
            </dgm:choose>
          </dgm:else>
        </dgm:choose>
      </dgm:if>
      <dgm:else name="Name12">
        <dgm:choose name="Name13">
          <dgm:if name="Name14" axis="ch ch" ptType="node node" st="1 1" cnt="1 0" func="cnt" op="gt" val="0">
            <dgm:choose name="Name15">
              <dgm:if name="Name16"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775"/>
                  <dgm:constr type="h" for="ch" forName="middleBox" refType="h" fact="0.7"/>
                  <dgm:constr type="l" for="ch" forName="centerBox" refType="w" fact="0.05"/>
                  <dgm:constr type="t" for="ch" forName="centerBox" refType="h" fact="0.5"/>
                  <dgm:constr type="w" for="ch" forName="centerBox" refType="w" fact="0.55"/>
                  <dgm:constr type="h" for="ch" forName="centerBox" refType="h" fact="0.4"/>
                  <dgm:constr type="userA" for="des" forName="outerSibTrans" refType="w"/>
                  <dgm:constr type="userA" for="des" forName="middleSibTrans" refType="w"/>
                  <dgm:constr type="userA" for="des" forName="centerSibTrans" refType="w"/>
                </dgm:constrLst>
              </dgm:if>
              <dgm:else name="Name17">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775"/>
                  <dgm:constr type="h" for="ch" forName="middleBox" refType="h" fact="0.7"/>
                  <dgm:constr type="l" for="ch" forName="centerBox" refType="w" fact="0.05"/>
                  <dgm:constr type="t" for="ch" forName="centerBox" refType="h" fact="0.5"/>
                  <dgm:constr type="w" for="ch" forName="centerBox" refType="w" fact="0.725"/>
                  <dgm:constr type="h" for="ch" forName="centerBox" refType="h" fact="0.4"/>
                  <dgm:constr type="userA" for="des" forName="outerSibTrans" refType="w"/>
                  <dgm:constr type="userA" for="des" forName="middleSibTrans" refType="w"/>
                  <dgm:constr type="userA" for="des" forName="centerSibTrans" refType="w"/>
                </dgm:constrLst>
              </dgm:else>
            </dgm:choose>
          </dgm:if>
          <dgm:else name="Name18">
            <dgm:choose name="Name19">
              <dgm:if name="Name20"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69"/>
                  <dgm:constr type="h" for="ch" forName="centerBox" refType="h" fact="0.4"/>
                  <dgm:constr type="userA" for="des" forName="outerSibTrans" refType="w"/>
                  <dgm:constr type="userA" for="des" forName="middleSibTrans" refType="w"/>
                  <dgm:constr type="userA" for="des" forName="centerSibTrans" refType="w"/>
                </dgm:constrLst>
              </dgm:if>
              <dgm:else name="Name21">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9"/>
                  <dgm:constr type="h" for="ch" forName="centerBox" refType="h" fact="0.4"/>
                  <dgm:constr type="userA" for="des" forName="outerSibTrans" refType="w"/>
                  <dgm:constr type="userA" for="des" forName="middleSibTrans" refType="w"/>
                  <dgm:constr type="userA" for="des" forName="centerSibTrans" refType="w"/>
                </dgm:constrLst>
              </dgm:else>
            </dgm:choose>
          </dgm:else>
        </dgm:choose>
      </dgm:else>
    </dgm:choose>
    <dgm:ruleLst/>
    <dgm:choose name="Name22">
      <dgm:if name="Name23" axis="root ch" ptType="all node" st="1 1" cnt="0 0" func="cnt" op="gte" val="1">
        <dgm:layoutNode name="outerBox" styleLbl="node1">
          <dgm:alg type="composite">
            <dgm:param type="horzAlign" val="none"/>
            <dgm:param type="vertAlign" val="none"/>
          </dgm:alg>
          <dgm:shape xmlns:r="http://schemas.openxmlformats.org/officeDocument/2006/relationships" r:blip="">
            <dgm:adjLst/>
          </dgm:shape>
          <dgm:presOf/>
          <dgm:choose name="Name24">
            <dgm:if name="Name25" axis="root ch" ptType="all node" st="1 1" cnt="0 0" func="cnt" op="gt" val="1">
              <dgm:choose name="Name26">
                <dgm:if name="Name27" func="var" arg="dir" op="equ" val="norm">
                  <dgm:constrLst>
                    <dgm:constr type="l" for="ch" forName="outerBoxParent"/>
                    <dgm:constr type="t" for="ch" forName="outerBoxParent"/>
                    <dgm:constr type="w" for="ch" forName="outerBoxParent" refType="w"/>
                    <dgm:constr type="h" for="ch" forName="outerBoxParent" refType="h"/>
                    <dgm:constr type="bMarg" for="ch" forName="outerBoxParent" refType="h" fact="2.2"/>
                    <dgm:constr type="l" for="ch" forName="outerBoxChildren" refType="w" fact="0.025"/>
                    <dgm:constr type="t" for="ch" forName="outerBoxChildren" refType="h" fact="0.25"/>
                    <dgm:constr type="w" for="ch" forName="outerBoxChildren" refType="w" fact="0.15"/>
                    <dgm:constr type="h" for="ch" forName="outerBoxChildren" refType="h" fact="0.7"/>
                  </dgm:constrLst>
                </dgm:if>
                <dgm:else name="Name28">
                  <dgm:constrLst>
                    <dgm:constr type="l" for="ch" forName="outerBoxParent"/>
                    <dgm:constr type="t" for="ch" forName="outerBoxParent"/>
                    <dgm:constr type="w" for="ch" forName="outerBoxParent" refType="w"/>
                    <dgm:constr type="h" for="ch" forName="outerBoxParent" refType="h"/>
                    <dgm:constr type="bMarg" for="ch" forName="outerBoxParent" refType="h" fact="2.2"/>
                    <dgm:constr type="l" for="ch" forName="outerBoxChildren" refType="w" fact="0.825"/>
                    <dgm:constr type="t" for="ch" forName="outerBoxChildren" refType="h" fact="0.25"/>
                    <dgm:constr type="w" for="ch" forName="outerBoxChildren" refType="w" fact="0.15"/>
                    <dgm:constr type="h" for="ch" forName="outerBoxChildren" refType="h" fact="0.7"/>
                  </dgm:constrLst>
                </dgm:else>
              </dgm:choose>
            </dgm:if>
            <dgm:else name="Name29">
              <dgm:constrLst>
                <dgm:constr type="l" for="ch" forName="outerBoxParent"/>
                <dgm:constr type="t" for="ch" forName="outerBoxParent"/>
                <dgm:constr type="w" for="ch" forName="outerBoxParent" refType="w"/>
                <dgm:constr type="h" for="ch" forName="outerBoxParent" refType="h"/>
                <dgm:constr type="bMarg" for="ch" forName="outerBoxParent" refType="h" fact="1.75"/>
                <dgm:constr type="l" for="ch" forName="outerBoxChildren" refType="w" fact="0.025"/>
                <dgm:constr type="t" for="ch" forName="outerBoxChildren" refType="h" fact="0.45"/>
                <dgm:constr type="w" for="ch" forName="outerBoxChildren" refType="w" fact="0.95"/>
                <dgm:constr type="h" for="ch" forName="outerBoxChildren" refType="h" fact="0.45"/>
              </dgm:constrLst>
            </dgm:else>
          </dgm:choose>
          <dgm:ruleLst/>
          <dgm:layoutNode name="outerBoxParent" styleLbl="node1">
            <dgm:alg type="tx">
              <dgm:param type="txAnchorVert" val="t"/>
              <dgm:param type="parTxLTRAlign" val="l"/>
              <dgm:param type="parTxRTLAlign" val="r"/>
            </dgm:alg>
            <dgm:shape xmlns:r="http://schemas.openxmlformats.org/officeDocument/2006/relationships" type="roundRect" r:blip="">
              <dgm:adjLst>
                <dgm:adj idx="1" val="0.085"/>
              </dgm:adjLst>
            </dgm:shape>
            <dgm:presOf axis="ch" ptType="node" cnt="1"/>
            <dgm:constrLst>
              <dgm:constr type="tMarg" refType="primFontSz" fact="0.3"/>
              <dgm:constr type="lMarg" refType="primFontSz" fact="0.3"/>
              <dgm:constr type="rMarg" refType="primFontSz" fact="0.3"/>
            </dgm:constrLst>
            <dgm:ruleLst>
              <dgm:rule type="primFontSz" val="5" fact="NaN" max="NaN"/>
            </dgm:ruleLst>
          </dgm:layoutNode>
          <dgm:layoutNode name="outerBoxChildren">
            <dgm:choose name="Name30">
              <dgm:if name="Name31" axis="root ch" ptType="all node" st="1 1" cnt="0 0" func="cnt" op="gt" val="1">
                <dgm:alg type="lin">
                  <dgm:param type="linDir" val="fromT"/>
                  <dgm:param type="vertAlign" val="t"/>
                </dgm:alg>
              </dgm:if>
              <dgm:else name="Name32">
                <dgm:choose name="Name33">
                  <dgm:if name="Name34" func="var" arg="dir" op="equ" val="norm">
                    <dgm:alg type="lin">
                      <dgm:param type="horzAlign" val="l"/>
                    </dgm:alg>
                  </dgm:if>
                  <dgm:else name="Name35">
                    <dgm:alg type="lin">
                      <dgm:param type="linDir" val="fromR"/>
                      <dgm:param type="horzAlign" val="r"/>
                    </dgm:alg>
                  </dgm:else>
                </dgm:choose>
              </dgm:else>
            </dgm:choose>
            <dgm:shape xmlns:r="http://schemas.openxmlformats.org/officeDocument/2006/relationships" r:blip="">
              <dgm:adjLst/>
            </dgm:shape>
            <dgm:presOf/>
            <dgm:constrLst>
              <dgm:constr type="w" for="ch" forName="oChild" refType="w"/>
              <dgm:constr type="h" for="ch" forName="oChild" refType="h"/>
            </dgm:constrLst>
            <dgm:ruleLst/>
            <dgm:forEach name="Name36" axis="ch ch" ptType="node node" st="1 1" cnt="1 0">
              <dgm:layoutNode name="o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37" axis="followSib" ptType="sibTrans" cnt="1">
                <dgm:layoutNode name="outer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layoutNode>
      </dgm:if>
      <dgm:else name="Name38"/>
    </dgm:choose>
    <dgm:choose name="Name39">
      <dgm:if name="Name40" axis="root ch" ptType="all node" st="1 1" cnt="0 0" func="cnt" op="gte" val="2">
        <dgm:layoutNode name="middleBox">
          <dgm:alg type="composite">
            <dgm:param type="horzAlign" val="none"/>
            <dgm:param type="vertAlign" val="none"/>
          </dgm:alg>
          <dgm:shape xmlns:r="http://schemas.openxmlformats.org/officeDocument/2006/relationships" r:blip="">
            <dgm:adjLst/>
          </dgm:shape>
          <dgm:presOf/>
          <dgm:choose name="Name41">
            <dgm:if name="Name42" axis="root ch" ptType="all node" st="1 1" cnt="0 0" func="cnt" op="gt" val="2">
              <dgm:choose name="Name43">
                <dgm:if name="Name44" func="var" arg="dir" op="equ" val="norm">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025"/>
                    <dgm:constr type="t" for="ch" forName="middleBoxChildren" refType="h" fact="0.35"/>
                    <dgm:constr type="w" for="ch" forName="middleBoxChildren" refType="w" fact="0.2"/>
                    <dgm:constr type="h" for="ch" forName="middleBoxChildren" refType="h" fact="0.575"/>
                  </dgm:constrLst>
                </dgm:if>
                <dgm:else name="Name45">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775"/>
                    <dgm:constr type="t" for="ch" forName="middleBoxChildren" refType="h" fact="0.35"/>
                    <dgm:constr type="w" for="ch" forName="middleBoxChildren" refType="w" fact="0.2"/>
                    <dgm:constr type="h" for="ch" forName="middleBoxChildren" refType="h" fact="0.575"/>
                  </dgm:constrLst>
                </dgm:else>
              </dgm:choose>
            </dgm:if>
            <dgm:else name="Name46">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025"/>
                <dgm:constr type="t" for="ch" forName="middleBoxChildren" refType="h" fact="0.45"/>
                <dgm:constr type="w" for="ch" forName="middleBoxChildren" refType="w" fact="0.95"/>
                <dgm:constr type="h" for="ch" forName="middleBoxChildren" refType="h" fact="0.45"/>
              </dgm:constrLst>
            </dgm:else>
          </dgm:choose>
          <dgm:ruleLst/>
          <dgm:layoutNode name="middleBoxParent" styleLbl="node1">
            <dgm:alg type="tx">
              <dgm:param type="txAnchorVert" val="t"/>
              <dgm:param type="parTxLTRAlign" val="l"/>
              <dgm:param type="parTxRTLAlign" val="r"/>
            </dgm:alg>
            <dgm:shape xmlns:r="http://schemas.openxmlformats.org/officeDocument/2006/relationships" type="roundRect" r:blip="">
              <dgm:adjLst>
                <dgm:adj idx="1" val="0.105"/>
              </dgm:adjLst>
            </dgm:shape>
            <dgm:presOf axis="ch" ptType="node" st="2" cnt="1"/>
            <dgm:constrLst>
              <dgm:constr type="tMarg" refType="primFontSz" fact="0.3"/>
              <dgm:constr type="lMarg" refType="primFontSz" fact="0.3"/>
              <dgm:constr type="rMarg" refType="primFontSz" fact="0.3"/>
            </dgm:constrLst>
            <dgm:ruleLst>
              <dgm:rule type="primFontSz" val="5" fact="NaN" max="NaN"/>
            </dgm:ruleLst>
          </dgm:layoutNode>
          <dgm:layoutNode name="middleBoxChildren">
            <dgm:choose name="Name47">
              <dgm:if name="Name48" axis="root ch" ptType="all node" st="1 1" cnt="0 0" func="cnt" op="gt" val="2">
                <dgm:alg type="lin">
                  <dgm:param type="linDir" val="fromT"/>
                  <dgm:param type="vertAlign" val="t"/>
                </dgm:alg>
              </dgm:if>
              <dgm:else name="Name49">
                <dgm:choose name="Name50">
                  <dgm:if name="Name51" func="var" arg="dir" op="equ" val="norm">
                    <dgm:alg type="lin">
                      <dgm:param type="horzAlign" val="l"/>
                    </dgm:alg>
                  </dgm:if>
                  <dgm:else name="Name52">
                    <dgm:alg type="lin">
                      <dgm:param type="linDir" val="fromR"/>
                      <dgm:param type="horzAlign" val="r"/>
                    </dgm:alg>
                  </dgm:else>
                </dgm:choose>
              </dgm:else>
            </dgm:choose>
            <dgm:shape xmlns:r="http://schemas.openxmlformats.org/officeDocument/2006/relationships" r:blip="">
              <dgm:adjLst/>
            </dgm:shape>
            <dgm:presOf/>
            <dgm:constrLst>
              <dgm:constr type="w" for="ch" forName="mChild" refType="w"/>
              <dgm:constr type="h" for="ch" forName="mChild" refType="h"/>
            </dgm:constrLst>
            <dgm:ruleLst/>
            <dgm:forEach name="Name53" axis="ch ch" ptType="node node" st="2 1" cnt="1 0">
              <dgm:layoutNode name="m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54" axis="followSib" ptType="sibTrans" cnt="1">
                <dgm:layoutNode name="middle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layoutNode>
      </dgm:if>
      <dgm:else name="Name55"/>
    </dgm:choose>
    <dgm:choose name="Name56">
      <dgm:if name="Name57" axis="root ch" ptType="all node" st="1 1" cnt="0 0" func="cnt" op="gte" val="3">
        <dgm:layoutNode name="centerBox">
          <dgm:alg type="composite">
            <dgm:param type="horzAlign" val="none"/>
            <dgm:param type="vertAlign" val="none"/>
          </dgm:alg>
          <dgm:shape xmlns:r="http://schemas.openxmlformats.org/officeDocument/2006/relationships" r:blip="">
            <dgm:adjLst/>
          </dgm:shape>
          <dgm:presOf/>
          <dgm:choose name="Name58">
            <dgm:if name="Name59" axis="ch ch" ptType="node node" st="3 1" cnt="1 0" func="cnt" op="gt" val="0">
              <dgm:constrLst>
                <dgm:constr type="l" for="ch" forName="centerBoxParent"/>
                <dgm:constr type="t" for="ch" forName="centerBoxParent"/>
                <dgm:constr type="w" for="ch" forName="centerBoxParent" refType="w"/>
                <dgm:constr type="h" for="ch" forName="centerBoxParent" refType="h"/>
                <dgm:constr type="bMarg" for="ch" forName="centerBoxParent" refType="h" fact="1.6"/>
                <dgm:constr type="l" for="ch" forName="centerBoxChildren" refType="w" fact="0.025"/>
                <dgm:constr type="t" for="ch" forName="centerBoxChildren" refType="h" fact="0.45"/>
                <dgm:constr type="w" for="ch" forName="centerBoxChildren" refType="w" fact="0.95"/>
                <dgm:constr type="h" for="ch" forName="centerBoxChildren" refType="h" fact="0.45"/>
              </dgm:constrLst>
            </dgm:if>
            <dgm:else name="Name60">
              <dgm:constrLst>
                <dgm:constr type="l" for="ch" forName="centerBoxParent"/>
                <dgm:constr type="t" for="ch" forName="centerBoxParent"/>
                <dgm:constr type="w" for="ch" forName="centerBoxParent" refType="w"/>
                <dgm:constr type="h" for="ch" forName="centerBoxParent" refType="h"/>
              </dgm:constrLst>
            </dgm:else>
          </dgm:choose>
          <dgm:ruleLst/>
          <dgm:layoutNode name="centerBoxParent" styleLbl="node1">
            <dgm:alg type="tx">
              <dgm:param type="txAnchorVert" val="t"/>
              <dgm:param type="parTxLTRAlign" val="l"/>
              <dgm:param type="parTxRTLAlign" val="r"/>
            </dgm:alg>
            <dgm:shape xmlns:r="http://schemas.openxmlformats.org/officeDocument/2006/relationships" type="roundRect" r:blip="">
              <dgm:adjLst>
                <dgm:adj idx="1" val="0.105"/>
              </dgm:adjLst>
            </dgm:shape>
            <dgm:presOf axis="ch" ptType="node" st="3" cnt="1"/>
            <dgm:constrLst>
              <dgm:constr type="tMarg" refType="primFontSz" fact="0.3"/>
              <dgm:constr type="lMarg" refType="primFontSz" fact="0.3"/>
              <dgm:constr type="rMarg" refType="primFontSz" fact="0.3"/>
            </dgm:constrLst>
            <dgm:ruleLst>
              <dgm:rule type="primFontSz" val="5" fact="NaN" max="NaN"/>
            </dgm:ruleLst>
          </dgm:layoutNode>
          <dgm:choose name="Name61">
            <dgm:if name="Name62" axis="ch ch" ptType="node node" st="3 1" cnt="1 0" func="cnt" op="gt" val="0">
              <dgm:layoutNode name="centerBoxChildren">
                <dgm:choose name="Name63">
                  <dgm:if name="Name64" func="var" arg="dir" op="equ" val="norm">
                    <dgm:alg type="lin">
                      <dgm:param type="horzAlign" val="l"/>
                    </dgm:alg>
                  </dgm:if>
                  <dgm:else name="Name65">
                    <dgm:alg type="lin">
                      <dgm:param type="linDir" val="fromR"/>
                      <dgm:param type="horzAlign" val="r"/>
                    </dgm:alg>
                  </dgm:else>
                </dgm:choose>
                <dgm:shape xmlns:r="http://schemas.openxmlformats.org/officeDocument/2006/relationships" r:blip="">
                  <dgm:adjLst/>
                </dgm:shape>
                <dgm:presOf/>
                <dgm:constrLst>
                  <dgm:constr type="w" for="ch" forName="cChild" refType="w"/>
                  <dgm:constr type="h" for="ch" forName="cChild" refType="h"/>
                </dgm:constrLst>
                <dgm:ruleLst/>
                <dgm:forEach name="Name66" axis="ch ch" ptType="node node" st="3 1" cnt="1 0">
                  <dgm:layoutNode name="c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67" axis="followSib" ptType="sibTrans" cnt="1">
                    <dgm:layoutNode name="center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if>
            <dgm:else name="Name68"/>
          </dgm:choose>
        </dgm:layoutNode>
      </dgm:if>
      <dgm:else name="Name69"/>
    </dgm:choose>
  </dgm:layoutNode>
</dgm:layoutDef>
</file>

<file path=ppt/diagrams/layout175.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7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9.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0.xml><?xml version="1.0" encoding="utf-8"?>
<dgm:layoutDef xmlns:dgm="http://schemas.openxmlformats.org/drawingml/2006/diagram" xmlns:a="http://schemas.openxmlformats.org/drawingml/2006/main" uniqueId="urn:diagrams.loki3.com/VaryingWidthList">
  <dgm:title val="Varying Width List"/>
  <dgm:desc val="Use for emphasizing items of different weights.  Good for large amounts of Level 1 text.  The width of each shape is independently determined based on its text."/>
  <dgm:catLst>
    <dgm:cat type="list" pri="4160"/>
    <dgm:cat type="officeonline" pri="5000"/>
  </dgm:catLst>
  <dgm:sampData useDef="1">
    <dgm:dataModel>
      <dgm:ptLst/>
      <dgm:bg/>
      <dgm:whole/>
    </dgm:dataModel>
  </dgm:sampData>
  <dgm:styleData useDef="1">
    <dgm:dataModel>
      <dgm:ptLst/>
      <dgm:bg/>
      <dgm:whole/>
    </dgm:dataModel>
  </dgm:styleData>
  <dgm:clrData useDef="1">
    <dgm:dataModel>
      <dgm:ptLst/>
      <dgm:bg/>
      <dgm:whole/>
    </dgm:dataModel>
  </dgm:clrData>
  <dgm:layoutNode name="Name0">
    <dgm:varLst>
      <dgm:resizeHandles/>
    </dgm:varLst>
    <dgm:alg type="lin">
      <dgm:param type="linDir" val="fromT"/>
    </dgm:alg>
    <dgm:shape xmlns:r="http://schemas.openxmlformats.org/officeDocument/2006/relationships" r:blip="">
      <dgm:adjLst/>
    </dgm:shape>
    <dgm:presOf/>
    <dgm:constrLst>
      <dgm:constr type="w" for="ch" forName="text" val="20"/>
      <dgm:constr type="h" for="ch" forName="text" refType="h"/>
      <dgm:constr type="primFontSz" for="ch" forName="text" op="equ" val="65"/>
      <dgm:constr type="h" for="ch" forName="space" refType="h" fact="0.05"/>
    </dgm:constrLst>
    <dgm:forEach name="Name1" axis="ch" ptType="node">
      <dgm:layoutNode name="text" styleLbl="node1">
        <dgm:varLst>
          <dgm:bulletEnabled val="1"/>
        </dgm:varLst>
        <dgm:alg type="tx"/>
        <dgm:shape xmlns:r="http://schemas.openxmlformats.org/officeDocument/2006/relationships" type="rect" r:blip="">
          <dgm:adjLst/>
        </dgm:shape>
        <dgm:presOf axis="desOrSelf" ptType="node"/>
        <dgm:constrLst>
          <dgm:constr type="tMarg" refType="primFontSz" fact="0.2"/>
          <dgm:constr type="bMarg" refType="primFontSz" fact="0.2"/>
          <dgm:constr type="lMarg" refType="primFontSz" fact="0.2"/>
          <dgm:constr type="rMarg" refType="primFontSz" fact="0.2"/>
        </dgm:constrLst>
        <dgm:ruleLst>
          <dgm:rule type="w" val="INF" fact="NaN" max="NaN"/>
          <dgm:rule type="primFontSz" val="5" fact="NaN" max="NaN"/>
        </dgm:ruleLst>
      </dgm:layoutNode>
      <dgm:choose name="Name2">
        <dgm:if name="Name3" axis="par ch" ptType="doc node" func="cnt" op="gte" val="2">
          <dgm:forEach name="Name4" axis="followSib" ptType="sibTrans" cnt="1">
            <dgm:layoutNode name="space">
              <dgm:alg type="sp"/>
              <dgm:shape xmlns:r="http://schemas.openxmlformats.org/officeDocument/2006/relationships" r:blip="">
                <dgm:adjLst/>
              </dgm:shape>
              <dgm:presOf/>
            </dgm:layoutNode>
          </dgm:forEach>
        </dgm:if>
        <dgm:else name="Name5"/>
      </dgm:choose>
    </dgm:forEach>
  </dgm:layoutNode>
</dgm:layoutDef>
</file>

<file path=ppt/diagrams/layout18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18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6.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87.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88.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189.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0.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9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2.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93.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9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5.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19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7.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9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9.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1.xml><?xml version="1.0" encoding="utf-8"?>
<dgm:layoutDef xmlns:dgm="http://schemas.openxmlformats.org/drawingml/2006/diagram" xmlns:a="http://schemas.openxmlformats.org/drawingml/2006/main" uniqueId="urn:microsoft.com/office/officeart/2005/8/layout/architecture">
  <dgm:title val="Architecture Layout"/>
  <dgm:desc val="Use to show hierarchical relationships that build from the bottom up. This layout works well for showing architectural components or objects that build on other objects."/>
  <dgm:catLst>
    <dgm:cat type="hierarchy" pri="4500"/>
    <dgm:cat type="list" pri="24500"/>
    <dgm:cat type="relationship" pri="10500"/>
    <dgm:cat type="officeonline" pri="7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b"/>
        </dgm:alg>
      </dgm:if>
      <dgm:else name="Name3">
        <dgm:alg type="lin">
          <dgm:param type="linDir" val="fromR"/>
          <dgm:param type="nodeVertAlign" val="b"/>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B"/>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b"/>
              </dgm:alg>
            </dgm:if>
            <dgm:else name="Name1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B"/>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b"/>
                    </dgm:alg>
                  </dgm:if>
                  <dgm:else name="Name17">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B"/>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b"/>
                          </dgm:alg>
                        </dgm:if>
                        <dgm:else name="Name24">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B"/>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b"/>
                                </dgm:alg>
                              </dgm:if>
                              <dgm:else name="Name3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0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3.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0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0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08.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0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210.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11.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12.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13.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1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17.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18.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1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0.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221.xml><?xml version="1.0" encoding="utf-8"?>
<dgm:layoutDef xmlns:dgm="http://schemas.openxmlformats.org/drawingml/2006/diagram" xmlns:a="http://schemas.openxmlformats.org/drawingml/2006/main" uniqueId="urn:diagrams.loki3.com/TabbedArc+Icon">
  <dgm:title val="Tabbed Arc"/>
  <dgm:desc val="Use to show a set of related items arcing over a common area.  Best with small amounts of text."/>
  <dgm:catLst>
    <dgm:cat type="relationship" pri="20500"/>
    <dgm:cat type="officeonline" pri="4000"/>
  </dgm:catLst>
  <dgm:sampData useDef="1">
    <dgm:dataModel>
      <dgm:ptLst/>
      <dgm:bg/>
      <dgm:whole/>
    </dgm:dataModel>
  </dgm:sampData>
  <dgm:styleData useDef="1">
    <dgm:dataModel>
      <dgm:ptLst/>
      <dgm:bg/>
      <dgm:whole/>
    </dgm:dataModel>
  </dgm:styleData>
  <dgm:clrData useDef="1">
    <dgm:dataModel>
      <dgm:ptLst/>
      <dgm:bg/>
      <dgm:whole/>
    </dgm:dataModel>
  </dgm:clrData>
  <dgm:layoutNode name="Name0">
    <dgm:varLst>
      <dgm:dir/>
      <dgm:resizeHandles val="exact"/>
    </dgm:varLst>
    <dgm:choose name="Name1">
      <dgm:if name="Name2" axis="ch" ptType="node" func="cnt" op="equ" val="1">
        <dgm:alg type="cycle"/>
      </dgm:if>
      <dgm:else name="Name3">
        <dgm:choose name="Name4">
          <dgm:if name="Name5" axis="ch" ptType="node" func="cnt" op="lte" val="3">
            <dgm:choose name="Name6">
              <dgm:if name="Name7" func="var" arg="dir" op="equ" val="norm">
                <dgm:alg type="cycle">
                  <dgm:param type="stAng" val="-40"/>
                  <dgm:param type="spanAng" val="80"/>
                  <dgm:param type="rotPath" val="alongPath"/>
                </dgm:alg>
              </dgm:if>
              <dgm:else name="Name8">
                <dgm:alg type="cycle">
                  <dgm:param type="stAng" val="40"/>
                  <dgm:param type="spanAng" val="-80"/>
                  <dgm:param type="rotPath" val="alongPath"/>
                </dgm:alg>
              </dgm:else>
            </dgm:choose>
          </dgm:if>
          <dgm:else name="Name9">
            <dgm:choose name="Name10">
              <dgm:if name="Name11" func="var" arg="dir" op="equ" val="norm">
                <dgm:alg type="cycle">
                  <dgm:param type="stAng" val="-60"/>
                  <dgm:param type="spanAng" val="120"/>
                  <dgm:param type="rotPath" val="alongPath"/>
                </dgm:alg>
              </dgm:if>
              <dgm:else name="Name12">
                <dgm:alg type="cycle">
                  <dgm:param type="stAng" val="60"/>
                  <dgm:param type="spanAng" val="-120"/>
                  <dgm:param type="rotPath" val="alongPath"/>
                </dgm:alg>
              </dgm:else>
            </dgm:choose>
          </dgm:else>
        </dgm:choose>
      </dgm:else>
    </dgm:choose>
    <dgm:shape xmlns:r="http://schemas.openxmlformats.org/officeDocument/2006/relationships" r:blip="">
      <dgm:adjLst/>
    </dgm:shape>
    <dgm:presOf/>
    <dgm:choose name="Name13">
      <dgm:if name="Name14" axis="ch" ptType="node" func="cnt" op="equ" val="2">
        <dgm:constrLst>
          <dgm:constr type="w" for="ch" ptType="node" refType="w"/>
          <dgm:constr type="primFontSz" for="ch" ptType="node" op="equ" val="65"/>
          <dgm:constr type="sibSp" refType="w" fact="0.22"/>
        </dgm:constrLst>
      </dgm:if>
      <dgm:else name="Name15">
        <dgm:constrLst>
          <dgm:constr type="w" for="ch" ptType="node" refType="w"/>
          <dgm:constr type="primFontSz" for="ch" ptType="node" op="equ" val="65"/>
          <dgm:constr type="sibSp" refType="w" fact="0.14"/>
        </dgm:constrLst>
      </dgm:else>
    </dgm:choose>
    <dgm:ruleLst/>
    <dgm:forEach name="Name16" axis="ch" ptType="node">
      <dgm:choose name="Name17">
        <dgm:if name="Name18" axis="par ch" ptType="doc node" func="cnt" op="equ" val="1">
          <dgm:layoutNode name="one">
            <dgm:varLst>
              <dgm:bulletEnabled val="1"/>
            </dgm:varLst>
            <dgm:alg type="tx"/>
            <dgm:shape xmlns:r="http://schemas.openxmlformats.org/officeDocument/2006/relationships" type="round2SameRect" r:blip="">
              <dgm:adjLst/>
            </dgm:shape>
            <dgm:presOf axis="desOrSelf" ptType="node"/>
            <dgm:constrLst>
              <dgm:constr type="h" refType="w" fact="0.65"/>
              <dgm:constr type="tMarg" refType="primFontSz" fact="0.1"/>
              <dgm:constr type="bMarg" refType="primFontSz" fact="0.1"/>
              <dgm:constr type="lMarg" refType="primFontSz" fact="0.3"/>
              <dgm:constr type="rMarg" refType="primFontSz" fact="0.3"/>
            </dgm:constrLst>
            <dgm:ruleLst>
              <dgm:rule type="primFontSz" val="5" fact="NaN" max="NaN"/>
            </dgm:ruleLst>
          </dgm:layoutNode>
        </dgm:if>
        <dgm:else name="Name19">
          <dgm:layoutNode name="twoplus">
            <dgm:varLst>
              <dgm:bulletEnabled val="1"/>
            </dgm:varLst>
            <dgm:alg type="tx">
              <dgm:param type="autoTxRot" val="grav"/>
            </dgm:alg>
            <dgm:shape xmlns:r="http://schemas.openxmlformats.org/officeDocument/2006/relationships" type="round2SameRect" r:blip="">
              <dgm:adjLst/>
            </dgm:shape>
            <dgm:presOf axis="desOrSelf" ptType="node"/>
            <dgm:constrLst>
              <dgm:constr type="h" refType="w" fact="0.65"/>
              <dgm:constr type="tMarg" refType="primFontSz" fact="0.1"/>
              <dgm:constr type="bMarg" refType="primFontSz" fact="0.1"/>
              <dgm:constr type="lMarg" refType="primFontSz" fact="0.3"/>
              <dgm:constr type="rMarg" refType="primFontSz" fact="0.3"/>
            </dgm:constrLst>
            <dgm:ruleLst>
              <dgm:rule type="primFontSz" val="5" fact="NaN" max="NaN"/>
            </dgm:ruleLst>
          </dgm:layoutNode>
        </dgm:else>
      </dgm:choose>
    </dgm:forEach>
  </dgm:layoutNode>
</dgm:layoutDef>
</file>

<file path=ppt/diagrams/layout222.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22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4.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6.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2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8.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229.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30.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23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3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4.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3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7.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4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9.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0.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51.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5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3.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5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5.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256.xml><?xml version="1.0" encoding="utf-8"?>
<dgm:layoutDef xmlns:dgm="http://schemas.openxmlformats.org/drawingml/2006/diagram" xmlns:a="http://schemas.openxmlformats.org/drawingml/2006/main" uniqueId="urn:microsoft.com/office/officeart/2005/8/layout/architecture">
  <dgm:title val="Architecture Layout"/>
  <dgm:desc val="Use to show hierarchical relationships that build from the bottom up. This layout works well for showing architectural components or objects that build on other objects."/>
  <dgm:catLst>
    <dgm:cat type="hierarchy" pri="4500"/>
    <dgm:cat type="list" pri="24500"/>
    <dgm:cat type="relationship" pri="10500"/>
    <dgm:cat type="officeonline" pri="7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b"/>
        </dgm:alg>
      </dgm:if>
      <dgm:else name="Name3">
        <dgm:alg type="lin">
          <dgm:param type="linDir" val="fromR"/>
          <dgm:param type="nodeVertAlign" val="b"/>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B"/>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b"/>
              </dgm:alg>
            </dgm:if>
            <dgm:else name="Name1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B"/>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b"/>
                    </dgm:alg>
                  </dgm:if>
                  <dgm:else name="Name17">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B"/>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b"/>
                          </dgm:alg>
                        </dgm:if>
                        <dgm:else name="Name24">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B"/>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b"/>
                                </dgm:alg>
                              </dgm:if>
                              <dgm:else name="Name3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5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8.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59.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6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1.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26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3.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6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65.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66.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6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8.xml><?xml version="1.0" encoding="utf-8"?>
<dgm:layoutDef xmlns:dgm="http://schemas.openxmlformats.org/drawingml/2006/diagram" xmlns:a="http://schemas.openxmlformats.org/drawingml/2006/main" uniqueId="urn:diagrams.loki3.com/TabbedArc+Icon">
  <dgm:title val="Tabbed Arc"/>
  <dgm:desc val="Use to show a set of related items arcing over a common area.  Best with small amounts of text."/>
  <dgm:catLst>
    <dgm:cat type="relationship" pri="20500"/>
    <dgm:cat type="officeonline" pri="4000"/>
  </dgm:catLst>
  <dgm:sampData useDef="1">
    <dgm:dataModel>
      <dgm:ptLst/>
      <dgm:bg/>
      <dgm:whole/>
    </dgm:dataModel>
  </dgm:sampData>
  <dgm:styleData useDef="1">
    <dgm:dataModel>
      <dgm:ptLst/>
      <dgm:bg/>
      <dgm:whole/>
    </dgm:dataModel>
  </dgm:styleData>
  <dgm:clrData useDef="1">
    <dgm:dataModel>
      <dgm:ptLst/>
      <dgm:bg/>
      <dgm:whole/>
    </dgm:dataModel>
  </dgm:clrData>
  <dgm:layoutNode name="Name0">
    <dgm:varLst>
      <dgm:dir/>
      <dgm:resizeHandles val="exact"/>
    </dgm:varLst>
    <dgm:choose name="Name1">
      <dgm:if name="Name2" axis="ch" ptType="node" func="cnt" op="equ" val="1">
        <dgm:alg type="cycle"/>
      </dgm:if>
      <dgm:else name="Name3">
        <dgm:choose name="Name4">
          <dgm:if name="Name5" axis="ch" ptType="node" func="cnt" op="lte" val="3">
            <dgm:choose name="Name6">
              <dgm:if name="Name7" func="var" arg="dir" op="equ" val="norm">
                <dgm:alg type="cycle">
                  <dgm:param type="stAng" val="-40"/>
                  <dgm:param type="spanAng" val="80"/>
                  <dgm:param type="rotPath" val="alongPath"/>
                </dgm:alg>
              </dgm:if>
              <dgm:else name="Name8">
                <dgm:alg type="cycle">
                  <dgm:param type="stAng" val="40"/>
                  <dgm:param type="spanAng" val="-80"/>
                  <dgm:param type="rotPath" val="alongPath"/>
                </dgm:alg>
              </dgm:else>
            </dgm:choose>
          </dgm:if>
          <dgm:else name="Name9">
            <dgm:choose name="Name10">
              <dgm:if name="Name11" func="var" arg="dir" op="equ" val="norm">
                <dgm:alg type="cycle">
                  <dgm:param type="stAng" val="-60"/>
                  <dgm:param type="spanAng" val="120"/>
                  <dgm:param type="rotPath" val="alongPath"/>
                </dgm:alg>
              </dgm:if>
              <dgm:else name="Name12">
                <dgm:alg type="cycle">
                  <dgm:param type="stAng" val="60"/>
                  <dgm:param type="spanAng" val="-120"/>
                  <dgm:param type="rotPath" val="alongPath"/>
                </dgm:alg>
              </dgm:else>
            </dgm:choose>
          </dgm:else>
        </dgm:choose>
      </dgm:else>
    </dgm:choose>
    <dgm:shape xmlns:r="http://schemas.openxmlformats.org/officeDocument/2006/relationships" r:blip="">
      <dgm:adjLst/>
    </dgm:shape>
    <dgm:presOf/>
    <dgm:choose name="Name13">
      <dgm:if name="Name14" axis="ch" ptType="node" func="cnt" op="equ" val="2">
        <dgm:constrLst>
          <dgm:constr type="w" for="ch" ptType="node" refType="w"/>
          <dgm:constr type="primFontSz" for="ch" ptType="node" op="equ" val="65"/>
          <dgm:constr type="sibSp" refType="w" fact="0.22"/>
        </dgm:constrLst>
      </dgm:if>
      <dgm:else name="Name15">
        <dgm:constrLst>
          <dgm:constr type="w" for="ch" ptType="node" refType="w"/>
          <dgm:constr type="primFontSz" for="ch" ptType="node" op="equ" val="65"/>
          <dgm:constr type="sibSp" refType="w" fact="0.14"/>
        </dgm:constrLst>
      </dgm:else>
    </dgm:choose>
    <dgm:ruleLst/>
    <dgm:forEach name="Name16" axis="ch" ptType="node">
      <dgm:choose name="Name17">
        <dgm:if name="Name18" axis="par ch" ptType="doc node" func="cnt" op="equ" val="1">
          <dgm:layoutNode name="one">
            <dgm:varLst>
              <dgm:bulletEnabled val="1"/>
            </dgm:varLst>
            <dgm:alg type="tx"/>
            <dgm:shape xmlns:r="http://schemas.openxmlformats.org/officeDocument/2006/relationships" type="round2SameRect" r:blip="">
              <dgm:adjLst/>
            </dgm:shape>
            <dgm:presOf axis="desOrSelf" ptType="node"/>
            <dgm:constrLst>
              <dgm:constr type="h" refType="w" fact="0.65"/>
              <dgm:constr type="tMarg" refType="primFontSz" fact="0.1"/>
              <dgm:constr type="bMarg" refType="primFontSz" fact="0.1"/>
              <dgm:constr type="lMarg" refType="primFontSz" fact="0.3"/>
              <dgm:constr type="rMarg" refType="primFontSz" fact="0.3"/>
            </dgm:constrLst>
            <dgm:ruleLst>
              <dgm:rule type="primFontSz" val="5" fact="NaN" max="NaN"/>
            </dgm:ruleLst>
          </dgm:layoutNode>
        </dgm:if>
        <dgm:else name="Name19">
          <dgm:layoutNode name="twoplus">
            <dgm:varLst>
              <dgm:bulletEnabled val="1"/>
            </dgm:varLst>
            <dgm:alg type="tx">
              <dgm:param type="autoTxRot" val="grav"/>
            </dgm:alg>
            <dgm:shape xmlns:r="http://schemas.openxmlformats.org/officeDocument/2006/relationships" type="round2SameRect" r:blip="">
              <dgm:adjLst/>
            </dgm:shape>
            <dgm:presOf axis="desOrSelf" ptType="node"/>
            <dgm:constrLst>
              <dgm:constr type="h" refType="w" fact="0.65"/>
              <dgm:constr type="tMarg" refType="primFontSz" fact="0.1"/>
              <dgm:constr type="bMarg" refType="primFontSz" fact="0.1"/>
              <dgm:constr type="lMarg" refType="primFontSz" fact="0.3"/>
              <dgm:constr type="rMarg" refType="primFontSz" fact="0.3"/>
            </dgm:constrLst>
            <dgm:ruleLst>
              <dgm:rule type="primFontSz" val="5" fact="NaN" max="NaN"/>
            </dgm:ruleLst>
          </dgm:layoutNode>
        </dgm:else>
      </dgm:choose>
    </dgm:forEach>
  </dgm:layoutNode>
</dgm:layoutDef>
</file>

<file path=ppt/diagrams/layout26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70.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27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2.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7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6.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7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8.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27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8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1.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28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3.xml><?xml version="1.0" encoding="utf-8"?>
<dgm:layoutDef xmlns:dgm="http://schemas.openxmlformats.org/drawingml/2006/diagram" xmlns:a="http://schemas.openxmlformats.org/drawingml/2006/main" uniqueId="urn:microsoft.com/office/officeart/2008/layout/VerticalCircleList">
  <dgm:title val=""/>
  <dgm:desc val=""/>
  <dgm:catLst>
    <dgm:cat type="list" pri="23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useDef="1">
    <dgm:dataModel>
      <dgm:ptLst/>
      <dgm:bg/>
      <dgm:whole/>
    </dgm:dataModel>
  </dgm:styleData>
  <dgm:clrData useDef="1">
    <dgm:dataModel>
      <dgm:ptLst/>
      <dgm:bg/>
      <dgm:whole/>
    </dgm:dataModel>
  </dgm:clrData>
  <dgm:layoutNode name="Name0">
    <dgm:varLst>
      <dgm:dir/>
    </dgm:varLst>
    <dgm:alg type="lin">
      <dgm:param type="linDir" val="fromT"/>
      <dgm:param type="fallback" val="2D"/>
    </dgm:alg>
    <dgm:shape xmlns:r="http://schemas.openxmlformats.org/officeDocument/2006/relationships" r:blip="">
      <dgm:adjLst/>
    </dgm:shape>
    <dgm:presOf/>
    <dgm:constrLst>
      <dgm:constr type="w" for="ch" forName="withChildren" refType="w"/>
      <dgm:constr type="h" for="ch" forName="withChildren" refType="w" fact="0.909"/>
      <dgm:constr type="w" for="ch" forName="noChildren" refType="w"/>
      <dgm:constr type="h" for="ch" forName="noChildren" refType="w" fact="0.164"/>
      <dgm:constr type="w" for="ch" forName="overlap" val="1"/>
      <dgm:constr type="h" for="ch" forName="overlap" refType="w" refFor="ch" refForName="withChildren" fact="-0.089"/>
      <dgm:constr type="primFontSz" for="des" forName="txLvl1" op="equ" val="65"/>
      <dgm:constr type="primFontSz" for="des" forName="txLvlOnly1" refType="primFontSz" refFor="des" refForName="txLvl1" op="equ"/>
      <dgm:constr type="primFontSz" for="des" forName="txLvl2" refType="primFontSz" refFor="des" refForName="txLvl1" op="equ" fact="0.78"/>
      <dgm:constr type="primFontSz" for="des" forName="txLvl3" refType="primFontSz" refFor="des" refForName="txLvl1" op="equ" fact="0.78"/>
      <dgm:constr type="userF" for="des" forName="lin" refType="primFontSz" refFor="des" refForName="txLvl2" op="equ"/>
    </dgm:constrLst>
    <dgm:forEach name="Name1" axis="ch" ptType="node">
      <dgm:choose name="Name2">
        <dgm:if name="Name3" axis="ch" ptType="node" func="cnt" op="gte" val="1">
          <dgm:layoutNode name="withChildren">
            <dgm:alg type="composite"/>
            <dgm:choose name="Name4">
              <dgm:if name="Name5" func="var" arg="dir" op="equ" val="norm">
                <dgm:constrLst>
                  <dgm:constr type="l" for="ch" forName="bigCircle"/>
                  <dgm:constr type="w" for="ch" forName="bigCircle" refType="h" refFor="ch" refForName="bigCircle"/>
                  <dgm:constr type="t" for="ch" forName="bigCircle"/>
                  <dgm:constr type="h" for="ch" forName="bigCircle" refType="h"/>
                  <dgm:constr type="l" for="ch" forName="medCircle" refType="w" fact="0.043"/>
                  <dgm:constr type="w" for="ch" forName="medCircle" refType="h" refFor="ch" refForName="medCircle"/>
                  <dgm:constr type="t" for="ch" forName="medCircle" refType="h" fact="0.042"/>
                  <dgm:constr type="h" for="ch" forName="medCircle" refType="h" fact="0.18"/>
                  <dgm:constr type="l" for="ch" forName="txLvl1" refType="ctrX" refFor="ch" refForName="medCircle"/>
                  <dgm:constr type="r" for="ch" forName="txLvl1" refType="w"/>
                  <dgm:constr type="h" for="ch" forName="txLvl1" refType="h" refFor="ch" refForName="medCircle"/>
                  <dgm:constr type="t" for="ch" forName="txLvl1" refType="t" refFor="ch" refForName="medCircle"/>
                  <dgm:constr type="l" for="ch" forName="lin" refType="ctrX" refFor="ch" refForName="medCircle"/>
                  <dgm:constr type="r" for="ch" forName="lin" refType="w"/>
                  <dgm:constr type="t" for="ch" forName="lin" refType="h" fact="0.222"/>
                  <dgm:constr type="h" for="ch" forName="lin" refType="h" fact="0.68"/>
                </dgm:constrLst>
              </dgm:if>
              <dgm:else name="Name6">
                <dgm:constrLst>
                  <dgm:constr type="r" for="ch" forName="bigCircle" refType="w"/>
                  <dgm:constr type="w" for="ch" forName="bigCircle" refType="h" refFor="ch" refForName="bigCircle"/>
                  <dgm:constr type="t" for="ch" forName="bigCircle"/>
                  <dgm:constr type="h" for="ch" forName="bigCircle" refType="h"/>
                  <dgm:constr type="r" for="ch" forName="medCircle" refType="w" fact="0.957"/>
                  <dgm:constr type="w" for="ch" forName="medCircle" refType="h" refFor="ch" refForName="medCircle"/>
                  <dgm:constr type="t" for="ch" forName="medCircle" refType="h" fact="0.042"/>
                  <dgm:constr type="h" for="ch" forName="medCircle" refType="h" fact="0.18"/>
                  <dgm:constr type="l" for="ch" forName="txLvl1"/>
                  <dgm:constr type="r" for="ch" forName="txLvl1" refType="ctrX" refFor="ch" refForName="medCircle"/>
                  <dgm:constr type="h" for="ch" forName="txLvl1" refType="h" refFor="ch" refForName="medCircle"/>
                  <dgm:constr type="t" for="ch" forName="txLvl1" refType="t" refFor="ch" refForName="medCircle"/>
                  <dgm:constr type="l" for="ch" forName="lin"/>
                  <dgm:constr type="r" for="ch" forName="lin" refType="ctrX" refFor="ch" refForName="medCircle"/>
                  <dgm:constr type="t" for="ch" forName="lin" refType="h" fact="0.222"/>
                  <dgm:constr type="h" for="ch" forName="lin" refType="h" fact="0.68"/>
                </dgm:constrLst>
              </dgm:else>
            </dgm:choose>
            <dgm:layoutNode name="bigCircle" styleLbl="vennNode1">
              <dgm:alg type="sp"/>
              <dgm:shape xmlns:r="http://schemas.openxmlformats.org/officeDocument/2006/relationships" type="ellipse" r:blip="">
                <dgm:adjLst/>
              </dgm:shape>
              <dgm:presOf/>
              <dgm:constrLst>
                <dgm:constr type="w" refType="h"/>
              </dgm:constrLst>
            </dgm:layoutNode>
            <dgm:layoutNode name="medCircle" styleLbl="vennNode1">
              <dgm:alg type="sp"/>
              <dgm:shape xmlns:r="http://schemas.openxmlformats.org/officeDocument/2006/relationships" type="ellipse" r:blip="">
                <dgm:adjLst/>
              </dgm:shape>
              <dgm:presOf/>
              <dgm:constrLst>
                <dgm:constr type="w" refType="h"/>
              </dgm:constrLst>
            </dgm:layoutNode>
            <dgm:layoutNode name="txLvl1" styleLbl="revTx">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name="lin">
              <dgm:choose name="Name10">
                <dgm:if name="Name11" func="var" arg="dir" op="equ" val="norm">
                  <dgm:alg type="lin">
                    <dgm:param type="linDir" val="fromT"/>
                    <dgm:param type="vertAlign" val="t"/>
                    <dgm:param type="nodeHorzAlign" val="l"/>
                  </dgm:alg>
                </dgm:if>
                <dgm:else name="Name12">
                  <dgm:alg type="lin">
                    <dgm:param type="linDir" val="fromT"/>
                    <dgm:param type="vertAlign" val="t"/>
                    <dgm:param type="nodeHorzAlign" val="r"/>
                  </dgm:alg>
                </dgm:else>
              </dgm:choose>
              <dgm:shape xmlns:r="http://schemas.openxmlformats.org/officeDocument/2006/relationships" r:blip="">
                <dgm:adjLst/>
              </dgm:shape>
              <dgm:presOf/>
              <dgm:constrLst>
                <dgm:constr type="userF"/>
                <dgm:constr type="primFontSz" for="ch" forName="txLvl2" refType="userF"/>
                <dgm:constr type="w" for="ch" forName="txLvl2" refType="w"/>
                <dgm:constr type="h" for="ch" forName="txLvl2" refType="primFontSz" refFor="ch" refForName="txLvl2" fact="0.39"/>
                <dgm:constr type="w" for="ch" forName="txLvl3" refType="w"/>
                <dgm:constr type="h" for="ch" forName="txLvl3" refType="primFontSz" refFor="ch" refForName="txLvl2" fact="0.39"/>
                <dgm:constr type="h" for="ch" forName="smCircle" refType="primFontSz" refFor="ch" refForName="txLvl2" fact="0.14"/>
                <dgm:constr type="h" for="ch" forName="indentDot1" refType="primFontSz" refFor="ch" refForName="txLvl2" fact="0.14"/>
                <dgm:constr type="h" for="ch" forName="indentDot2" refType="primFontSz" refFor="ch" refForName="txLvl2" fact="0.14"/>
                <dgm:constr type="h" for="ch" forName="indentDot3" refType="primFontSz" refFor="ch" refForName="txLvl2" fact="0.14"/>
                <dgm:constr type="w" for="ch" forName="indentDot1" refType="w"/>
                <dgm:constr type="w" for="ch" forName="indentDot2" refType="w"/>
                <dgm:constr type="w" for="ch" forName="indentDot3" refType="w"/>
                <dgm:constr type="userI" for="ch" forName="txLvl3" refType="primFontSz" refFor="ch" refForName="txLvl2" fact="0.14"/>
                <dgm:constr type="userI" for="ch" forName="indentDot1" refType="primFontSz" refFor="ch" refForName="txLvl2" fact="0.14"/>
                <dgm:constr type="userI" for="ch" forName="indentDot2" refType="primFontSz" refFor="ch" refForName="txLvl2" fact="0.14"/>
                <dgm:constr type="userI" for="ch" forName="indentDot3" refType="primFontSz" refFor="ch" refForName="txLvl2" fact="0.14"/>
              </dgm:constrLst>
              <dgm:ruleLst>
                <dgm:rule type="primFontSz" for="ch" forName="txLvl2" val="5" fact="NaN" max="NaN"/>
              </dgm:ruleLst>
              <dgm:forEach name="Name13" axis="ch" ptType="node">
                <dgm:layoutNode name="txLvl2" styleLbl="revTx">
                  <dgm:choose name="Name14">
                    <dgm:if name="Name15" func="var" arg="dir" op="equ" val="norm">
                      <dgm:alg type="tx">
                        <dgm:param type="parTxLTRAlign" val="l"/>
                        <dgm:param type="parTxRTLAlign" val="l"/>
                      </dgm:alg>
                    </dgm:if>
                    <dgm:else name="Name16">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h" val="INF" fact="NaN" max="NaN"/>
                  </dgm:ruleLst>
                </dgm:layoutNode>
                <dgm:forEach name="Name17" axis="ch" ptType="node" cnt="1">
                  <dgm:layoutNode name="indentDot1">
                    <dgm:alg type="composite"/>
                    <dgm:shape xmlns:r="http://schemas.openxmlformats.org/officeDocument/2006/relationships" r:blip="">
                      <dgm:adjLst/>
                    </dgm:shape>
                    <dgm:presOf/>
                    <dgm:choose name="Name18">
                      <dgm:if name="Name19" func="var" arg="dir" op="equ" val="norm">
                        <dgm:constrLst>
                          <dgm:constr type="userI"/>
                          <dgm:constr type="w" for="ch" forName="gap1" refType="userI" fact="3"/>
                          <dgm:constr type="w" for="ch" forName="smCircle1" refType="h"/>
                          <dgm:constr type="l" for="ch" forName="smCircle1" refType="r" refFor="ch" refForName="gap1"/>
                        </dgm:constrLst>
                      </dgm:if>
                      <dgm:else name="Name20">
                        <dgm:constrLst>
                          <dgm:constr type="userI"/>
                          <dgm:constr type="w" for="ch" forName="gap1" refType="userI" fact="3"/>
                          <dgm:constr type="w" for="ch" forName="smCircle1" refType="h"/>
                          <dgm:constr type="r" for="ch" forName="smCircle1" refType="l" refFor="ch" refForName="gap1"/>
                        </dgm:constrLst>
                      </dgm:else>
                    </dgm:choose>
                    <dgm:layoutNode name="gap1">
                      <dgm:alg type="sp"/>
                      <dgm:shape xmlns:r="http://schemas.openxmlformats.org/officeDocument/2006/relationships" type="rect" r:blip="" hideGeom="1">
                        <dgm:adjLst/>
                      </dgm:shape>
                      <dgm:presOf/>
                    </dgm:layoutNode>
                    <dgm:layoutNode name="smCircle1" styleLbl="vennNode1">
                      <dgm:alg type="sp"/>
                      <dgm:shape xmlns:r="http://schemas.openxmlformats.org/officeDocument/2006/relationships" type="ellipse" r:blip="">
                        <dgm:adjLst/>
                      </dgm:shape>
                      <dgm:presOf/>
                      <dgm:constrLst>
                        <dgm:constr type="w" refType="h"/>
                      </dgm:constrLst>
                    </dgm:layoutNode>
                  </dgm:layoutNode>
                </dgm:forEach>
                <dgm:forEach name="Name21" axis="ch" ptType="node">
                  <dgm:layoutNode name="txLvl3" styleLbl="revTx">
                    <dgm:varLst>
                      <dgm:bulletEnabled val="1"/>
                    </dgm:varLst>
                    <dgm:choose name="Name22">
                      <dgm:if name="Name23" func="var" arg="dir" op="equ" val="norm">
                        <dgm:alg type="tx">
                          <dgm:param type="parTxLTRAlign" val="l"/>
                          <dgm:param type="parTxRTLAlign" val="l"/>
                          <dgm:param type="shpTxLTRAlignCh" val="l"/>
                          <dgm:param type="shpTxRTLAlignCh" val="l"/>
                        </dgm:alg>
                      </dgm:if>
                      <dgm:else name="Name24">
                        <dgm:alg type="tx">
                          <dgm:param type="parTxLTRAlign" val="r"/>
                          <dgm:param type="parTxRTLAlign" val="r"/>
                          <dgm:param type="shpTxLTRAlignCh" val="r"/>
                          <dgm:param type="shpTxRTLAlignCh" val="r"/>
                        </dgm:alg>
                      </dgm:else>
                    </dgm:choose>
                    <dgm:shape xmlns:r="http://schemas.openxmlformats.org/officeDocument/2006/relationships" type="rect" r:blip="">
                      <dgm:adjLst/>
                    </dgm:shape>
                    <dgm:presOf axis="desOrSelf" ptType="node"/>
                    <dgm:choose name="Name25">
                      <dgm:if name="Name26" func="var" arg="dir" op="equ" val="norm">
                        <dgm:constrLst>
                          <dgm:constr type="userI"/>
                          <dgm:constr type="lMarg" refType="userI" fact="8.504"/>
                          <dgm:constr type="rMarg"/>
                          <dgm:constr type="tMarg" refType="primFontSz" fact="0.1"/>
                          <dgm:constr type="bMarg" refType="primFontSz" fact="0.1"/>
                        </dgm:constrLst>
                      </dgm:if>
                      <dgm:else name="Name27">
                        <dgm:constrLst>
                          <dgm:constr type="userI"/>
                          <dgm:constr type="lMarg"/>
                          <dgm:constr type="rMarg" refType="userI" fact="8.504"/>
                          <dgm:constr type="tMarg" refType="primFontSz" fact="0.1"/>
                          <dgm:constr type="bMarg" refType="primFontSz" fact="0.1"/>
                        </dgm:constrLst>
                      </dgm:else>
                    </dgm:choose>
                    <dgm:ruleLst>
                      <dgm:rule type="h" val="INF" fact="NaN" max="NaN"/>
                    </dgm:ruleLst>
                  </dgm:layoutNode>
                  <dgm:forEach name="Name28" axis="followSib" ptType="sibTrans" cnt="1">
                    <dgm:layoutNode name="indentDot2">
                      <dgm:alg type="composite"/>
                      <dgm:shape xmlns:r="http://schemas.openxmlformats.org/officeDocument/2006/relationships" r:blip="">
                        <dgm:adjLst/>
                      </dgm:shape>
                      <dgm:presOf/>
                      <dgm:choose name="Name29">
                        <dgm:if name="Name30" func="var" arg="dir" op="equ" val="norm">
                          <dgm:constrLst>
                            <dgm:constr type="userI"/>
                            <dgm:constr type="w" for="ch" forName="gap2" refType="userI" fact="3"/>
                            <dgm:constr type="w" for="ch" forName="smCircle2" refType="h"/>
                            <dgm:constr type="l" for="ch" forName="smCircle2" refType="r" refFor="ch" refForName="gap2"/>
                          </dgm:constrLst>
                        </dgm:if>
                        <dgm:else name="Name31">
                          <dgm:constrLst>
                            <dgm:constr type="userI"/>
                            <dgm:constr type="w" for="ch" forName="gap2" refType="userI" fact="3"/>
                            <dgm:constr type="w" for="ch" forName="smCircle2" refType="h"/>
                            <dgm:constr type="r" for="ch" forName="smCircle2" refType="l" refFor="ch" refForName="gap2"/>
                          </dgm:constrLst>
                        </dgm:else>
                      </dgm:choose>
                      <dgm:layoutNode name="gap2">
                        <dgm:alg type="sp"/>
                        <dgm:shape xmlns:r="http://schemas.openxmlformats.org/officeDocument/2006/relationships" type="rect" r:blip="" hideGeom="1">
                          <dgm:adjLst/>
                        </dgm:shape>
                        <dgm:presOf/>
                      </dgm:layoutNode>
                      <dgm:layoutNode name="smCircle2" styleLbl="vennNode1">
                        <dgm:alg type="sp"/>
                        <dgm:shape xmlns:r="http://schemas.openxmlformats.org/officeDocument/2006/relationships" type="ellipse" r:blip="">
                          <dgm:adjLst/>
                        </dgm:shape>
                        <dgm:presOf/>
                        <dgm:constrLst>
                          <dgm:constr type="w" refType="h"/>
                        </dgm:constrLst>
                      </dgm:layoutNode>
                    </dgm:layoutNode>
                  </dgm:forEach>
                </dgm:forEach>
                <dgm:choose name="Name32">
                  <dgm:if name="Name33" axis="ch" ptType="node" func="cnt" op="gte" val="1">
                    <dgm:forEach name="Name34" axis="followSib" ptType="sibTrans" cnt="1">
                      <dgm:layoutNode name="indentDot3">
                        <dgm:alg type="composite"/>
                        <dgm:shape xmlns:r="http://schemas.openxmlformats.org/officeDocument/2006/relationships" r:blip="">
                          <dgm:adjLst/>
                        </dgm:shape>
                        <dgm:presOf/>
                        <dgm:choose name="Name35">
                          <dgm:if name="Name36" func="var" arg="dir" op="equ" val="norm">
                            <dgm:constrLst>
                              <dgm:constr type="userI"/>
                              <dgm:constr type="w" for="ch" forName="gap3" refType="userI" fact="3"/>
                              <dgm:constr type="w" for="ch" forName="smCircle3" refType="h"/>
                              <dgm:constr type="l" for="ch" forName="smCircle3" refType="r" refFor="ch" refForName="gap3"/>
                            </dgm:constrLst>
                          </dgm:if>
                          <dgm:else name="Name37">
                            <dgm:constrLst>
                              <dgm:constr type="userI"/>
                              <dgm:constr type="w" for="ch" forName="gap3" refType="userI" fact="3"/>
                              <dgm:constr type="w" for="ch" forName="smCircle3" refType="h"/>
                              <dgm:constr type="r" for="ch" forName="smCircle3" refType="l" refFor="ch" refForName="gap3"/>
                            </dgm:constrLst>
                          </dgm:else>
                        </dgm:choose>
                        <dgm:layoutNode name="gap3">
                          <dgm:alg type="sp"/>
                          <dgm:shape xmlns:r="http://schemas.openxmlformats.org/officeDocument/2006/relationships" type="rect" r:blip="" hideGeom="1">
                            <dgm:adjLst/>
                          </dgm:shape>
                          <dgm:presOf/>
                        </dgm:layoutNode>
                        <dgm:layoutNode name="smCircle3" styleLbl="vennNode1">
                          <dgm:alg type="sp"/>
                          <dgm:shape xmlns:r="http://schemas.openxmlformats.org/officeDocument/2006/relationships" type="ellipse" r:blip="">
                            <dgm:adjLst/>
                          </dgm:shape>
                          <dgm:presOf/>
                          <dgm:constrLst>
                            <dgm:constr type="w" refType="h"/>
                          </dgm:constrLst>
                        </dgm:layoutNode>
                      </dgm:layoutNode>
                    </dgm:forEach>
                  </dgm:if>
                  <dgm:else name="Name38">
                    <dgm:forEach name="Name39" axis="followSib" ptType="sibTrans" cnt="1">
                      <dgm:layoutNode name="smCircle" styleLbl="vennNode1">
                        <dgm:alg type="sp"/>
                        <dgm:shape xmlns:r="http://schemas.openxmlformats.org/officeDocument/2006/relationships" type="ellipse" r:blip="">
                          <dgm:adjLst/>
                        </dgm:shape>
                        <dgm:presOf/>
                        <dgm:constrLst>
                          <dgm:constr type="w" refType="h"/>
                        </dgm:constrLst>
                      </dgm:layoutNode>
                    </dgm:forEach>
                  </dgm:else>
                </dgm:choose>
              </dgm:forEach>
            </dgm:layoutNode>
          </dgm:layoutNode>
          <dgm:choose name="Name40">
            <dgm:if name="Name41" axis="followSib ch" ptType="node node" cnt="1 0" func="cnt" op="gte" val="1">
              <dgm:layoutNode name="overlap">
                <dgm:alg type="sp"/>
                <dgm:shape xmlns:r="http://schemas.openxmlformats.org/officeDocument/2006/relationships" r:blip="">
                  <dgm:adjLst/>
                </dgm:shape>
                <dgm:presOf/>
              </dgm:layoutNode>
            </dgm:if>
            <dgm:else name="Name42"/>
          </dgm:choose>
        </dgm:if>
        <dgm:else name="Name43">
          <dgm:layoutNode name="noChildren">
            <dgm:alg type="composite"/>
            <dgm:choose name="Name44">
              <dgm:if name="Name45" func="var" arg="dir" op="equ" val="norm">
                <dgm:constrLst>
                  <dgm:constr type="l" for="ch" forName="gap"/>
                  <dgm:constr type="w" for="ch" forName="gap" refType="w" fact="0.043"/>
                  <dgm:constr type="h" for="ch" forName="gap" refType="h"/>
                  <dgm:constr type="t" for="ch" forName="gap"/>
                  <dgm:constr type="l" for="ch" forName="medCircle2" refType="r" refFor="ch" refForName="gap"/>
                  <dgm:constr type="w" for="ch" forName="medCircle2" refType="h" refFor="ch" refForName="medCircle2"/>
                  <dgm:constr type="t" for="ch" forName="medCircle2"/>
                  <dgm:constr type="h" for="ch" forName="medCircle2" refType="h"/>
                  <dgm:constr type="l" for="ch" forName="txLvlOnly1" refType="ctrX" refFor="ch" refForName="medCircle2"/>
                  <dgm:constr type="r" for="ch" forName="txLvlOnly1" refType="w"/>
                  <dgm:constr type="h" for="ch" forName="txLvlOnly1" refType="h"/>
                  <dgm:constr type="t" for="ch" forName="txLvlOnly1"/>
                </dgm:constrLst>
              </dgm:if>
              <dgm:else name="Name46">
                <dgm:constrLst>
                  <dgm:constr type="r" for="ch" forName="gap" refType="w"/>
                  <dgm:constr type="w" for="ch" forName="gap" refType="w" fact="0.043"/>
                  <dgm:constr type="h" for="ch" forName="gap" refType="h"/>
                  <dgm:constr type="t" for="ch" forName="gap"/>
                  <dgm:constr type="r" for="ch" forName="medCircle2" refType="l" refFor="ch" refForName="gap"/>
                  <dgm:constr type="w" for="ch" forName="medCircle2" refType="h" refFor="ch" refForName="medCircle2"/>
                  <dgm:constr type="t" for="ch" forName="medCircle2"/>
                  <dgm:constr type="h" for="ch" forName="medCircle2" refType="h"/>
                  <dgm:constr type="l" for="ch" forName="txLvlOnly1"/>
                  <dgm:constr type="r" for="ch" forName="txLvlOnly1" refType="ctrX" refFor="ch" refForName="medCircle2"/>
                  <dgm:constr type="h" for="ch" forName="txLvlOnly1" refType="h"/>
                  <dgm:constr type="t" for="ch" forName="txLvlOnly1"/>
                </dgm:constrLst>
              </dgm:else>
            </dgm:choose>
            <dgm:layoutNode name="gap">
              <dgm:alg type="sp"/>
              <dgm:shape xmlns:r="http://schemas.openxmlformats.org/officeDocument/2006/relationships" r:blip="">
                <dgm:adjLst/>
              </dgm:shape>
              <dgm:presOf/>
            </dgm:layoutNode>
            <dgm:layoutNode name="medCircle2" styleLbl="vennNode1">
              <dgm:alg type="sp"/>
              <dgm:shape xmlns:r="http://schemas.openxmlformats.org/officeDocument/2006/relationships" type="ellipse" r:blip="">
                <dgm:adjLst/>
              </dgm:shape>
              <dgm:presOf/>
              <dgm:constrLst>
                <dgm:constr type="w" refType="h"/>
              </dgm:constrLst>
            </dgm:layoutNode>
            <dgm:layoutNode name="txLvlOnly1" styleLbl="revTx">
              <dgm:choose name="Name47">
                <dgm:if name="Name48" func="var" arg="dir" op="equ" val="norm">
                  <dgm:alg type="tx">
                    <dgm:param type="parTxLTRAlign" val="l"/>
                    <dgm:param type="parTxRTLAlign" val="l"/>
                  </dgm:alg>
                </dgm:if>
                <dgm:else name="Name4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dgm:else>
      </dgm:choose>
    </dgm:forEach>
  </dgm:layoutNode>
</dgm:layoutDef>
</file>

<file path=ppt/diagrams/layout28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86.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8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9.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90.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291.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9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93.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30.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3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9.xml><?xml version="1.0" encoding="utf-8"?>
<dgm:layoutDef xmlns:dgm="http://schemas.openxmlformats.org/drawingml/2006/diagram" xmlns:a="http://schemas.openxmlformats.org/drawingml/2006/main" uniqueId="urn:microsoft.com/office/officeart/2005/8/layout/target2">
  <dgm:title val=""/>
  <dgm:desc val=""/>
  <dgm:catLst>
    <dgm:cat type="relationship"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chMax val="3"/>
      <dgm:chPref val="1"/>
      <dgm:dir/>
      <dgm:animLvl val="lvl"/>
      <dgm:resizeHandles/>
    </dgm:varLst>
    <dgm:alg type="composite">
      <dgm:param type="horzAlign" val="none"/>
      <dgm:param type="vertAlign" val="none"/>
    </dgm:alg>
    <dgm:shape xmlns:r="http://schemas.openxmlformats.org/officeDocument/2006/relationships" r:blip="">
      <dgm:adjLst/>
    </dgm:shape>
    <dgm:presOf/>
    <dgm:choose name="Name1">
      <dgm:if name="Name2" func="var" arg="dir" op="equ" val="norm">
        <dgm:choose name="Name3">
          <dgm:if name="Name4" axis="ch ch" ptType="node node" st="1 1" cnt="1 0" func="cnt" op="gt" val="0">
            <dgm:choose name="Name5">
              <dgm:if name="Name6"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2"/>
                  <dgm:constr type="t" for="ch" forName="middleBox" refType="h" fact="0.25"/>
                  <dgm:constr type="w" for="ch" forName="middleBox" refType="w" fact="0.775"/>
                  <dgm:constr type="h" for="ch" forName="middleBox" refType="h" fact="0.7"/>
                  <dgm:constr type="l" for="ch" forName="centerBox" refType="w" fact="0.395"/>
                  <dgm:constr type="t" for="ch" forName="centerBox" refType="h" fact="0.5"/>
                  <dgm:constr type="w" for="ch" forName="centerBox" refType="w" fact="0.555"/>
                  <dgm:constr type="h" for="ch" forName="centerBox" refType="h" fact="0.4"/>
                  <dgm:constr type="userA" for="des" forName="outerSibTrans" refType="w"/>
                  <dgm:constr type="userA" for="des" forName="middleSibTrans" refType="w"/>
                  <dgm:constr type="userA" for="des" forName="centerSibTrans" refType="w"/>
                </dgm:constrLst>
              </dgm:if>
              <dgm:else name="Name7">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2"/>
                  <dgm:constr type="t" for="ch" forName="middleBox" refType="h" fact="0.25"/>
                  <dgm:constr type="w" for="ch" forName="middleBox" refType="w" fact="0.775"/>
                  <dgm:constr type="h" for="ch" forName="middleBox" refType="h" fact="0.7"/>
                  <dgm:constr type="l" for="ch" forName="centerBox" refType="w" fact="0.225"/>
                  <dgm:constr type="t" for="ch" forName="centerBox" refType="h" fact="0.5"/>
                  <dgm:constr type="w" for="ch" forName="centerBox" refType="w" fact="0.725"/>
                  <dgm:constr type="h" for="ch" forName="centerBox" refType="h" fact="0.4"/>
                  <dgm:constr type="userA" for="des" forName="outerSibTrans" refType="w"/>
                  <dgm:constr type="userA" for="des" forName="middleSibTrans" refType="w"/>
                  <dgm:constr type="userA" for="des" forName="centerSibTrans" refType="w"/>
                </dgm:constrLst>
              </dgm:else>
            </dgm:choose>
          </dgm:if>
          <dgm:else name="Name8">
            <dgm:choose name="Name9">
              <dgm:if name="Name10"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26"/>
                  <dgm:constr type="t" for="ch" forName="centerBox" refType="h" fact="0.5"/>
                  <dgm:constr type="w" for="ch" forName="centerBox" refType="w" fact="0.69"/>
                  <dgm:constr type="h" for="ch" forName="centerBox" refType="h" fact="0.4"/>
                  <dgm:constr type="userA" for="des" forName="outerSibTrans" refType="w"/>
                  <dgm:constr type="userA" for="des" forName="middleSibTrans" refType="w"/>
                  <dgm:constr type="userA" for="des" forName="centerSibTrans" refType="w"/>
                </dgm:constrLst>
              </dgm:if>
              <dgm:else name="Name11">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9"/>
                  <dgm:constr type="h" for="ch" forName="centerBox" refType="h" fact="0.4"/>
                  <dgm:constr type="userA" for="des" forName="outerSibTrans" refType="w"/>
                  <dgm:constr type="userA" for="des" forName="middleSibTrans" refType="w"/>
                  <dgm:constr type="userA" for="des" forName="centerSibTrans" refType="w"/>
                </dgm:constrLst>
              </dgm:else>
            </dgm:choose>
          </dgm:else>
        </dgm:choose>
      </dgm:if>
      <dgm:else name="Name12">
        <dgm:choose name="Name13">
          <dgm:if name="Name14" axis="ch ch" ptType="node node" st="1 1" cnt="1 0" func="cnt" op="gt" val="0">
            <dgm:choose name="Name15">
              <dgm:if name="Name16"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775"/>
                  <dgm:constr type="h" for="ch" forName="middleBox" refType="h" fact="0.7"/>
                  <dgm:constr type="l" for="ch" forName="centerBox" refType="w" fact="0.05"/>
                  <dgm:constr type="t" for="ch" forName="centerBox" refType="h" fact="0.5"/>
                  <dgm:constr type="w" for="ch" forName="centerBox" refType="w" fact="0.55"/>
                  <dgm:constr type="h" for="ch" forName="centerBox" refType="h" fact="0.4"/>
                  <dgm:constr type="userA" for="des" forName="outerSibTrans" refType="w"/>
                  <dgm:constr type="userA" for="des" forName="middleSibTrans" refType="w"/>
                  <dgm:constr type="userA" for="des" forName="centerSibTrans" refType="w"/>
                </dgm:constrLst>
              </dgm:if>
              <dgm:else name="Name17">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775"/>
                  <dgm:constr type="h" for="ch" forName="middleBox" refType="h" fact="0.7"/>
                  <dgm:constr type="l" for="ch" forName="centerBox" refType="w" fact="0.05"/>
                  <dgm:constr type="t" for="ch" forName="centerBox" refType="h" fact="0.5"/>
                  <dgm:constr type="w" for="ch" forName="centerBox" refType="w" fact="0.725"/>
                  <dgm:constr type="h" for="ch" forName="centerBox" refType="h" fact="0.4"/>
                  <dgm:constr type="userA" for="des" forName="outerSibTrans" refType="w"/>
                  <dgm:constr type="userA" for="des" forName="middleSibTrans" refType="w"/>
                  <dgm:constr type="userA" for="des" forName="centerSibTrans" refType="w"/>
                </dgm:constrLst>
              </dgm:else>
            </dgm:choose>
          </dgm:if>
          <dgm:else name="Name18">
            <dgm:choose name="Name19">
              <dgm:if name="Name20" axis="ch ch" ptType="node node" st="2 1" cnt="1 0" func="cnt" op="gt" val="0">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69"/>
                  <dgm:constr type="h" for="ch" forName="centerBox" refType="h" fact="0.4"/>
                  <dgm:constr type="userA" for="des" forName="outerSibTrans" refType="w"/>
                  <dgm:constr type="userA" for="des" forName="middleSibTrans" refType="w"/>
                  <dgm:constr type="userA" for="des" forName="centerSibTrans" refType="w"/>
                </dgm:constrLst>
              </dgm:if>
              <dgm:else name="Name21">
                <dgm:constrLst>
                  <dgm:constr type="primFontSz" for="des" forName="middleBoxParent" val="65"/>
                  <dgm:constr type="primFontSz" for="des" forName="mChild" val="65"/>
                  <dgm:constr type="primFontSz" for="des" forName="outerBoxParent" refType="primFontSz" refFor="des" refForName="middleBoxParent" op="equ"/>
                  <dgm:constr type="primFontSz" for="des" forName="centerBoxParent" refType="primFontSz" refFor="des" refForName="middleBoxParent" op="equ"/>
                  <dgm:constr type="primFontSz" for="des" forName="oChild" refType="primFontSz" refFor="des" refForName="mChild" op="equ"/>
                  <dgm:constr type="primFontSz" for="des" forName="cChild" refType="primFontSz" refFor="des" refForName="mChild" op="equ"/>
                  <dgm:constr type="l" for="ch" forName="outerBox"/>
                  <dgm:constr type="t" for="ch" forName="outerBox"/>
                  <dgm:constr type="w" for="ch" forName="outerBox" refType="w"/>
                  <dgm:constr type="h" for="ch" forName="outerBox" refType="h"/>
                  <dgm:constr type="l" for="ch" forName="middleBox" refType="w" fact="0.025"/>
                  <dgm:constr type="t" for="ch" forName="middleBox" refType="h" fact="0.25"/>
                  <dgm:constr type="w" for="ch" forName="middleBox" refType="w" fact="0.95"/>
                  <dgm:constr type="h" for="ch" forName="middleBox" refType="h" fact="0.7"/>
                  <dgm:constr type="l" for="ch" forName="centerBox" refType="w" fact="0.05"/>
                  <dgm:constr type="t" for="ch" forName="centerBox" refType="h" fact="0.5"/>
                  <dgm:constr type="w" for="ch" forName="centerBox" refType="w" fact="0.9"/>
                  <dgm:constr type="h" for="ch" forName="centerBox" refType="h" fact="0.4"/>
                  <dgm:constr type="userA" for="des" forName="outerSibTrans" refType="w"/>
                  <dgm:constr type="userA" for="des" forName="middleSibTrans" refType="w"/>
                  <dgm:constr type="userA" for="des" forName="centerSibTrans" refType="w"/>
                </dgm:constrLst>
              </dgm:else>
            </dgm:choose>
          </dgm:else>
        </dgm:choose>
      </dgm:else>
    </dgm:choose>
    <dgm:ruleLst/>
    <dgm:choose name="Name22">
      <dgm:if name="Name23" axis="root ch" ptType="all node" st="1 1" cnt="0 0" func="cnt" op="gte" val="1">
        <dgm:layoutNode name="outerBox" styleLbl="node1">
          <dgm:alg type="composite">
            <dgm:param type="horzAlign" val="none"/>
            <dgm:param type="vertAlign" val="none"/>
          </dgm:alg>
          <dgm:shape xmlns:r="http://schemas.openxmlformats.org/officeDocument/2006/relationships" r:blip="">
            <dgm:adjLst/>
          </dgm:shape>
          <dgm:presOf/>
          <dgm:choose name="Name24">
            <dgm:if name="Name25" axis="root ch" ptType="all node" st="1 1" cnt="0 0" func="cnt" op="gt" val="1">
              <dgm:choose name="Name26">
                <dgm:if name="Name27" func="var" arg="dir" op="equ" val="norm">
                  <dgm:constrLst>
                    <dgm:constr type="l" for="ch" forName="outerBoxParent"/>
                    <dgm:constr type="t" for="ch" forName="outerBoxParent"/>
                    <dgm:constr type="w" for="ch" forName="outerBoxParent" refType="w"/>
                    <dgm:constr type="h" for="ch" forName="outerBoxParent" refType="h"/>
                    <dgm:constr type="bMarg" for="ch" forName="outerBoxParent" refType="h" fact="2.2"/>
                    <dgm:constr type="l" for="ch" forName="outerBoxChildren" refType="w" fact="0.025"/>
                    <dgm:constr type="t" for="ch" forName="outerBoxChildren" refType="h" fact="0.25"/>
                    <dgm:constr type="w" for="ch" forName="outerBoxChildren" refType="w" fact="0.15"/>
                    <dgm:constr type="h" for="ch" forName="outerBoxChildren" refType="h" fact="0.7"/>
                  </dgm:constrLst>
                </dgm:if>
                <dgm:else name="Name28">
                  <dgm:constrLst>
                    <dgm:constr type="l" for="ch" forName="outerBoxParent"/>
                    <dgm:constr type="t" for="ch" forName="outerBoxParent"/>
                    <dgm:constr type="w" for="ch" forName="outerBoxParent" refType="w"/>
                    <dgm:constr type="h" for="ch" forName="outerBoxParent" refType="h"/>
                    <dgm:constr type="bMarg" for="ch" forName="outerBoxParent" refType="h" fact="2.2"/>
                    <dgm:constr type="l" for="ch" forName="outerBoxChildren" refType="w" fact="0.825"/>
                    <dgm:constr type="t" for="ch" forName="outerBoxChildren" refType="h" fact="0.25"/>
                    <dgm:constr type="w" for="ch" forName="outerBoxChildren" refType="w" fact="0.15"/>
                    <dgm:constr type="h" for="ch" forName="outerBoxChildren" refType="h" fact="0.7"/>
                  </dgm:constrLst>
                </dgm:else>
              </dgm:choose>
            </dgm:if>
            <dgm:else name="Name29">
              <dgm:constrLst>
                <dgm:constr type="l" for="ch" forName="outerBoxParent"/>
                <dgm:constr type="t" for="ch" forName="outerBoxParent"/>
                <dgm:constr type="w" for="ch" forName="outerBoxParent" refType="w"/>
                <dgm:constr type="h" for="ch" forName="outerBoxParent" refType="h"/>
                <dgm:constr type="bMarg" for="ch" forName="outerBoxParent" refType="h" fact="1.75"/>
                <dgm:constr type="l" for="ch" forName="outerBoxChildren" refType="w" fact="0.025"/>
                <dgm:constr type="t" for="ch" forName="outerBoxChildren" refType="h" fact="0.45"/>
                <dgm:constr type="w" for="ch" forName="outerBoxChildren" refType="w" fact="0.95"/>
                <dgm:constr type="h" for="ch" forName="outerBoxChildren" refType="h" fact="0.45"/>
              </dgm:constrLst>
            </dgm:else>
          </dgm:choose>
          <dgm:ruleLst/>
          <dgm:layoutNode name="outerBoxParent" styleLbl="node1">
            <dgm:alg type="tx">
              <dgm:param type="txAnchorVert" val="t"/>
              <dgm:param type="parTxLTRAlign" val="l"/>
              <dgm:param type="parTxRTLAlign" val="r"/>
            </dgm:alg>
            <dgm:shape xmlns:r="http://schemas.openxmlformats.org/officeDocument/2006/relationships" type="roundRect" r:blip="">
              <dgm:adjLst>
                <dgm:adj idx="1" val="0.085"/>
              </dgm:adjLst>
            </dgm:shape>
            <dgm:presOf axis="ch" ptType="node" cnt="1"/>
            <dgm:constrLst>
              <dgm:constr type="tMarg" refType="primFontSz" fact="0.3"/>
              <dgm:constr type="lMarg" refType="primFontSz" fact="0.3"/>
              <dgm:constr type="rMarg" refType="primFontSz" fact="0.3"/>
            </dgm:constrLst>
            <dgm:ruleLst>
              <dgm:rule type="primFontSz" val="5" fact="NaN" max="NaN"/>
            </dgm:ruleLst>
          </dgm:layoutNode>
          <dgm:layoutNode name="outerBoxChildren">
            <dgm:choose name="Name30">
              <dgm:if name="Name31" axis="root ch" ptType="all node" st="1 1" cnt="0 0" func="cnt" op="gt" val="1">
                <dgm:alg type="lin">
                  <dgm:param type="linDir" val="fromT"/>
                  <dgm:param type="vertAlign" val="t"/>
                </dgm:alg>
              </dgm:if>
              <dgm:else name="Name32">
                <dgm:choose name="Name33">
                  <dgm:if name="Name34" func="var" arg="dir" op="equ" val="norm">
                    <dgm:alg type="lin">
                      <dgm:param type="horzAlign" val="l"/>
                    </dgm:alg>
                  </dgm:if>
                  <dgm:else name="Name35">
                    <dgm:alg type="lin">
                      <dgm:param type="linDir" val="fromR"/>
                      <dgm:param type="horzAlign" val="r"/>
                    </dgm:alg>
                  </dgm:else>
                </dgm:choose>
              </dgm:else>
            </dgm:choose>
            <dgm:shape xmlns:r="http://schemas.openxmlformats.org/officeDocument/2006/relationships" r:blip="">
              <dgm:adjLst/>
            </dgm:shape>
            <dgm:presOf/>
            <dgm:constrLst>
              <dgm:constr type="w" for="ch" forName="oChild" refType="w"/>
              <dgm:constr type="h" for="ch" forName="oChild" refType="h"/>
            </dgm:constrLst>
            <dgm:ruleLst/>
            <dgm:forEach name="Name36" axis="ch ch" ptType="node node" st="1 1" cnt="1 0">
              <dgm:layoutNode name="o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37" axis="followSib" ptType="sibTrans" cnt="1">
                <dgm:layoutNode name="outer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layoutNode>
      </dgm:if>
      <dgm:else name="Name38"/>
    </dgm:choose>
    <dgm:choose name="Name39">
      <dgm:if name="Name40" axis="root ch" ptType="all node" st="1 1" cnt="0 0" func="cnt" op="gte" val="2">
        <dgm:layoutNode name="middleBox">
          <dgm:alg type="composite">
            <dgm:param type="horzAlign" val="none"/>
            <dgm:param type="vertAlign" val="none"/>
          </dgm:alg>
          <dgm:shape xmlns:r="http://schemas.openxmlformats.org/officeDocument/2006/relationships" r:blip="">
            <dgm:adjLst/>
          </dgm:shape>
          <dgm:presOf/>
          <dgm:choose name="Name41">
            <dgm:if name="Name42" axis="root ch" ptType="all node" st="1 1" cnt="0 0" func="cnt" op="gt" val="2">
              <dgm:choose name="Name43">
                <dgm:if name="Name44" func="var" arg="dir" op="equ" val="norm">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025"/>
                    <dgm:constr type="t" for="ch" forName="middleBoxChildren" refType="h" fact="0.35"/>
                    <dgm:constr type="w" for="ch" forName="middleBoxChildren" refType="w" fact="0.2"/>
                    <dgm:constr type="h" for="ch" forName="middleBoxChildren" refType="h" fact="0.575"/>
                  </dgm:constrLst>
                </dgm:if>
                <dgm:else name="Name45">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775"/>
                    <dgm:constr type="t" for="ch" forName="middleBoxChildren" refType="h" fact="0.35"/>
                    <dgm:constr type="w" for="ch" forName="middleBoxChildren" refType="w" fact="0.2"/>
                    <dgm:constr type="h" for="ch" forName="middleBoxChildren" refType="h" fact="0.575"/>
                  </dgm:constrLst>
                </dgm:else>
              </dgm:choose>
            </dgm:if>
            <dgm:else name="Name46">
              <dgm:constrLst>
                <dgm:constr type="l" for="ch" forName="middleBoxParent"/>
                <dgm:constr type="t" for="ch" forName="middleBoxParent"/>
                <dgm:constr type="w" for="ch" forName="middleBoxParent" refType="w"/>
                <dgm:constr type="h" for="ch" forName="middleBoxParent" refType="h"/>
                <dgm:constr type="bMarg" for="ch" forName="middleBoxParent" refType="h" fact="1.8"/>
                <dgm:constr type="l" for="ch" forName="middleBoxChildren" refType="w" fact="0.025"/>
                <dgm:constr type="t" for="ch" forName="middleBoxChildren" refType="h" fact="0.45"/>
                <dgm:constr type="w" for="ch" forName="middleBoxChildren" refType="w" fact="0.95"/>
                <dgm:constr type="h" for="ch" forName="middleBoxChildren" refType="h" fact="0.45"/>
              </dgm:constrLst>
            </dgm:else>
          </dgm:choose>
          <dgm:ruleLst/>
          <dgm:layoutNode name="middleBoxParent" styleLbl="node1">
            <dgm:alg type="tx">
              <dgm:param type="txAnchorVert" val="t"/>
              <dgm:param type="parTxLTRAlign" val="l"/>
              <dgm:param type="parTxRTLAlign" val="r"/>
            </dgm:alg>
            <dgm:shape xmlns:r="http://schemas.openxmlformats.org/officeDocument/2006/relationships" type="roundRect" r:blip="">
              <dgm:adjLst>
                <dgm:adj idx="1" val="0.105"/>
              </dgm:adjLst>
            </dgm:shape>
            <dgm:presOf axis="ch" ptType="node" st="2" cnt="1"/>
            <dgm:constrLst>
              <dgm:constr type="tMarg" refType="primFontSz" fact="0.3"/>
              <dgm:constr type="lMarg" refType="primFontSz" fact="0.3"/>
              <dgm:constr type="rMarg" refType="primFontSz" fact="0.3"/>
            </dgm:constrLst>
            <dgm:ruleLst>
              <dgm:rule type="primFontSz" val="5" fact="NaN" max="NaN"/>
            </dgm:ruleLst>
          </dgm:layoutNode>
          <dgm:layoutNode name="middleBoxChildren">
            <dgm:choose name="Name47">
              <dgm:if name="Name48" axis="root ch" ptType="all node" st="1 1" cnt="0 0" func="cnt" op="gt" val="2">
                <dgm:alg type="lin">
                  <dgm:param type="linDir" val="fromT"/>
                  <dgm:param type="vertAlign" val="t"/>
                </dgm:alg>
              </dgm:if>
              <dgm:else name="Name49">
                <dgm:choose name="Name50">
                  <dgm:if name="Name51" func="var" arg="dir" op="equ" val="norm">
                    <dgm:alg type="lin">
                      <dgm:param type="horzAlign" val="l"/>
                    </dgm:alg>
                  </dgm:if>
                  <dgm:else name="Name52">
                    <dgm:alg type="lin">
                      <dgm:param type="linDir" val="fromR"/>
                      <dgm:param type="horzAlign" val="r"/>
                    </dgm:alg>
                  </dgm:else>
                </dgm:choose>
              </dgm:else>
            </dgm:choose>
            <dgm:shape xmlns:r="http://schemas.openxmlformats.org/officeDocument/2006/relationships" r:blip="">
              <dgm:adjLst/>
            </dgm:shape>
            <dgm:presOf/>
            <dgm:constrLst>
              <dgm:constr type="w" for="ch" forName="mChild" refType="w"/>
              <dgm:constr type="h" for="ch" forName="mChild" refType="h"/>
            </dgm:constrLst>
            <dgm:ruleLst/>
            <dgm:forEach name="Name53" axis="ch ch" ptType="node node" st="2 1" cnt="1 0">
              <dgm:layoutNode name="m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54" axis="followSib" ptType="sibTrans" cnt="1">
                <dgm:layoutNode name="middle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layoutNode>
      </dgm:if>
      <dgm:else name="Name55"/>
    </dgm:choose>
    <dgm:choose name="Name56">
      <dgm:if name="Name57" axis="root ch" ptType="all node" st="1 1" cnt="0 0" func="cnt" op="gte" val="3">
        <dgm:layoutNode name="centerBox">
          <dgm:alg type="composite">
            <dgm:param type="horzAlign" val="none"/>
            <dgm:param type="vertAlign" val="none"/>
          </dgm:alg>
          <dgm:shape xmlns:r="http://schemas.openxmlformats.org/officeDocument/2006/relationships" r:blip="">
            <dgm:adjLst/>
          </dgm:shape>
          <dgm:presOf/>
          <dgm:choose name="Name58">
            <dgm:if name="Name59" axis="ch ch" ptType="node node" st="3 1" cnt="1 0" func="cnt" op="gt" val="0">
              <dgm:constrLst>
                <dgm:constr type="l" for="ch" forName="centerBoxParent"/>
                <dgm:constr type="t" for="ch" forName="centerBoxParent"/>
                <dgm:constr type="w" for="ch" forName="centerBoxParent" refType="w"/>
                <dgm:constr type="h" for="ch" forName="centerBoxParent" refType="h"/>
                <dgm:constr type="bMarg" for="ch" forName="centerBoxParent" refType="h" fact="1.6"/>
                <dgm:constr type="l" for="ch" forName="centerBoxChildren" refType="w" fact="0.025"/>
                <dgm:constr type="t" for="ch" forName="centerBoxChildren" refType="h" fact="0.45"/>
                <dgm:constr type="w" for="ch" forName="centerBoxChildren" refType="w" fact="0.95"/>
                <dgm:constr type="h" for="ch" forName="centerBoxChildren" refType="h" fact="0.45"/>
              </dgm:constrLst>
            </dgm:if>
            <dgm:else name="Name60">
              <dgm:constrLst>
                <dgm:constr type="l" for="ch" forName="centerBoxParent"/>
                <dgm:constr type="t" for="ch" forName="centerBoxParent"/>
                <dgm:constr type="w" for="ch" forName="centerBoxParent" refType="w"/>
                <dgm:constr type="h" for="ch" forName="centerBoxParent" refType="h"/>
              </dgm:constrLst>
            </dgm:else>
          </dgm:choose>
          <dgm:ruleLst/>
          <dgm:layoutNode name="centerBoxParent" styleLbl="node1">
            <dgm:alg type="tx">
              <dgm:param type="txAnchorVert" val="t"/>
              <dgm:param type="parTxLTRAlign" val="l"/>
              <dgm:param type="parTxRTLAlign" val="r"/>
            </dgm:alg>
            <dgm:shape xmlns:r="http://schemas.openxmlformats.org/officeDocument/2006/relationships" type="roundRect" r:blip="">
              <dgm:adjLst>
                <dgm:adj idx="1" val="0.105"/>
              </dgm:adjLst>
            </dgm:shape>
            <dgm:presOf axis="ch" ptType="node" st="3" cnt="1"/>
            <dgm:constrLst>
              <dgm:constr type="tMarg" refType="primFontSz" fact="0.3"/>
              <dgm:constr type="lMarg" refType="primFontSz" fact="0.3"/>
              <dgm:constr type="rMarg" refType="primFontSz" fact="0.3"/>
            </dgm:constrLst>
            <dgm:ruleLst>
              <dgm:rule type="primFontSz" val="5" fact="NaN" max="NaN"/>
            </dgm:ruleLst>
          </dgm:layoutNode>
          <dgm:choose name="Name61">
            <dgm:if name="Name62" axis="ch ch" ptType="node node" st="3 1" cnt="1 0" func="cnt" op="gt" val="0">
              <dgm:layoutNode name="centerBoxChildren">
                <dgm:choose name="Name63">
                  <dgm:if name="Name64" func="var" arg="dir" op="equ" val="norm">
                    <dgm:alg type="lin">
                      <dgm:param type="horzAlign" val="l"/>
                    </dgm:alg>
                  </dgm:if>
                  <dgm:else name="Name65">
                    <dgm:alg type="lin">
                      <dgm:param type="linDir" val="fromR"/>
                      <dgm:param type="horzAlign" val="r"/>
                    </dgm:alg>
                  </dgm:else>
                </dgm:choose>
                <dgm:shape xmlns:r="http://schemas.openxmlformats.org/officeDocument/2006/relationships" r:blip="">
                  <dgm:adjLst/>
                </dgm:shape>
                <dgm:presOf/>
                <dgm:constrLst>
                  <dgm:constr type="w" for="ch" forName="cChild" refType="w"/>
                  <dgm:constr type="h" for="ch" forName="cChild" refType="h"/>
                </dgm:constrLst>
                <dgm:ruleLst/>
                <dgm:forEach name="Name66" axis="ch ch" ptType="node node" st="3 1" cnt="1 0">
                  <dgm:layoutNode name="cChild" styleLbl="fgAcc1">
                    <dgm:varLst>
                      <dgm:bulletEnabled val="1"/>
                    </dgm:varLst>
                    <dgm:alg type="tx"/>
                    <dgm:shape xmlns:r="http://schemas.openxmlformats.org/officeDocument/2006/relationships" type="roundRect" r:blip="">
                      <dgm:adjLst>
                        <dgm:adj idx="1" val="0.105"/>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Name67" axis="followSib" ptType="sibTrans" cnt="1">
                    <dgm:layoutNode name="centerSibTrans">
                      <dgm:alg type="sp"/>
                      <dgm:shape xmlns:r="http://schemas.openxmlformats.org/officeDocument/2006/relationships" r:blip="">
                        <dgm:adjLst/>
                      </dgm:shape>
                      <dgm:presOf/>
                      <dgm:constrLst>
                        <dgm:constr type="userA"/>
                        <dgm:constr type="w" refType="userA" fact="0.015"/>
                        <dgm:constr type="h" refType="userA" fact="0.015"/>
                      </dgm:constrLst>
                      <dgm:ruleLst/>
                    </dgm:layoutNode>
                  </dgm:forEach>
                </dgm:forEach>
              </dgm:layoutNode>
            </dgm:if>
            <dgm:else name="Name68"/>
          </dgm:choose>
        </dgm:layoutNode>
      </dgm:if>
      <dgm:else name="Name69"/>
    </dgm:choose>
  </dgm:layoutNode>
</dgm:layoutDef>
</file>

<file path=ppt/diagrams/layout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architecture">
  <dgm:title val="Architecture Layout"/>
  <dgm:desc val="Use to show hierarchical relationships that build from the bottom up. This layout works well for showing architectural components or objects that build on other objects."/>
  <dgm:catLst>
    <dgm:cat type="hierarchy" pri="4500"/>
    <dgm:cat type="list" pri="24500"/>
    <dgm:cat type="relationship" pri="10500"/>
    <dgm:cat type="officeonline" pri="7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b"/>
        </dgm:alg>
      </dgm:if>
      <dgm:else name="Name3">
        <dgm:alg type="lin">
          <dgm:param type="linDir" val="fromR"/>
          <dgm:param type="nodeVertAlign" val="b"/>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B"/>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b"/>
              </dgm:alg>
            </dgm:if>
            <dgm:else name="Name1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B"/>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b"/>
                    </dgm:alg>
                  </dgm:if>
                  <dgm:else name="Name17">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B"/>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b"/>
                          </dgm:alg>
                        </dgm:if>
                        <dgm:else name="Name24">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B"/>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b"/>
                                </dgm:alg>
                              </dgm:if>
                              <dgm:else name="Name3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4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2.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4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4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6.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47.xml><?xml version="1.0" encoding="utf-8"?>
<dgm:layoutDef xmlns:dgm="http://schemas.openxmlformats.org/drawingml/2006/diagram" xmlns:a="http://schemas.openxmlformats.org/drawingml/2006/main" uniqueId="urn:microsoft.com/office/officeart/2005/8/layout/bProcess2">
  <dgm:title val=""/>
  <dgm:desc val=""/>
  <dgm:catLst>
    <dgm:cat type="process" pri="24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dgm:varLst>
    <dgm:choose name="Name0">
      <dgm:if name="Name1" func="var" arg="dir" op="equ" val="norm">
        <dgm:alg type="snake">
          <dgm:param type="grDir" val="tL"/>
          <dgm:param type="flowDir" val="col"/>
          <dgm:param type="contDir" val="revDir"/>
        </dgm:alg>
      </dgm:if>
      <dgm:else name="Name2">
        <dgm:alg type="snake">
          <dgm:param type="grDir" val="tR"/>
          <dgm:param type="flowDir" val="col"/>
          <dgm:param type="contDir" val="revDir"/>
        </dgm:alg>
      </dgm:else>
    </dgm:choose>
    <dgm:shape xmlns:r="http://schemas.openxmlformats.org/officeDocument/2006/relationships" r:blip="">
      <dgm:adjLst/>
    </dgm:shape>
    <dgm:presOf/>
    <dgm:constrLst>
      <dgm:constr type="w" for="ch" forName="firstNode" refType="w"/>
      <dgm:constr type="w" for="ch" forName="lastNode" refType="w" refFor="ch" refForName="firstNode" op="equ"/>
      <dgm:constr type="w" for="ch" forName="middleNode" refType="w" refFor="ch" refForName="firstNode" op="equ"/>
      <dgm:constr type="h" for="ch" ptType="sibTrans" refType="w" refFor="ch" refForName="middleNode" op="equ" fact="0.35"/>
      <dgm:constr type="sp" refType="w" refFor="ch" refForName="middleNode" fact="0.5"/>
      <dgm:constr type="connDist" for="des" ptType="sibTrans" op="equ"/>
      <dgm:constr type="primFontSz" for="ch" forName="firstNode" val="65"/>
      <dgm:constr type="primFontSz" for="ch" forName="lastNode" refType="primFontSz" refFor="ch" refForName="firstNode" op="equ"/>
      <dgm:constr type="primFontSz" for="des" forName="shape" val="65"/>
      <dgm:constr type="primFontSz" for="des" forName="shape" refType="primFontSz" refFor="ch" refForName="firstNode" op="lte"/>
      <dgm:constr type="primFontSz" for="des" forName="shape" refType="primFontSz" refFor="ch" refForName="lastNode" op="lte"/>
    </dgm:constrLst>
    <dgm:ruleLst/>
    <dgm:forEach name="Name3" axis="ch" ptType="node">
      <dgm:choose name="Name4">
        <dgm:if name="Name5" axis="self" ptType="node" func="pos" op="equ" val="1">
          <dgm:layoutNode name="fir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if name="Name6" axis="self" ptType="node" func="revPos" op="equ" val="1">
          <dgm:layoutNode name="la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7">
          <dgm:layoutNode name="middleNode">
            <dgm:alg type="composite"/>
            <dgm:shape xmlns:r="http://schemas.openxmlformats.org/officeDocument/2006/relationships" r:blip="">
              <dgm:adjLst/>
            </dgm:shape>
            <dgm:presOf/>
            <dgm:constrLst>
              <dgm:constr type="h" refType="w"/>
              <dgm:constr type="w" for="ch" forName="padding" refType="w"/>
              <dgm:constr type="h" for="ch" forName="padding" refType="h"/>
              <dgm:constr type="w" for="ch" forName="shape" refType="w" fact="0.667"/>
              <dgm:constr type="h" for="ch" forName="shape" refType="h" fact="0.667"/>
              <dgm:constr type="ctrX" for="ch" forName="shape" refType="w" fact="0.5"/>
              <dgm:constr type="ctrY" for="ch" forName="shape" refType="h" fact="0.5"/>
            </dgm:constrLst>
            <dgm:ruleLst/>
            <dgm:layoutNode name="padding">
              <dgm:alg type="sp"/>
              <dgm:shape xmlns:r="http://schemas.openxmlformats.org/officeDocument/2006/relationships" type="ellipse" r:blip="" hideGeom="1">
                <dgm:adjLst/>
              </dgm:shape>
              <dgm:presOf/>
              <dgm:constrLst/>
              <dgm:ruleLst/>
            </dgm:layoutNode>
            <dgm:layoutNode name="shap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else>
      </dgm:choose>
      <dgm:forEach name="Name8" axis="followSib" ptType="sibTrans" cnt="1">
        <dgm:layoutNode name="sibTrans">
          <dgm:choose name="Name9">
            <dgm:if name="Name10" func="var" arg="dir" op="equ" val="norm">
              <dgm:choose name="Name11">
                <dgm:if name="Name12" axis="self" ptType="sibTrans" func="pos" op="equ" val="1">
                  <dgm:alg type="conn">
                    <dgm:param type="begPts" val="auto"/>
                    <dgm:param type="endPts" val="auto"/>
                    <dgm:param type="srcNode" val="firstNode"/>
                    <dgm:param type="dstNode" val="shape"/>
                  </dgm:alg>
                </dgm:if>
                <dgm:if name="Name13" axis="self" ptType="sibTrans" func="revPos" op="equ" val="1">
                  <dgm:alg type="conn">
                    <dgm:param type="begPts" val="auto"/>
                    <dgm:param type="endPts" val="auto"/>
                    <dgm:param type="srcNode" val="shape"/>
                    <dgm:param type="dstNode" val="lastNode"/>
                  </dgm:alg>
                </dgm:if>
                <dgm:else name="Name14">
                  <dgm:alg type="conn">
                    <dgm:param type="begPts" val="auto"/>
                    <dgm:param type="endPts" val="auto"/>
                    <dgm:param type="srcNode" val="shape"/>
                    <dgm:param type="dstNode" val="shape"/>
                  </dgm:alg>
                </dgm:else>
              </dgm:choose>
            </dgm:if>
            <dgm:else name="Name15">
              <dgm:choose name="Name16">
                <dgm:if name="Name17" axis="self" ptType="sibTrans" func="pos" op="equ" val="1">
                  <dgm:alg type="conn">
                    <dgm:param type="begPts" val="auto"/>
                    <dgm:param type="endPts" val="auto"/>
                    <dgm:param type="srcNode" val="firstNode"/>
                    <dgm:param type="dstNode" val="shape"/>
                  </dgm:alg>
                </dgm:if>
                <dgm:if name="Name18" axis="self" ptType="sibTrans" func="revPos" op="equ" val="1">
                  <dgm:alg type="conn">
                    <dgm:param type="begPts" val="auto"/>
                    <dgm:param type="endPts" val="auto"/>
                    <dgm:param type="srcNode" val="shape"/>
                    <dgm:param type="dstNode" val="lastNode"/>
                  </dgm:alg>
                </dgm:if>
                <dgm:else name="Name19">
                  <dgm:alg type="conn">
                    <dgm:param type="begPts" val="auto"/>
                    <dgm:param type="endPts" val="auto"/>
                    <dgm:param type="srcNode" val="shape"/>
                    <dgm:param type="dstNode" val="shape"/>
                  </dgm:alg>
                </dgm:else>
              </dgm:choose>
            </dgm:else>
          </dgm:choose>
          <dgm:shape xmlns:r="http://schemas.openxmlformats.org/officeDocument/2006/relationships" rot="90" type="triangle" r:blip="">
            <dgm:adjLst/>
          </dgm:shape>
          <dgm:presOf axis="self"/>
          <dgm:constrLst>
            <dgm:constr type="w" refType="h"/>
            <dgm:constr type="connDist"/>
            <dgm:constr type="begPad" refType="connDist" fact="0.25"/>
            <dgm:constr type="endPad" refType="connDist" fact="0.22"/>
          </dgm:constrLst>
          <dgm:ruleLst/>
        </dgm:layoutNode>
      </dgm:forEach>
    </dgm:forEach>
  </dgm:layoutNode>
</dgm:layoutDef>
</file>

<file path=ppt/diagrams/layout4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5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5.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7.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5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9.xml><?xml version="1.0" encoding="utf-8"?>
<dgm:layoutDef xmlns:dgm="http://schemas.openxmlformats.org/drawingml/2006/diagram" xmlns:a="http://schemas.openxmlformats.org/drawingml/2006/main" uniqueId="urn:microsoft.com/office/officeart/2005/8/layout/architecture">
  <dgm:title val="Architecture Layout"/>
  <dgm:desc val="Use to show hierarchical relationships that build from the bottom up. This layout works well for showing architectural components or objects that build on other objects."/>
  <dgm:catLst>
    <dgm:cat type="hierarchy" pri="4500"/>
    <dgm:cat type="list" pri="24500"/>
    <dgm:cat type="relationship" pri="10500"/>
    <dgm:cat type="officeonline" pri="7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b"/>
        </dgm:alg>
      </dgm:if>
      <dgm:else name="Name3">
        <dgm:alg type="lin">
          <dgm:param type="linDir" val="fromR"/>
          <dgm:param type="nodeVertAlign" val="b"/>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B"/>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b"/>
              </dgm:alg>
            </dgm:if>
            <dgm:else name="Name1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B"/>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b"/>
                    </dgm:alg>
                  </dgm:if>
                  <dgm:else name="Name17">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B"/>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b"/>
                          </dgm:alg>
                        </dgm:if>
                        <dgm:else name="Name24">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B"/>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b"/>
                                </dgm:alg>
                              </dgm:if>
                              <dgm:else name="Name3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2.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6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9.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0.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7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7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7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8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2.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83.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8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7.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88.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8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0.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9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4.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6.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9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9.xml><?xml version="1.0" encoding="utf-8"?>
<dgm:layoutDef xmlns:dgm="http://schemas.openxmlformats.org/drawingml/2006/diagram" xmlns:a="http://schemas.openxmlformats.org/drawingml/2006/main" uniqueId="urn:microsoft.com/office/officeart/2005/8/layout/arrow6">
  <dgm:title val=""/>
  <dgm:desc val=""/>
  <dgm:catLst>
    <dgm:cat type="relationship" pri="4000"/>
    <dgm:cat type="process" pri="29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ctr"/>
      <dgm:param type="vertAlign" val="mid"/>
      <dgm:param type="ar" val="2.5"/>
    </dgm:alg>
    <dgm:shape xmlns:r="http://schemas.openxmlformats.org/officeDocument/2006/relationships" r:blip="">
      <dgm:adjLst/>
    </dgm:shape>
    <dgm:presOf/>
    <dgm:constrLst>
      <dgm:constr type="primFontSz" for="des" ptType="node" op="equ"/>
      <dgm:constr type="w" for="ch" forName="ribbon" refType="h" refFor="ch" refForName="ribbon" fact="2.5"/>
      <dgm:constr type="h" for="ch" forName="leftArrowText" refType="h" fact="0.49"/>
      <dgm:constr type="ctrY" for="ch" forName="leftArrowText" refType="ctrY" refFor="ch" refForName="ribbon"/>
      <dgm:constr type="ctrYOff" for="ch" forName="leftArrowText" refType="h" refFor="ch" refForName="ribbon" fact="-0.08"/>
      <dgm:constr type="l" for="ch" forName="leftArrowText" refType="w" refFor="ch" refForName="ribbon" fact="0.12"/>
      <dgm:constr type="r" for="ch" forName="leftArrowText" refType="w" refFor="ch" refForName="ribbon" fact="0.45"/>
      <dgm:constr type="h" for="ch" forName="rightArrowText" refType="h" fact="0.49"/>
      <dgm:constr type="ctrY" for="ch" forName="rightArrowText" refType="ctrY" refFor="ch" refForName="ribbon"/>
      <dgm:constr type="ctrYOff" for="ch" forName="rightArrowText" refType="h" refFor="ch" refForName="ribbon" fact="0.08"/>
      <dgm:constr type="l" for="ch" forName="rightArrowText" refType="w" refFor="ch" refForName="ribbon" fact="0.5"/>
      <dgm:constr type="r" for="ch" forName="rightArrowText" refType="w" refFor="ch" refForName="ribbon" fact="0.89"/>
    </dgm:constrLst>
    <dgm:ruleLst/>
    <dgm:choose name="Name0">
      <dgm:if name="Name1" axis="ch" ptType="node" func="cnt" op="gte" val="1">
        <dgm:layoutNode name="ribbon" styleLbl="node1">
          <dgm:alg type="sp"/>
          <dgm:shape xmlns:r="http://schemas.openxmlformats.org/officeDocument/2006/relationships" type="leftRightRibbon" r:blip="">
            <dgm:adjLst/>
          </dgm:shape>
          <dgm:presOf/>
          <dgm:constrLst/>
          <dgm:ruleLst/>
        </dgm:layoutNode>
        <dgm:layoutNode name="leftArrowText" styleLbl="node1">
          <dgm:varLst>
            <dgm:chMax val="0"/>
            <dgm:bulletEnabled val="1"/>
          </dgm:varLst>
          <dgm:alg type="tx">
            <dgm:param type="txAnchorVertCh" val="mid"/>
          </dgm:alg>
          <dgm:shape xmlns:r="http://schemas.openxmlformats.org/officeDocument/2006/relationships" type="rect" r:blip="" hideGeom="1">
            <dgm:adjLst/>
          </dgm:shape>
          <dgm:choose name="Name2">
            <dgm:if name="Name3" func="var" arg="dir" op="equ" val="norm">
              <dgm:presOf axis="ch desOrSelf" ptType="node node" st="1 1" cnt="1 0"/>
            </dgm:if>
            <dgm:else name="Name4">
              <dgm:presOf axis="ch desOrSelf" ptType="node node" st="2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layoutNode name="rightArrowText" styleLbl="node1">
          <dgm:varLst>
            <dgm:chMax val="0"/>
            <dgm:bulletEnabled val="1"/>
          </dgm:varLst>
          <dgm:alg type="tx">
            <dgm:param type="txAnchorVertCh" val="mid"/>
          </dgm:alg>
          <dgm:shape xmlns:r="http://schemas.openxmlformats.org/officeDocument/2006/relationships" type="rect" r:blip="" hideGeom="1">
            <dgm:adjLst/>
          </dgm:shape>
          <dgm:choose name="Name5">
            <dgm:if name="Name6" func="var" arg="dir" op="equ" val="norm">
              <dgm:presOf axis="ch desOrSelf" ptType="node node" st="2 1" cnt="1 0"/>
            </dgm:if>
            <dgm:else name="Name7">
              <dgm:presOf axis="ch desOrSelf" ptType="node node" st="1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if>
      <dgm:else name="Name8"/>
    </dgm:choose>
  </dgm:layoutNode>
</dgm:layoutDef>
</file>

<file path=ppt/diagrams/quickStyle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0.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0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7.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8.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1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1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1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2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2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2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2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3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3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4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4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5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5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54.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6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2.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0.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50B95A-5D6A-4E4F-AB57-4F69AAE928EC}" type="datetimeFigureOut">
              <a:rPr lang="en-US" smtClean="0"/>
              <a:t>5/17/2018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A89991B-B176-47F2-83E0-926A22693478}" type="slidenum">
              <a:rPr lang="en-US" smtClean="0"/>
              <a:t>‹#›</a:t>
            </a:fld>
            <a:endParaRPr lang="en-US"/>
          </a:p>
        </p:txBody>
      </p:sp>
    </p:spTree>
    <p:extLst>
      <p:ext uri="{BB962C8B-B14F-4D97-AF65-F5344CB8AC3E}">
        <p14:creationId xmlns:p14="http://schemas.microsoft.com/office/powerpoint/2010/main" val="23170510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E6CAE73-D757-4382-BAD6-46BDC4D09212}" type="slidenum">
              <a:rPr lang="en-US" smtClean="0"/>
              <a:t>6</a:t>
            </a:fld>
            <a:endParaRPr lang="en-US" dirty="0"/>
          </a:p>
        </p:txBody>
      </p:sp>
    </p:spTree>
    <p:extLst>
      <p:ext uri="{BB962C8B-B14F-4D97-AF65-F5344CB8AC3E}">
        <p14:creationId xmlns:p14="http://schemas.microsoft.com/office/powerpoint/2010/main" val="13808244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IPS-provides free email notifications</a:t>
            </a:r>
            <a:r>
              <a:rPr lang="en-US" baseline="0" dirty="0"/>
              <a:t> of bidding opportunities to registered Vendors.  This is where all solicitations from state agencies, community colleges, universities, public schools and some local governments will be found.</a:t>
            </a:r>
          </a:p>
          <a:p>
            <a:r>
              <a:rPr lang="en-US" baseline="0" dirty="0"/>
              <a:t>You must be registered in IPS to have an account in Interscope.</a:t>
            </a:r>
            <a:endParaRPr lang="en-US" dirty="0"/>
          </a:p>
          <a:p>
            <a:endParaRPr lang="en-US" dirty="0"/>
          </a:p>
        </p:txBody>
      </p:sp>
      <p:sp>
        <p:nvSpPr>
          <p:cNvPr id="4" name="Slide Number Placeholder 3"/>
          <p:cNvSpPr>
            <a:spLocks noGrp="1"/>
          </p:cNvSpPr>
          <p:nvPr>
            <p:ph type="sldNum" sz="quarter" idx="10"/>
          </p:nvPr>
        </p:nvSpPr>
        <p:spPr/>
        <p:txBody>
          <a:bodyPr/>
          <a:lstStyle/>
          <a:p>
            <a:fld id="{BE6CAE73-D757-4382-BAD6-46BDC4D09212}" type="slidenum">
              <a:rPr lang="en-US" smtClean="0"/>
              <a:t>7</a:t>
            </a:fld>
            <a:endParaRPr lang="en-US" dirty="0"/>
          </a:p>
        </p:txBody>
      </p:sp>
    </p:spTree>
    <p:extLst>
      <p:ext uri="{BB962C8B-B14F-4D97-AF65-F5344CB8AC3E}">
        <p14:creationId xmlns:p14="http://schemas.microsoft.com/office/powerpoint/2010/main" val="29638574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Local</a:t>
            </a:r>
            <a:r>
              <a:rPr lang="en-US" baseline="0" dirty="0"/>
              <a:t> governments can participate</a:t>
            </a:r>
            <a:endParaRPr lang="en-US" dirty="0"/>
          </a:p>
        </p:txBody>
      </p:sp>
      <p:sp>
        <p:nvSpPr>
          <p:cNvPr id="4" name="Slide Number Placeholder 3"/>
          <p:cNvSpPr>
            <a:spLocks noGrp="1"/>
          </p:cNvSpPr>
          <p:nvPr>
            <p:ph type="sldNum" sz="quarter" idx="10"/>
          </p:nvPr>
        </p:nvSpPr>
        <p:spPr/>
        <p:txBody>
          <a:bodyPr/>
          <a:lstStyle/>
          <a:p>
            <a:fld id="{BE6CAE73-D757-4382-BAD6-46BDC4D09212}" type="slidenum">
              <a:rPr lang="en-US" smtClean="0"/>
              <a:t>8</a:t>
            </a:fld>
            <a:endParaRPr lang="en-US" dirty="0"/>
          </a:p>
        </p:txBody>
      </p:sp>
    </p:spTree>
    <p:extLst>
      <p:ext uri="{BB962C8B-B14F-4D97-AF65-F5344CB8AC3E}">
        <p14:creationId xmlns:p14="http://schemas.microsoft.com/office/powerpoint/2010/main" val="8864138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E6CAE73-D757-4382-BAD6-46BDC4D09212}" type="slidenum">
              <a:rPr lang="en-US" smtClean="0"/>
              <a:t>9</a:t>
            </a:fld>
            <a:endParaRPr lang="en-US"/>
          </a:p>
        </p:txBody>
      </p:sp>
    </p:spTree>
    <p:extLst>
      <p:ext uri="{BB962C8B-B14F-4D97-AF65-F5344CB8AC3E}">
        <p14:creationId xmlns:p14="http://schemas.microsoft.com/office/powerpoint/2010/main" val="10549405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IPS-provides free email notifications</a:t>
            </a:r>
            <a:r>
              <a:rPr lang="en-US" baseline="0" dirty="0"/>
              <a:t> of bidding opportunities to registered Vendors.  This is where all solicitations from state agencies, community colleges, universities, public schools and some local governments will be found.</a:t>
            </a:r>
          </a:p>
          <a:p>
            <a:r>
              <a:rPr lang="en-US" baseline="0" dirty="0"/>
              <a:t>You must be registered in IPS to have an account in Interscope.</a:t>
            </a:r>
            <a:endParaRPr lang="en-US" dirty="0"/>
          </a:p>
          <a:p>
            <a:endParaRPr lang="en-US" dirty="0"/>
          </a:p>
        </p:txBody>
      </p:sp>
      <p:sp>
        <p:nvSpPr>
          <p:cNvPr id="4" name="Slide Number Placeholder 3"/>
          <p:cNvSpPr>
            <a:spLocks noGrp="1"/>
          </p:cNvSpPr>
          <p:nvPr>
            <p:ph type="sldNum" sz="quarter" idx="10"/>
          </p:nvPr>
        </p:nvSpPr>
        <p:spPr/>
        <p:txBody>
          <a:bodyPr/>
          <a:lstStyle/>
          <a:p>
            <a:fld id="{BE6CAE73-D757-4382-BAD6-46BDC4D09212}" type="slidenum">
              <a:rPr lang="en-US" smtClean="0"/>
              <a:t>10</a:t>
            </a:fld>
            <a:endParaRPr lang="en-US"/>
          </a:p>
        </p:txBody>
      </p:sp>
    </p:spTree>
    <p:extLst>
      <p:ext uri="{BB962C8B-B14F-4D97-AF65-F5344CB8AC3E}">
        <p14:creationId xmlns:p14="http://schemas.microsoft.com/office/powerpoint/2010/main" val="7683584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BCC7D24-0DC9-4E9C-89C0-35D79A09D337}" type="slidenum">
              <a:rPr lang="en-US" smtClean="0"/>
              <a:t>68</a:t>
            </a:fld>
            <a:endParaRPr lang="en-US" dirty="0"/>
          </a:p>
        </p:txBody>
      </p:sp>
    </p:spTree>
    <p:extLst>
      <p:ext uri="{BB962C8B-B14F-4D97-AF65-F5344CB8AC3E}">
        <p14:creationId xmlns:p14="http://schemas.microsoft.com/office/powerpoint/2010/main" val="27645054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751012" y="609601"/>
            <a:ext cx="8676222" cy="3200400"/>
          </a:xfrm>
        </p:spPr>
        <p:txBody>
          <a:bodyPr anchor="b">
            <a:normAutofit/>
          </a:bodyPr>
          <a:lstStyle>
            <a:lvl1pPr algn="ctr">
              <a:defRPr sz="4800">
                <a:effectLst>
                  <a:glow rad="38100">
                    <a:schemeClr val="bg1">
                      <a:lumMod val="65000"/>
                      <a:lumOff val="35000"/>
                      <a:alpha val="50000"/>
                    </a:schemeClr>
                  </a:glow>
                  <a:outerShdw blurRad="28575" dist="31750" dir="13200000" algn="tl" rotWithShape="0">
                    <a:srgbClr val="000000">
                      <a:alpha val="25000"/>
                    </a:srgbClr>
                  </a:outerShdw>
                </a:effectLst>
              </a:defRPr>
            </a:lvl1pPr>
          </a:lstStyle>
          <a:p>
            <a:r>
              <a:rPr lang="en-US"/>
              <a:t>Click to edit Master title style</a:t>
            </a:r>
            <a:endParaRPr lang="en-US" dirty="0"/>
          </a:p>
        </p:txBody>
      </p:sp>
      <p:sp>
        <p:nvSpPr>
          <p:cNvPr id="3" name="Subtitle 2"/>
          <p:cNvSpPr>
            <a:spLocks noGrp="1"/>
          </p:cNvSpPr>
          <p:nvPr>
            <p:ph type="subTitle" idx="1"/>
          </p:nvPr>
        </p:nvSpPr>
        <p:spPr>
          <a:xfrm>
            <a:off x="1751012" y="3886200"/>
            <a:ext cx="8676222" cy="1905000"/>
          </a:xfrm>
        </p:spPr>
        <p:txBody>
          <a:bodyPr anchor="t">
            <a:normAutofit/>
          </a:bodyPr>
          <a:lstStyle>
            <a:lvl1pPr marL="0" indent="0" algn="ctr">
              <a:buNone/>
              <a:defRPr sz="21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F6E0E8E6-B6EB-498A-BC29-48D81AAAA5B6}"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31689750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3" y="4732865"/>
            <a:ext cx="9906000"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1979612" y="932112"/>
            <a:ext cx="8225944" cy="3164976"/>
          </a:xfrm>
          <a:prstGeom prst="roundRect">
            <a:avLst>
              <a:gd name="adj" fmla="val 43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1141413" y="5299603"/>
            <a:ext cx="9906000" cy="493712"/>
          </a:xfrm>
        </p:spPr>
        <p:txBody>
          <a:bodyPr>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4F4A8B59-FD8C-464E-A2E0-D2DB42977C43}" type="datetimeFigureOut">
              <a:rPr lang="en-US" smtClean="0"/>
              <a:t>5/17/2018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9128845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2" y="609601"/>
            <a:ext cx="9905999" cy="3124199"/>
          </a:xfrm>
        </p:spPr>
        <p:txBody>
          <a:bodyPr anchor="ctr">
            <a:normAutofit/>
          </a:bodyPr>
          <a:lstStyle>
            <a:lvl1pPr algn="l">
              <a:defRPr sz="3200" b="0" cap="all"/>
            </a:lvl1pPr>
          </a:lstStyle>
          <a:p>
            <a:r>
              <a:rPr lang="en-US"/>
              <a:t>Click to edit Master title style</a:t>
            </a:r>
            <a:endParaRPr lang="en-US" dirty="0"/>
          </a:p>
        </p:txBody>
      </p:sp>
      <p:sp>
        <p:nvSpPr>
          <p:cNvPr id="3" name="Text Placeholder 2"/>
          <p:cNvSpPr>
            <a:spLocks noGrp="1"/>
          </p:cNvSpPr>
          <p:nvPr>
            <p:ph type="body" idx="1"/>
          </p:nvPr>
        </p:nvSpPr>
        <p:spPr>
          <a:xfrm>
            <a:off x="1141411" y="4343400"/>
            <a:ext cx="9906000" cy="1447800"/>
          </a:xfrm>
        </p:spPr>
        <p:txBody>
          <a:bodyPr anchor="ctr">
            <a:normAutofit/>
          </a:bodyPr>
          <a:lstStyle>
            <a:lvl1pPr marL="0" indent="0" algn="l">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12D0685-9E9F-46AF-8733-3458A4A5B67E}"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42813789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14" name="TextBox 13"/>
          <p:cNvSpPr txBox="1"/>
          <p:nvPr/>
        </p:nvSpPr>
        <p:spPr>
          <a:xfrm>
            <a:off x="836612" y="786824"/>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accent1"/>
                </a:solidFill>
              </a:rPr>
              <a:t>“</a:t>
            </a:r>
          </a:p>
        </p:txBody>
      </p:sp>
      <p:sp>
        <p:nvSpPr>
          <p:cNvPr id="15" name="TextBox 14"/>
          <p:cNvSpPr txBox="1"/>
          <p:nvPr/>
        </p:nvSpPr>
        <p:spPr>
          <a:xfrm>
            <a:off x="10437812" y="2743200"/>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accent1"/>
                </a:solidFill>
              </a:rPr>
              <a:t>”</a:t>
            </a:r>
          </a:p>
        </p:txBody>
      </p:sp>
      <p:sp>
        <p:nvSpPr>
          <p:cNvPr id="2" name="Title 1"/>
          <p:cNvSpPr>
            <a:spLocks noGrp="1"/>
          </p:cNvSpPr>
          <p:nvPr>
            <p:ph type="title"/>
          </p:nvPr>
        </p:nvSpPr>
        <p:spPr>
          <a:xfrm>
            <a:off x="1446213" y="609601"/>
            <a:ext cx="9296398" cy="2743199"/>
          </a:xfrm>
        </p:spPr>
        <p:txBody>
          <a:bodyPr anchor="ctr">
            <a:normAutofit/>
          </a:bodyPr>
          <a:lstStyle>
            <a:lvl1pPr algn="l">
              <a:defRPr sz="3200" b="0" cap="all">
                <a:solidFill>
                  <a:schemeClr val="tx1"/>
                </a:solidFill>
              </a:defRPr>
            </a:lvl1pPr>
          </a:lstStyle>
          <a:p>
            <a:r>
              <a:rPr lang="en-US"/>
              <a:t>Click to edit Master title style</a:t>
            </a:r>
            <a:endParaRPr lang="en-US" dirty="0"/>
          </a:p>
        </p:txBody>
      </p:sp>
      <p:sp>
        <p:nvSpPr>
          <p:cNvPr id="10" name="Text Placeholder 9"/>
          <p:cNvSpPr>
            <a:spLocks noGrp="1"/>
          </p:cNvSpPr>
          <p:nvPr>
            <p:ph type="body" sz="quarter" idx="13"/>
          </p:nvPr>
        </p:nvSpPr>
        <p:spPr>
          <a:xfrm>
            <a:off x="1674812" y="3352800"/>
            <a:ext cx="8839202" cy="381000"/>
          </a:xfrm>
        </p:spPr>
        <p:txBody>
          <a:bodyPr anchor="ctr"/>
          <a:lstStyle>
            <a:lvl1pPr marL="0" indent="0">
              <a:buFontTx/>
              <a:buNone/>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1141411" y="4343400"/>
            <a:ext cx="9906000" cy="1447800"/>
          </a:xfrm>
        </p:spPr>
        <p:txBody>
          <a:bodyPr anchor="ctr">
            <a:normAutofit/>
          </a:bodyPr>
          <a:lstStyle>
            <a:lvl1pPr marL="0" indent="0" algn="l">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19578A0-4252-4A4F-8A4C-4F80F1AD91FF}"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31710554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141412" y="3308581"/>
            <a:ext cx="9906000" cy="1468800"/>
          </a:xfrm>
        </p:spPr>
        <p:txBody>
          <a:bodyPr anchor="b">
            <a:normAutofit/>
          </a:bodyPr>
          <a:lstStyle>
            <a:lvl1pPr algn="l">
              <a:defRPr sz="3200" b="0" cap="all"/>
            </a:lvl1pPr>
          </a:lstStyle>
          <a:p>
            <a:r>
              <a:rPr lang="en-US"/>
              <a:t>Click to edit Master title style</a:t>
            </a:r>
            <a:endParaRPr lang="en-US" dirty="0"/>
          </a:p>
        </p:txBody>
      </p:sp>
      <p:sp>
        <p:nvSpPr>
          <p:cNvPr id="3" name="Text Placeholder 2"/>
          <p:cNvSpPr>
            <a:spLocks noGrp="1"/>
          </p:cNvSpPr>
          <p:nvPr>
            <p:ph type="body" idx="1"/>
          </p:nvPr>
        </p:nvSpPr>
        <p:spPr>
          <a:xfrm>
            <a:off x="1141410" y="4777381"/>
            <a:ext cx="9906001" cy="860400"/>
          </a:xfrm>
        </p:spPr>
        <p:txBody>
          <a:bodyPr anchor="t">
            <a:normAutofit/>
          </a:bodyPr>
          <a:lstStyle>
            <a:lvl1pPr marL="0" indent="0" algn="l">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DCDF071-3364-4AF2-8784-696D9E530376}"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6103024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4" name="TextBox 13"/>
          <p:cNvSpPr txBox="1"/>
          <p:nvPr/>
        </p:nvSpPr>
        <p:spPr>
          <a:xfrm>
            <a:off x="836612" y="786824"/>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accent1"/>
                </a:solidFill>
              </a:rPr>
              <a:t>“</a:t>
            </a:r>
          </a:p>
        </p:txBody>
      </p:sp>
      <p:sp>
        <p:nvSpPr>
          <p:cNvPr id="15" name="TextBox 14"/>
          <p:cNvSpPr txBox="1"/>
          <p:nvPr/>
        </p:nvSpPr>
        <p:spPr>
          <a:xfrm>
            <a:off x="10437812" y="2743200"/>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accent1"/>
                </a:solidFill>
              </a:rPr>
              <a:t>”</a:t>
            </a:r>
          </a:p>
        </p:txBody>
      </p:sp>
      <p:sp>
        <p:nvSpPr>
          <p:cNvPr id="2" name="Title 1"/>
          <p:cNvSpPr>
            <a:spLocks noGrp="1"/>
          </p:cNvSpPr>
          <p:nvPr>
            <p:ph type="title"/>
          </p:nvPr>
        </p:nvSpPr>
        <p:spPr>
          <a:xfrm>
            <a:off x="1446213" y="609601"/>
            <a:ext cx="9296398" cy="2743199"/>
          </a:xfrm>
        </p:spPr>
        <p:txBody>
          <a:bodyPr anchor="ctr">
            <a:normAutofit/>
          </a:bodyPr>
          <a:lstStyle>
            <a:lvl1pPr algn="l">
              <a:defRPr sz="3200" b="0" cap="all">
                <a:solidFill>
                  <a:schemeClr val="tx1"/>
                </a:solidFill>
              </a:defRPr>
            </a:lvl1pPr>
          </a:lstStyle>
          <a:p>
            <a:r>
              <a:rPr lang="en-US"/>
              <a:t>Click to edit Master title style</a:t>
            </a:r>
            <a:endParaRPr lang="en-US" dirty="0"/>
          </a:p>
        </p:txBody>
      </p:sp>
      <p:sp>
        <p:nvSpPr>
          <p:cNvPr id="10" name="Text Placeholder 9"/>
          <p:cNvSpPr>
            <a:spLocks noGrp="1"/>
          </p:cNvSpPr>
          <p:nvPr>
            <p:ph type="body" sz="quarter" idx="13"/>
          </p:nvPr>
        </p:nvSpPr>
        <p:spPr>
          <a:xfrm>
            <a:off x="1141412" y="3886200"/>
            <a:ext cx="9906000" cy="889000"/>
          </a:xfrm>
        </p:spPr>
        <p:txBody>
          <a:bodyPr vert="horz" lIns="91440" tIns="45720" rIns="91440" bIns="45720" rtlCol="0" anchor="b">
            <a:normAutofit/>
          </a:bodyPr>
          <a:lstStyle>
            <a:lvl1pPr>
              <a:buNone/>
              <a:defRPr lang="en-US" sz="2400" b="0" cap="all" dirty="0">
                <a:ln w="3175" cmpd="sng">
                  <a:noFill/>
                </a:ln>
                <a:solidFill>
                  <a:schemeClr val="accent1"/>
                </a:solidFill>
                <a:effectLst>
                  <a:glow rad="38100">
                    <a:schemeClr val="bg1">
                      <a:lumMod val="65000"/>
                      <a:lumOff val="35000"/>
                      <a:alpha val="40000"/>
                    </a:schemeClr>
                  </a:glow>
                  <a:outerShdw blurRad="28575" dist="38100" dir="14040000" algn="tl" rotWithShape="0">
                    <a:srgbClr val="000000">
                      <a:alpha val="25000"/>
                    </a:srgbClr>
                  </a:outerShdw>
                </a:effectLst>
              </a:defRPr>
            </a:lvl1pPr>
          </a:lstStyle>
          <a:p>
            <a:pPr marL="0" lvl="0">
              <a:spcBef>
                <a:spcPct val="0"/>
              </a:spcBef>
              <a:buNone/>
            </a:pPr>
            <a:r>
              <a:rPr lang="en-US"/>
              <a:t>Edit Master text styles</a:t>
            </a:r>
          </a:p>
        </p:txBody>
      </p:sp>
      <p:sp>
        <p:nvSpPr>
          <p:cNvPr id="3" name="Text Placeholder 2"/>
          <p:cNvSpPr>
            <a:spLocks noGrp="1"/>
          </p:cNvSpPr>
          <p:nvPr>
            <p:ph type="body" idx="1"/>
          </p:nvPr>
        </p:nvSpPr>
        <p:spPr>
          <a:xfrm>
            <a:off x="1141411" y="4775200"/>
            <a:ext cx="9906000" cy="1016000"/>
          </a:xfr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61EAF71F-1A43-41B7-B605-0710A83174B7}"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1436634681"/>
      </p:ext>
    </p:extLst>
  </p:cSld>
  <p:clrMapOvr>
    <a:masterClrMapping/>
  </p:clrMapOvr>
  <p:hf sldNum="0"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1141412" y="609601"/>
            <a:ext cx="9905999" cy="2743199"/>
          </a:xfrm>
        </p:spPr>
        <p:txBody>
          <a:bodyPr vert="horz" lIns="91440" tIns="45720" rIns="91440" bIns="45720" rtlCol="0" anchor="ctr">
            <a:normAutofit/>
          </a:bodyPr>
          <a:lstStyle>
            <a:lvl1pPr>
              <a:defRPr lang="en-US" b="0" dirty="0"/>
            </a:lvl1pPr>
          </a:lstStyle>
          <a:p>
            <a:pPr marL="0" lvl="0"/>
            <a:r>
              <a:rPr lang="en-US"/>
              <a:t>Click to edit Master title style</a:t>
            </a:r>
            <a:endParaRPr lang="en-US" dirty="0"/>
          </a:p>
        </p:txBody>
      </p:sp>
      <p:sp>
        <p:nvSpPr>
          <p:cNvPr id="10" name="Text Placeholder 9"/>
          <p:cNvSpPr>
            <a:spLocks noGrp="1"/>
          </p:cNvSpPr>
          <p:nvPr>
            <p:ph type="body" sz="quarter" idx="13"/>
          </p:nvPr>
        </p:nvSpPr>
        <p:spPr>
          <a:xfrm>
            <a:off x="1141412" y="3505200"/>
            <a:ext cx="9906000" cy="838200"/>
          </a:xfrm>
        </p:spPr>
        <p:txBody>
          <a:bodyPr vert="horz" lIns="91440" tIns="45720" rIns="91440" bIns="45720" rtlCol="0" anchor="b">
            <a:normAutofit/>
          </a:bodyPr>
          <a:lstStyle>
            <a:lvl1pPr>
              <a:buNone/>
              <a:defRPr lang="en-US" sz="2800" b="0" cap="all" dirty="0">
                <a:ln w="3175" cmpd="sng">
                  <a:noFill/>
                </a:ln>
                <a:solidFill>
                  <a:schemeClr val="tx1"/>
                </a:solidFill>
                <a:effectLst>
                  <a:glow rad="38100">
                    <a:schemeClr val="bg1">
                      <a:lumMod val="65000"/>
                      <a:lumOff val="35000"/>
                      <a:alpha val="40000"/>
                    </a:schemeClr>
                  </a:glow>
                  <a:outerShdw blurRad="28575" dist="38100" dir="14040000" algn="tl" rotWithShape="0">
                    <a:srgbClr val="000000">
                      <a:alpha val="25000"/>
                    </a:srgbClr>
                  </a:outerShdw>
                </a:effectLst>
              </a:defRPr>
            </a:lvl1pPr>
          </a:lstStyle>
          <a:p>
            <a:pPr marL="0" lvl="0">
              <a:spcBef>
                <a:spcPct val="0"/>
              </a:spcBef>
              <a:buNone/>
            </a:pPr>
            <a:r>
              <a:rPr lang="en-US"/>
              <a:t>Edit Master text styles</a:t>
            </a:r>
          </a:p>
        </p:txBody>
      </p:sp>
      <p:sp>
        <p:nvSpPr>
          <p:cNvPr id="3" name="Text Placeholder 2"/>
          <p:cNvSpPr>
            <a:spLocks noGrp="1"/>
          </p:cNvSpPr>
          <p:nvPr>
            <p:ph type="body" idx="1"/>
          </p:nvPr>
        </p:nvSpPr>
        <p:spPr>
          <a:xfrm>
            <a:off x="1141411" y="4343400"/>
            <a:ext cx="9906000" cy="1447800"/>
          </a:xfr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61EAF71F-1A43-41B7-B605-0710A83174B7}"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992167259"/>
      </p:ext>
    </p:extLst>
  </p:cSld>
  <p:clrMapOvr>
    <a:masterClrMapping/>
  </p:clrMapOvr>
  <p:hf sldNum="0" hdr="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7" name="Title 1"/>
          <p:cNvSpPr>
            <a:spLocks noGrp="1"/>
          </p:cNvSpPr>
          <p:nvPr>
            <p:ph type="title"/>
          </p:nvPr>
        </p:nvSpPr>
        <p:spPr>
          <a:xfrm>
            <a:off x="1141413" y="609600"/>
            <a:ext cx="9905998" cy="1905000"/>
          </a:xfr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B1B64FF-53E9-4519-AFEB-B5EAE0A6C098}"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5329746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6898" y="609599"/>
            <a:ext cx="2210514" cy="5181601"/>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141412" y="609600"/>
            <a:ext cx="7543800" cy="5181600"/>
          </a:xfrm>
        </p:spPr>
        <p:txBody>
          <a:bodyPr vert="eaVert" ancho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3D0605F-0999-49B8-97E8-A9F5FE66FD89}"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8507939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D041493-8214-4CD3-9E66-4A7CE0239274}"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18159540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751013" y="3308581"/>
            <a:ext cx="8686800" cy="1468800"/>
          </a:xfrm>
        </p:spPr>
        <p:txBody>
          <a:bodyPr anchor="b"/>
          <a:lstStyle>
            <a:lvl1pPr algn="r">
              <a:defRPr sz="4000" b="0" cap="all"/>
            </a:lvl1pPr>
          </a:lstStyle>
          <a:p>
            <a:r>
              <a:rPr lang="en-US"/>
              <a:t>Click to edit Master title style</a:t>
            </a:r>
            <a:endParaRPr lang="en-US" dirty="0"/>
          </a:p>
        </p:txBody>
      </p:sp>
      <p:sp>
        <p:nvSpPr>
          <p:cNvPr id="3" name="Text Placeholder 2"/>
          <p:cNvSpPr>
            <a:spLocks noGrp="1"/>
          </p:cNvSpPr>
          <p:nvPr>
            <p:ph type="body" idx="1"/>
          </p:nvPr>
        </p:nvSpPr>
        <p:spPr>
          <a:xfrm>
            <a:off x="1751011" y="4777381"/>
            <a:ext cx="8686801" cy="860400"/>
          </a:xfr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CD45397E-FD2D-4D0A-B33C-2E5AEFAED143}" type="datetimeFigureOut">
              <a:rPr lang="en-US" smtClean="0"/>
              <a:t>5/17/2018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176921087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141412" y="2666999"/>
            <a:ext cx="4876800" cy="3124201"/>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0612" y="2667000"/>
            <a:ext cx="4876800" cy="3124200"/>
          </a:xfr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E15092E-80DC-4992-A0D4-E74F7FC3042B}" type="datetimeFigureOut">
              <a:rPr lang="en-US" smtClean="0"/>
              <a:t>5/17/2018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13476319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1429280" y="2658533"/>
            <a:ext cx="4588931" cy="576262"/>
          </a:xfrm>
        </p:spPr>
        <p:txBody>
          <a:bodyPr anchor="b">
            <a:noAutofit/>
          </a:bodyPr>
          <a:lstStyle>
            <a:lvl1pPr marL="0" indent="0">
              <a:buNone/>
              <a:defRPr sz="28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1141412" y="3243262"/>
            <a:ext cx="4876800" cy="2547937"/>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443133" y="2667000"/>
            <a:ext cx="4604280" cy="576262"/>
          </a:xfrm>
        </p:spPr>
        <p:txBody>
          <a:bodyPr anchor="b">
            <a:noAutofit/>
          </a:bodyPr>
          <a:lstStyle>
            <a:lvl1pPr marL="0" indent="0">
              <a:buNone/>
              <a:defRPr sz="28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0612" y="3243262"/>
            <a:ext cx="4876801" cy="2547937"/>
          </a:xfr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569A4C6-EA06-4AF0-A839-1839C57399A0}" type="datetimeFigureOut">
              <a:rPr lang="en-US" smtClean="0"/>
              <a:t>5/17/2018</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8597966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bg>
      <p:bgRef idx="1003">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BF0C016-2580-485A-AC4B-4452BC379743}" type="datetimeFigureOut">
              <a:rPr lang="en-US" smtClean="0"/>
              <a:t>5/17/2018</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672137586"/>
      </p:ext>
    </p:extLst>
  </p:cSld>
  <p:clrMapOvr>
    <a:overrideClrMapping bg1="dk1" tx1="lt1" bg2="dk2" tx2="lt2" accent1="accent1" accent2="accent2" accent3="accent3" accent4="accent4" accent5="accent5" accent6="accent6" hlink="hlink" folHlink="folHlink"/>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F0C8E6-7044-439E-9AE7-82A0C81AB0F0}" type="datetimeFigureOut">
              <a:rPr lang="en-US" smtClean="0"/>
              <a:t>5/17/2018</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2639168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1" y="1600200"/>
            <a:ext cx="3549121" cy="1371600"/>
          </a:xfrm>
        </p:spPr>
        <p:txBody>
          <a:bodyPr anchor="b">
            <a:normAutofit/>
          </a:bodyPr>
          <a:lstStyle>
            <a:lvl1pPr algn="l">
              <a:defRPr sz="2400" b="0"/>
            </a:lvl1pPr>
          </a:lstStyle>
          <a:p>
            <a:r>
              <a:rPr lang="en-US"/>
              <a:t>Click to edit Master title style</a:t>
            </a:r>
            <a:endParaRPr lang="en-US" dirty="0"/>
          </a:p>
        </p:txBody>
      </p:sp>
      <p:sp>
        <p:nvSpPr>
          <p:cNvPr id="3" name="Content Placeholder 2"/>
          <p:cNvSpPr>
            <a:spLocks noGrp="1"/>
          </p:cNvSpPr>
          <p:nvPr>
            <p:ph idx="1"/>
          </p:nvPr>
        </p:nvSpPr>
        <p:spPr>
          <a:xfrm>
            <a:off x="5103812" y="609601"/>
            <a:ext cx="5943601" cy="5181600"/>
          </a:xfrm>
        </p:spPr>
        <p:txBody>
          <a:bodyPr anchor="ctr">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141411" y="2971800"/>
            <a:ext cx="3549121" cy="182880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2E95F70E-5DFF-42EC-93B3-07D70D7ED1BD}" type="datetimeFigureOut">
              <a:rPr lang="en-US" smtClean="0"/>
              <a:t>5/17/2018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39155491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1" y="1600200"/>
            <a:ext cx="5334001" cy="1371600"/>
          </a:xfrm>
        </p:spPr>
        <p:txBody>
          <a:bodyPr anchor="b">
            <a:normAutofit/>
          </a:bodyPr>
          <a:lstStyle>
            <a:lvl1pPr algn="l">
              <a:defRPr sz="2800" b="0"/>
            </a:lvl1pPr>
          </a:lstStyle>
          <a:p>
            <a:r>
              <a:rPr lang="en-US"/>
              <a:t>Click to edit Master title style</a:t>
            </a:r>
            <a:endParaRPr lang="en-US" dirty="0"/>
          </a:p>
        </p:txBody>
      </p:sp>
      <p:sp>
        <p:nvSpPr>
          <p:cNvPr id="14" name="Picture Placeholder 2"/>
          <p:cNvSpPr>
            <a:spLocks noGrp="1" noChangeAspect="1"/>
          </p:cNvSpPr>
          <p:nvPr>
            <p:ph type="pic" idx="1"/>
          </p:nvPr>
        </p:nvSpPr>
        <p:spPr>
          <a:xfrm>
            <a:off x="7433733" y="-18288"/>
            <a:ext cx="3276599" cy="6903720"/>
          </a:xfrm>
          <a:ln w="38100">
            <a:gradFill flip="none" rotWithShape="1">
              <a:gsLst>
                <a:gs pos="0">
                  <a:schemeClr val="bg2"/>
                </a:gs>
                <a:gs pos="100000">
                  <a:schemeClr val="bg2">
                    <a:lumMod val="75000"/>
                  </a:schemeClr>
                </a:gs>
              </a:gsLst>
              <a:lin ang="5400000" scaled="0"/>
              <a:tileRect/>
            </a:gradFill>
          </a:ln>
          <a:effectLst>
            <a:innerShdw blurRad="57150" dist="38100" dir="1080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1141411" y="2971800"/>
            <a:ext cx="5334001" cy="1828800"/>
          </a:xfrm>
        </p:spPr>
        <p:txBody>
          <a:bodyP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a:xfrm>
            <a:off x="6399212" y="5883275"/>
            <a:ext cx="914400" cy="365125"/>
          </a:xfrm>
        </p:spPr>
        <p:txBody>
          <a:bodyPr/>
          <a:lstStyle/>
          <a:p>
            <a:fld id="{064520B5-A0C9-4D15-A71B-70A075D52D64}" type="datetimeFigureOut">
              <a:rPr lang="en-US" smtClean="0"/>
              <a:t>5/17/2018</a:t>
            </a:fld>
            <a:endParaRPr lang="en-US" dirty="0"/>
          </a:p>
        </p:txBody>
      </p:sp>
      <p:sp>
        <p:nvSpPr>
          <p:cNvPr id="6" name="Footer Placeholder 5"/>
          <p:cNvSpPr>
            <a:spLocks noGrp="1"/>
          </p:cNvSpPr>
          <p:nvPr>
            <p:ph type="ftr" sz="quarter" idx="11"/>
          </p:nvPr>
        </p:nvSpPr>
        <p:spPr>
          <a:xfrm>
            <a:off x="1141412" y="5883275"/>
            <a:ext cx="5105400" cy="365125"/>
          </a:xfrm>
        </p:spPr>
        <p:txBody>
          <a:bodyPr/>
          <a:lstStyle/>
          <a:p>
            <a:endParaRPr lang="en-US" dirty="0"/>
          </a:p>
        </p:txBody>
      </p:sp>
      <p:sp>
        <p:nvSpPr>
          <p:cNvPr id="7" name="Slide Number Placeholder 6"/>
          <p:cNvSpPr>
            <a:spLocks noGrp="1"/>
          </p:cNvSpPr>
          <p:nvPr>
            <p:ph type="sldNum" sz="quarter" idx="12"/>
          </p:nvPr>
        </p:nvSpPr>
        <p:spPr>
          <a:xfrm>
            <a:off x="10742612" y="5883275"/>
            <a:ext cx="322567" cy="365125"/>
          </a:xfrm>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6176299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41413" y="609600"/>
            <a:ext cx="9905998" cy="19050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141413" y="2666999"/>
            <a:ext cx="9905998" cy="3124201"/>
          </a:xfrm>
          <a:prstGeom prst="rect">
            <a:avLst/>
          </a:prstGeom>
        </p:spPr>
        <p:txBody>
          <a:bodyPr vert="horz" lIns="91440" tIns="45720" rIns="91440" bIns="45720" rtlCol="0" anchor="ct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837612" y="5883275"/>
            <a:ext cx="1600200" cy="365125"/>
          </a:xfrm>
          <a:prstGeom prst="rect">
            <a:avLst/>
          </a:prstGeom>
        </p:spPr>
        <p:txBody>
          <a:bodyPr vert="horz" lIns="91440" tIns="45720" rIns="91440" bIns="45720" rtlCol="0" anchor="ctr"/>
          <a:lstStyle>
            <a:lvl1pPr algn="r">
              <a:defRPr sz="900" b="1" i="0">
                <a:solidFill>
                  <a:schemeClr val="tx1">
                    <a:lumMod val="75000"/>
                  </a:schemeClr>
                </a:solidFill>
                <a:effectLst>
                  <a:outerShdw blurRad="50800" dist="38100" dir="2700000" algn="tl" rotWithShape="0">
                    <a:srgbClr val="000000">
                      <a:alpha val="43000"/>
                    </a:srgbClr>
                  </a:outerShdw>
                </a:effectLst>
                <a:latin typeface="+mn-lt"/>
              </a:defRPr>
            </a:lvl1pPr>
          </a:lstStyle>
          <a:p>
            <a:fld id="{61EAF71F-1A43-41B7-B605-0710A83174B7}" type="datetimeFigureOut">
              <a:rPr lang="en-US" smtClean="0"/>
              <a:t>5/17/2018</a:t>
            </a:fld>
            <a:endParaRPr lang="en-US" dirty="0"/>
          </a:p>
        </p:txBody>
      </p:sp>
      <p:sp>
        <p:nvSpPr>
          <p:cNvPr id="5" name="Footer Placeholder 4"/>
          <p:cNvSpPr>
            <a:spLocks noGrp="1"/>
          </p:cNvSpPr>
          <p:nvPr>
            <p:ph type="ftr" sz="quarter" idx="3"/>
          </p:nvPr>
        </p:nvSpPr>
        <p:spPr>
          <a:xfrm>
            <a:off x="1141412" y="5883275"/>
            <a:ext cx="7543800" cy="365125"/>
          </a:xfrm>
          <a:prstGeom prst="rect">
            <a:avLst/>
          </a:prstGeom>
        </p:spPr>
        <p:txBody>
          <a:bodyPr vert="horz" lIns="91440" tIns="45720" rIns="91440" bIns="45720" rtlCol="0" anchor="ctr"/>
          <a:lstStyle>
            <a:lvl1pPr algn="l">
              <a:defRPr sz="900" b="1" i="0">
                <a:solidFill>
                  <a:schemeClr val="tx1">
                    <a:lumMod val="75000"/>
                  </a:schemeClr>
                </a:solidFill>
                <a:effectLst>
                  <a:outerShdw blurRad="50800" dist="38100" dir="2700000" algn="tl" rotWithShape="0">
                    <a:srgbClr val="000000">
                      <a:alpha val="43000"/>
                    </a:srgbClr>
                  </a:outerShdw>
                </a:effectLst>
                <a:latin typeface="+mn-lt"/>
              </a:defRPr>
            </a:lvl1pPr>
          </a:lstStyle>
          <a:p>
            <a:endParaRPr lang="en-US" dirty="0"/>
          </a:p>
        </p:txBody>
      </p:sp>
      <p:sp>
        <p:nvSpPr>
          <p:cNvPr id="6" name="Slide Number Placeholder 5"/>
          <p:cNvSpPr>
            <a:spLocks noGrp="1"/>
          </p:cNvSpPr>
          <p:nvPr>
            <p:ph type="sldNum" sz="quarter" idx="4"/>
          </p:nvPr>
        </p:nvSpPr>
        <p:spPr>
          <a:xfrm>
            <a:off x="10514012" y="5883275"/>
            <a:ext cx="551167" cy="365125"/>
          </a:xfrm>
          <a:prstGeom prst="rect">
            <a:avLst/>
          </a:prstGeom>
        </p:spPr>
        <p:txBody>
          <a:bodyPr vert="horz" lIns="91440" tIns="45720" rIns="91440" bIns="45720" rtlCol="0" anchor="ctr"/>
          <a:lstStyle>
            <a:lvl1pPr algn="r">
              <a:defRPr sz="900" b="1" i="0">
                <a:solidFill>
                  <a:schemeClr val="tx1">
                    <a:lumMod val="75000"/>
                  </a:schemeClr>
                </a:solidFill>
                <a:effectLst>
                  <a:outerShdw blurRad="50800" dist="38100" dir="2700000" algn="tl" rotWithShape="0">
                    <a:srgbClr val="000000">
                      <a:alpha val="43000"/>
                    </a:srgbClr>
                  </a:outerShdw>
                </a:effectLst>
                <a:latin typeface="+mn-lt"/>
              </a:defRPr>
            </a:lvl1p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4154853196"/>
      </p:ext>
    </p:extLst>
  </p:cSld>
  <p:clrMap bg1="dk1" tx1="lt1" bg2="dk2"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 id="2147483700" r:id="rId13"/>
    <p:sldLayoutId id="2147483701" r:id="rId14"/>
    <p:sldLayoutId id="2147483702" r:id="rId15"/>
    <p:sldLayoutId id="2147483703" r:id="rId16"/>
    <p:sldLayoutId id="2147483704" r:id="rId17"/>
  </p:sldLayoutIdLst>
  <p:hf sldNum="0" hdr="0" ftr="0" dt="0"/>
  <p:txStyles>
    <p:titleStyle>
      <a:lvl1pPr algn="l" defTabSz="457200" rtl="0" eaLnBrk="1" latinLnBrk="0" hangingPunct="1">
        <a:spcBef>
          <a:spcPct val="0"/>
        </a:spcBef>
        <a:buNone/>
        <a:defRPr sz="3200" kern="1200" cap="all">
          <a:ln w="3175" cmpd="sng">
            <a:noFill/>
          </a:ln>
          <a:solidFill>
            <a:schemeClr val="accent1"/>
          </a:solidFill>
          <a:effectLst>
            <a:glow rad="38100">
              <a:schemeClr val="bg1">
                <a:lumMod val="65000"/>
                <a:lumOff val="35000"/>
                <a:alpha val="40000"/>
              </a:schemeClr>
            </a:glow>
            <a:outerShdw blurRad="28575" dist="38100" dir="14040000" algn="tl" rotWithShape="0">
              <a:srgbClr val="000000">
                <a:alpha val="25000"/>
              </a:srgbClr>
            </a:outerShdw>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buClr>
        <a:buSzPct val="100000"/>
        <a:buFont typeface="Arial"/>
        <a:buChar char="•"/>
        <a:defRPr sz="2000" kern="1200" cap="small">
          <a:solidFill>
            <a:schemeClr val="tx1"/>
          </a:solidFill>
          <a:effectLst>
            <a:glow rad="38100">
              <a:schemeClr val="bg1">
                <a:lumMod val="50000"/>
                <a:lumOff val="50000"/>
                <a:alpha val="20000"/>
              </a:schemeClr>
            </a:glow>
            <a:outerShdw blurRad="44450" dist="12700" dir="13860000" algn="tl" rotWithShape="0">
              <a:srgbClr val="000000">
                <a:alpha val="20000"/>
              </a:srgbClr>
            </a:outerShdw>
          </a:effectLst>
          <a:latin typeface="+mn-lt"/>
          <a:ea typeface="+mn-ea"/>
          <a:cs typeface="+mn-cs"/>
        </a:defRPr>
      </a:lvl1pPr>
      <a:lvl2pPr marL="742950" indent="-285750" algn="l" defTabSz="457200" rtl="0" eaLnBrk="1" latinLnBrk="0" hangingPunct="1">
        <a:spcBef>
          <a:spcPct val="20000"/>
        </a:spcBef>
        <a:spcAft>
          <a:spcPts val="600"/>
        </a:spcAft>
        <a:buClr>
          <a:schemeClr val="accent1"/>
        </a:buClr>
        <a:buSzPct val="100000"/>
        <a:buFont typeface="Arial"/>
        <a:buChar char="•"/>
        <a:defRPr sz="1800" kern="1200" cap="small">
          <a:solidFill>
            <a:schemeClr val="tx1"/>
          </a:solidFill>
          <a:effectLst>
            <a:glow rad="38100">
              <a:schemeClr val="bg1">
                <a:lumMod val="50000"/>
                <a:lumOff val="50000"/>
                <a:alpha val="20000"/>
              </a:schemeClr>
            </a:glow>
            <a:outerShdw blurRad="44450" dist="12700" dir="13860000" algn="tl" rotWithShape="0">
              <a:srgbClr val="000000">
                <a:alpha val="20000"/>
              </a:srgbClr>
            </a:outerShdw>
          </a:effectLst>
          <a:latin typeface="+mn-lt"/>
          <a:ea typeface="+mn-ea"/>
          <a:cs typeface="+mn-cs"/>
        </a:defRPr>
      </a:lvl2pPr>
      <a:lvl3pPr marL="1200150" indent="-285750" algn="l" defTabSz="457200" rtl="0" eaLnBrk="1" latinLnBrk="0" hangingPunct="1">
        <a:spcBef>
          <a:spcPct val="20000"/>
        </a:spcBef>
        <a:spcAft>
          <a:spcPts val="600"/>
        </a:spcAft>
        <a:buClr>
          <a:schemeClr val="accent1"/>
        </a:buClr>
        <a:buSzPct val="100000"/>
        <a:buFont typeface="Arial"/>
        <a:buChar char="•"/>
        <a:defRPr sz="1600" kern="1200" cap="small">
          <a:solidFill>
            <a:schemeClr val="tx1"/>
          </a:solidFill>
          <a:effectLst>
            <a:glow rad="38100">
              <a:schemeClr val="bg1">
                <a:lumMod val="50000"/>
                <a:lumOff val="50000"/>
                <a:alpha val="20000"/>
              </a:schemeClr>
            </a:glow>
            <a:outerShdw blurRad="44450" dist="12700" dir="13860000" algn="tl" rotWithShape="0">
              <a:srgbClr val="000000">
                <a:alpha val="20000"/>
              </a:srgbClr>
            </a:outerShdw>
          </a:effectLst>
          <a:latin typeface="+mn-lt"/>
          <a:ea typeface="+mn-ea"/>
          <a:cs typeface="+mn-cs"/>
        </a:defRPr>
      </a:lvl3pPr>
      <a:lvl4pPr marL="1543050" indent="-171450" algn="l" defTabSz="457200" rtl="0" eaLnBrk="1" latinLnBrk="0" hangingPunct="1">
        <a:spcBef>
          <a:spcPct val="20000"/>
        </a:spcBef>
        <a:spcAft>
          <a:spcPts val="600"/>
        </a:spcAft>
        <a:buClr>
          <a:schemeClr val="accent1"/>
        </a:buClr>
        <a:buSzPct val="100000"/>
        <a:buFont typeface="Arial"/>
        <a:buChar char="•"/>
        <a:defRPr sz="1400" kern="1200" cap="small">
          <a:solidFill>
            <a:schemeClr val="tx1"/>
          </a:solidFill>
          <a:effectLst>
            <a:glow rad="38100">
              <a:schemeClr val="bg1">
                <a:lumMod val="50000"/>
                <a:lumOff val="50000"/>
                <a:alpha val="20000"/>
              </a:schemeClr>
            </a:glow>
            <a:outerShdw blurRad="44450" dist="12700" dir="13860000" algn="tl" rotWithShape="0">
              <a:srgbClr val="000000">
                <a:alpha val="20000"/>
              </a:srgbClr>
            </a:outerShdw>
          </a:effectLst>
          <a:latin typeface="+mn-lt"/>
          <a:ea typeface="+mn-ea"/>
          <a:cs typeface="+mn-cs"/>
        </a:defRPr>
      </a:lvl4pPr>
      <a:lvl5pPr marL="2000250" indent="-171450" algn="l" defTabSz="457200" rtl="0" eaLnBrk="1" latinLnBrk="0" hangingPunct="1">
        <a:spcBef>
          <a:spcPct val="20000"/>
        </a:spcBef>
        <a:spcAft>
          <a:spcPts val="600"/>
        </a:spcAft>
        <a:buClr>
          <a:schemeClr val="accent1"/>
        </a:buClr>
        <a:buSzPct val="100000"/>
        <a:buFont typeface="Arial"/>
        <a:buChar char="•"/>
        <a:defRPr sz="1400" kern="1200" cap="small">
          <a:solidFill>
            <a:schemeClr val="tx1"/>
          </a:solidFill>
          <a:effectLst>
            <a:glow rad="38100">
              <a:schemeClr val="bg1">
                <a:lumMod val="50000"/>
                <a:lumOff val="50000"/>
                <a:alpha val="20000"/>
              </a:schemeClr>
            </a:glow>
            <a:outerShdw blurRad="44450" dist="12700" dir="13860000" algn="tl" rotWithShape="0">
              <a:srgbClr val="000000">
                <a:alpha val="20000"/>
              </a:srgbClr>
            </a:outerShdw>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00000"/>
        <a:buFont typeface="Arial"/>
        <a:buChar char="•"/>
        <a:defRPr sz="1200" kern="1200" cap="small">
          <a:solidFill>
            <a:schemeClr val="tx1"/>
          </a:solidFill>
          <a:effectLst>
            <a:glow rad="38100">
              <a:schemeClr val="bg1">
                <a:lumMod val="50000"/>
                <a:lumOff val="50000"/>
                <a:alpha val="20000"/>
              </a:schemeClr>
            </a:glow>
            <a:outerShdw blurRad="44450" dist="12700" dir="13860000" algn="tl" rotWithShape="0">
              <a:srgbClr val="000000">
                <a:alpha val="20000"/>
              </a:srgbClr>
            </a:outerShdw>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00000"/>
        <a:buFont typeface="Arial"/>
        <a:buChar char="•"/>
        <a:defRPr sz="1200" kern="1200" cap="small">
          <a:solidFill>
            <a:schemeClr val="tx1"/>
          </a:solidFill>
          <a:effectLst>
            <a:glow rad="38100">
              <a:schemeClr val="bg1">
                <a:lumMod val="50000"/>
                <a:lumOff val="50000"/>
                <a:alpha val="20000"/>
              </a:schemeClr>
            </a:glow>
            <a:outerShdw blurRad="44450" dist="12700" dir="13860000" algn="tl" rotWithShape="0">
              <a:srgbClr val="000000">
                <a:alpha val="20000"/>
              </a:srgbClr>
            </a:outerShdw>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00000"/>
        <a:buFont typeface="Arial"/>
        <a:buChar char="•"/>
        <a:defRPr sz="1200" kern="1200" cap="small">
          <a:solidFill>
            <a:schemeClr val="tx1"/>
          </a:solidFill>
          <a:effectLst>
            <a:glow rad="38100">
              <a:schemeClr val="bg1">
                <a:lumMod val="50000"/>
                <a:lumOff val="50000"/>
                <a:alpha val="20000"/>
              </a:schemeClr>
            </a:glow>
            <a:outerShdw blurRad="44450" dist="12700" dir="13860000" algn="tl" rotWithShape="0">
              <a:srgbClr val="000000">
                <a:alpha val="20000"/>
              </a:srgbClr>
            </a:outerShdw>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00000"/>
        <a:buFont typeface="Arial"/>
        <a:buChar char="•"/>
        <a:defRPr sz="1200" kern="1200" cap="small">
          <a:solidFill>
            <a:schemeClr val="tx1"/>
          </a:solidFill>
          <a:effectLst>
            <a:glow rad="38100">
              <a:schemeClr val="bg1">
                <a:lumMod val="50000"/>
                <a:lumOff val="50000"/>
                <a:alpha val="20000"/>
              </a:schemeClr>
            </a:glow>
            <a:outerShdw blurRad="44450" dist="12700" dir="13860000" algn="tl" rotWithShape="0">
              <a:srgbClr val="000000">
                <a:alpha val="20000"/>
              </a:srgbClr>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notesSlide" Target="../notesSlides/notesSlide5.xml"/><Relationship Id="rId7" Type="http://schemas.openxmlformats.org/officeDocument/2006/relationships/diagramColors" Target="../diagrams/colors9.xml"/><Relationship Id="rId2" Type="http://schemas.openxmlformats.org/officeDocument/2006/relationships/slideLayout" Target="../slideLayouts/slideLayout2.xml"/><Relationship Id="rId1" Type="http://schemas.openxmlformats.org/officeDocument/2006/relationships/tags" Target="../tags/tag5.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100.xml.rels><?xml version="1.0" encoding="UTF-8" standalone="yes"?>
<Relationships xmlns="http://schemas.openxmlformats.org/package/2006/relationships"><Relationship Id="rId3" Type="http://schemas.openxmlformats.org/officeDocument/2006/relationships/diagramLayout" Target="../diagrams/layout103.xml"/><Relationship Id="rId2" Type="http://schemas.openxmlformats.org/officeDocument/2006/relationships/diagramData" Target="../diagrams/data103.xml"/><Relationship Id="rId1" Type="http://schemas.openxmlformats.org/officeDocument/2006/relationships/slideLayout" Target="../slideLayouts/slideLayout2.xml"/><Relationship Id="rId6" Type="http://schemas.microsoft.com/office/2007/relationships/diagramDrawing" Target="../diagrams/drawing103.xml"/><Relationship Id="rId5" Type="http://schemas.openxmlformats.org/officeDocument/2006/relationships/diagramColors" Target="../diagrams/colors103.xml"/><Relationship Id="rId4" Type="http://schemas.openxmlformats.org/officeDocument/2006/relationships/diagramQuickStyle" Target="../diagrams/quickStyle103.xml"/></Relationships>
</file>

<file path=ppt/slides/_rels/slide101.xml.rels><?xml version="1.0" encoding="UTF-8" standalone="yes"?>
<Relationships xmlns="http://schemas.openxmlformats.org/package/2006/relationships"><Relationship Id="rId3" Type="http://schemas.openxmlformats.org/officeDocument/2006/relationships/diagramLayout" Target="../diagrams/layout104.xml"/><Relationship Id="rId2" Type="http://schemas.openxmlformats.org/officeDocument/2006/relationships/diagramData" Target="../diagrams/data104.xml"/><Relationship Id="rId1" Type="http://schemas.openxmlformats.org/officeDocument/2006/relationships/slideLayout" Target="../slideLayouts/slideLayout2.xml"/><Relationship Id="rId6" Type="http://schemas.microsoft.com/office/2007/relationships/diagramDrawing" Target="../diagrams/drawing104.xml"/><Relationship Id="rId5" Type="http://schemas.openxmlformats.org/officeDocument/2006/relationships/diagramColors" Target="../diagrams/colors104.xml"/><Relationship Id="rId4" Type="http://schemas.openxmlformats.org/officeDocument/2006/relationships/diagramQuickStyle" Target="../diagrams/quickStyle104.xml"/></Relationships>
</file>

<file path=ppt/slides/_rels/slide102.xml.rels><?xml version="1.0" encoding="UTF-8" standalone="yes"?>
<Relationships xmlns="http://schemas.openxmlformats.org/package/2006/relationships"><Relationship Id="rId3" Type="http://schemas.openxmlformats.org/officeDocument/2006/relationships/diagramLayout" Target="../diagrams/layout105.xml"/><Relationship Id="rId2" Type="http://schemas.openxmlformats.org/officeDocument/2006/relationships/diagramData" Target="../diagrams/data105.xml"/><Relationship Id="rId1" Type="http://schemas.openxmlformats.org/officeDocument/2006/relationships/slideLayout" Target="../slideLayouts/slideLayout2.xml"/><Relationship Id="rId6" Type="http://schemas.microsoft.com/office/2007/relationships/diagramDrawing" Target="../diagrams/drawing105.xml"/><Relationship Id="rId5" Type="http://schemas.openxmlformats.org/officeDocument/2006/relationships/diagramColors" Target="../diagrams/colors105.xml"/><Relationship Id="rId4" Type="http://schemas.openxmlformats.org/officeDocument/2006/relationships/diagramQuickStyle" Target="../diagrams/quickStyle105.xml"/></Relationships>
</file>

<file path=ppt/slides/_rels/slide103.xml.rels><?xml version="1.0" encoding="UTF-8" standalone="yes"?>
<Relationships xmlns="http://schemas.openxmlformats.org/package/2006/relationships"><Relationship Id="rId3" Type="http://schemas.openxmlformats.org/officeDocument/2006/relationships/diagramLayout" Target="../diagrams/layout106.xml"/><Relationship Id="rId2" Type="http://schemas.openxmlformats.org/officeDocument/2006/relationships/diagramData" Target="../diagrams/data106.xml"/><Relationship Id="rId1" Type="http://schemas.openxmlformats.org/officeDocument/2006/relationships/slideLayout" Target="../slideLayouts/slideLayout2.xml"/><Relationship Id="rId6" Type="http://schemas.microsoft.com/office/2007/relationships/diagramDrawing" Target="../diagrams/drawing106.xml"/><Relationship Id="rId5" Type="http://schemas.openxmlformats.org/officeDocument/2006/relationships/diagramColors" Target="../diagrams/colors106.xml"/><Relationship Id="rId4" Type="http://schemas.openxmlformats.org/officeDocument/2006/relationships/diagramQuickStyle" Target="../diagrams/quickStyle106.xml"/></Relationships>
</file>

<file path=ppt/slides/_rels/slide104.xml.rels><?xml version="1.0" encoding="UTF-8" standalone="yes"?>
<Relationships xmlns="http://schemas.openxmlformats.org/package/2006/relationships"><Relationship Id="rId8" Type="http://schemas.openxmlformats.org/officeDocument/2006/relationships/diagramLayout" Target="../diagrams/layout108.xml"/><Relationship Id="rId3" Type="http://schemas.openxmlformats.org/officeDocument/2006/relationships/diagramLayout" Target="../diagrams/layout107.xml"/><Relationship Id="rId7" Type="http://schemas.openxmlformats.org/officeDocument/2006/relationships/diagramData" Target="../diagrams/data108.xml"/><Relationship Id="rId2" Type="http://schemas.openxmlformats.org/officeDocument/2006/relationships/diagramData" Target="../diagrams/data107.xml"/><Relationship Id="rId1" Type="http://schemas.openxmlformats.org/officeDocument/2006/relationships/slideLayout" Target="../slideLayouts/slideLayout2.xml"/><Relationship Id="rId6" Type="http://schemas.microsoft.com/office/2007/relationships/diagramDrawing" Target="../diagrams/drawing107.xml"/><Relationship Id="rId11" Type="http://schemas.microsoft.com/office/2007/relationships/diagramDrawing" Target="../diagrams/drawing108.xml"/><Relationship Id="rId5" Type="http://schemas.openxmlformats.org/officeDocument/2006/relationships/diagramColors" Target="../diagrams/colors107.xml"/><Relationship Id="rId10" Type="http://schemas.openxmlformats.org/officeDocument/2006/relationships/diagramColors" Target="../diagrams/colors108.xml"/><Relationship Id="rId4" Type="http://schemas.openxmlformats.org/officeDocument/2006/relationships/diagramQuickStyle" Target="../diagrams/quickStyle107.xml"/><Relationship Id="rId9" Type="http://schemas.openxmlformats.org/officeDocument/2006/relationships/diagramQuickStyle" Target="../diagrams/quickStyle108.xml"/></Relationships>
</file>

<file path=ppt/slides/_rels/slide105.xml.rels><?xml version="1.0" encoding="UTF-8" standalone="yes"?>
<Relationships xmlns="http://schemas.openxmlformats.org/package/2006/relationships"><Relationship Id="rId3" Type="http://schemas.openxmlformats.org/officeDocument/2006/relationships/diagramLayout" Target="../diagrams/layout109.xml"/><Relationship Id="rId2" Type="http://schemas.openxmlformats.org/officeDocument/2006/relationships/diagramData" Target="../diagrams/data109.xml"/><Relationship Id="rId1" Type="http://schemas.openxmlformats.org/officeDocument/2006/relationships/slideLayout" Target="../slideLayouts/slideLayout2.xml"/><Relationship Id="rId6" Type="http://schemas.microsoft.com/office/2007/relationships/diagramDrawing" Target="../diagrams/drawing109.xml"/><Relationship Id="rId5" Type="http://schemas.openxmlformats.org/officeDocument/2006/relationships/diagramColors" Target="../diagrams/colors109.xml"/><Relationship Id="rId4" Type="http://schemas.openxmlformats.org/officeDocument/2006/relationships/diagramQuickStyle" Target="../diagrams/quickStyle109.xml"/></Relationships>
</file>

<file path=ppt/slides/_rels/slide106.xml.rels><?xml version="1.0" encoding="UTF-8" standalone="yes"?>
<Relationships xmlns="http://schemas.openxmlformats.org/package/2006/relationships"><Relationship Id="rId3" Type="http://schemas.openxmlformats.org/officeDocument/2006/relationships/diagramLayout" Target="../diagrams/layout110.xml"/><Relationship Id="rId2" Type="http://schemas.openxmlformats.org/officeDocument/2006/relationships/diagramData" Target="../diagrams/data110.xml"/><Relationship Id="rId1" Type="http://schemas.openxmlformats.org/officeDocument/2006/relationships/slideLayout" Target="../slideLayouts/slideLayout2.xml"/><Relationship Id="rId6" Type="http://schemas.microsoft.com/office/2007/relationships/diagramDrawing" Target="../diagrams/drawing110.xml"/><Relationship Id="rId5" Type="http://schemas.openxmlformats.org/officeDocument/2006/relationships/diagramColors" Target="../diagrams/colors110.xml"/><Relationship Id="rId4" Type="http://schemas.openxmlformats.org/officeDocument/2006/relationships/diagramQuickStyle" Target="../diagrams/quickStyle110.xml"/></Relationships>
</file>

<file path=ppt/slides/_rels/slide107.xml.rels><?xml version="1.0" encoding="UTF-8" standalone="yes"?>
<Relationships xmlns="http://schemas.openxmlformats.org/package/2006/relationships"><Relationship Id="rId3" Type="http://schemas.openxmlformats.org/officeDocument/2006/relationships/diagramLayout" Target="../diagrams/layout111.xml"/><Relationship Id="rId2" Type="http://schemas.openxmlformats.org/officeDocument/2006/relationships/diagramData" Target="../diagrams/data111.xml"/><Relationship Id="rId1" Type="http://schemas.openxmlformats.org/officeDocument/2006/relationships/slideLayout" Target="../slideLayouts/slideLayout2.xml"/><Relationship Id="rId6" Type="http://schemas.microsoft.com/office/2007/relationships/diagramDrawing" Target="../diagrams/drawing111.xml"/><Relationship Id="rId5" Type="http://schemas.openxmlformats.org/officeDocument/2006/relationships/diagramColors" Target="../diagrams/colors111.xml"/><Relationship Id="rId4" Type="http://schemas.openxmlformats.org/officeDocument/2006/relationships/diagramQuickStyle" Target="../diagrams/quickStyle111.xml"/></Relationships>
</file>

<file path=ppt/slides/_rels/slide108.xml.rels><?xml version="1.0" encoding="UTF-8" standalone="yes"?>
<Relationships xmlns="http://schemas.openxmlformats.org/package/2006/relationships"><Relationship Id="rId3" Type="http://schemas.openxmlformats.org/officeDocument/2006/relationships/diagramLayout" Target="../diagrams/layout112.xml"/><Relationship Id="rId2" Type="http://schemas.openxmlformats.org/officeDocument/2006/relationships/diagramData" Target="../diagrams/data112.xml"/><Relationship Id="rId1" Type="http://schemas.openxmlformats.org/officeDocument/2006/relationships/slideLayout" Target="../slideLayouts/slideLayout2.xml"/><Relationship Id="rId6" Type="http://schemas.microsoft.com/office/2007/relationships/diagramDrawing" Target="../diagrams/drawing112.xml"/><Relationship Id="rId5" Type="http://schemas.openxmlformats.org/officeDocument/2006/relationships/diagramColors" Target="../diagrams/colors112.xml"/><Relationship Id="rId4" Type="http://schemas.openxmlformats.org/officeDocument/2006/relationships/diagramQuickStyle" Target="../diagrams/quickStyle112.xml"/></Relationships>
</file>

<file path=ppt/slides/_rels/slide109.xml.rels><?xml version="1.0" encoding="UTF-8" standalone="yes"?>
<Relationships xmlns="http://schemas.openxmlformats.org/package/2006/relationships"><Relationship Id="rId8" Type="http://schemas.openxmlformats.org/officeDocument/2006/relationships/diagramLayout" Target="../diagrams/layout114.xml"/><Relationship Id="rId3" Type="http://schemas.openxmlformats.org/officeDocument/2006/relationships/diagramLayout" Target="../diagrams/layout113.xml"/><Relationship Id="rId7" Type="http://schemas.openxmlformats.org/officeDocument/2006/relationships/diagramData" Target="../diagrams/data114.xml"/><Relationship Id="rId2" Type="http://schemas.openxmlformats.org/officeDocument/2006/relationships/diagramData" Target="../diagrams/data113.xml"/><Relationship Id="rId1" Type="http://schemas.openxmlformats.org/officeDocument/2006/relationships/slideLayout" Target="../slideLayouts/slideLayout2.xml"/><Relationship Id="rId6" Type="http://schemas.microsoft.com/office/2007/relationships/diagramDrawing" Target="../diagrams/drawing113.xml"/><Relationship Id="rId11" Type="http://schemas.microsoft.com/office/2007/relationships/diagramDrawing" Target="../diagrams/drawing114.xml"/><Relationship Id="rId5" Type="http://schemas.openxmlformats.org/officeDocument/2006/relationships/diagramColors" Target="../diagrams/colors113.xml"/><Relationship Id="rId10" Type="http://schemas.openxmlformats.org/officeDocument/2006/relationships/diagramColors" Target="../diagrams/colors114.xml"/><Relationship Id="rId4" Type="http://schemas.openxmlformats.org/officeDocument/2006/relationships/diagramQuickStyle" Target="../diagrams/quickStyle113.xml"/><Relationship Id="rId9" Type="http://schemas.openxmlformats.org/officeDocument/2006/relationships/diagramQuickStyle" Target="../diagrams/quickStyle114.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110.xml.rels><?xml version="1.0" encoding="UTF-8" standalone="yes"?>
<Relationships xmlns="http://schemas.openxmlformats.org/package/2006/relationships"><Relationship Id="rId3" Type="http://schemas.openxmlformats.org/officeDocument/2006/relationships/diagramLayout" Target="../diagrams/layout115.xml"/><Relationship Id="rId2" Type="http://schemas.openxmlformats.org/officeDocument/2006/relationships/diagramData" Target="../diagrams/data115.xml"/><Relationship Id="rId1" Type="http://schemas.openxmlformats.org/officeDocument/2006/relationships/slideLayout" Target="../slideLayouts/slideLayout2.xml"/><Relationship Id="rId6" Type="http://schemas.microsoft.com/office/2007/relationships/diagramDrawing" Target="../diagrams/drawing115.xml"/><Relationship Id="rId5" Type="http://schemas.openxmlformats.org/officeDocument/2006/relationships/diagramColors" Target="../diagrams/colors115.xml"/><Relationship Id="rId4" Type="http://schemas.openxmlformats.org/officeDocument/2006/relationships/diagramQuickStyle" Target="../diagrams/quickStyle115.xml"/></Relationships>
</file>

<file path=ppt/slides/_rels/slide111.xml.rels><?xml version="1.0" encoding="UTF-8" standalone="yes"?>
<Relationships xmlns="http://schemas.openxmlformats.org/package/2006/relationships"><Relationship Id="rId3" Type="http://schemas.openxmlformats.org/officeDocument/2006/relationships/diagramLayout" Target="../diagrams/layout116.xml"/><Relationship Id="rId2" Type="http://schemas.openxmlformats.org/officeDocument/2006/relationships/diagramData" Target="../diagrams/data116.xml"/><Relationship Id="rId1" Type="http://schemas.openxmlformats.org/officeDocument/2006/relationships/slideLayout" Target="../slideLayouts/slideLayout2.xml"/><Relationship Id="rId6" Type="http://schemas.microsoft.com/office/2007/relationships/diagramDrawing" Target="../diagrams/drawing116.xml"/><Relationship Id="rId5" Type="http://schemas.openxmlformats.org/officeDocument/2006/relationships/diagramColors" Target="../diagrams/colors116.xml"/><Relationship Id="rId4" Type="http://schemas.openxmlformats.org/officeDocument/2006/relationships/diagramQuickStyle" Target="../diagrams/quickStyle116.xml"/></Relationships>
</file>

<file path=ppt/slides/_rels/slide112.xml.rels><?xml version="1.0" encoding="UTF-8" standalone="yes"?>
<Relationships xmlns="http://schemas.openxmlformats.org/package/2006/relationships"><Relationship Id="rId3" Type="http://schemas.openxmlformats.org/officeDocument/2006/relationships/diagramLayout" Target="../diagrams/layout117.xml"/><Relationship Id="rId2" Type="http://schemas.openxmlformats.org/officeDocument/2006/relationships/diagramData" Target="../diagrams/data117.xml"/><Relationship Id="rId1" Type="http://schemas.openxmlformats.org/officeDocument/2006/relationships/slideLayout" Target="../slideLayouts/slideLayout2.xml"/><Relationship Id="rId6" Type="http://schemas.microsoft.com/office/2007/relationships/diagramDrawing" Target="../diagrams/drawing117.xml"/><Relationship Id="rId5" Type="http://schemas.openxmlformats.org/officeDocument/2006/relationships/diagramColors" Target="../diagrams/colors117.xml"/><Relationship Id="rId4" Type="http://schemas.openxmlformats.org/officeDocument/2006/relationships/diagramQuickStyle" Target="../diagrams/quickStyle117.xml"/></Relationships>
</file>

<file path=ppt/slides/_rels/slide113.xml.rels><?xml version="1.0" encoding="UTF-8" standalone="yes"?>
<Relationships xmlns="http://schemas.openxmlformats.org/package/2006/relationships"><Relationship Id="rId8" Type="http://schemas.openxmlformats.org/officeDocument/2006/relationships/diagramLayout" Target="../diagrams/layout119.xml"/><Relationship Id="rId3" Type="http://schemas.openxmlformats.org/officeDocument/2006/relationships/diagramLayout" Target="../diagrams/layout118.xml"/><Relationship Id="rId7" Type="http://schemas.openxmlformats.org/officeDocument/2006/relationships/diagramData" Target="../diagrams/data119.xml"/><Relationship Id="rId2" Type="http://schemas.openxmlformats.org/officeDocument/2006/relationships/diagramData" Target="../diagrams/data118.xml"/><Relationship Id="rId1" Type="http://schemas.openxmlformats.org/officeDocument/2006/relationships/slideLayout" Target="../slideLayouts/slideLayout2.xml"/><Relationship Id="rId6" Type="http://schemas.microsoft.com/office/2007/relationships/diagramDrawing" Target="../diagrams/drawing118.xml"/><Relationship Id="rId11" Type="http://schemas.microsoft.com/office/2007/relationships/diagramDrawing" Target="../diagrams/drawing119.xml"/><Relationship Id="rId5" Type="http://schemas.openxmlformats.org/officeDocument/2006/relationships/diagramColors" Target="../diagrams/colors118.xml"/><Relationship Id="rId10" Type="http://schemas.openxmlformats.org/officeDocument/2006/relationships/diagramColors" Target="../diagrams/colors119.xml"/><Relationship Id="rId4" Type="http://schemas.openxmlformats.org/officeDocument/2006/relationships/diagramQuickStyle" Target="../diagrams/quickStyle118.xml"/><Relationship Id="rId9" Type="http://schemas.openxmlformats.org/officeDocument/2006/relationships/diagramQuickStyle" Target="../diagrams/quickStyle119.xml"/></Relationships>
</file>

<file path=ppt/slides/_rels/slide11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3" Type="http://schemas.openxmlformats.org/officeDocument/2006/relationships/diagramLayout" Target="../diagrams/layout120.xml"/><Relationship Id="rId2" Type="http://schemas.openxmlformats.org/officeDocument/2006/relationships/diagramData" Target="../diagrams/data120.xml"/><Relationship Id="rId1" Type="http://schemas.openxmlformats.org/officeDocument/2006/relationships/slideLayout" Target="../slideLayouts/slideLayout1.xml"/><Relationship Id="rId6" Type="http://schemas.microsoft.com/office/2007/relationships/diagramDrawing" Target="../diagrams/drawing120.xml"/><Relationship Id="rId5" Type="http://schemas.openxmlformats.org/officeDocument/2006/relationships/diagramColors" Target="../diagrams/colors120.xml"/><Relationship Id="rId4" Type="http://schemas.openxmlformats.org/officeDocument/2006/relationships/diagramQuickStyle" Target="../diagrams/quickStyle120.xml"/></Relationships>
</file>

<file path=ppt/slides/_rels/slide116.xml.rels><?xml version="1.0" encoding="UTF-8" standalone="yes"?>
<Relationships xmlns="http://schemas.openxmlformats.org/package/2006/relationships"><Relationship Id="rId3" Type="http://schemas.openxmlformats.org/officeDocument/2006/relationships/diagramLayout" Target="../diagrams/layout121.xml"/><Relationship Id="rId2" Type="http://schemas.openxmlformats.org/officeDocument/2006/relationships/diagramData" Target="../diagrams/data121.xml"/><Relationship Id="rId1" Type="http://schemas.openxmlformats.org/officeDocument/2006/relationships/slideLayout" Target="../slideLayouts/slideLayout2.xml"/><Relationship Id="rId6" Type="http://schemas.microsoft.com/office/2007/relationships/diagramDrawing" Target="../diagrams/drawing121.xml"/><Relationship Id="rId5" Type="http://schemas.openxmlformats.org/officeDocument/2006/relationships/diagramColors" Target="../diagrams/colors121.xml"/><Relationship Id="rId4" Type="http://schemas.openxmlformats.org/officeDocument/2006/relationships/diagramQuickStyle" Target="../diagrams/quickStyle121.xml"/></Relationships>
</file>

<file path=ppt/slides/_rels/slide117.xml.rels><?xml version="1.0" encoding="UTF-8" standalone="yes"?>
<Relationships xmlns="http://schemas.openxmlformats.org/package/2006/relationships"><Relationship Id="rId3" Type="http://schemas.openxmlformats.org/officeDocument/2006/relationships/diagramLayout" Target="../diagrams/layout122.xml"/><Relationship Id="rId2" Type="http://schemas.openxmlformats.org/officeDocument/2006/relationships/diagramData" Target="../diagrams/data122.xml"/><Relationship Id="rId1" Type="http://schemas.openxmlformats.org/officeDocument/2006/relationships/slideLayout" Target="../slideLayouts/slideLayout2.xml"/><Relationship Id="rId6" Type="http://schemas.microsoft.com/office/2007/relationships/diagramDrawing" Target="../diagrams/drawing122.xml"/><Relationship Id="rId5" Type="http://schemas.openxmlformats.org/officeDocument/2006/relationships/diagramColors" Target="../diagrams/colors122.xml"/><Relationship Id="rId4" Type="http://schemas.openxmlformats.org/officeDocument/2006/relationships/diagramQuickStyle" Target="../diagrams/quickStyle122.xml"/></Relationships>
</file>

<file path=ppt/slides/_rels/slide118.xml.rels><?xml version="1.0" encoding="UTF-8" standalone="yes"?>
<Relationships xmlns="http://schemas.openxmlformats.org/package/2006/relationships"><Relationship Id="rId3" Type="http://schemas.openxmlformats.org/officeDocument/2006/relationships/diagramLayout" Target="../diagrams/layout123.xml"/><Relationship Id="rId2" Type="http://schemas.openxmlformats.org/officeDocument/2006/relationships/diagramData" Target="../diagrams/data123.xml"/><Relationship Id="rId1" Type="http://schemas.openxmlformats.org/officeDocument/2006/relationships/slideLayout" Target="../slideLayouts/slideLayout2.xml"/><Relationship Id="rId6" Type="http://schemas.microsoft.com/office/2007/relationships/diagramDrawing" Target="../diagrams/drawing123.xml"/><Relationship Id="rId5" Type="http://schemas.openxmlformats.org/officeDocument/2006/relationships/diagramColors" Target="../diagrams/colors123.xml"/><Relationship Id="rId4" Type="http://schemas.openxmlformats.org/officeDocument/2006/relationships/diagramQuickStyle" Target="../diagrams/quickStyle123.xml"/></Relationships>
</file>

<file path=ppt/slides/_rels/slide119.xml.rels><?xml version="1.0" encoding="UTF-8" standalone="yes"?>
<Relationships xmlns="http://schemas.openxmlformats.org/package/2006/relationships"><Relationship Id="rId3" Type="http://schemas.openxmlformats.org/officeDocument/2006/relationships/diagramLayout" Target="../diagrams/layout124.xml"/><Relationship Id="rId2" Type="http://schemas.openxmlformats.org/officeDocument/2006/relationships/diagramData" Target="../diagrams/data124.xml"/><Relationship Id="rId1" Type="http://schemas.openxmlformats.org/officeDocument/2006/relationships/slideLayout" Target="../slideLayouts/slideLayout2.xml"/><Relationship Id="rId6" Type="http://schemas.microsoft.com/office/2007/relationships/diagramDrawing" Target="../diagrams/drawing124.xml"/><Relationship Id="rId5" Type="http://schemas.openxmlformats.org/officeDocument/2006/relationships/diagramColors" Target="../diagrams/colors124.xml"/><Relationship Id="rId4" Type="http://schemas.openxmlformats.org/officeDocument/2006/relationships/diagramQuickStyle" Target="../diagrams/quickStyle124.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120.xml.rels><?xml version="1.0" encoding="UTF-8" standalone="yes"?>
<Relationships xmlns="http://schemas.openxmlformats.org/package/2006/relationships"><Relationship Id="rId3" Type="http://schemas.openxmlformats.org/officeDocument/2006/relationships/diagramLayout" Target="../diagrams/layout125.xml"/><Relationship Id="rId2" Type="http://schemas.openxmlformats.org/officeDocument/2006/relationships/diagramData" Target="../diagrams/data125.xml"/><Relationship Id="rId1" Type="http://schemas.openxmlformats.org/officeDocument/2006/relationships/slideLayout" Target="../slideLayouts/slideLayout2.xml"/><Relationship Id="rId6" Type="http://schemas.microsoft.com/office/2007/relationships/diagramDrawing" Target="../diagrams/drawing125.xml"/><Relationship Id="rId5" Type="http://schemas.openxmlformats.org/officeDocument/2006/relationships/diagramColors" Target="../diagrams/colors125.xml"/><Relationship Id="rId4" Type="http://schemas.openxmlformats.org/officeDocument/2006/relationships/diagramQuickStyle" Target="../diagrams/quickStyle125.xml"/></Relationships>
</file>

<file path=ppt/slides/_rels/slide121.xml.rels><?xml version="1.0" encoding="UTF-8" standalone="yes"?>
<Relationships xmlns="http://schemas.openxmlformats.org/package/2006/relationships"><Relationship Id="rId8" Type="http://schemas.openxmlformats.org/officeDocument/2006/relationships/diagramLayout" Target="../diagrams/layout127.xml"/><Relationship Id="rId3" Type="http://schemas.openxmlformats.org/officeDocument/2006/relationships/diagramLayout" Target="../diagrams/layout126.xml"/><Relationship Id="rId7" Type="http://schemas.openxmlformats.org/officeDocument/2006/relationships/diagramData" Target="../diagrams/data127.xml"/><Relationship Id="rId2" Type="http://schemas.openxmlformats.org/officeDocument/2006/relationships/diagramData" Target="../diagrams/data126.xml"/><Relationship Id="rId1" Type="http://schemas.openxmlformats.org/officeDocument/2006/relationships/slideLayout" Target="../slideLayouts/slideLayout2.xml"/><Relationship Id="rId6" Type="http://schemas.microsoft.com/office/2007/relationships/diagramDrawing" Target="../diagrams/drawing126.xml"/><Relationship Id="rId11" Type="http://schemas.microsoft.com/office/2007/relationships/diagramDrawing" Target="../diagrams/drawing127.xml"/><Relationship Id="rId5" Type="http://schemas.openxmlformats.org/officeDocument/2006/relationships/diagramColors" Target="../diagrams/colors126.xml"/><Relationship Id="rId10" Type="http://schemas.openxmlformats.org/officeDocument/2006/relationships/diagramColors" Target="../diagrams/colors127.xml"/><Relationship Id="rId4" Type="http://schemas.openxmlformats.org/officeDocument/2006/relationships/diagramQuickStyle" Target="../diagrams/quickStyle126.xml"/><Relationship Id="rId9" Type="http://schemas.openxmlformats.org/officeDocument/2006/relationships/diagramQuickStyle" Target="../diagrams/quickStyle127.xml"/></Relationships>
</file>

<file path=ppt/slides/_rels/slide122.xml.rels><?xml version="1.0" encoding="UTF-8" standalone="yes"?>
<Relationships xmlns="http://schemas.openxmlformats.org/package/2006/relationships"><Relationship Id="rId3" Type="http://schemas.openxmlformats.org/officeDocument/2006/relationships/diagramLayout" Target="../diagrams/layout128.xml"/><Relationship Id="rId2" Type="http://schemas.openxmlformats.org/officeDocument/2006/relationships/diagramData" Target="../diagrams/data128.xml"/><Relationship Id="rId1" Type="http://schemas.openxmlformats.org/officeDocument/2006/relationships/slideLayout" Target="../slideLayouts/slideLayout2.xml"/><Relationship Id="rId6" Type="http://schemas.microsoft.com/office/2007/relationships/diagramDrawing" Target="../diagrams/drawing128.xml"/><Relationship Id="rId5" Type="http://schemas.openxmlformats.org/officeDocument/2006/relationships/diagramColors" Target="../diagrams/colors128.xml"/><Relationship Id="rId4" Type="http://schemas.openxmlformats.org/officeDocument/2006/relationships/diagramQuickStyle" Target="../diagrams/quickStyle128.xml"/></Relationships>
</file>

<file path=ppt/slides/_rels/slide123.xml.rels><?xml version="1.0" encoding="UTF-8" standalone="yes"?>
<Relationships xmlns="http://schemas.openxmlformats.org/package/2006/relationships"><Relationship Id="rId8" Type="http://schemas.openxmlformats.org/officeDocument/2006/relationships/diagramLayout" Target="../diagrams/layout130.xml"/><Relationship Id="rId3" Type="http://schemas.openxmlformats.org/officeDocument/2006/relationships/diagramLayout" Target="../diagrams/layout129.xml"/><Relationship Id="rId7" Type="http://schemas.openxmlformats.org/officeDocument/2006/relationships/diagramData" Target="../diagrams/data130.xml"/><Relationship Id="rId2" Type="http://schemas.openxmlformats.org/officeDocument/2006/relationships/diagramData" Target="../diagrams/data129.xml"/><Relationship Id="rId1" Type="http://schemas.openxmlformats.org/officeDocument/2006/relationships/slideLayout" Target="../slideLayouts/slideLayout2.xml"/><Relationship Id="rId6" Type="http://schemas.microsoft.com/office/2007/relationships/diagramDrawing" Target="../diagrams/drawing129.xml"/><Relationship Id="rId11" Type="http://schemas.microsoft.com/office/2007/relationships/diagramDrawing" Target="../diagrams/drawing130.xml"/><Relationship Id="rId5" Type="http://schemas.openxmlformats.org/officeDocument/2006/relationships/diagramColors" Target="../diagrams/colors129.xml"/><Relationship Id="rId10" Type="http://schemas.openxmlformats.org/officeDocument/2006/relationships/diagramColors" Target="../diagrams/colors130.xml"/><Relationship Id="rId4" Type="http://schemas.openxmlformats.org/officeDocument/2006/relationships/diagramQuickStyle" Target="../diagrams/quickStyle129.xml"/><Relationship Id="rId9" Type="http://schemas.openxmlformats.org/officeDocument/2006/relationships/diagramQuickStyle" Target="../diagrams/quickStyle130.xml"/></Relationships>
</file>

<file path=ppt/slides/_rels/slide124.xml.rels><?xml version="1.0" encoding="UTF-8" standalone="yes"?>
<Relationships xmlns="http://schemas.openxmlformats.org/package/2006/relationships"><Relationship Id="rId8" Type="http://schemas.openxmlformats.org/officeDocument/2006/relationships/diagramLayout" Target="../diagrams/layout132.xml"/><Relationship Id="rId3" Type="http://schemas.openxmlformats.org/officeDocument/2006/relationships/diagramLayout" Target="../diagrams/layout131.xml"/><Relationship Id="rId7" Type="http://schemas.openxmlformats.org/officeDocument/2006/relationships/diagramData" Target="../diagrams/data132.xml"/><Relationship Id="rId2" Type="http://schemas.openxmlformats.org/officeDocument/2006/relationships/diagramData" Target="../diagrams/data131.xml"/><Relationship Id="rId1" Type="http://schemas.openxmlformats.org/officeDocument/2006/relationships/slideLayout" Target="../slideLayouts/slideLayout2.xml"/><Relationship Id="rId6" Type="http://schemas.microsoft.com/office/2007/relationships/diagramDrawing" Target="../diagrams/drawing131.xml"/><Relationship Id="rId11" Type="http://schemas.microsoft.com/office/2007/relationships/diagramDrawing" Target="../diagrams/drawing132.xml"/><Relationship Id="rId5" Type="http://schemas.openxmlformats.org/officeDocument/2006/relationships/diagramColors" Target="../diagrams/colors131.xml"/><Relationship Id="rId10" Type="http://schemas.openxmlformats.org/officeDocument/2006/relationships/diagramColors" Target="../diagrams/colors132.xml"/><Relationship Id="rId4" Type="http://schemas.openxmlformats.org/officeDocument/2006/relationships/diagramQuickStyle" Target="../diagrams/quickStyle131.xml"/><Relationship Id="rId9" Type="http://schemas.openxmlformats.org/officeDocument/2006/relationships/diagramQuickStyle" Target="../diagrams/quickStyle132.xml"/></Relationships>
</file>

<file path=ppt/slides/_rels/slide125.xml.rels><?xml version="1.0" encoding="UTF-8" standalone="yes"?>
<Relationships xmlns="http://schemas.openxmlformats.org/package/2006/relationships"><Relationship Id="rId8" Type="http://schemas.openxmlformats.org/officeDocument/2006/relationships/diagramLayout" Target="../diagrams/layout134.xml"/><Relationship Id="rId3" Type="http://schemas.openxmlformats.org/officeDocument/2006/relationships/diagramLayout" Target="../diagrams/layout133.xml"/><Relationship Id="rId7" Type="http://schemas.openxmlformats.org/officeDocument/2006/relationships/diagramData" Target="../diagrams/data134.xml"/><Relationship Id="rId2" Type="http://schemas.openxmlformats.org/officeDocument/2006/relationships/diagramData" Target="../diagrams/data133.xml"/><Relationship Id="rId1" Type="http://schemas.openxmlformats.org/officeDocument/2006/relationships/slideLayout" Target="../slideLayouts/slideLayout2.xml"/><Relationship Id="rId6" Type="http://schemas.microsoft.com/office/2007/relationships/diagramDrawing" Target="../diagrams/drawing133.xml"/><Relationship Id="rId11" Type="http://schemas.microsoft.com/office/2007/relationships/diagramDrawing" Target="../diagrams/drawing134.xml"/><Relationship Id="rId5" Type="http://schemas.openxmlformats.org/officeDocument/2006/relationships/diagramColors" Target="../diagrams/colors133.xml"/><Relationship Id="rId10" Type="http://schemas.openxmlformats.org/officeDocument/2006/relationships/diagramColors" Target="../diagrams/colors134.xml"/><Relationship Id="rId4" Type="http://schemas.openxmlformats.org/officeDocument/2006/relationships/diagramQuickStyle" Target="../diagrams/quickStyle133.xml"/><Relationship Id="rId9" Type="http://schemas.openxmlformats.org/officeDocument/2006/relationships/diagramQuickStyle" Target="../diagrams/quickStyle134.xml"/></Relationships>
</file>

<file path=ppt/slides/_rels/slide126.xml.rels><?xml version="1.0" encoding="UTF-8" standalone="yes"?>
<Relationships xmlns="http://schemas.openxmlformats.org/package/2006/relationships"><Relationship Id="rId3" Type="http://schemas.openxmlformats.org/officeDocument/2006/relationships/diagramLayout" Target="../diagrams/layout135.xml"/><Relationship Id="rId2" Type="http://schemas.openxmlformats.org/officeDocument/2006/relationships/diagramData" Target="../diagrams/data135.xml"/><Relationship Id="rId1" Type="http://schemas.openxmlformats.org/officeDocument/2006/relationships/slideLayout" Target="../slideLayouts/slideLayout2.xml"/><Relationship Id="rId6" Type="http://schemas.microsoft.com/office/2007/relationships/diagramDrawing" Target="../diagrams/drawing135.xml"/><Relationship Id="rId5" Type="http://schemas.openxmlformats.org/officeDocument/2006/relationships/diagramColors" Target="../diagrams/colors135.xml"/><Relationship Id="rId4" Type="http://schemas.openxmlformats.org/officeDocument/2006/relationships/diagramQuickStyle" Target="../diagrams/quickStyle135.xml"/></Relationships>
</file>

<file path=ppt/slides/_rels/slide127.xml.rels><?xml version="1.0" encoding="UTF-8" standalone="yes"?>
<Relationships xmlns="http://schemas.openxmlformats.org/package/2006/relationships"><Relationship Id="rId3" Type="http://schemas.openxmlformats.org/officeDocument/2006/relationships/diagramLayout" Target="../diagrams/layout136.xml"/><Relationship Id="rId2" Type="http://schemas.openxmlformats.org/officeDocument/2006/relationships/diagramData" Target="../diagrams/data136.xml"/><Relationship Id="rId1" Type="http://schemas.openxmlformats.org/officeDocument/2006/relationships/slideLayout" Target="../slideLayouts/slideLayout2.xml"/><Relationship Id="rId6" Type="http://schemas.microsoft.com/office/2007/relationships/diagramDrawing" Target="../diagrams/drawing136.xml"/><Relationship Id="rId5" Type="http://schemas.openxmlformats.org/officeDocument/2006/relationships/diagramColors" Target="../diagrams/colors136.xml"/><Relationship Id="rId4" Type="http://schemas.openxmlformats.org/officeDocument/2006/relationships/diagramQuickStyle" Target="../diagrams/quickStyle136.xml"/></Relationships>
</file>

<file path=ppt/slides/_rels/slide128.xml.rels><?xml version="1.0" encoding="UTF-8" standalone="yes"?>
<Relationships xmlns="http://schemas.openxmlformats.org/package/2006/relationships"><Relationship Id="rId3" Type="http://schemas.openxmlformats.org/officeDocument/2006/relationships/diagramLayout" Target="../diagrams/layout137.xml"/><Relationship Id="rId2" Type="http://schemas.openxmlformats.org/officeDocument/2006/relationships/diagramData" Target="../diagrams/data137.xml"/><Relationship Id="rId1" Type="http://schemas.openxmlformats.org/officeDocument/2006/relationships/slideLayout" Target="../slideLayouts/slideLayout2.xml"/><Relationship Id="rId6" Type="http://schemas.microsoft.com/office/2007/relationships/diagramDrawing" Target="../diagrams/drawing137.xml"/><Relationship Id="rId5" Type="http://schemas.openxmlformats.org/officeDocument/2006/relationships/diagramColors" Target="../diagrams/colors137.xml"/><Relationship Id="rId4" Type="http://schemas.openxmlformats.org/officeDocument/2006/relationships/diagramQuickStyle" Target="../diagrams/quickStyle137.xml"/></Relationships>
</file>

<file path=ppt/slides/_rels/slide129.xml.rels><?xml version="1.0" encoding="UTF-8" standalone="yes"?>
<Relationships xmlns="http://schemas.openxmlformats.org/package/2006/relationships"><Relationship Id="rId3" Type="http://schemas.openxmlformats.org/officeDocument/2006/relationships/diagramLayout" Target="../diagrams/layout138.xml"/><Relationship Id="rId2" Type="http://schemas.openxmlformats.org/officeDocument/2006/relationships/diagramData" Target="../diagrams/data138.xml"/><Relationship Id="rId1" Type="http://schemas.openxmlformats.org/officeDocument/2006/relationships/slideLayout" Target="../slideLayouts/slideLayout2.xml"/><Relationship Id="rId6" Type="http://schemas.microsoft.com/office/2007/relationships/diagramDrawing" Target="../diagrams/drawing138.xml"/><Relationship Id="rId5" Type="http://schemas.openxmlformats.org/officeDocument/2006/relationships/diagramColors" Target="../diagrams/colors138.xml"/><Relationship Id="rId4" Type="http://schemas.openxmlformats.org/officeDocument/2006/relationships/diagramQuickStyle" Target="../diagrams/quickStyle138.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30.xml.rels><?xml version="1.0" encoding="UTF-8" standalone="yes"?>
<Relationships xmlns="http://schemas.openxmlformats.org/package/2006/relationships"><Relationship Id="rId3" Type="http://schemas.openxmlformats.org/officeDocument/2006/relationships/diagramLayout" Target="../diagrams/layout139.xml"/><Relationship Id="rId2" Type="http://schemas.openxmlformats.org/officeDocument/2006/relationships/diagramData" Target="../diagrams/data139.xml"/><Relationship Id="rId1" Type="http://schemas.openxmlformats.org/officeDocument/2006/relationships/slideLayout" Target="../slideLayouts/slideLayout2.xml"/><Relationship Id="rId6" Type="http://schemas.microsoft.com/office/2007/relationships/diagramDrawing" Target="../diagrams/drawing139.xml"/><Relationship Id="rId5" Type="http://schemas.openxmlformats.org/officeDocument/2006/relationships/diagramColors" Target="../diagrams/colors139.xml"/><Relationship Id="rId4" Type="http://schemas.openxmlformats.org/officeDocument/2006/relationships/diagramQuickStyle" Target="../diagrams/quickStyle139.xml"/></Relationships>
</file>

<file path=ppt/slides/_rels/slide131.xml.rels><?xml version="1.0" encoding="UTF-8" standalone="yes"?>
<Relationships xmlns="http://schemas.openxmlformats.org/package/2006/relationships"><Relationship Id="rId3" Type="http://schemas.openxmlformats.org/officeDocument/2006/relationships/diagramLayout" Target="../diagrams/layout140.xml"/><Relationship Id="rId2" Type="http://schemas.openxmlformats.org/officeDocument/2006/relationships/diagramData" Target="../diagrams/data140.xml"/><Relationship Id="rId1" Type="http://schemas.openxmlformats.org/officeDocument/2006/relationships/slideLayout" Target="../slideLayouts/slideLayout2.xml"/><Relationship Id="rId6" Type="http://schemas.microsoft.com/office/2007/relationships/diagramDrawing" Target="../diagrams/drawing140.xml"/><Relationship Id="rId5" Type="http://schemas.openxmlformats.org/officeDocument/2006/relationships/diagramColors" Target="../diagrams/colors140.xml"/><Relationship Id="rId4" Type="http://schemas.openxmlformats.org/officeDocument/2006/relationships/diagramQuickStyle" Target="../diagrams/quickStyle140.xml"/></Relationships>
</file>

<file path=ppt/slides/_rels/slide132.xml.rels><?xml version="1.0" encoding="UTF-8" standalone="yes"?>
<Relationships xmlns="http://schemas.openxmlformats.org/package/2006/relationships"><Relationship Id="rId3" Type="http://schemas.openxmlformats.org/officeDocument/2006/relationships/diagramLayout" Target="../diagrams/layout141.xml"/><Relationship Id="rId2" Type="http://schemas.openxmlformats.org/officeDocument/2006/relationships/diagramData" Target="../diagrams/data141.xml"/><Relationship Id="rId1" Type="http://schemas.openxmlformats.org/officeDocument/2006/relationships/slideLayout" Target="../slideLayouts/slideLayout2.xml"/><Relationship Id="rId6" Type="http://schemas.microsoft.com/office/2007/relationships/diagramDrawing" Target="../diagrams/drawing141.xml"/><Relationship Id="rId5" Type="http://schemas.openxmlformats.org/officeDocument/2006/relationships/diagramColors" Target="../diagrams/colors141.xml"/><Relationship Id="rId4" Type="http://schemas.openxmlformats.org/officeDocument/2006/relationships/diagramQuickStyle" Target="../diagrams/quickStyle141.xml"/></Relationships>
</file>

<file path=ppt/slides/_rels/slide133.xml.rels><?xml version="1.0" encoding="UTF-8" standalone="yes"?>
<Relationships xmlns="http://schemas.openxmlformats.org/package/2006/relationships"><Relationship Id="rId3" Type="http://schemas.openxmlformats.org/officeDocument/2006/relationships/diagramLayout" Target="../diagrams/layout142.xml"/><Relationship Id="rId2" Type="http://schemas.openxmlformats.org/officeDocument/2006/relationships/diagramData" Target="../diagrams/data142.xml"/><Relationship Id="rId1" Type="http://schemas.openxmlformats.org/officeDocument/2006/relationships/slideLayout" Target="../slideLayouts/slideLayout2.xml"/><Relationship Id="rId6" Type="http://schemas.microsoft.com/office/2007/relationships/diagramDrawing" Target="../diagrams/drawing142.xml"/><Relationship Id="rId5" Type="http://schemas.openxmlformats.org/officeDocument/2006/relationships/diagramColors" Target="../diagrams/colors142.xml"/><Relationship Id="rId4" Type="http://schemas.openxmlformats.org/officeDocument/2006/relationships/diagramQuickStyle" Target="../diagrams/quickStyle142.xml"/></Relationships>
</file>

<file path=ppt/slides/_rels/slide13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diagramLayout" Target="../diagrams/layout143.xml"/><Relationship Id="rId2" Type="http://schemas.openxmlformats.org/officeDocument/2006/relationships/diagramData" Target="../diagrams/data143.xml"/><Relationship Id="rId1" Type="http://schemas.openxmlformats.org/officeDocument/2006/relationships/slideLayout" Target="../slideLayouts/slideLayout2.xml"/><Relationship Id="rId6" Type="http://schemas.microsoft.com/office/2007/relationships/diagramDrawing" Target="../diagrams/drawing143.xml"/><Relationship Id="rId5" Type="http://schemas.openxmlformats.org/officeDocument/2006/relationships/diagramColors" Target="../diagrams/colors143.xml"/><Relationship Id="rId4" Type="http://schemas.openxmlformats.org/officeDocument/2006/relationships/diagramQuickStyle" Target="../diagrams/quickStyle143.xml"/></Relationships>
</file>

<file path=ppt/slides/_rels/slide136.xml.rels><?xml version="1.0" encoding="UTF-8" standalone="yes"?>
<Relationships xmlns="http://schemas.openxmlformats.org/package/2006/relationships"><Relationship Id="rId3" Type="http://schemas.openxmlformats.org/officeDocument/2006/relationships/diagramLayout" Target="../diagrams/layout144.xml"/><Relationship Id="rId2" Type="http://schemas.openxmlformats.org/officeDocument/2006/relationships/diagramData" Target="../diagrams/data144.xml"/><Relationship Id="rId1" Type="http://schemas.openxmlformats.org/officeDocument/2006/relationships/slideLayout" Target="../slideLayouts/slideLayout2.xml"/><Relationship Id="rId6" Type="http://schemas.microsoft.com/office/2007/relationships/diagramDrawing" Target="../diagrams/drawing144.xml"/><Relationship Id="rId5" Type="http://schemas.openxmlformats.org/officeDocument/2006/relationships/diagramColors" Target="../diagrams/colors144.xml"/><Relationship Id="rId4" Type="http://schemas.openxmlformats.org/officeDocument/2006/relationships/diagramQuickStyle" Target="../diagrams/quickStyle144.xml"/></Relationships>
</file>

<file path=ppt/slides/_rels/slide137.xml.rels><?xml version="1.0" encoding="UTF-8" standalone="yes"?>
<Relationships xmlns="http://schemas.openxmlformats.org/package/2006/relationships"><Relationship Id="rId3" Type="http://schemas.openxmlformats.org/officeDocument/2006/relationships/diagramLayout" Target="../diagrams/layout145.xml"/><Relationship Id="rId2" Type="http://schemas.openxmlformats.org/officeDocument/2006/relationships/diagramData" Target="../diagrams/data145.xml"/><Relationship Id="rId1" Type="http://schemas.openxmlformats.org/officeDocument/2006/relationships/slideLayout" Target="../slideLayouts/slideLayout2.xml"/><Relationship Id="rId6" Type="http://schemas.microsoft.com/office/2007/relationships/diagramDrawing" Target="../diagrams/drawing145.xml"/><Relationship Id="rId5" Type="http://schemas.openxmlformats.org/officeDocument/2006/relationships/diagramColors" Target="../diagrams/colors145.xml"/><Relationship Id="rId4" Type="http://schemas.openxmlformats.org/officeDocument/2006/relationships/diagramQuickStyle" Target="../diagrams/quickStyle145.xml"/></Relationships>
</file>

<file path=ppt/slides/_rels/slide138.xml.rels><?xml version="1.0" encoding="UTF-8" standalone="yes"?>
<Relationships xmlns="http://schemas.openxmlformats.org/package/2006/relationships"><Relationship Id="rId3" Type="http://schemas.openxmlformats.org/officeDocument/2006/relationships/diagramLayout" Target="../diagrams/layout146.xml"/><Relationship Id="rId2" Type="http://schemas.openxmlformats.org/officeDocument/2006/relationships/diagramData" Target="../diagrams/data146.xml"/><Relationship Id="rId1" Type="http://schemas.openxmlformats.org/officeDocument/2006/relationships/slideLayout" Target="../slideLayouts/slideLayout2.xml"/><Relationship Id="rId6" Type="http://schemas.microsoft.com/office/2007/relationships/diagramDrawing" Target="../diagrams/drawing146.xml"/><Relationship Id="rId5" Type="http://schemas.openxmlformats.org/officeDocument/2006/relationships/diagramColors" Target="../diagrams/colors146.xml"/><Relationship Id="rId4" Type="http://schemas.openxmlformats.org/officeDocument/2006/relationships/diagramQuickStyle" Target="../diagrams/quickStyle146.xml"/></Relationships>
</file>

<file path=ppt/slides/_rels/slide139.xml.rels><?xml version="1.0" encoding="UTF-8" standalone="yes"?>
<Relationships xmlns="http://schemas.openxmlformats.org/package/2006/relationships"><Relationship Id="rId3" Type="http://schemas.openxmlformats.org/officeDocument/2006/relationships/diagramLayout" Target="../diagrams/layout147.xml"/><Relationship Id="rId2" Type="http://schemas.openxmlformats.org/officeDocument/2006/relationships/diagramData" Target="../diagrams/data147.xml"/><Relationship Id="rId1" Type="http://schemas.openxmlformats.org/officeDocument/2006/relationships/slideLayout" Target="../slideLayouts/slideLayout2.xml"/><Relationship Id="rId6" Type="http://schemas.microsoft.com/office/2007/relationships/diagramDrawing" Target="../diagrams/drawing147.xml"/><Relationship Id="rId5" Type="http://schemas.openxmlformats.org/officeDocument/2006/relationships/diagramColors" Target="../diagrams/colors147.xml"/><Relationship Id="rId4" Type="http://schemas.openxmlformats.org/officeDocument/2006/relationships/diagramQuickStyle" Target="../diagrams/quickStyle147.xml"/></Relationships>
</file>

<file path=ppt/slides/_rels/slide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diagramLayout" Target="../diagrams/layout148.xml"/><Relationship Id="rId2" Type="http://schemas.openxmlformats.org/officeDocument/2006/relationships/diagramData" Target="../diagrams/data148.xml"/><Relationship Id="rId1" Type="http://schemas.openxmlformats.org/officeDocument/2006/relationships/slideLayout" Target="../slideLayouts/slideLayout2.xml"/><Relationship Id="rId6" Type="http://schemas.microsoft.com/office/2007/relationships/diagramDrawing" Target="../diagrams/drawing148.xml"/><Relationship Id="rId5" Type="http://schemas.openxmlformats.org/officeDocument/2006/relationships/diagramColors" Target="../diagrams/colors148.xml"/><Relationship Id="rId4" Type="http://schemas.openxmlformats.org/officeDocument/2006/relationships/diagramQuickStyle" Target="../diagrams/quickStyle148.xml"/></Relationships>
</file>

<file path=ppt/slides/_rels/slide141.xml.rels><?xml version="1.0" encoding="UTF-8" standalone="yes"?>
<Relationships xmlns="http://schemas.openxmlformats.org/package/2006/relationships"><Relationship Id="rId3" Type="http://schemas.openxmlformats.org/officeDocument/2006/relationships/diagramLayout" Target="../diagrams/layout149.xml"/><Relationship Id="rId2" Type="http://schemas.openxmlformats.org/officeDocument/2006/relationships/diagramData" Target="../diagrams/data149.xml"/><Relationship Id="rId1" Type="http://schemas.openxmlformats.org/officeDocument/2006/relationships/slideLayout" Target="../slideLayouts/slideLayout2.xml"/><Relationship Id="rId6" Type="http://schemas.microsoft.com/office/2007/relationships/diagramDrawing" Target="../diagrams/drawing149.xml"/><Relationship Id="rId5" Type="http://schemas.openxmlformats.org/officeDocument/2006/relationships/diagramColors" Target="../diagrams/colors149.xml"/><Relationship Id="rId4" Type="http://schemas.openxmlformats.org/officeDocument/2006/relationships/diagramQuickStyle" Target="../diagrams/quickStyle149.xml"/></Relationships>
</file>

<file path=ppt/slides/_rels/slide142.xml.rels><?xml version="1.0" encoding="UTF-8" standalone="yes"?>
<Relationships xmlns="http://schemas.openxmlformats.org/package/2006/relationships"><Relationship Id="rId3" Type="http://schemas.openxmlformats.org/officeDocument/2006/relationships/diagramLayout" Target="../diagrams/layout150.xml"/><Relationship Id="rId2" Type="http://schemas.openxmlformats.org/officeDocument/2006/relationships/diagramData" Target="../diagrams/data150.xml"/><Relationship Id="rId1" Type="http://schemas.openxmlformats.org/officeDocument/2006/relationships/slideLayout" Target="../slideLayouts/slideLayout2.xml"/><Relationship Id="rId6" Type="http://schemas.microsoft.com/office/2007/relationships/diagramDrawing" Target="../diagrams/drawing150.xml"/><Relationship Id="rId5" Type="http://schemas.openxmlformats.org/officeDocument/2006/relationships/diagramColors" Target="../diagrams/colors150.xml"/><Relationship Id="rId4" Type="http://schemas.openxmlformats.org/officeDocument/2006/relationships/diagramQuickStyle" Target="../diagrams/quickStyle150.xml"/></Relationships>
</file>

<file path=ppt/slides/_rels/slide143.xml.rels><?xml version="1.0" encoding="UTF-8" standalone="yes"?>
<Relationships xmlns="http://schemas.openxmlformats.org/package/2006/relationships"><Relationship Id="rId3" Type="http://schemas.openxmlformats.org/officeDocument/2006/relationships/diagramLayout" Target="../diagrams/layout151.xml"/><Relationship Id="rId2" Type="http://schemas.openxmlformats.org/officeDocument/2006/relationships/diagramData" Target="../diagrams/data151.xml"/><Relationship Id="rId1" Type="http://schemas.openxmlformats.org/officeDocument/2006/relationships/slideLayout" Target="../slideLayouts/slideLayout2.xml"/><Relationship Id="rId6" Type="http://schemas.microsoft.com/office/2007/relationships/diagramDrawing" Target="../diagrams/drawing151.xml"/><Relationship Id="rId5" Type="http://schemas.openxmlformats.org/officeDocument/2006/relationships/diagramColors" Target="../diagrams/colors151.xml"/><Relationship Id="rId4" Type="http://schemas.openxmlformats.org/officeDocument/2006/relationships/diagramQuickStyle" Target="../diagrams/quickStyle151.xml"/></Relationships>
</file>

<file path=ppt/slides/_rels/slide144.xml.rels><?xml version="1.0" encoding="UTF-8" standalone="yes"?>
<Relationships xmlns="http://schemas.openxmlformats.org/package/2006/relationships"><Relationship Id="rId8" Type="http://schemas.openxmlformats.org/officeDocument/2006/relationships/diagramLayout" Target="../diagrams/layout153.xml"/><Relationship Id="rId3" Type="http://schemas.openxmlformats.org/officeDocument/2006/relationships/diagramLayout" Target="../diagrams/layout152.xml"/><Relationship Id="rId7" Type="http://schemas.openxmlformats.org/officeDocument/2006/relationships/diagramData" Target="../diagrams/data153.xml"/><Relationship Id="rId2" Type="http://schemas.openxmlformats.org/officeDocument/2006/relationships/diagramData" Target="../diagrams/data152.xml"/><Relationship Id="rId1" Type="http://schemas.openxmlformats.org/officeDocument/2006/relationships/slideLayout" Target="../slideLayouts/slideLayout2.xml"/><Relationship Id="rId6" Type="http://schemas.microsoft.com/office/2007/relationships/diagramDrawing" Target="../diagrams/drawing152.xml"/><Relationship Id="rId11" Type="http://schemas.microsoft.com/office/2007/relationships/diagramDrawing" Target="../diagrams/drawing153.xml"/><Relationship Id="rId5" Type="http://schemas.openxmlformats.org/officeDocument/2006/relationships/diagramColors" Target="../diagrams/colors152.xml"/><Relationship Id="rId10" Type="http://schemas.openxmlformats.org/officeDocument/2006/relationships/diagramColors" Target="../diagrams/colors153.xml"/><Relationship Id="rId4" Type="http://schemas.openxmlformats.org/officeDocument/2006/relationships/diagramQuickStyle" Target="../diagrams/quickStyle152.xml"/><Relationship Id="rId9" Type="http://schemas.openxmlformats.org/officeDocument/2006/relationships/diagramQuickStyle" Target="../diagrams/quickStyle153.xml"/></Relationships>
</file>

<file path=ppt/slides/_rels/slide145.xml.rels><?xml version="1.0" encoding="UTF-8" standalone="yes"?>
<Relationships xmlns="http://schemas.openxmlformats.org/package/2006/relationships"><Relationship Id="rId3" Type="http://schemas.openxmlformats.org/officeDocument/2006/relationships/diagramLayout" Target="../diagrams/layout154.xml"/><Relationship Id="rId2" Type="http://schemas.openxmlformats.org/officeDocument/2006/relationships/diagramData" Target="../diagrams/data154.xml"/><Relationship Id="rId1" Type="http://schemas.openxmlformats.org/officeDocument/2006/relationships/slideLayout" Target="../slideLayouts/slideLayout2.xml"/><Relationship Id="rId6" Type="http://schemas.microsoft.com/office/2007/relationships/diagramDrawing" Target="../diagrams/drawing154.xml"/><Relationship Id="rId5" Type="http://schemas.openxmlformats.org/officeDocument/2006/relationships/diagramColors" Target="../diagrams/colors154.xml"/><Relationship Id="rId4" Type="http://schemas.openxmlformats.org/officeDocument/2006/relationships/diagramQuickStyle" Target="../diagrams/quickStyle154.xml"/></Relationships>
</file>

<file path=ppt/slides/_rels/slide146.xml.rels><?xml version="1.0" encoding="UTF-8" standalone="yes"?>
<Relationships xmlns="http://schemas.openxmlformats.org/package/2006/relationships"><Relationship Id="rId3" Type="http://schemas.openxmlformats.org/officeDocument/2006/relationships/diagramLayout" Target="../diagrams/layout155.xml"/><Relationship Id="rId2" Type="http://schemas.openxmlformats.org/officeDocument/2006/relationships/diagramData" Target="../diagrams/data155.xml"/><Relationship Id="rId1" Type="http://schemas.openxmlformats.org/officeDocument/2006/relationships/slideLayout" Target="../slideLayouts/slideLayout2.xml"/><Relationship Id="rId6" Type="http://schemas.microsoft.com/office/2007/relationships/diagramDrawing" Target="../diagrams/drawing155.xml"/><Relationship Id="rId5" Type="http://schemas.openxmlformats.org/officeDocument/2006/relationships/diagramColors" Target="../diagrams/colors155.xml"/><Relationship Id="rId4" Type="http://schemas.openxmlformats.org/officeDocument/2006/relationships/diagramQuickStyle" Target="../diagrams/quickStyle155.xml"/></Relationships>
</file>

<file path=ppt/slides/_rels/slide147.xml.rels><?xml version="1.0" encoding="UTF-8" standalone="yes"?>
<Relationships xmlns="http://schemas.openxmlformats.org/package/2006/relationships"><Relationship Id="rId3" Type="http://schemas.openxmlformats.org/officeDocument/2006/relationships/diagramLayout" Target="../diagrams/layout156.xml"/><Relationship Id="rId2" Type="http://schemas.openxmlformats.org/officeDocument/2006/relationships/diagramData" Target="../diagrams/data156.xml"/><Relationship Id="rId1" Type="http://schemas.openxmlformats.org/officeDocument/2006/relationships/slideLayout" Target="../slideLayouts/slideLayout2.xml"/><Relationship Id="rId6" Type="http://schemas.microsoft.com/office/2007/relationships/diagramDrawing" Target="../diagrams/drawing156.xml"/><Relationship Id="rId5" Type="http://schemas.openxmlformats.org/officeDocument/2006/relationships/diagramColors" Target="../diagrams/colors156.xml"/><Relationship Id="rId4" Type="http://schemas.openxmlformats.org/officeDocument/2006/relationships/diagramQuickStyle" Target="../diagrams/quickStyle156.xml"/></Relationships>
</file>

<file path=ppt/slides/_rels/slide148.xml.rels><?xml version="1.0" encoding="UTF-8" standalone="yes"?>
<Relationships xmlns="http://schemas.openxmlformats.org/package/2006/relationships"><Relationship Id="rId3" Type="http://schemas.openxmlformats.org/officeDocument/2006/relationships/diagramLayout" Target="../diagrams/layout157.xml"/><Relationship Id="rId2" Type="http://schemas.openxmlformats.org/officeDocument/2006/relationships/diagramData" Target="../diagrams/data157.xml"/><Relationship Id="rId1" Type="http://schemas.openxmlformats.org/officeDocument/2006/relationships/slideLayout" Target="../slideLayouts/slideLayout2.xml"/><Relationship Id="rId6" Type="http://schemas.microsoft.com/office/2007/relationships/diagramDrawing" Target="../diagrams/drawing157.xml"/><Relationship Id="rId5" Type="http://schemas.openxmlformats.org/officeDocument/2006/relationships/diagramColors" Target="../diagrams/colors157.xml"/><Relationship Id="rId4" Type="http://schemas.openxmlformats.org/officeDocument/2006/relationships/diagramQuickStyle" Target="../diagrams/quickStyle157.xml"/></Relationships>
</file>

<file path=ppt/slides/_rels/slide149.xml.rels><?xml version="1.0" encoding="UTF-8" standalone="yes"?>
<Relationships xmlns="http://schemas.openxmlformats.org/package/2006/relationships"><Relationship Id="rId3" Type="http://schemas.openxmlformats.org/officeDocument/2006/relationships/diagramLayout" Target="../diagrams/layout158.xml"/><Relationship Id="rId2" Type="http://schemas.openxmlformats.org/officeDocument/2006/relationships/diagramData" Target="../diagrams/data158.xml"/><Relationship Id="rId1" Type="http://schemas.openxmlformats.org/officeDocument/2006/relationships/slideLayout" Target="../slideLayouts/slideLayout2.xml"/><Relationship Id="rId6" Type="http://schemas.microsoft.com/office/2007/relationships/diagramDrawing" Target="../diagrams/drawing158.xml"/><Relationship Id="rId5" Type="http://schemas.openxmlformats.org/officeDocument/2006/relationships/diagramColors" Target="../diagrams/colors158.xml"/><Relationship Id="rId4" Type="http://schemas.openxmlformats.org/officeDocument/2006/relationships/diagramQuickStyle" Target="../diagrams/quickStyle158.xml"/></Relationships>
</file>

<file path=ppt/slides/_rels/slide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diagramLayout" Target="../diagrams/layout159.xml"/><Relationship Id="rId2" Type="http://schemas.openxmlformats.org/officeDocument/2006/relationships/diagramData" Target="../diagrams/data159.xml"/><Relationship Id="rId1" Type="http://schemas.openxmlformats.org/officeDocument/2006/relationships/slideLayout" Target="../slideLayouts/slideLayout2.xml"/><Relationship Id="rId6" Type="http://schemas.microsoft.com/office/2007/relationships/diagramDrawing" Target="../diagrams/drawing159.xml"/><Relationship Id="rId5" Type="http://schemas.openxmlformats.org/officeDocument/2006/relationships/diagramColors" Target="../diagrams/colors159.xml"/><Relationship Id="rId4" Type="http://schemas.openxmlformats.org/officeDocument/2006/relationships/diagramQuickStyle" Target="../diagrams/quickStyle159.xml"/></Relationships>
</file>

<file path=ppt/slides/_rels/slide151.xml.rels><?xml version="1.0" encoding="UTF-8" standalone="yes"?>
<Relationships xmlns="http://schemas.openxmlformats.org/package/2006/relationships"><Relationship Id="rId3" Type="http://schemas.openxmlformats.org/officeDocument/2006/relationships/diagramLayout" Target="../diagrams/layout160.xml"/><Relationship Id="rId2" Type="http://schemas.openxmlformats.org/officeDocument/2006/relationships/diagramData" Target="../diagrams/data160.xml"/><Relationship Id="rId1" Type="http://schemas.openxmlformats.org/officeDocument/2006/relationships/slideLayout" Target="../slideLayouts/slideLayout2.xml"/><Relationship Id="rId6" Type="http://schemas.microsoft.com/office/2007/relationships/diagramDrawing" Target="../diagrams/drawing160.xml"/><Relationship Id="rId5" Type="http://schemas.openxmlformats.org/officeDocument/2006/relationships/diagramColors" Target="../diagrams/colors160.xml"/><Relationship Id="rId4" Type="http://schemas.openxmlformats.org/officeDocument/2006/relationships/diagramQuickStyle" Target="../diagrams/quickStyle160.xml"/></Relationships>
</file>

<file path=ppt/slides/_rels/slide152.xml.rels><?xml version="1.0" encoding="UTF-8" standalone="yes"?>
<Relationships xmlns="http://schemas.openxmlformats.org/package/2006/relationships"><Relationship Id="rId3" Type="http://schemas.openxmlformats.org/officeDocument/2006/relationships/diagramLayout" Target="../diagrams/layout161.xml"/><Relationship Id="rId2" Type="http://schemas.openxmlformats.org/officeDocument/2006/relationships/diagramData" Target="../diagrams/data161.xml"/><Relationship Id="rId1" Type="http://schemas.openxmlformats.org/officeDocument/2006/relationships/slideLayout" Target="../slideLayouts/slideLayout2.xml"/><Relationship Id="rId6" Type="http://schemas.microsoft.com/office/2007/relationships/diagramDrawing" Target="../diagrams/drawing161.xml"/><Relationship Id="rId5" Type="http://schemas.openxmlformats.org/officeDocument/2006/relationships/diagramColors" Target="../diagrams/colors161.xml"/><Relationship Id="rId4" Type="http://schemas.openxmlformats.org/officeDocument/2006/relationships/diagramQuickStyle" Target="../diagrams/quickStyle161.xml"/></Relationships>
</file>

<file path=ppt/slides/_rels/slide153.xml.rels><?xml version="1.0" encoding="UTF-8" standalone="yes"?>
<Relationships xmlns="http://schemas.openxmlformats.org/package/2006/relationships"><Relationship Id="rId3" Type="http://schemas.openxmlformats.org/officeDocument/2006/relationships/diagramLayout" Target="../diagrams/layout162.xml"/><Relationship Id="rId2" Type="http://schemas.openxmlformats.org/officeDocument/2006/relationships/diagramData" Target="../diagrams/data162.xml"/><Relationship Id="rId1" Type="http://schemas.openxmlformats.org/officeDocument/2006/relationships/slideLayout" Target="../slideLayouts/slideLayout2.xml"/><Relationship Id="rId6" Type="http://schemas.microsoft.com/office/2007/relationships/diagramDrawing" Target="../diagrams/drawing162.xml"/><Relationship Id="rId5" Type="http://schemas.openxmlformats.org/officeDocument/2006/relationships/diagramColors" Target="../diagrams/colors162.xml"/><Relationship Id="rId4" Type="http://schemas.openxmlformats.org/officeDocument/2006/relationships/diagramQuickStyle" Target="../diagrams/quickStyle162.xml"/></Relationships>
</file>

<file path=ppt/slides/_rels/slide154.xml.rels><?xml version="1.0" encoding="UTF-8" standalone="yes"?>
<Relationships xmlns="http://schemas.openxmlformats.org/package/2006/relationships"><Relationship Id="rId3" Type="http://schemas.openxmlformats.org/officeDocument/2006/relationships/diagramLayout" Target="../diagrams/layout163.xml"/><Relationship Id="rId2" Type="http://schemas.openxmlformats.org/officeDocument/2006/relationships/diagramData" Target="../diagrams/data163.xml"/><Relationship Id="rId1" Type="http://schemas.openxmlformats.org/officeDocument/2006/relationships/slideLayout" Target="../slideLayouts/slideLayout2.xml"/><Relationship Id="rId6" Type="http://schemas.microsoft.com/office/2007/relationships/diagramDrawing" Target="../diagrams/drawing163.xml"/><Relationship Id="rId5" Type="http://schemas.openxmlformats.org/officeDocument/2006/relationships/diagramColors" Target="../diagrams/colors163.xml"/><Relationship Id="rId4" Type="http://schemas.openxmlformats.org/officeDocument/2006/relationships/diagramQuickStyle" Target="../diagrams/quickStyle163.xml"/></Relationships>
</file>

<file path=ppt/slides/_rels/slide155.xml.rels><?xml version="1.0" encoding="UTF-8" standalone="yes"?>
<Relationships xmlns="http://schemas.openxmlformats.org/package/2006/relationships"><Relationship Id="rId3" Type="http://schemas.openxmlformats.org/officeDocument/2006/relationships/diagramLayout" Target="../diagrams/layout164.xml"/><Relationship Id="rId2" Type="http://schemas.openxmlformats.org/officeDocument/2006/relationships/diagramData" Target="../diagrams/data164.xml"/><Relationship Id="rId1" Type="http://schemas.openxmlformats.org/officeDocument/2006/relationships/slideLayout" Target="../slideLayouts/slideLayout2.xml"/><Relationship Id="rId6" Type="http://schemas.microsoft.com/office/2007/relationships/diagramDrawing" Target="../diagrams/drawing164.xml"/><Relationship Id="rId5" Type="http://schemas.openxmlformats.org/officeDocument/2006/relationships/diagramColors" Target="../diagrams/colors164.xml"/><Relationship Id="rId4" Type="http://schemas.openxmlformats.org/officeDocument/2006/relationships/diagramQuickStyle" Target="../diagrams/quickStyle164.xml"/></Relationships>
</file>

<file path=ppt/slides/_rels/slide156.xml.rels><?xml version="1.0" encoding="UTF-8" standalone="yes"?>
<Relationships xmlns="http://schemas.openxmlformats.org/package/2006/relationships"><Relationship Id="rId3" Type="http://schemas.openxmlformats.org/officeDocument/2006/relationships/diagramLayout" Target="../diagrams/layout165.xml"/><Relationship Id="rId2" Type="http://schemas.openxmlformats.org/officeDocument/2006/relationships/diagramData" Target="../diagrams/data165.xml"/><Relationship Id="rId1" Type="http://schemas.openxmlformats.org/officeDocument/2006/relationships/slideLayout" Target="../slideLayouts/slideLayout2.xml"/><Relationship Id="rId6" Type="http://schemas.microsoft.com/office/2007/relationships/diagramDrawing" Target="../diagrams/drawing165.xml"/><Relationship Id="rId5" Type="http://schemas.openxmlformats.org/officeDocument/2006/relationships/diagramColors" Target="../diagrams/colors165.xml"/><Relationship Id="rId4" Type="http://schemas.openxmlformats.org/officeDocument/2006/relationships/diagramQuickStyle" Target="../diagrams/quickStyle165.xml"/></Relationships>
</file>

<file path=ppt/slides/_rels/slide157.xml.rels><?xml version="1.0" encoding="UTF-8" standalone="yes"?>
<Relationships xmlns="http://schemas.openxmlformats.org/package/2006/relationships"><Relationship Id="rId3" Type="http://schemas.openxmlformats.org/officeDocument/2006/relationships/diagramLayout" Target="../diagrams/layout166.xml"/><Relationship Id="rId2" Type="http://schemas.openxmlformats.org/officeDocument/2006/relationships/diagramData" Target="../diagrams/data166.xml"/><Relationship Id="rId1" Type="http://schemas.openxmlformats.org/officeDocument/2006/relationships/slideLayout" Target="../slideLayouts/slideLayout2.xml"/><Relationship Id="rId6" Type="http://schemas.microsoft.com/office/2007/relationships/diagramDrawing" Target="../diagrams/drawing166.xml"/><Relationship Id="rId5" Type="http://schemas.openxmlformats.org/officeDocument/2006/relationships/diagramColors" Target="../diagrams/colors166.xml"/><Relationship Id="rId4" Type="http://schemas.openxmlformats.org/officeDocument/2006/relationships/diagramQuickStyle" Target="../diagrams/quickStyle166.xml"/></Relationships>
</file>

<file path=ppt/slides/_rels/slide158.xml.rels><?xml version="1.0" encoding="UTF-8" standalone="yes"?>
<Relationships xmlns="http://schemas.openxmlformats.org/package/2006/relationships"><Relationship Id="rId3" Type="http://schemas.openxmlformats.org/officeDocument/2006/relationships/diagramLayout" Target="../diagrams/layout167.xml"/><Relationship Id="rId2" Type="http://schemas.openxmlformats.org/officeDocument/2006/relationships/diagramData" Target="../diagrams/data167.xml"/><Relationship Id="rId1" Type="http://schemas.openxmlformats.org/officeDocument/2006/relationships/slideLayout" Target="../slideLayouts/slideLayout2.xml"/><Relationship Id="rId6" Type="http://schemas.microsoft.com/office/2007/relationships/diagramDrawing" Target="../diagrams/drawing167.xml"/><Relationship Id="rId5" Type="http://schemas.openxmlformats.org/officeDocument/2006/relationships/diagramColors" Target="../diagrams/colors167.xml"/><Relationship Id="rId4" Type="http://schemas.openxmlformats.org/officeDocument/2006/relationships/diagramQuickStyle" Target="../diagrams/quickStyle167.xml"/></Relationships>
</file>

<file path=ppt/slides/_rels/slide159.xml.rels><?xml version="1.0" encoding="UTF-8" standalone="yes"?>
<Relationships xmlns="http://schemas.openxmlformats.org/package/2006/relationships"><Relationship Id="rId3" Type="http://schemas.openxmlformats.org/officeDocument/2006/relationships/diagramLayout" Target="../diagrams/layout168.xml"/><Relationship Id="rId2" Type="http://schemas.openxmlformats.org/officeDocument/2006/relationships/diagramData" Target="../diagrams/data168.xml"/><Relationship Id="rId1" Type="http://schemas.openxmlformats.org/officeDocument/2006/relationships/slideLayout" Target="../slideLayouts/slideLayout2.xml"/><Relationship Id="rId6" Type="http://schemas.microsoft.com/office/2007/relationships/diagramDrawing" Target="../diagrams/drawing168.xml"/><Relationship Id="rId5" Type="http://schemas.openxmlformats.org/officeDocument/2006/relationships/diagramColors" Target="../diagrams/colors168.xml"/><Relationship Id="rId4" Type="http://schemas.openxmlformats.org/officeDocument/2006/relationships/diagramQuickStyle" Target="../diagrams/quickStyle168.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1.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160.xml.rels><?xml version="1.0" encoding="UTF-8" standalone="yes"?>
<Relationships xmlns="http://schemas.openxmlformats.org/package/2006/relationships"><Relationship Id="rId3" Type="http://schemas.openxmlformats.org/officeDocument/2006/relationships/diagramLayout" Target="../diagrams/layout169.xml"/><Relationship Id="rId2" Type="http://schemas.openxmlformats.org/officeDocument/2006/relationships/diagramData" Target="../diagrams/data169.xml"/><Relationship Id="rId1" Type="http://schemas.openxmlformats.org/officeDocument/2006/relationships/slideLayout" Target="../slideLayouts/slideLayout2.xml"/><Relationship Id="rId6" Type="http://schemas.microsoft.com/office/2007/relationships/diagramDrawing" Target="../diagrams/drawing169.xml"/><Relationship Id="rId5" Type="http://schemas.openxmlformats.org/officeDocument/2006/relationships/diagramColors" Target="../diagrams/colors169.xml"/><Relationship Id="rId4" Type="http://schemas.openxmlformats.org/officeDocument/2006/relationships/diagramQuickStyle" Target="../diagrams/quickStyle169.xml"/></Relationships>
</file>

<file path=ppt/slides/_rels/slide161.xml.rels><?xml version="1.0" encoding="UTF-8" standalone="yes"?>
<Relationships xmlns="http://schemas.openxmlformats.org/package/2006/relationships"><Relationship Id="rId3" Type="http://schemas.openxmlformats.org/officeDocument/2006/relationships/diagramLayout" Target="../diagrams/layout170.xml"/><Relationship Id="rId2" Type="http://schemas.openxmlformats.org/officeDocument/2006/relationships/diagramData" Target="../diagrams/data170.xml"/><Relationship Id="rId1" Type="http://schemas.openxmlformats.org/officeDocument/2006/relationships/slideLayout" Target="../slideLayouts/slideLayout2.xml"/><Relationship Id="rId6" Type="http://schemas.microsoft.com/office/2007/relationships/diagramDrawing" Target="../diagrams/drawing170.xml"/><Relationship Id="rId5" Type="http://schemas.openxmlformats.org/officeDocument/2006/relationships/diagramColors" Target="../diagrams/colors170.xml"/><Relationship Id="rId4" Type="http://schemas.openxmlformats.org/officeDocument/2006/relationships/diagramQuickStyle" Target="../diagrams/quickStyle170.xml"/></Relationships>
</file>

<file path=ppt/slides/_rels/slide162.xml.rels><?xml version="1.0" encoding="UTF-8" standalone="yes"?>
<Relationships xmlns="http://schemas.openxmlformats.org/package/2006/relationships"><Relationship Id="rId3" Type="http://schemas.openxmlformats.org/officeDocument/2006/relationships/diagramLayout" Target="../diagrams/layout171.xml"/><Relationship Id="rId2" Type="http://schemas.openxmlformats.org/officeDocument/2006/relationships/diagramData" Target="../diagrams/data171.xml"/><Relationship Id="rId1" Type="http://schemas.openxmlformats.org/officeDocument/2006/relationships/slideLayout" Target="../slideLayouts/slideLayout2.xml"/><Relationship Id="rId6" Type="http://schemas.microsoft.com/office/2007/relationships/diagramDrawing" Target="../diagrams/drawing171.xml"/><Relationship Id="rId5" Type="http://schemas.openxmlformats.org/officeDocument/2006/relationships/diagramColors" Target="../diagrams/colors171.xml"/><Relationship Id="rId4" Type="http://schemas.openxmlformats.org/officeDocument/2006/relationships/diagramQuickStyle" Target="../diagrams/quickStyle171.xml"/></Relationships>
</file>

<file path=ppt/slides/_rels/slide163.xml.rels><?xml version="1.0" encoding="UTF-8" standalone="yes"?>
<Relationships xmlns="http://schemas.openxmlformats.org/package/2006/relationships"><Relationship Id="rId3" Type="http://schemas.openxmlformats.org/officeDocument/2006/relationships/diagramLayout" Target="../diagrams/layout172.xml"/><Relationship Id="rId2" Type="http://schemas.openxmlformats.org/officeDocument/2006/relationships/diagramData" Target="../diagrams/data172.xml"/><Relationship Id="rId1" Type="http://schemas.openxmlformats.org/officeDocument/2006/relationships/slideLayout" Target="../slideLayouts/slideLayout2.xml"/><Relationship Id="rId6" Type="http://schemas.microsoft.com/office/2007/relationships/diagramDrawing" Target="../diagrams/drawing172.xml"/><Relationship Id="rId5" Type="http://schemas.openxmlformats.org/officeDocument/2006/relationships/diagramColors" Target="../diagrams/colors172.xml"/><Relationship Id="rId4" Type="http://schemas.openxmlformats.org/officeDocument/2006/relationships/diagramQuickStyle" Target="../diagrams/quickStyle172.xml"/></Relationships>
</file>

<file path=ppt/slides/_rels/slide164.xml.rels><?xml version="1.0" encoding="UTF-8" standalone="yes"?>
<Relationships xmlns="http://schemas.openxmlformats.org/package/2006/relationships"><Relationship Id="rId3" Type="http://schemas.openxmlformats.org/officeDocument/2006/relationships/diagramLayout" Target="../diagrams/layout173.xml"/><Relationship Id="rId2" Type="http://schemas.openxmlformats.org/officeDocument/2006/relationships/diagramData" Target="../diagrams/data173.xml"/><Relationship Id="rId1" Type="http://schemas.openxmlformats.org/officeDocument/2006/relationships/slideLayout" Target="../slideLayouts/slideLayout2.xml"/><Relationship Id="rId6" Type="http://schemas.microsoft.com/office/2007/relationships/diagramDrawing" Target="../diagrams/drawing173.xml"/><Relationship Id="rId5" Type="http://schemas.openxmlformats.org/officeDocument/2006/relationships/diagramColors" Target="../diagrams/colors173.xml"/><Relationship Id="rId4" Type="http://schemas.openxmlformats.org/officeDocument/2006/relationships/diagramQuickStyle" Target="../diagrams/quickStyle173.xml"/></Relationships>
</file>

<file path=ppt/slides/_rels/slide165.xml.rels><?xml version="1.0" encoding="UTF-8" standalone="yes"?>
<Relationships xmlns="http://schemas.openxmlformats.org/package/2006/relationships"><Relationship Id="rId3" Type="http://schemas.openxmlformats.org/officeDocument/2006/relationships/diagramLayout" Target="../diagrams/layout174.xml"/><Relationship Id="rId2" Type="http://schemas.openxmlformats.org/officeDocument/2006/relationships/diagramData" Target="../diagrams/data174.xml"/><Relationship Id="rId1" Type="http://schemas.openxmlformats.org/officeDocument/2006/relationships/slideLayout" Target="../slideLayouts/slideLayout2.xml"/><Relationship Id="rId6" Type="http://schemas.microsoft.com/office/2007/relationships/diagramDrawing" Target="../diagrams/drawing174.xml"/><Relationship Id="rId5" Type="http://schemas.openxmlformats.org/officeDocument/2006/relationships/diagramColors" Target="../diagrams/colors174.xml"/><Relationship Id="rId4" Type="http://schemas.openxmlformats.org/officeDocument/2006/relationships/diagramQuickStyle" Target="../diagrams/quickStyle174.xml"/></Relationships>
</file>

<file path=ppt/slides/_rels/slide166.xml.rels><?xml version="1.0" encoding="UTF-8" standalone="yes"?>
<Relationships xmlns="http://schemas.openxmlformats.org/package/2006/relationships"><Relationship Id="rId3" Type="http://schemas.openxmlformats.org/officeDocument/2006/relationships/diagramLayout" Target="../diagrams/layout175.xml"/><Relationship Id="rId2" Type="http://schemas.openxmlformats.org/officeDocument/2006/relationships/diagramData" Target="../diagrams/data175.xml"/><Relationship Id="rId1" Type="http://schemas.openxmlformats.org/officeDocument/2006/relationships/slideLayout" Target="../slideLayouts/slideLayout2.xml"/><Relationship Id="rId6" Type="http://schemas.microsoft.com/office/2007/relationships/diagramDrawing" Target="../diagrams/drawing175.xml"/><Relationship Id="rId5" Type="http://schemas.openxmlformats.org/officeDocument/2006/relationships/diagramColors" Target="../diagrams/colors175.xml"/><Relationship Id="rId4" Type="http://schemas.openxmlformats.org/officeDocument/2006/relationships/diagramQuickStyle" Target="../diagrams/quickStyle175.xml"/></Relationships>
</file>

<file path=ppt/slides/_rels/slide1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3" Type="http://schemas.openxmlformats.org/officeDocument/2006/relationships/diagramLayout" Target="../diagrams/layout176.xml"/><Relationship Id="rId2" Type="http://schemas.openxmlformats.org/officeDocument/2006/relationships/diagramData" Target="../diagrams/data176.xml"/><Relationship Id="rId1" Type="http://schemas.openxmlformats.org/officeDocument/2006/relationships/slideLayout" Target="../slideLayouts/slideLayout2.xml"/><Relationship Id="rId6" Type="http://schemas.microsoft.com/office/2007/relationships/diagramDrawing" Target="../diagrams/drawing176.xml"/><Relationship Id="rId5" Type="http://schemas.openxmlformats.org/officeDocument/2006/relationships/diagramColors" Target="../diagrams/colors176.xml"/><Relationship Id="rId4" Type="http://schemas.openxmlformats.org/officeDocument/2006/relationships/diagramQuickStyle" Target="../diagrams/quickStyle176.xml"/></Relationships>
</file>

<file path=ppt/slides/_rels/slide169.xml.rels><?xml version="1.0" encoding="UTF-8" standalone="yes"?>
<Relationships xmlns="http://schemas.openxmlformats.org/package/2006/relationships"><Relationship Id="rId3" Type="http://schemas.openxmlformats.org/officeDocument/2006/relationships/diagramLayout" Target="../diagrams/layout177.xml"/><Relationship Id="rId2" Type="http://schemas.openxmlformats.org/officeDocument/2006/relationships/diagramData" Target="../diagrams/data177.xml"/><Relationship Id="rId1" Type="http://schemas.openxmlformats.org/officeDocument/2006/relationships/slideLayout" Target="../slideLayouts/slideLayout2.xml"/><Relationship Id="rId6" Type="http://schemas.microsoft.com/office/2007/relationships/diagramDrawing" Target="../diagrams/drawing177.xml"/><Relationship Id="rId5" Type="http://schemas.openxmlformats.org/officeDocument/2006/relationships/diagramColors" Target="../diagrams/colors177.xml"/><Relationship Id="rId4" Type="http://schemas.openxmlformats.org/officeDocument/2006/relationships/diagramQuickStyle" Target="../diagrams/quickStyle177.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2.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170.xml.rels><?xml version="1.0" encoding="UTF-8" standalone="yes"?>
<Relationships xmlns="http://schemas.openxmlformats.org/package/2006/relationships"><Relationship Id="rId3" Type="http://schemas.openxmlformats.org/officeDocument/2006/relationships/diagramLayout" Target="../diagrams/layout178.xml"/><Relationship Id="rId2" Type="http://schemas.openxmlformats.org/officeDocument/2006/relationships/diagramData" Target="../diagrams/data178.xml"/><Relationship Id="rId1" Type="http://schemas.openxmlformats.org/officeDocument/2006/relationships/slideLayout" Target="../slideLayouts/slideLayout2.xml"/><Relationship Id="rId6" Type="http://schemas.microsoft.com/office/2007/relationships/diagramDrawing" Target="../diagrams/drawing178.xml"/><Relationship Id="rId5" Type="http://schemas.openxmlformats.org/officeDocument/2006/relationships/diagramColors" Target="../diagrams/colors178.xml"/><Relationship Id="rId4" Type="http://schemas.openxmlformats.org/officeDocument/2006/relationships/diagramQuickStyle" Target="../diagrams/quickStyle178.xml"/></Relationships>
</file>

<file path=ppt/slides/_rels/slide171.xml.rels><?xml version="1.0" encoding="UTF-8" standalone="yes"?>
<Relationships xmlns="http://schemas.openxmlformats.org/package/2006/relationships"><Relationship Id="rId3" Type="http://schemas.openxmlformats.org/officeDocument/2006/relationships/diagramLayout" Target="../diagrams/layout179.xml"/><Relationship Id="rId7" Type="http://schemas.openxmlformats.org/officeDocument/2006/relationships/hyperlink" Target="mailto:scoreview@doa.nc.gov" TargetMode="External"/><Relationship Id="rId2" Type="http://schemas.openxmlformats.org/officeDocument/2006/relationships/diagramData" Target="../diagrams/data179.xml"/><Relationship Id="rId1" Type="http://schemas.openxmlformats.org/officeDocument/2006/relationships/slideLayout" Target="../slideLayouts/slideLayout2.xml"/><Relationship Id="rId6" Type="http://schemas.microsoft.com/office/2007/relationships/diagramDrawing" Target="../diagrams/drawing179.xml"/><Relationship Id="rId5" Type="http://schemas.openxmlformats.org/officeDocument/2006/relationships/diagramColors" Target="../diagrams/colors179.xml"/><Relationship Id="rId4" Type="http://schemas.openxmlformats.org/officeDocument/2006/relationships/diagramQuickStyle" Target="../diagrams/quickStyle179.xml"/></Relationships>
</file>

<file path=ppt/slides/_rels/slide172.xml.rels><?xml version="1.0" encoding="UTF-8" standalone="yes"?>
<Relationships xmlns="http://schemas.openxmlformats.org/package/2006/relationships"><Relationship Id="rId3" Type="http://schemas.openxmlformats.org/officeDocument/2006/relationships/diagramLayout" Target="../diagrams/layout180.xml"/><Relationship Id="rId2" Type="http://schemas.openxmlformats.org/officeDocument/2006/relationships/diagramData" Target="../diagrams/data180.xml"/><Relationship Id="rId1" Type="http://schemas.openxmlformats.org/officeDocument/2006/relationships/slideLayout" Target="../slideLayouts/slideLayout2.xml"/><Relationship Id="rId6" Type="http://schemas.microsoft.com/office/2007/relationships/diagramDrawing" Target="../diagrams/drawing180.xml"/><Relationship Id="rId5" Type="http://schemas.openxmlformats.org/officeDocument/2006/relationships/diagramColors" Target="../diagrams/colors180.xml"/><Relationship Id="rId4" Type="http://schemas.openxmlformats.org/officeDocument/2006/relationships/diagramQuickStyle" Target="../diagrams/quickStyle180.xml"/></Relationships>
</file>

<file path=ppt/slides/_rels/slide1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diagramLayout" Target="../diagrams/layout181.xml"/><Relationship Id="rId2" Type="http://schemas.openxmlformats.org/officeDocument/2006/relationships/diagramData" Target="../diagrams/data181.xml"/><Relationship Id="rId1" Type="http://schemas.openxmlformats.org/officeDocument/2006/relationships/slideLayout" Target="../slideLayouts/slideLayout1.xml"/><Relationship Id="rId6" Type="http://schemas.microsoft.com/office/2007/relationships/diagramDrawing" Target="../diagrams/drawing181.xml"/><Relationship Id="rId5" Type="http://schemas.openxmlformats.org/officeDocument/2006/relationships/diagramColors" Target="../diagrams/colors181.xml"/><Relationship Id="rId4" Type="http://schemas.openxmlformats.org/officeDocument/2006/relationships/diagramQuickStyle" Target="../diagrams/quickStyle181.xml"/></Relationships>
</file>

<file path=ppt/slides/_rels/slide175.xml.rels><?xml version="1.0" encoding="UTF-8" standalone="yes"?>
<Relationships xmlns="http://schemas.openxmlformats.org/package/2006/relationships"><Relationship Id="rId3" Type="http://schemas.openxmlformats.org/officeDocument/2006/relationships/diagramLayout" Target="../diagrams/layout182.xml"/><Relationship Id="rId2" Type="http://schemas.openxmlformats.org/officeDocument/2006/relationships/diagramData" Target="../diagrams/data182.xml"/><Relationship Id="rId1" Type="http://schemas.openxmlformats.org/officeDocument/2006/relationships/slideLayout" Target="../slideLayouts/slideLayout2.xml"/><Relationship Id="rId6" Type="http://schemas.microsoft.com/office/2007/relationships/diagramDrawing" Target="../diagrams/drawing182.xml"/><Relationship Id="rId5" Type="http://schemas.openxmlformats.org/officeDocument/2006/relationships/diagramColors" Target="../diagrams/colors182.xml"/><Relationship Id="rId4" Type="http://schemas.openxmlformats.org/officeDocument/2006/relationships/diagramQuickStyle" Target="../diagrams/quickStyle182.xml"/></Relationships>
</file>

<file path=ppt/slides/_rels/slide176.xml.rels><?xml version="1.0" encoding="UTF-8" standalone="yes"?>
<Relationships xmlns="http://schemas.openxmlformats.org/package/2006/relationships"><Relationship Id="rId3" Type="http://schemas.openxmlformats.org/officeDocument/2006/relationships/diagramLayout" Target="../diagrams/layout183.xml"/><Relationship Id="rId2" Type="http://schemas.openxmlformats.org/officeDocument/2006/relationships/diagramData" Target="../diagrams/data183.xml"/><Relationship Id="rId1" Type="http://schemas.openxmlformats.org/officeDocument/2006/relationships/slideLayout" Target="../slideLayouts/slideLayout2.xml"/><Relationship Id="rId6" Type="http://schemas.microsoft.com/office/2007/relationships/diagramDrawing" Target="../diagrams/drawing183.xml"/><Relationship Id="rId5" Type="http://schemas.openxmlformats.org/officeDocument/2006/relationships/diagramColors" Target="../diagrams/colors183.xml"/><Relationship Id="rId4" Type="http://schemas.openxmlformats.org/officeDocument/2006/relationships/diagramQuickStyle" Target="../diagrams/quickStyle183.xml"/></Relationships>
</file>

<file path=ppt/slides/_rels/slide177.xml.rels><?xml version="1.0" encoding="UTF-8" standalone="yes"?>
<Relationships xmlns="http://schemas.openxmlformats.org/package/2006/relationships"><Relationship Id="rId3" Type="http://schemas.openxmlformats.org/officeDocument/2006/relationships/diagramLayout" Target="../diagrams/layout184.xml"/><Relationship Id="rId2" Type="http://schemas.openxmlformats.org/officeDocument/2006/relationships/diagramData" Target="../diagrams/data184.xml"/><Relationship Id="rId1" Type="http://schemas.openxmlformats.org/officeDocument/2006/relationships/slideLayout" Target="../slideLayouts/slideLayout2.xml"/><Relationship Id="rId6" Type="http://schemas.microsoft.com/office/2007/relationships/diagramDrawing" Target="../diagrams/drawing184.xml"/><Relationship Id="rId5" Type="http://schemas.openxmlformats.org/officeDocument/2006/relationships/diagramColors" Target="../diagrams/colors184.xml"/><Relationship Id="rId4" Type="http://schemas.openxmlformats.org/officeDocument/2006/relationships/diagramQuickStyle" Target="../diagrams/quickStyle184.xml"/></Relationships>
</file>

<file path=ppt/slides/_rels/slide178.xml.rels><?xml version="1.0" encoding="UTF-8" standalone="yes"?>
<Relationships xmlns="http://schemas.openxmlformats.org/package/2006/relationships"><Relationship Id="rId3" Type="http://schemas.openxmlformats.org/officeDocument/2006/relationships/diagramLayout" Target="../diagrams/layout185.xml"/><Relationship Id="rId2" Type="http://schemas.openxmlformats.org/officeDocument/2006/relationships/diagramData" Target="../diagrams/data185.xml"/><Relationship Id="rId1" Type="http://schemas.openxmlformats.org/officeDocument/2006/relationships/slideLayout" Target="../slideLayouts/slideLayout2.xml"/><Relationship Id="rId6" Type="http://schemas.microsoft.com/office/2007/relationships/diagramDrawing" Target="../diagrams/drawing185.xml"/><Relationship Id="rId5" Type="http://schemas.openxmlformats.org/officeDocument/2006/relationships/diagramColors" Target="../diagrams/colors185.xml"/><Relationship Id="rId4" Type="http://schemas.openxmlformats.org/officeDocument/2006/relationships/diagramQuickStyle" Target="../diagrams/quickStyle185.xml"/></Relationships>
</file>

<file path=ppt/slides/_rels/slide179.xml.rels><?xml version="1.0" encoding="UTF-8" standalone="yes"?>
<Relationships xmlns="http://schemas.openxmlformats.org/package/2006/relationships"><Relationship Id="rId3" Type="http://schemas.openxmlformats.org/officeDocument/2006/relationships/diagramLayout" Target="../diagrams/layout186.xml"/><Relationship Id="rId2" Type="http://schemas.openxmlformats.org/officeDocument/2006/relationships/diagramData" Target="../diagrams/data186.xml"/><Relationship Id="rId1" Type="http://schemas.openxmlformats.org/officeDocument/2006/relationships/slideLayout" Target="../slideLayouts/slideLayout2.xml"/><Relationship Id="rId6" Type="http://schemas.microsoft.com/office/2007/relationships/diagramDrawing" Target="../diagrams/drawing186.xml"/><Relationship Id="rId5" Type="http://schemas.openxmlformats.org/officeDocument/2006/relationships/diagramColors" Target="../diagrams/colors186.xml"/><Relationship Id="rId4" Type="http://schemas.openxmlformats.org/officeDocument/2006/relationships/diagramQuickStyle" Target="../diagrams/quickStyle186.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2.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180.xml.rels><?xml version="1.0" encoding="UTF-8" standalone="yes"?>
<Relationships xmlns="http://schemas.openxmlformats.org/package/2006/relationships"><Relationship Id="rId3" Type="http://schemas.openxmlformats.org/officeDocument/2006/relationships/diagramLayout" Target="../diagrams/layout187.xml"/><Relationship Id="rId2" Type="http://schemas.openxmlformats.org/officeDocument/2006/relationships/diagramData" Target="../diagrams/data187.xml"/><Relationship Id="rId1" Type="http://schemas.openxmlformats.org/officeDocument/2006/relationships/slideLayout" Target="../slideLayouts/slideLayout2.xml"/><Relationship Id="rId6" Type="http://schemas.microsoft.com/office/2007/relationships/diagramDrawing" Target="../diagrams/drawing187.xml"/><Relationship Id="rId5" Type="http://schemas.openxmlformats.org/officeDocument/2006/relationships/diagramColors" Target="../diagrams/colors187.xml"/><Relationship Id="rId4" Type="http://schemas.openxmlformats.org/officeDocument/2006/relationships/diagramQuickStyle" Target="../diagrams/quickStyle187.xml"/></Relationships>
</file>

<file path=ppt/slides/_rels/slide181.xml.rels><?xml version="1.0" encoding="UTF-8" standalone="yes"?>
<Relationships xmlns="http://schemas.openxmlformats.org/package/2006/relationships"><Relationship Id="rId3" Type="http://schemas.openxmlformats.org/officeDocument/2006/relationships/diagramLayout" Target="../diagrams/layout188.xml"/><Relationship Id="rId2" Type="http://schemas.openxmlformats.org/officeDocument/2006/relationships/diagramData" Target="../diagrams/data188.xml"/><Relationship Id="rId1" Type="http://schemas.openxmlformats.org/officeDocument/2006/relationships/slideLayout" Target="../slideLayouts/slideLayout2.xml"/><Relationship Id="rId6" Type="http://schemas.microsoft.com/office/2007/relationships/diagramDrawing" Target="../diagrams/drawing188.xml"/><Relationship Id="rId5" Type="http://schemas.openxmlformats.org/officeDocument/2006/relationships/diagramColors" Target="../diagrams/colors188.xml"/><Relationship Id="rId4" Type="http://schemas.openxmlformats.org/officeDocument/2006/relationships/diagramQuickStyle" Target="../diagrams/quickStyle188.xml"/></Relationships>
</file>

<file path=ppt/slides/_rels/slide182.xml.rels><?xml version="1.0" encoding="UTF-8" standalone="yes"?>
<Relationships xmlns="http://schemas.openxmlformats.org/package/2006/relationships"><Relationship Id="rId3" Type="http://schemas.openxmlformats.org/officeDocument/2006/relationships/diagramLayout" Target="../diagrams/layout189.xml"/><Relationship Id="rId2" Type="http://schemas.openxmlformats.org/officeDocument/2006/relationships/diagramData" Target="../diagrams/data189.xml"/><Relationship Id="rId1" Type="http://schemas.openxmlformats.org/officeDocument/2006/relationships/slideLayout" Target="../slideLayouts/slideLayout2.xml"/><Relationship Id="rId6" Type="http://schemas.microsoft.com/office/2007/relationships/diagramDrawing" Target="../diagrams/drawing189.xml"/><Relationship Id="rId5" Type="http://schemas.openxmlformats.org/officeDocument/2006/relationships/diagramColors" Target="../diagrams/colors189.xml"/><Relationship Id="rId4" Type="http://schemas.openxmlformats.org/officeDocument/2006/relationships/diagramQuickStyle" Target="../diagrams/quickStyle189.xml"/></Relationships>
</file>

<file path=ppt/slides/_rels/slide183.xml.rels><?xml version="1.0" encoding="UTF-8" standalone="yes"?>
<Relationships xmlns="http://schemas.openxmlformats.org/package/2006/relationships"><Relationship Id="rId3" Type="http://schemas.openxmlformats.org/officeDocument/2006/relationships/diagramLayout" Target="../diagrams/layout190.xml"/><Relationship Id="rId2" Type="http://schemas.openxmlformats.org/officeDocument/2006/relationships/diagramData" Target="../diagrams/data190.xml"/><Relationship Id="rId1" Type="http://schemas.openxmlformats.org/officeDocument/2006/relationships/slideLayout" Target="../slideLayouts/slideLayout2.xml"/><Relationship Id="rId6" Type="http://schemas.microsoft.com/office/2007/relationships/diagramDrawing" Target="../diagrams/drawing190.xml"/><Relationship Id="rId5" Type="http://schemas.openxmlformats.org/officeDocument/2006/relationships/diagramColors" Target="../diagrams/colors190.xml"/><Relationship Id="rId4" Type="http://schemas.openxmlformats.org/officeDocument/2006/relationships/diagramQuickStyle" Target="../diagrams/quickStyle190.xml"/></Relationships>
</file>

<file path=ppt/slides/_rels/slide184.xml.rels><?xml version="1.0" encoding="UTF-8" standalone="yes"?>
<Relationships xmlns="http://schemas.openxmlformats.org/package/2006/relationships"><Relationship Id="rId3" Type="http://schemas.openxmlformats.org/officeDocument/2006/relationships/diagramLayout" Target="../diagrams/layout191.xml"/><Relationship Id="rId2" Type="http://schemas.openxmlformats.org/officeDocument/2006/relationships/diagramData" Target="../diagrams/data191.xml"/><Relationship Id="rId1" Type="http://schemas.openxmlformats.org/officeDocument/2006/relationships/slideLayout" Target="../slideLayouts/slideLayout2.xml"/><Relationship Id="rId6" Type="http://schemas.microsoft.com/office/2007/relationships/diagramDrawing" Target="../diagrams/drawing191.xml"/><Relationship Id="rId5" Type="http://schemas.openxmlformats.org/officeDocument/2006/relationships/diagramColors" Target="../diagrams/colors191.xml"/><Relationship Id="rId4" Type="http://schemas.openxmlformats.org/officeDocument/2006/relationships/diagramQuickStyle" Target="../diagrams/quickStyle191.xml"/></Relationships>
</file>

<file path=ppt/slides/_rels/slide185.xml.rels><?xml version="1.0" encoding="UTF-8" standalone="yes"?>
<Relationships xmlns="http://schemas.openxmlformats.org/package/2006/relationships"><Relationship Id="rId3" Type="http://schemas.openxmlformats.org/officeDocument/2006/relationships/diagramLayout" Target="../diagrams/layout192.xml"/><Relationship Id="rId2" Type="http://schemas.openxmlformats.org/officeDocument/2006/relationships/diagramData" Target="../diagrams/data192.xml"/><Relationship Id="rId1" Type="http://schemas.openxmlformats.org/officeDocument/2006/relationships/slideLayout" Target="../slideLayouts/slideLayout2.xml"/><Relationship Id="rId6" Type="http://schemas.microsoft.com/office/2007/relationships/diagramDrawing" Target="../diagrams/drawing192.xml"/><Relationship Id="rId5" Type="http://schemas.openxmlformats.org/officeDocument/2006/relationships/diagramColors" Target="../diagrams/colors192.xml"/><Relationship Id="rId4" Type="http://schemas.openxmlformats.org/officeDocument/2006/relationships/diagramQuickStyle" Target="../diagrams/quickStyle192.xml"/></Relationships>
</file>

<file path=ppt/slides/_rels/slide186.xml.rels><?xml version="1.0" encoding="UTF-8" standalone="yes"?>
<Relationships xmlns="http://schemas.openxmlformats.org/package/2006/relationships"><Relationship Id="rId3" Type="http://schemas.openxmlformats.org/officeDocument/2006/relationships/diagramLayout" Target="../diagrams/layout193.xml"/><Relationship Id="rId2" Type="http://schemas.openxmlformats.org/officeDocument/2006/relationships/diagramData" Target="../diagrams/data193.xml"/><Relationship Id="rId1" Type="http://schemas.openxmlformats.org/officeDocument/2006/relationships/slideLayout" Target="../slideLayouts/slideLayout2.xml"/><Relationship Id="rId6" Type="http://schemas.microsoft.com/office/2007/relationships/diagramDrawing" Target="../diagrams/drawing193.xml"/><Relationship Id="rId5" Type="http://schemas.openxmlformats.org/officeDocument/2006/relationships/diagramColors" Target="../diagrams/colors193.xml"/><Relationship Id="rId4" Type="http://schemas.openxmlformats.org/officeDocument/2006/relationships/diagramQuickStyle" Target="../diagrams/quickStyle193.xml"/></Relationships>
</file>

<file path=ppt/slides/_rels/slide187.xml.rels><?xml version="1.0" encoding="UTF-8" standalone="yes"?>
<Relationships xmlns="http://schemas.openxmlformats.org/package/2006/relationships"><Relationship Id="rId3" Type="http://schemas.openxmlformats.org/officeDocument/2006/relationships/diagramLayout" Target="../diagrams/layout194.xml"/><Relationship Id="rId2" Type="http://schemas.openxmlformats.org/officeDocument/2006/relationships/diagramData" Target="../diagrams/data194.xml"/><Relationship Id="rId1" Type="http://schemas.openxmlformats.org/officeDocument/2006/relationships/slideLayout" Target="../slideLayouts/slideLayout2.xml"/><Relationship Id="rId6" Type="http://schemas.microsoft.com/office/2007/relationships/diagramDrawing" Target="../diagrams/drawing194.xml"/><Relationship Id="rId5" Type="http://schemas.openxmlformats.org/officeDocument/2006/relationships/diagramColors" Target="../diagrams/colors194.xml"/><Relationship Id="rId4" Type="http://schemas.openxmlformats.org/officeDocument/2006/relationships/diagramQuickStyle" Target="../diagrams/quickStyle194.xml"/></Relationships>
</file>

<file path=ppt/slides/_rels/slide188.xml.rels><?xml version="1.0" encoding="UTF-8" standalone="yes"?>
<Relationships xmlns="http://schemas.openxmlformats.org/package/2006/relationships"><Relationship Id="rId3" Type="http://schemas.openxmlformats.org/officeDocument/2006/relationships/diagramLayout" Target="../diagrams/layout195.xml"/><Relationship Id="rId2" Type="http://schemas.openxmlformats.org/officeDocument/2006/relationships/diagramData" Target="../diagrams/data195.xml"/><Relationship Id="rId1" Type="http://schemas.openxmlformats.org/officeDocument/2006/relationships/slideLayout" Target="../slideLayouts/slideLayout2.xml"/><Relationship Id="rId6" Type="http://schemas.microsoft.com/office/2007/relationships/diagramDrawing" Target="../diagrams/drawing195.xml"/><Relationship Id="rId5" Type="http://schemas.openxmlformats.org/officeDocument/2006/relationships/diagramColors" Target="../diagrams/colors195.xml"/><Relationship Id="rId4" Type="http://schemas.openxmlformats.org/officeDocument/2006/relationships/diagramQuickStyle" Target="../diagrams/quickStyle195.xml"/></Relationships>
</file>

<file path=ppt/slides/_rels/slide189.xml.rels><?xml version="1.0" encoding="UTF-8" standalone="yes"?>
<Relationships xmlns="http://schemas.openxmlformats.org/package/2006/relationships"><Relationship Id="rId3" Type="http://schemas.openxmlformats.org/officeDocument/2006/relationships/diagramLayout" Target="../diagrams/layout196.xml"/><Relationship Id="rId2" Type="http://schemas.openxmlformats.org/officeDocument/2006/relationships/diagramData" Target="../diagrams/data196.xml"/><Relationship Id="rId1" Type="http://schemas.openxmlformats.org/officeDocument/2006/relationships/slideLayout" Target="../slideLayouts/slideLayout2.xml"/><Relationship Id="rId6" Type="http://schemas.microsoft.com/office/2007/relationships/diagramDrawing" Target="../diagrams/drawing196.xml"/><Relationship Id="rId5" Type="http://schemas.openxmlformats.org/officeDocument/2006/relationships/diagramColors" Target="../diagrams/colors196.xml"/><Relationship Id="rId4" Type="http://schemas.openxmlformats.org/officeDocument/2006/relationships/diagramQuickStyle" Target="../diagrams/quickStyle196.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2.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190.xml.rels><?xml version="1.0" encoding="UTF-8" standalone="yes"?>
<Relationships xmlns="http://schemas.openxmlformats.org/package/2006/relationships"><Relationship Id="rId3" Type="http://schemas.openxmlformats.org/officeDocument/2006/relationships/diagramLayout" Target="../diagrams/layout197.xml"/><Relationship Id="rId2" Type="http://schemas.openxmlformats.org/officeDocument/2006/relationships/diagramData" Target="../diagrams/data197.xml"/><Relationship Id="rId1" Type="http://schemas.openxmlformats.org/officeDocument/2006/relationships/slideLayout" Target="../slideLayouts/slideLayout2.xml"/><Relationship Id="rId6" Type="http://schemas.microsoft.com/office/2007/relationships/diagramDrawing" Target="../diagrams/drawing197.xml"/><Relationship Id="rId5" Type="http://schemas.openxmlformats.org/officeDocument/2006/relationships/diagramColors" Target="../diagrams/colors197.xml"/><Relationship Id="rId4" Type="http://schemas.openxmlformats.org/officeDocument/2006/relationships/diagramQuickStyle" Target="../diagrams/quickStyle197.xml"/></Relationships>
</file>

<file path=ppt/slides/_rels/slide191.xml.rels><?xml version="1.0" encoding="UTF-8" standalone="yes"?>
<Relationships xmlns="http://schemas.openxmlformats.org/package/2006/relationships"><Relationship Id="rId3" Type="http://schemas.openxmlformats.org/officeDocument/2006/relationships/diagramLayout" Target="../diagrams/layout198.xml"/><Relationship Id="rId2" Type="http://schemas.openxmlformats.org/officeDocument/2006/relationships/diagramData" Target="../diagrams/data198.xml"/><Relationship Id="rId1" Type="http://schemas.openxmlformats.org/officeDocument/2006/relationships/slideLayout" Target="../slideLayouts/slideLayout2.xml"/><Relationship Id="rId6" Type="http://schemas.microsoft.com/office/2007/relationships/diagramDrawing" Target="../diagrams/drawing198.xml"/><Relationship Id="rId5" Type="http://schemas.openxmlformats.org/officeDocument/2006/relationships/diagramColors" Target="../diagrams/colors198.xml"/><Relationship Id="rId4" Type="http://schemas.openxmlformats.org/officeDocument/2006/relationships/diagramQuickStyle" Target="../diagrams/quickStyle198.xml"/></Relationships>
</file>

<file path=ppt/slides/_rels/slide192.xml.rels><?xml version="1.0" encoding="UTF-8" standalone="yes"?>
<Relationships xmlns="http://schemas.openxmlformats.org/package/2006/relationships"><Relationship Id="rId3" Type="http://schemas.openxmlformats.org/officeDocument/2006/relationships/diagramLayout" Target="../diagrams/layout199.xml"/><Relationship Id="rId2" Type="http://schemas.openxmlformats.org/officeDocument/2006/relationships/diagramData" Target="../diagrams/data199.xml"/><Relationship Id="rId1" Type="http://schemas.openxmlformats.org/officeDocument/2006/relationships/slideLayout" Target="../slideLayouts/slideLayout2.xml"/><Relationship Id="rId6" Type="http://schemas.microsoft.com/office/2007/relationships/diagramDrawing" Target="../diagrams/drawing199.xml"/><Relationship Id="rId5" Type="http://schemas.openxmlformats.org/officeDocument/2006/relationships/diagramColors" Target="../diagrams/colors199.xml"/><Relationship Id="rId4" Type="http://schemas.openxmlformats.org/officeDocument/2006/relationships/diagramQuickStyle" Target="../diagrams/quickStyle199.xml"/></Relationships>
</file>

<file path=ppt/slides/_rels/slide193.xml.rels><?xml version="1.0" encoding="UTF-8" standalone="yes"?>
<Relationships xmlns="http://schemas.openxmlformats.org/package/2006/relationships"><Relationship Id="rId3" Type="http://schemas.openxmlformats.org/officeDocument/2006/relationships/diagramLayout" Target="../diagrams/layout200.xml"/><Relationship Id="rId2" Type="http://schemas.openxmlformats.org/officeDocument/2006/relationships/diagramData" Target="../diagrams/data200.xml"/><Relationship Id="rId1" Type="http://schemas.openxmlformats.org/officeDocument/2006/relationships/slideLayout" Target="../slideLayouts/slideLayout2.xml"/><Relationship Id="rId6" Type="http://schemas.microsoft.com/office/2007/relationships/diagramDrawing" Target="../diagrams/drawing200.xml"/><Relationship Id="rId5" Type="http://schemas.openxmlformats.org/officeDocument/2006/relationships/diagramColors" Target="../diagrams/colors200.xml"/><Relationship Id="rId4" Type="http://schemas.openxmlformats.org/officeDocument/2006/relationships/diagramQuickStyle" Target="../diagrams/quickStyle200.xml"/></Relationships>
</file>

<file path=ppt/slides/_rels/slide194.xml.rels><?xml version="1.0" encoding="UTF-8" standalone="yes"?>
<Relationships xmlns="http://schemas.openxmlformats.org/package/2006/relationships"><Relationship Id="rId3" Type="http://schemas.openxmlformats.org/officeDocument/2006/relationships/diagramLayout" Target="../diagrams/layout201.xml"/><Relationship Id="rId2" Type="http://schemas.openxmlformats.org/officeDocument/2006/relationships/diagramData" Target="../diagrams/data201.xml"/><Relationship Id="rId1" Type="http://schemas.openxmlformats.org/officeDocument/2006/relationships/slideLayout" Target="../slideLayouts/slideLayout2.xml"/><Relationship Id="rId6" Type="http://schemas.microsoft.com/office/2007/relationships/diagramDrawing" Target="../diagrams/drawing201.xml"/><Relationship Id="rId5" Type="http://schemas.openxmlformats.org/officeDocument/2006/relationships/diagramColors" Target="../diagrams/colors201.xml"/><Relationship Id="rId4" Type="http://schemas.openxmlformats.org/officeDocument/2006/relationships/diagramQuickStyle" Target="../diagrams/quickStyle201.xml"/></Relationships>
</file>

<file path=ppt/slides/_rels/slide195.xml.rels><?xml version="1.0" encoding="UTF-8" standalone="yes"?>
<Relationships xmlns="http://schemas.openxmlformats.org/package/2006/relationships"><Relationship Id="rId3" Type="http://schemas.openxmlformats.org/officeDocument/2006/relationships/diagramLayout" Target="../diagrams/layout202.xml"/><Relationship Id="rId2" Type="http://schemas.openxmlformats.org/officeDocument/2006/relationships/diagramData" Target="../diagrams/data202.xml"/><Relationship Id="rId1" Type="http://schemas.openxmlformats.org/officeDocument/2006/relationships/slideLayout" Target="../slideLayouts/slideLayout2.xml"/><Relationship Id="rId6" Type="http://schemas.microsoft.com/office/2007/relationships/diagramDrawing" Target="../diagrams/drawing202.xml"/><Relationship Id="rId5" Type="http://schemas.openxmlformats.org/officeDocument/2006/relationships/diagramColors" Target="../diagrams/colors202.xml"/><Relationship Id="rId4" Type="http://schemas.openxmlformats.org/officeDocument/2006/relationships/diagramQuickStyle" Target="../diagrams/quickStyle202.xml"/></Relationships>
</file>

<file path=ppt/slides/_rels/slide196.xml.rels><?xml version="1.0" encoding="UTF-8" standalone="yes"?>
<Relationships xmlns="http://schemas.openxmlformats.org/package/2006/relationships"><Relationship Id="rId3" Type="http://schemas.openxmlformats.org/officeDocument/2006/relationships/diagramLayout" Target="../diagrams/layout203.xml"/><Relationship Id="rId2" Type="http://schemas.openxmlformats.org/officeDocument/2006/relationships/diagramData" Target="../diagrams/data203.xml"/><Relationship Id="rId1" Type="http://schemas.openxmlformats.org/officeDocument/2006/relationships/slideLayout" Target="../slideLayouts/slideLayout2.xml"/><Relationship Id="rId6" Type="http://schemas.microsoft.com/office/2007/relationships/diagramDrawing" Target="../diagrams/drawing203.xml"/><Relationship Id="rId5" Type="http://schemas.openxmlformats.org/officeDocument/2006/relationships/diagramColors" Target="../diagrams/colors203.xml"/><Relationship Id="rId4" Type="http://schemas.openxmlformats.org/officeDocument/2006/relationships/diagramQuickStyle" Target="../diagrams/quickStyle203.xml"/></Relationships>
</file>

<file path=ppt/slides/_rels/slide197.xml.rels><?xml version="1.0" encoding="UTF-8" standalone="yes"?>
<Relationships xmlns="http://schemas.openxmlformats.org/package/2006/relationships"><Relationship Id="rId3" Type="http://schemas.openxmlformats.org/officeDocument/2006/relationships/diagramLayout" Target="../diagrams/layout204.xml"/><Relationship Id="rId2" Type="http://schemas.openxmlformats.org/officeDocument/2006/relationships/diagramData" Target="../diagrams/data204.xml"/><Relationship Id="rId1" Type="http://schemas.openxmlformats.org/officeDocument/2006/relationships/slideLayout" Target="../slideLayouts/slideLayout2.xml"/><Relationship Id="rId6" Type="http://schemas.microsoft.com/office/2007/relationships/diagramDrawing" Target="../diagrams/drawing204.xml"/><Relationship Id="rId5" Type="http://schemas.openxmlformats.org/officeDocument/2006/relationships/diagramColors" Target="../diagrams/colors204.xml"/><Relationship Id="rId4" Type="http://schemas.openxmlformats.org/officeDocument/2006/relationships/diagramQuickStyle" Target="../diagrams/quickStyle204.xml"/></Relationships>
</file>

<file path=ppt/slides/_rels/slide198.xml.rels><?xml version="1.0" encoding="UTF-8" standalone="yes"?>
<Relationships xmlns="http://schemas.openxmlformats.org/package/2006/relationships"><Relationship Id="rId3" Type="http://schemas.openxmlformats.org/officeDocument/2006/relationships/diagramLayout" Target="../diagrams/layout205.xml"/><Relationship Id="rId2" Type="http://schemas.openxmlformats.org/officeDocument/2006/relationships/diagramData" Target="../diagrams/data205.xml"/><Relationship Id="rId1" Type="http://schemas.openxmlformats.org/officeDocument/2006/relationships/slideLayout" Target="../slideLayouts/slideLayout2.xml"/><Relationship Id="rId6" Type="http://schemas.microsoft.com/office/2007/relationships/diagramDrawing" Target="../diagrams/drawing205.xml"/><Relationship Id="rId5" Type="http://schemas.openxmlformats.org/officeDocument/2006/relationships/diagramColors" Target="../diagrams/colors205.xml"/><Relationship Id="rId4" Type="http://schemas.openxmlformats.org/officeDocument/2006/relationships/diagramQuickStyle" Target="../diagrams/quickStyle205.xml"/></Relationships>
</file>

<file path=ppt/slides/_rels/slide199.xml.rels><?xml version="1.0" encoding="UTF-8" standalone="yes"?>
<Relationships xmlns="http://schemas.openxmlformats.org/package/2006/relationships"><Relationship Id="rId3" Type="http://schemas.openxmlformats.org/officeDocument/2006/relationships/diagramLayout" Target="../diagrams/layout206.xml"/><Relationship Id="rId2" Type="http://schemas.openxmlformats.org/officeDocument/2006/relationships/diagramData" Target="../diagrams/data206.xml"/><Relationship Id="rId1" Type="http://schemas.openxmlformats.org/officeDocument/2006/relationships/slideLayout" Target="../slideLayouts/slideLayout2.xml"/><Relationship Id="rId6" Type="http://schemas.microsoft.com/office/2007/relationships/diagramDrawing" Target="../diagrams/drawing206.xml"/><Relationship Id="rId5" Type="http://schemas.openxmlformats.org/officeDocument/2006/relationships/diagramColors" Target="../diagrams/colors206.xml"/><Relationship Id="rId4" Type="http://schemas.openxmlformats.org/officeDocument/2006/relationships/diagramQuickStyle" Target="../diagrams/quickStyle206.xml"/></Relationships>
</file>

<file path=ppt/slides/_rels/slide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2.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200.xml.rels><?xml version="1.0" encoding="UTF-8" standalone="yes"?>
<Relationships xmlns="http://schemas.openxmlformats.org/package/2006/relationships"><Relationship Id="rId3" Type="http://schemas.openxmlformats.org/officeDocument/2006/relationships/diagramLayout" Target="../diagrams/layout207.xml"/><Relationship Id="rId2" Type="http://schemas.openxmlformats.org/officeDocument/2006/relationships/diagramData" Target="../diagrams/data207.xml"/><Relationship Id="rId1" Type="http://schemas.openxmlformats.org/officeDocument/2006/relationships/slideLayout" Target="../slideLayouts/slideLayout2.xml"/><Relationship Id="rId6" Type="http://schemas.microsoft.com/office/2007/relationships/diagramDrawing" Target="../diagrams/drawing207.xml"/><Relationship Id="rId5" Type="http://schemas.openxmlformats.org/officeDocument/2006/relationships/diagramColors" Target="../diagrams/colors207.xml"/><Relationship Id="rId4" Type="http://schemas.openxmlformats.org/officeDocument/2006/relationships/diagramQuickStyle" Target="../diagrams/quickStyle207.xml"/></Relationships>
</file>

<file path=ppt/slides/_rels/slide201.xml.rels><?xml version="1.0" encoding="UTF-8" standalone="yes"?>
<Relationships xmlns="http://schemas.openxmlformats.org/package/2006/relationships"><Relationship Id="rId3" Type="http://schemas.openxmlformats.org/officeDocument/2006/relationships/diagramLayout" Target="../diagrams/layout208.xml"/><Relationship Id="rId2" Type="http://schemas.openxmlformats.org/officeDocument/2006/relationships/diagramData" Target="../diagrams/data208.xml"/><Relationship Id="rId1" Type="http://schemas.openxmlformats.org/officeDocument/2006/relationships/slideLayout" Target="../slideLayouts/slideLayout2.xml"/><Relationship Id="rId6" Type="http://schemas.microsoft.com/office/2007/relationships/diagramDrawing" Target="../diagrams/drawing208.xml"/><Relationship Id="rId5" Type="http://schemas.openxmlformats.org/officeDocument/2006/relationships/diagramColors" Target="../diagrams/colors208.xml"/><Relationship Id="rId4" Type="http://schemas.openxmlformats.org/officeDocument/2006/relationships/diagramQuickStyle" Target="../diagrams/quickStyle208.xml"/></Relationships>
</file>

<file path=ppt/slides/_rels/slide202.xml.rels><?xml version="1.0" encoding="UTF-8" standalone="yes"?>
<Relationships xmlns="http://schemas.openxmlformats.org/package/2006/relationships"><Relationship Id="rId3" Type="http://schemas.openxmlformats.org/officeDocument/2006/relationships/diagramLayout" Target="../diagrams/layout209.xml"/><Relationship Id="rId2" Type="http://schemas.openxmlformats.org/officeDocument/2006/relationships/diagramData" Target="../diagrams/data209.xml"/><Relationship Id="rId1" Type="http://schemas.openxmlformats.org/officeDocument/2006/relationships/slideLayout" Target="../slideLayouts/slideLayout2.xml"/><Relationship Id="rId6" Type="http://schemas.microsoft.com/office/2007/relationships/diagramDrawing" Target="../diagrams/drawing209.xml"/><Relationship Id="rId5" Type="http://schemas.openxmlformats.org/officeDocument/2006/relationships/diagramColors" Target="../diagrams/colors209.xml"/><Relationship Id="rId4" Type="http://schemas.openxmlformats.org/officeDocument/2006/relationships/diagramQuickStyle" Target="../diagrams/quickStyle209.xml"/></Relationships>
</file>

<file path=ppt/slides/_rels/slide203.xml.rels><?xml version="1.0" encoding="UTF-8" standalone="yes"?>
<Relationships xmlns="http://schemas.openxmlformats.org/package/2006/relationships"><Relationship Id="rId3" Type="http://schemas.openxmlformats.org/officeDocument/2006/relationships/diagramLayout" Target="../diagrams/layout210.xml"/><Relationship Id="rId2" Type="http://schemas.openxmlformats.org/officeDocument/2006/relationships/diagramData" Target="../diagrams/data210.xml"/><Relationship Id="rId1" Type="http://schemas.openxmlformats.org/officeDocument/2006/relationships/slideLayout" Target="../slideLayouts/slideLayout2.xml"/><Relationship Id="rId6" Type="http://schemas.microsoft.com/office/2007/relationships/diagramDrawing" Target="../diagrams/drawing210.xml"/><Relationship Id="rId5" Type="http://schemas.openxmlformats.org/officeDocument/2006/relationships/diagramColors" Target="../diagrams/colors210.xml"/><Relationship Id="rId4" Type="http://schemas.openxmlformats.org/officeDocument/2006/relationships/diagramQuickStyle" Target="../diagrams/quickStyle210.xml"/></Relationships>
</file>

<file path=ppt/slides/_rels/slide204.xml.rels><?xml version="1.0" encoding="UTF-8" standalone="yes"?>
<Relationships xmlns="http://schemas.openxmlformats.org/package/2006/relationships"><Relationship Id="rId3" Type="http://schemas.openxmlformats.org/officeDocument/2006/relationships/diagramLayout" Target="../diagrams/layout211.xml"/><Relationship Id="rId2" Type="http://schemas.openxmlformats.org/officeDocument/2006/relationships/diagramData" Target="../diagrams/data211.xml"/><Relationship Id="rId1" Type="http://schemas.openxmlformats.org/officeDocument/2006/relationships/slideLayout" Target="../slideLayouts/slideLayout2.xml"/><Relationship Id="rId6" Type="http://schemas.microsoft.com/office/2007/relationships/diagramDrawing" Target="../diagrams/drawing211.xml"/><Relationship Id="rId5" Type="http://schemas.openxmlformats.org/officeDocument/2006/relationships/diagramColors" Target="../diagrams/colors211.xml"/><Relationship Id="rId4" Type="http://schemas.openxmlformats.org/officeDocument/2006/relationships/diagramQuickStyle" Target="../diagrams/quickStyle211.xml"/></Relationships>
</file>

<file path=ppt/slides/_rels/slide205.xml.rels><?xml version="1.0" encoding="UTF-8" standalone="yes"?>
<Relationships xmlns="http://schemas.openxmlformats.org/package/2006/relationships"><Relationship Id="rId3" Type="http://schemas.openxmlformats.org/officeDocument/2006/relationships/diagramLayout" Target="../diagrams/layout212.xml"/><Relationship Id="rId2" Type="http://schemas.openxmlformats.org/officeDocument/2006/relationships/diagramData" Target="../diagrams/data212.xml"/><Relationship Id="rId1" Type="http://schemas.openxmlformats.org/officeDocument/2006/relationships/slideLayout" Target="../slideLayouts/slideLayout2.xml"/><Relationship Id="rId6" Type="http://schemas.microsoft.com/office/2007/relationships/diagramDrawing" Target="../diagrams/drawing212.xml"/><Relationship Id="rId5" Type="http://schemas.openxmlformats.org/officeDocument/2006/relationships/diagramColors" Target="../diagrams/colors212.xml"/><Relationship Id="rId4" Type="http://schemas.openxmlformats.org/officeDocument/2006/relationships/diagramQuickStyle" Target="../diagrams/quickStyle212.xml"/></Relationships>
</file>

<file path=ppt/slides/_rels/slide206.xml.rels><?xml version="1.0" encoding="UTF-8" standalone="yes"?>
<Relationships xmlns="http://schemas.openxmlformats.org/package/2006/relationships"><Relationship Id="rId3" Type="http://schemas.openxmlformats.org/officeDocument/2006/relationships/diagramLayout" Target="../diagrams/layout213.xml"/><Relationship Id="rId2" Type="http://schemas.openxmlformats.org/officeDocument/2006/relationships/diagramData" Target="../diagrams/data213.xml"/><Relationship Id="rId1" Type="http://schemas.openxmlformats.org/officeDocument/2006/relationships/slideLayout" Target="../slideLayouts/slideLayout2.xml"/><Relationship Id="rId6" Type="http://schemas.microsoft.com/office/2007/relationships/diagramDrawing" Target="../diagrams/drawing213.xml"/><Relationship Id="rId5" Type="http://schemas.openxmlformats.org/officeDocument/2006/relationships/diagramColors" Target="../diagrams/colors213.xml"/><Relationship Id="rId4" Type="http://schemas.openxmlformats.org/officeDocument/2006/relationships/diagramQuickStyle" Target="../diagrams/quickStyle213.xml"/></Relationships>
</file>

<file path=ppt/slides/_rels/slide207.xml.rels><?xml version="1.0" encoding="UTF-8" standalone="yes"?>
<Relationships xmlns="http://schemas.openxmlformats.org/package/2006/relationships"><Relationship Id="rId3" Type="http://schemas.openxmlformats.org/officeDocument/2006/relationships/diagramLayout" Target="../diagrams/layout214.xml"/><Relationship Id="rId2" Type="http://schemas.openxmlformats.org/officeDocument/2006/relationships/diagramData" Target="../diagrams/data214.xml"/><Relationship Id="rId1" Type="http://schemas.openxmlformats.org/officeDocument/2006/relationships/slideLayout" Target="../slideLayouts/slideLayout2.xml"/><Relationship Id="rId6" Type="http://schemas.microsoft.com/office/2007/relationships/diagramDrawing" Target="../diagrams/drawing214.xml"/><Relationship Id="rId5" Type="http://schemas.openxmlformats.org/officeDocument/2006/relationships/diagramColors" Target="../diagrams/colors214.xml"/><Relationship Id="rId4" Type="http://schemas.openxmlformats.org/officeDocument/2006/relationships/diagramQuickStyle" Target="../diagrams/quickStyle214.xml"/></Relationships>
</file>

<file path=ppt/slides/_rels/slide208.xml.rels><?xml version="1.0" encoding="UTF-8" standalone="yes"?>
<Relationships xmlns="http://schemas.openxmlformats.org/package/2006/relationships"><Relationship Id="rId3" Type="http://schemas.openxmlformats.org/officeDocument/2006/relationships/diagramLayout" Target="../diagrams/layout215.xml"/><Relationship Id="rId2" Type="http://schemas.openxmlformats.org/officeDocument/2006/relationships/diagramData" Target="../diagrams/data215.xml"/><Relationship Id="rId1" Type="http://schemas.openxmlformats.org/officeDocument/2006/relationships/slideLayout" Target="../slideLayouts/slideLayout2.xml"/><Relationship Id="rId6" Type="http://schemas.microsoft.com/office/2007/relationships/diagramDrawing" Target="../diagrams/drawing215.xml"/><Relationship Id="rId5" Type="http://schemas.openxmlformats.org/officeDocument/2006/relationships/diagramColors" Target="../diagrams/colors215.xml"/><Relationship Id="rId4" Type="http://schemas.openxmlformats.org/officeDocument/2006/relationships/diagramQuickStyle" Target="../diagrams/quickStyle215.xml"/></Relationships>
</file>

<file path=ppt/slides/_rels/slide209.xml.rels><?xml version="1.0" encoding="UTF-8" standalone="yes"?>
<Relationships xmlns="http://schemas.openxmlformats.org/package/2006/relationships"><Relationship Id="rId3" Type="http://schemas.openxmlformats.org/officeDocument/2006/relationships/diagramLayout" Target="../diagrams/layout216.xml"/><Relationship Id="rId2" Type="http://schemas.openxmlformats.org/officeDocument/2006/relationships/diagramData" Target="../diagrams/data216.xml"/><Relationship Id="rId1" Type="http://schemas.openxmlformats.org/officeDocument/2006/relationships/slideLayout" Target="../slideLayouts/slideLayout2.xml"/><Relationship Id="rId6" Type="http://schemas.microsoft.com/office/2007/relationships/diagramDrawing" Target="../diagrams/drawing216.xml"/><Relationship Id="rId5" Type="http://schemas.openxmlformats.org/officeDocument/2006/relationships/diagramColors" Target="../diagrams/colors216.xml"/><Relationship Id="rId4" Type="http://schemas.openxmlformats.org/officeDocument/2006/relationships/diagramQuickStyle" Target="../diagrams/quickStyle216.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2.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210.xml.rels><?xml version="1.0" encoding="UTF-8" standalone="yes"?>
<Relationships xmlns="http://schemas.openxmlformats.org/package/2006/relationships"><Relationship Id="rId3" Type="http://schemas.openxmlformats.org/officeDocument/2006/relationships/diagramLayout" Target="../diagrams/layout217.xml"/><Relationship Id="rId2" Type="http://schemas.openxmlformats.org/officeDocument/2006/relationships/diagramData" Target="../diagrams/data217.xml"/><Relationship Id="rId1" Type="http://schemas.openxmlformats.org/officeDocument/2006/relationships/slideLayout" Target="../slideLayouts/slideLayout2.xml"/><Relationship Id="rId6" Type="http://schemas.microsoft.com/office/2007/relationships/diagramDrawing" Target="../diagrams/drawing217.xml"/><Relationship Id="rId5" Type="http://schemas.openxmlformats.org/officeDocument/2006/relationships/diagramColors" Target="../diagrams/colors217.xml"/><Relationship Id="rId4" Type="http://schemas.openxmlformats.org/officeDocument/2006/relationships/diagramQuickStyle" Target="../diagrams/quickStyle217.xml"/></Relationships>
</file>

<file path=ppt/slides/_rels/slide211.xml.rels><?xml version="1.0" encoding="UTF-8" standalone="yes"?>
<Relationships xmlns="http://schemas.openxmlformats.org/package/2006/relationships"><Relationship Id="rId3" Type="http://schemas.openxmlformats.org/officeDocument/2006/relationships/diagramLayout" Target="../diagrams/layout218.xml"/><Relationship Id="rId2" Type="http://schemas.openxmlformats.org/officeDocument/2006/relationships/diagramData" Target="../diagrams/data218.xml"/><Relationship Id="rId1" Type="http://schemas.openxmlformats.org/officeDocument/2006/relationships/slideLayout" Target="../slideLayouts/slideLayout2.xml"/><Relationship Id="rId6" Type="http://schemas.microsoft.com/office/2007/relationships/diagramDrawing" Target="../diagrams/drawing218.xml"/><Relationship Id="rId5" Type="http://schemas.openxmlformats.org/officeDocument/2006/relationships/diagramColors" Target="../diagrams/colors218.xml"/><Relationship Id="rId4" Type="http://schemas.openxmlformats.org/officeDocument/2006/relationships/diagramQuickStyle" Target="../diagrams/quickStyle218.xml"/></Relationships>
</file>

<file path=ppt/slides/_rels/slide212.xml.rels><?xml version="1.0" encoding="UTF-8" standalone="yes"?>
<Relationships xmlns="http://schemas.openxmlformats.org/package/2006/relationships"><Relationship Id="rId3" Type="http://schemas.openxmlformats.org/officeDocument/2006/relationships/diagramLayout" Target="../diagrams/layout219.xml"/><Relationship Id="rId2" Type="http://schemas.openxmlformats.org/officeDocument/2006/relationships/diagramData" Target="../diagrams/data219.xml"/><Relationship Id="rId1" Type="http://schemas.openxmlformats.org/officeDocument/2006/relationships/slideLayout" Target="../slideLayouts/slideLayout2.xml"/><Relationship Id="rId6" Type="http://schemas.microsoft.com/office/2007/relationships/diagramDrawing" Target="../diagrams/drawing219.xml"/><Relationship Id="rId5" Type="http://schemas.openxmlformats.org/officeDocument/2006/relationships/diagramColors" Target="../diagrams/colors219.xml"/><Relationship Id="rId4" Type="http://schemas.openxmlformats.org/officeDocument/2006/relationships/diagramQuickStyle" Target="../diagrams/quickStyle219.xml"/></Relationships>
</file>

<file path=ppt/slides/_rels/slide213.xml.rels><?xml version="1.0" encoding="UTF-8" standalone="yes"?>
<Relationships xmlns="http://schemas.openxmlformats.org/package/2006/relationships"><Relationship Id="rId3" Type="http://schemas.openxmlformats.org/officeDocument/2006/relationships/diagramLayout" Target="../diagrams/layout220.xml"/><Relationship Id="rId2" Type="http://schemas.openxmlformats.org/officeDocument/2006/relationships/diagramData" Target="../diagrams/data220.xml"/><Relationship Id="rId1" Type="http://schemas.openxmlformats.org/officeDocument/2006/relationships/slideLayout" Target="../slideLayouts/slideLayout2.xml"/><Relationship Id="rId6" Type="http://schemas.microsoft.com/office/2007/relationships/diagramDrawing" Target="../diagrams/drawing220.xml"/><Relationship Id="rId5" Type="http://schemas.openxmlformats.org/officeDocument/2006/relationships/diagramColors" Target="../diagrams/colors220.xml"/><Relationship Id="rId4" Type="http://schemas.openxmlformats.org/officeDocument/2006/relationships/diagramQuickStyle" Target="../diagrams/quickStyle220.xml"/></Relationships>
</file>

<file path=ppt/slides/_rels/slide214.xml.rels><?xml version="1.0" encoding="UTF-8" standalone="yes"?>
<Relationships xmlns="http://schemas.openxmlformats.org/package/2006/relationships"><Relationship Id="rId3" Type="http://schemas.openxmlformats.org/officeDocument/2006/relationships/diagramLayout" Target="../diagrams/layout221.xml"/><Relationship Id="rId2" Type="http://schemas.openxmlformats.org/officeDocument/2006/relationships/diagramData" Target="../diagrams/data221.xml"/><Relationship Id="rId1" Type="http://schemas.openxmlformats.org/officeDocument/2006/relationships/slideLayout" Target="../slideLayouts/slideLayout2.xml"/><Relationship Id="rId6" Type="http://schemas.microsoft.com/office/2007/relationships/diagramDrawing" Target="../diagrams/drawing221.xml"/><Relationship Id="rId5" Type="http://schemas.openxmlformats.org/officeDocument/2006/relationships/diagramColors" Target="../diagrams/colors221.xml"/><Relationship Id="rId4" Type="http://schemas.openxmlformats.org/officeDocument/2006/relationships/diagramQuickStyle" Target="../diagrams/quickStyle221.xml"/></Relationships>
</file>

<file path=ppt/slides/_rels/slide215.xml.rels><?xml version="1.0" encoding="UTF-8" standalone="yes"?>
<Relationships xmlns="http://schemas.openxmlformats.org/package/2006/relationships"><Relationship Id="rId3" Type="http://schemas.openxmlformats.org/officeDocument/2006/relationships/diagramLayout" Target="../diagrams/layout222.xml"/><Relationship Id="rId2" Type="http://schemas.openxmlformats.org/officeDocument/2006/relationships/diagramData" Target="../diagrams/data222.xml"/><Relationship Id="rId1" Type="http://schemas.openxmlformats.org/officeDocument/2006/relationships/slideLayout" Target="../slideLayouts/slideLayout2.xml"/><Relationship Id="rId6" Type="http://schemas.microsoft.com/office/2007/relationships/diagramDrawing" Target="../diagrams/drawing222.xml"/><Relationship Id="rId5" Type="http://schemas.openxmlformats.org/officeDocument/2006/relationships/diagramColors" Target="../diagrams/colors222.xml"/><Relationship Id="rId4" Type="http://schemas.openxmlformats.org/officeDocument/2006/relationships/diagramQuickStyle" Target="../diagrams/quickStyle222.xml"/></Relationships>
</file>

<file path=ppt/slides/_rels/slide216.xml.rels><?xml version="1.0" encoding="UTF-8" standalone="yes"?>
<Relationships xmlns="http://schemas.openxmlformats.org/package/2006/relationships"><Relationship Id="rId3" Type="http://schemas.openxmlformats.org/officeDocument/2006/relationships/diagramLayout" Target="../diagrams/layout223.xml"/><Relationship Id="rId2" Type="http://schemas.openxmlformats.org/officeDocument/2006/relationships/diagramData" Target="../diagrams/data223.xml"/><Relationship Id="rId1" Type="http://schemas.openxmlformats.org/officeDocument/2006/relationships/slideLayout" Target="../slideLayouts/slideLayout2.xml"/><Relationship Id="rId6" Type="http://schemas.microsoft.com/office/2007/relationships/diagramDrawing" Target="../diagrams/drawing223.xml"/><Relationship Id="rId5" Type="http://schemas.openxmlformats.org/officeDocument/2006/relationships/diagramColors" Target="../diagrams/colors223.xml"/><Relationship Id="rId4" Type="http://schemas.openxmlformats.org/officeDocument/2006/relationships/diagramQuickStyle" Target="../diagrams/quickStyle223.xml"/></Relationships>
</file>

<file path=ppt/slides/_rels/slide217.xml.rels><?xml version="1.0" encoding="UTF-8" standalone="yes"?>
<Relationships xmlns="http://schemas.openxmlformats.org/package/2006/relationships"><Relationship Id="rId3" Type="http://schemas.openxmlformats.org/officeDocument/2006/relationships/diagramLayout" Target="../diagrams/layout224.xml"/><Relationship Id="rId2" Type="http://schemas.openxmlformats.org/officeDocument/2006/relationships/diagramData" Target="../diagrams/data224.xml"/><Relationship Id="rId1" Type="http://schemas.openxmlformats.org/officeDocument/2006/relationships/slideLayout" Target="../slideLayouts/slideLayout2.xml"/><Relationship Id="rId6" Type="http://schemas.microsoft.com/office/2007/relationships/diagramDrawing" Target="../diagrams/drawing224.xml"/><Relationship Id="rId5" Type="http://schemas.openxmlformats.org/officeDocument/2006/relationships/diagramColors" Target="../diagrams/colors224.xml"/><Relationship Id="rId4" Type="http://schemas.openxmlformats.org/officeDocument/2006/relationships/diagramQuickStyle" Target="../diagrams/quickStyle224.xml"/></Relationships>
</file>

<file path=ppt/slides/_rels/slide218.xml.rels><?xml version="1.0" encoding="UTF-8" standalone="yes"?>
<Relationships xmlns="http://schemas.openxmlformats.org/package/2006/relationships"><Relationship Id="rId3" Type="http://schemas.openxmlformats.org/officeDocument/2006/relationships/diagramLayout" Target="../diagrams/layout225.xml"/><Relationship Id="rId2" Type="http://schemas.openxmlformats.org/officeDocument/2006/relationships/diagramData" Target="../diagrams/data225.xml"/><Relationship Id="rId1" Type="http://schemas.openxmlformats.org/officeDocument/2006/relationships/slideLayout" Target="../slideLayouts/slideLayout2.xml"/><Relationship Id="rId6" Type="http://schemas.microsoft.com/office/2007/relationships/diagramDrawing" Target="../diagrams/drawing225.xml"/><Relationship Id="rId5" Type="http://schemas.openxmlformats.org/officeDocument/2006/relationships/diagramColors" Target="../diagrams/colors225.xml"/><Relationship Id="rId4" Type="http://schemas.openxmlformats.org/officeDocument/2006/relationships/diagramQuickStyle" Target="../diagrams/quickStyle225.xml"/></Relationships>
</file>

<file path=ppt/slides/_rels/slide219.xml.rels><?xml version="1.0" encoding="UTF-8" standalone="yes"?>
<Relationships xmlns="http://schemas.openxmlformats.org/package/2006/relationships"><Relationship Id="rId3" Type="http://schemas.openxmlformats.org/officeDocument/2006/relationships/diagramLayout" Target="../diagrams/layout226.xml"/><Relationship Id="rId2" Type="http://schemas.openxmlformats.org/officeDocument/2006/relationships/diagramData" Target="../diagrams/data226.xml"/><Relationship Id="rId1" Type="http://schemas.openxmlformats.org/officeDocument/2006/relationships/slideLayout" Target="../slideLayouts/slideLayout2.xml"/><Relationship Id="rId6" Type="http://schemas.microsoft.com/office/2007/relationships/diagramDrawing" Target="../diagrams/drawing226.xml"/><Relationship Id="rId5" Type="http://schemas.openxmlformats.org/officeDocument/2006/relationships/diagramColors" Target="../diagrams/colors226.xml"/><Relationship Id="rId4" Type="http://schemas.openxmlformats.org/officeDocument/2006/relationships/diagramQuickStyle" Target="../diagrams/quickStyle226.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2.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220.xml.rels><?xml version="1.0" encoding="UTF-8" standalone="yes"?>
<Relationships xmlns="http://schemas.openxmlformats.org/package/2006/relationships"><Relationship Id="rId3" Type="http://schemas.openxmlformats.org/officeDocument/2006/relationships/diagramLayout" Target="../diagrams/layout227.xml"/><Relationship Id="rId2" Type="http://schemas.openxmlformats.org/officeDocument/2006/relationships/diagramData" Target="../diagrams/data227.xml"/><Relationship Id="rId1" Type="http://schemas.openxmlformats.org/officeDocument/2006/relationships/slideLayout" Target="../slideLayouts/slideLayout2.xml"/><Relationship Id="rId6" Type="http://schemas.microsoft.com/office/2007/relationships/diagramDrawing" Target="../diagrams/drawing227.xml"/><Relationship Id="rId5" Type="http://schemas.openxmlformats.org/officeDocument/2006/relationships/diagramColors" Target="../diagrams/colors227.xml"/><Relationship Id="rId4" Type="http://schemas.openxmlformats.org/officeDocument/2006/relationships/diagramQuickStyle" Target="../diagrams/quickStyle227.xml"/></Relationships>
</file>

<file path=ppt/slides/_rels/slide221.xml.rels><?xml version="1.0" encoding="UTF-8" standalone="yes"?>
<Relationships xmlns="http://schemas.openxmlformats.org/package/2006/relationships"><Relationship Id="rId3" Type="http://schemas.openxmlformats.org/officeDocument/2006/relationships/diagramLayout" Target="../diagrams/layout228.xml"/><Relationship Id="rId2" Type="http://schemas.openxmlformats.org/officeDocument/2006/relationships/diagramData" Target="../diagrams/data228.xml"/><Relationship Id="rId1" Type="http://schemas.openxmlformats.org/officeDocument/2006/relationships/slideLayout" Target="../slideLayouts/slideLayout2.xml"/><Relationship Id="rId6" Type="http://schemas.microsoft.com/office/2007/relationships/diagramDrawing" Target="../diagrams/drawing228.xml"/><Relationship Id="rId5" Type="http://schemas.openxmlformats.org/officeDocument/2006/relationships/diagramColors" Target="../diagrams/colors228.xml"/><Relationship Id="rId4" Type="http://schemas.openxmlformats.org/officeDocument/2006/relationships/diagramQuickStyle" Target="../diagrams/quickStyle228.xml"/></Relationships>
</file>

<file path=ppt/slides/_rels/slide222.xml.rels><?xml version="1.0" encoding="UTF-8" standalone="yes"?>
<Relationships xmlns="http://schemas.openxmlformats.org/package/2006/relationships"><Relationship Id="rId3" Type="http://schemas.openxmlformats.org/officeDocument/2006/relationships/diagramLayout" Target="../diagrams/layout229.xml"/><Relationship Id="rId2" Type="http://schemas.openxmlformats.org/officeDocument/2006/relationships/diagramData" Target="../diagrams/data229.xml"/><Relationship Id="rId1" Type="http://schemas.openxmlformats.org/officeDocument/2006/relationships/slideLayout" Target="../slideLayouts/slideLayout2.xml"/><Relationship Id="rId6" Type="http://schemas.microsoft.com/office/2007/relationships/diagramDrawing" Target="../diagrams/drawing229.xml"/><Relationship Id="rId5" Type="http://schemas.openxmlformats.org/officeDocument/2006/relationships/diagramColors" Target="../diagrams/colors229.xml"/><Relationship Id="rId4" Type="http://schemas.openxmlformats.org/officeDocument/2006/relationships/diagramQuickStyle" Target="../diagrams/quickStyle229.xml"/></Relationships>
</file>

<file path=ppt/slides/_rels/slide223.xml.rels><?xml version="1.0" encoding="UTF-8" standalone="yes"?>
<Relationships xmlns="http://schemas.openxmlformats.org/package/2006/relationships"><Relationship Id="rId3" Type="http://schemas.openxmlformats.org/officeDocument/2006/relationships/diagramLayout" Target="../diagrams/layout230.xml"/><Relationship Id="rId2" Type="http://schemas.openxmlformats.org/officeDocument/2006/relationships/diagramData" Target="../diagrams/data230.xml"/><Relationship Id="rId1" Type="http://schemas.openxmlformats.org/officeDocument/2006/relationships/slideLayout" Target="../slideLayouts/slideLayout2.xml"/><Relationship Id="rId6" Type="http://schemas.microsoft.com/office/2007/relationships/diagramDrawing" Target="../diagrams/drawing230.xml"/><Relationship Id="rId5" Type="http://schemas.openxmlformats.org/officeDocument/2006/relationships/diagramColors" Target="../diagrams/colors230.xml"/><Relationship Id="rId4" Type="http://schemas.openxmlformats.org/officeDocument/2006/relationships/diagramQuickStyle" Target="../diagrams/quickStyle230.xml"/></Relationships>
</file>

<file path=ppt/slides/_rels/slide224.xml.rels><?xml version="1.0" encoding="UTF-8" standalone="yes"?>
<Relationships xmlns="http://schemas.openxmlformats.org/package/2006/relationships"><Relationship Id="rId3" Type="http://schemas.openxmlformats.org/officeDocument/2006/relationships/diagramLayout" Target="../diagrams/layout231.xml"/><Relationship Id="rId2" Type="http://schemas.openxmlformats.org/officeDocument/2006/relationships/diagramData" Target="../diagrams/data231.xml"/><Relationship Id="rId1" Type="http://schemas.openxmlformats.org/officeDocument/2006/relationships/slideLayout" Target="../slideLayouts/slideLayout2.xml"/><Relationship Id="rId6" Type="http://schemas.microsoft.com/office/2007/relationships/diagramDrawing" Target="../diagrams/drawing231.xml"/><Relationship Id="rId5" Type="http://schemas.openxmlformats.org/officeDocument/2006/relationships/diagramColors" Target="../diagrams/colors231.xml"/><Relationship Id="rId4" Type="http://schemas.openxmlformats.org/officeDocument/2006/relationships/diagramQuickStyle" Target="../diagrams/quickStyle231.xml"/></Relationships>
</file>

<file path=ppt/slides/_rels/slide225.xml.rels><?xml version="1.0" encoding="UTF-8" standalone="yes"?>
<Relationships xmlns="http://schemas.openxmlformats.org/package/2006/relationships"><Relationship Id="rId3" Type="http://schemas.openxmlformats.org/officeDocument/2006/relationships/diagramLayout" Target="../diagrams/layout232.xml"/><Relationship Id="rId2" Type="http://schemas.openxmlformats.org/officeDocument/2006/relationships/diagramData" Target="../diagrams/data232.xml"/><Relationship Id="rId1" Type="http://schemas.openxmlformats.org/officeDocument/2006/relationships/slideLayout" Target="../slideLayouts/slideLayout2.xml"/><Relationship Id="rId6" Type="http://schemas.microsoft.com/office/2007/relationships/diagramDrawing" Target="../diagrams/drawing232.xml"/><Relationship Id="rId5" Type="http://schemas.openxmlformats.org/officeDocument/2006/relationships/diagramColors" Target="../diagrams/colors232.xml"/><Relationship Id="rId4" Type="http://schemas.openxmlformats.org/officeDocument/2006/relationships/diagramQuickStyle" Target="../diagrams/quickStyle232.xml"/></Relationships>
</file>

<file path=ppt/slides/_rels/slide226.xml.rels><?xml version="1.0" encoding="UTF-8" standalone="yes"?>
<Relationships xmlns="http://schemas.openxmlformats.org/package/2006/relationships"><Relationship Id="rId3" Type="http://schemas.openxmlformats.org/officeDocument/2006/relationships/diagramLayout" Target="../diagrams/layout233.xml"/><Relationship Id="rId2" Type="http://schemas.openxmlformats.org/officeDocument/2006/relationships/diagramData" Target="../diagrams/data233.xml"/><Relationship Id="rId1" Type="http://schemas.openxmlformats.org/officeDocument/2006/relationships/slideLayout" Target="../slideLayouts/slideLayout2.xml"/><Relationship Id="rId6" Type="http://schemas.microsoft.com/office/2007/relationships/diagramDrawing" Target="../diagrams/drawing233.xml"/><Relationship Id="rId5" Type="http://schemas.openxmlformats.org/officeDocument/2006/relationships/diagramColors" Target="../diagrams/colors233.xml"/><Relationship Id="rId4" Type="http://schemas.openxmlformats.org/officeDocument/2006/relationships/diagramQuickStyle" Target="../diagrams/quickStyle233.xml"/></Relationships>
</file>

<file path=ppt/slides/_rels/slide227.xml.rels><?xml version="1.0" encoding="UTF-8" standalone="yes"?>
<Relationships xmlns="http://schemas.openxmlformats.org/package/2006/relationships"><Relationship Id="rId3" Type="http://schemas.openxmlformats.org/officeDocument/2006/relationships/diagramLayout" Target="../diagrams/layout234.xml"/><Relationship Id="rId2" Type="http://schemas.openxmlformats.org/officeDocument/2006/relationships/diagramData" Target="../diagrams/data234.xml"/><Relationship Id="rId1" Type="http://schemas.openxmlformats.org/officeDocument/2006/relationships/slideLayout" Target="../slideLayouts/slideLayout2.xml"/><Relationship Id="rId6" Type="http://schemas.microsoft.com/office/2007/relationships/diagramDrawing" Target="../diagrams/drawing234.xml"/><Relationship Id="rId5" Type="http://schemas.openxmlformats.org/officeDocument/2006/relationships/diagramColors" Target="../diagrams/colors234.xml"/><Relationship Id="rId4" Type="http://schemas.openxmlformats.org/officeDocument/2006/relationships/diagramQuickStyle" Target="../diagrams/quickStyle234.xml"/></Relationships>
</file>

<file path=ppt/slides/_rels/slide228.xml.rels><?xml version="1.0" encoding="UTF-8" standalone="yes"?>
<Relationships xmlns="http://schemas.openxmlformats.org/package/2006/relationships"><Relationship Id="rId3" Type="http://schemas.openxmlformats.org/officeDocument/2006/relationships/diagramLayout" Target="../diagrams/layout235.xml"/><Relationship Id="rId2" Type="http://schemas.openxmlformats.org/officeDocument/2006/relationships/diagramData" Target="../diagrams/data235.xml"/><Relationship Id="rId1" Type="http://schemas.openxmlformats.org/officeDocument/2006/relationships/slideLayout" Target="../slideLayouts/slideLayout2.xml"/><Relationship Id="rId6" Type="http://schemas.microsoft.com/office/2007/relationships/diagramDrawing" Target="../diagrams/drawing235.xml"/><Relationship Id="rId5" Type="http://schemas.openxmlformats.org/officeDocument/2006/relationships/diagramColors" Target="../diagrams/colors235.xml"/><Relationship Id="rId4" Type="http://schemas.openxmlformats.org/officeDocument/2006/relationships/diagramQuickStyle" Target="../diagrams/quickStyle235.xml"/></Relationships>
</file>

<file path=ppt/slides/_rels/slide229.xml.rels><?xml version="1.0" encoding="UTF-8" standalone="yes"?>
<Relationships xmlns="http://schemas.openxmlformats.org/package/2006/relationships"><Relationship Id="rId3" Type="http://schemas.openxmlformats.org/officeDocument/2006/relationships/diagramLayout" Target="../diagrams/layout236.xml"/><Relationship Id="rId2" Type="http://schemas.openxmlformats.org/officeDocument/2006/relationships/diagramData" Target="../diagrams/data236.xml"/><Relationship Id="rId1" Type="http://schemas.openxmlformats.org/officeDocument/2006/relationships/slideLayout" Target="../slideLayouts/slideLayout2.xml"/><Relationship Id="rId6" Type="http://schemas.microsoft.com/office/2007/relationships/diagramDrawing" Target="../diagrams/drawing236.xml"/><Relationship Id="rId5" Type="http://schemas.openxmlformats.org/officeDocument/2006/relationships/diagramColors" Target="../diagrams/colors236.xml"/><Relationship Id="rId4" Type="http://schemas.openxmlformats.org/officeDocument/2006/relationships/diagramQuickStyle" Target="../diagrams/quickStyle236.xml"/></Relationships>
</file>

<file path=ppt/slides/_rels/slide23.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2.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230.xml.rels><?xml version="1.0" encoding="UTF-8" standalone="yes"?>
<Relationships xmlns="http://schemas.openxmlformats.org/package/2006/relationships"><Relationship Id="rId3" Type="http://schemas.openxmlformats.org/officeDocument/2006/relationships/diagramLayout" Target="../diagrams/layout237.xml"/><Relationship Id="rId2" Type="http://schemas.openxmlformats.org/officeDocument/2006/relationships/diagramData" Target="../diagrams/data237.xml"/><Relationship Id="rId1" Type="http://schemas.openxmlformats.org/officeDocument/2006/relationships/slideLayout" Target="../slideLayouts/slideLayout2.xml"/><Relationship Id="rId6" Type="http://schemas.microsoft.com/office/2007/relationships/diagramDrawing" Target="../diagrams/drawing237.xml"/><Relationship Id="rId5" Type="http://schemas.openxmlformats.org/officeDocument/2006/relationships/diagramColors" Target="../diagrams/colors237.xml"/><Relationship Id="rId4" Type="http://schemas.openxmlformats.org/officeDocument/2006/relationships/diagramQuickStyle" Target="../diagrams/quickStyle237.xml"/></Relationships>
</file>

<file path=ppt/slides/_rels/slide231.xml.rels><?xml version="1.0" encoding="UTF-8" standalone="yes"?>
<Relationships xmlns="http://schemas.openxmlformats.org/package/2006/relationships"><Relationship Id="rId3" Type="http://schemas.openxmlformats.org/officeDocument/2006/relationships/diagramLayout" Target="../diagrams/layout238.xml"/><Relationship Id="rId2" Type="http://schemas.openxmlformats.org/officeDocument/2006/relationships/diagramData" Target="../diagrams/data238.xml"/><Relationship Id="rId1" Type="http://schemas.openxmlformats.org/officeDocument/2006/relationships/slideLayout" Target="../slideLayouts/slideLayout2.xml"/><Relationship Id="rId6" Type="http://schemas.microsoft.com/office/2007/relationships/diagramDrawing" Target="../diagrams/drawing238.xml"/><Relationship Id="rId5" Type="http://schemas.openxmlformats.org/officeDocument/2006/relationships/diagramColors" Target="../diagrams/colors238.xml"/><Relationship Id="rId4" Type="http://schemas.openxmlformats.org/officeDocument/2006/relationships/diagramQuickStyle" Target="../diagrams/quickStyle238.xml"/></Relationships>
</file>

<file path=ppt/slides/_rels/slide232.xml.rels><?xml version="1.0" encoding="UTF-8" standalone="yes"?>
<Relationships xmlns="http://schemas.openxmlformats.org/package/2006/relationships"><Relationship Id="rId3" Type="http://schemas.openxmlformats.org/officeDocument/2006/relationships/diagramLayout" Target="../diagrams/layout239.xml"/><Relationship Id="rId2" Type="http://schemas.openxmlformats.org/officeDocument/2006/relationships/diagramData" Target="../diagrams/data239.xml"/><Relationship Id="rId1" Type="http://schemas.openxmlformats.org/officeDocument/2006/relationships/slideLayout" Target="../slideLayouts/slideLayout2.xml"/><Relationship Id="rId6" Type="http://schemas.microsoft.com/office/2007/relationships/diagramDrawing" Target="../diagrams/drawing239.xml"/><Relationship Id="rId5" Type="http://schemas.openxmlformats.org/officeDocument/2006/relationships/diagramColors" Target="../diagrams/colors239.xml"/><Relationship Id="rId4" Type="http://schemas.openxmlformats.org/officeDocument/2006/relationships/diagramQuickStyle" Target="../diagrams/quickStyle239.xml"/></Relationships>
</file>

<file path=ppt/slides/_rels/slide233.xml.rels><?xml version="1.0" encoding="UTF-8" standalone="yes"?>
<Relationships xmlns="http://schemas.openxmlformats.org/package/2006/relationships"><Relationship Id="rId3" Type="http://schemas.openxmlformats.org/officeDocument/2006/relationships/diagramLayout" Target="../diagrams/layout240.xml"/><Relationship Id="rId2" Type="http://schemas.openxmlformats.org/officeDocument/2006/relationships/diagramData" Target="../diagrams/data240.xml"/><Relationship Id="rId1" Type="http://schemas.openxmlformats.org/officeDocument/2006/relationships/slideLayout" Target="../slideLayouts/slideLayout2.xml"/><Relationship Id="rId6" Type="http://schemas.microsoft.com/office/2007/relationships/diagramDrawing" Target="../diagrams/drawing240.xml"/><Relationship Id="rId5" Type="http://schemas.openxmlformats.org/officeDocument/2006/relationships/diagramColors" Target="../diagrams/colors240.xml"/><Relationship Id="rId4" Type="http://schemas.openxmlformats.org/officeDocument/2006/relationships/diagramQuickStyle" Target="../diagrams/quickStyle240.xml"/></Relationships>
</file>

<file path=ppt/slides/_rels/slide234.xml.rels><?xml version="1.0" encoding="UTF-8" standalone="yes"?>
<Relationships xmlns="http://schemas.openxmlformats.org/package/2006/relationships"><Relationship Id="rId3" Type="http://schemas.openxmlformats.org/officeDocument/2006/relationships/diagramLayout" Target="../diagrams/layout241.xml"/><Relationship Id="rId2" Type="http://schemas.openxmlformats.org/officeDocument/2006/relationships/diagramData" Target="../diagrams/data241.xml"/><Relationship Id="rId1" Type="http://schemas.openxmlformats.org/officeDocument/2006/relationships/slideLayout" Target="../slideLayouts/slideLayout2.xml"/><Relationship Id="rId6" Type="http://schemas.microsoft.com/office/2007/relationships/diagramDrawing" Target="../diagrams/drawing241.xml"/><Relationship Id="rId5" Type="http://schemas.openxmlformats.org/officeDocument/2006/relationships/diagramColors" Target="../diagrams/colors241.xml"/><Relationship Id="rId4" Type="http://schemas.openxmlformats.org/officeDocument/2006/relationships/diagramQuickStyle" Target="../diagrams/quickStyle241.xml"/></Relationships>
</file>

<file path=ppt/slides/_rels/slide235.xml.rels><?xml version="1.0" encoding="UTF-8" standalone="yes"?>
<Relationships xmlns="http://schemas.openxmlformats.org/package/2006/relationships"><Relationship Id="rId3" Type="http://schemas.openxmlformats.org/officeDocument/2006/relationships/diagramLayout" Target="../diagrams/layout242.xml"/><Relationship Id="rId2" Type="http://schemas.openxmlformats.org/officeDocument/2006/relationships/diagramData" Target="../diagrams/data242.xml"/><Relationship Id="rId1" Type="http://schemas.openxmlformats.org/officeDocument/2006/relationships/slideLayout" Target="../slideLayouts/slideLayout2.xml"/><Relationship Id="rId6" Type="http://schemas.microsoft.com/office/2007/relationships/diagramDrawing" Target="../diagrams/drawing242.xml"/><Relationship Id="rId5" Type="http://schemas.openxmlformats.org/officeDocument/2006/relationships/diagramColors" Target="../diagrams/colors242.xml"/><Relationship Id="rId4" Type="http://schemas.openxmlformats.org/officeDocument/2006/relationships/diagramQuickStyle" Target="../diagrams/quickStyle242.xml"/></Relationships>
</file>

<file path=ppt/slides/_rels/slide236.xml.rels><?xml version="1.0" encoding="UTF-8" standalone="yes"?>
<Relationships xmlns="http://schemas.openxmlformats.org/package/2006/relationships"><Relationship Id="rId3" Type="http://schemas.openxmlformats.org/officeDocument/2006/relationships/diagramLayout" Target="../diagrams/layout243.xml"/><Relationship Id="rId2" Type="http://schemas.openxmlformats.org/officeDocument/2006/relationships/diagramData" Target="../diagrams/data243.xml"/><Relationship Id="rId1" Type="http://schemas.openxmlformats.org/officeDocument/2006/relationships/slideLayout" Target="../slideLayouts/slideLayout2.xml"/><Relationship Id="rId6" Type="http://schemas.microsoft.com/office/2007/relationships/diagramDrawing" Target="../diagrams/drawing243.xml"/><Relationship Id="rId5" Type="http://schemas.openxmlformats.org/officeDocument/2006/relationships/diagramColors" Target="../diagrams/colors243.xml"/><Relationship Id="rId4" Type="http://schemas.openxmlformats.org/officeDocument/2006/relationships/diagramQuickStyle" Target="../diagrams/quickStyle243.xml"/></Relationships>
</file>

<file path=ppt/slides/_rels/slide237.xml.rels><?xml version="1.0" encoding="UTF-8" standalone="yes"?>
<Relationships xmlns="http://schemas.openxmlformats.org/package/2006/relationships"><Relationship Id="rId3" Type="http://schemas.openxmlformats.org/officeDocument/2006/relationships/diagramLayout" Target="../diagrams/layout244.xml"/><Relationship Id="rId2" Type="http://schemas.openxmlformats.org/officeDocument/2006/relationships/diagramData" Target="../diagrams/data244.xml"/><Relationship Id="rId1" Type="http://schemas.openxmlformats.org/officeDocument/2006/relationships/slideLayout" Target="../slideLayouts/slideLayout2.xml"/><Relationship Id="rId6" Type="http://schemas.microsoft.com/office/2007/relationships/diagramDrawing" Target="../diagrams/drawing244.xml"/><Relationship Id="rId5" Type="http://schemas.openxmlformats.org/officeDocument/2006/relationships/diagramColors" Target="../diagrams/colors244.xml"/><Relationship Id="rId4" Type="http://schemas.openxmlformats.org/officeDocument/2006/relationships/diagramQuickStyle" Target="../diagrams/quickStyle244.xml"/></Relationships>
</file>

<file path=ppt/slides/_rels/slide238.xml.rels><?xml version="1.0" encoding="UTF-8" standalone="yes"?>
<Relationships xmlns="http://schemas.openxmlformats.org/package/2006/relationships"><Relationship Id="rId3" Type="http://schemas.openxmlformats.org/officeDocument/2006/relationships/diagramLayout" Target="../diagrams/layout245.xml"/><Relationship Id="rId2" Type="http://schemas.openxmlformats.org/officeDocument/2006/relationships/diagramData" Target="../diagrams/data245.xml"/><Relationship Id="rId1" Type="http://schemas.openxmlformats.org/officeDocument/2006/relationships/slideLayout" Target="../slideLayouts/slideLayout2.xml"/><Relationship Id="rId6" Type="http://schemas.microsoft.com/office/2007/relationships/diagramDrawing" Target="../diagrams/drawing245.xml"/><Relationship Id="rId5" Type="http://schemas.openxmlformats.org/officeDocument/2006/relationships/diagramColors" Target="../diagrams/colors245.xml"/><Relationship Id="rId4" Type="http://schemas.openxmlformats.org/officeDocument/2006/relationships/diagramQuickStyle" Target="../diagrams/quickStyle245.xml"/></Relationships>
</file>

<file path=ppt/slides/_rels/slide239.xml.rels><?xml version="1.0" encoding="UTF-8" standalone="yes"?>
<Relationships xmlns="http://schemas.openxmlformats.org/package/2006/relationships"><Relationship Id="rId3" Type="http://schemas.openxmlformats.org/officeDocument/2006/relationships/diagramLayout" Target="../diagrams/layout246.xml"/><Relationship Id="rId2" Type="http://schemas.openxmlformats.org/officeDocument/2006/relationships/diagramData" Target="../diagrams/data246.xml"/><Relationship Id="rId1" Type="http://schemas.openxmlformats.org/officeDocument/2006/relationships/slideLayout" Target="../slideLayouts/slideLayout2.xml"/><Relationship Id="rId6" Type="http://schemas.microsoft.com/office/2007/relationships/diagramDrawing" Target="../diagrams/drawing246.xml"/><Relationship Id="rId5" Type="http://schemas.openxmlformats.org/officeDocument/2006/relationships/diagramColors" Target="../diagrams/colors246.xml"/><Relationship Id="rId4" Type="http://schemas.openxmlformats.org/officeDocument/2006/relationships/diagramQuickStyle" Target="../diagrams/quickStyle246.xml"/></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24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diagramLayout" Target="../diagrams/layout247.xml"/><Relationship Id="rId2" Type="http://schemas.openxmlformats.org/officeDocument/2006/relationships/diagramData" Target="../diagrams/data247.xml"/><Relationship Id="rId1" Type="http://schemas.openxmlformats.org/officeDocument/2006/relationships/slideLayout" Target="../slideLayouts/slideLayout1.xml"/><Relationship Id="rId6" Type="http://schemas.microsoft.com/office/2007/relationships/diagramDrawing" Target="../diagrams/drawing247.xml"/><Relationship Id="rId5" Type="http://schemas.openxmlformats.org/officeDocument/2006/relationships/diagramColors" Target="../diagrams/colors247.xml"/><Relationship Id="rId4" Type="http://schemas.openxmlformats.org/officeDocument/2006/relationships/diagramQuickStyle" Target="../diagrams/quickStyle247.xml"/></Relationships>
</file>

<file path=ppt/slides/_rels/slide242.xml.rels><?xml version="1.0" encoding="UTF-8" standalone="yes"?>
<Relationships xmlns="http://schemas.openxmlformats.org/package/2006/relationships"><Relationship Id="rId3" Type="http://schemas.openxmlformats.org/officeDocument/2006/relationships/diagramLayout" Target="../diagrams/layout248.xml"/><Relationship Id="rId2" Type="http://schemas.openxmlformats.org/officeDocument/2006/relationships/diagramData" Target="../diagrams/data248.xml"/><Relationship Id="rId1" Type="http://schemas.openxmlformats.org/officeDocument/2006/relationships/slideLayout" Target="../slideLayouts/slideLayout2.xml"/><Relationship Id="rId6" Type="http://schemas.microsoft.com/office/2007/relationships/diagramDrawing" Target="../diagrams/drawing248.xml"/><Relationship Id="rId5" Type="http://schemas.openxmlformats.org/officeDocument/2006/relationships/diagramColors" Target="../diagrams/colors248.xml"/><Relationship Id="rId4" Type="http://schemas.openxmlformats.org/officeDocument/2006/relationships/diagramQuickStyle" Target="../diagrams/quickStyle248.xml"/></Relationships>
</file>

<file path=ppt/slides/_rels/slide243.xml.rels><?xml version="1.0" encoding="UTF-8" standalone="yes"?>
<Relationships xmlns="http://schemas.openxmlformats.org/package/2006/relationships"><Relationship Id="rId3" Type="http://schemas.openxmlformats.org/officeDocument/2006/relationships/diagramLayout" Target="../diagrams/layout249.xml"/><Relationship Id="rId2" Type="http://schemas.openxmlformats.org/officeDocument/2006/relationships/diagramData" Target="../diagrams/data249.xml"/><Relationship Id="rId1" Type="http://schemas.openxmlformats.org/officeDocument/2006/relationships/slideLayout" Target="../slideLayouts/slideLayout2.xml"/><Relationship Id="rId6" Type="http://schemas.microsoft.com/office/2007/relationships/diagramDrawing" Target="../diagrams/drawing249.xml"/><Relationship Id="rId5" Type="http://schemas.openxmlformats.org/officeDocument/2006/relationships/diagramColors" Target="../diagrams/colors249.xml"/><Relationship Id="rId4" Type="http://schemas.openxmlformats.org/officeDocument/2006/relationships/diagramQuickStyle" Target="../diagrams/quickStyle249.xml"/></Relationships>
</file>

<file path=ppt/slides/_rels/slide244.xml.rels><?xml version="1.0" encoding="UTF-8" standalone="yes"?>
<Relationships xmlns="http://schemas.openxmlformats.org/package/2006/relationships"><Relationship Id="rId3" Type="http://schemas.openxmlformats.org/officeDocument/2006/relationships/diagramLayout" Target="../diagrams/layout250.xml"/><Relationship Id="rId2" Type="http://schemas.openxmlformats.org/officeDocument/2006/relationships/diagramData" Target="../diagrams/data250.xml"/><Relationship Id="rId1" Type="http://schemas.openxmlformats.org/officeDocument/2006/relationships/slideLayout" Target="../slideLayouts/slideLayout2.xml"/><Relationship Id="rId6" Type="http://schemas.microsoft.com/office/2007/relationships/diagramDrawing" Target="../diagrams/drawing250.xml"/><Relationship Id="rId5" Type="http://schemas.openxmlformats.org/officeDocument/2006/relationships/diagramColors" Target="../diagrams/colors250.xml"/><Relationship Id="rId4" Type="http://schemas.openxmlformats.org/officeDocument/2006/relationships/diagramQuickStyle" Target="../diagrams/quickStyle250.xml"/></Relationships>
</file>

<file path=ppt/slides/_rels/slide245.xml.rels><?xml version="1.0" encoding="UTF-8" standalone="yes"?>
<Relationships xmlns="http://schemas.openxmlformats.org/package/2006/relationships"><Relationship Id="rId3" Type="http://schemas.openxmlformats.org/officeDocument/2006/relationships/diagramLayout" Target="../diagrams/layout251.xml"/><Relationship Id="rId2" Type="http://schemas.openxmlformats.org/officeDocument/2006/relationships/diagramData" Target="../diagrams/data251.xml"/><Relationship Id="rId1" Type="http://schemas.openxmlformats.org/officeDocument/2006/relationships/slideLayout" Target="../slideLayouts/slideLayout2.xml"/><Relationship Id="rId6" Type="http://schemas.microsoft.com/office/2007/relationships/diagramDrawing" Target="../diagrams/drawing251.xml"/><Relationship Id="rId5" Type="http://schemas.openxmlformats.org/officeDocument/2006/relationships/diagramColors" Target="../diagrams/colors251.xml"/><Relationship Id="rId4" Type="http://schemas.openxmlformats.org/officeDocument/2006/relationships/diagramQuickStyle" Target="../diagrams/quickStyle251.xml"/></Relationships>
</file>

<file path=ppt/slides/_rels/slide24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3" Type="http://schemas.openxmlformats.org/officeDocument/2006/relationships/diagramLayout" Target="../diagrams/layout252.xml"/><Relationship Id="rId2" Type="http://schemas.openxmlformats.org/officeDocument/2006/relationships/diagramData" Target="../diagrams/data252.xml"/><Relationship Id="rId1" Type="http://schemas.openxmlformats.org/officeDocument/2006/relationships/slideLayout" Target="../slideLayouts/slideLayout2.xml"/><Relationship Id="rId6" Type="http://schemas.microsoft.com/office/2007/relationships/diagramDrawing" Target="../diagrams/drawing252.xml"/><Relationship Id="rId5" Type="http://schemas.openxmlformats.org/officeDocument/2006/relationships/diagramColors" Target="../diagrams/colors252.xml"/><Relationship Id="rId4" Type="http://schemas.openxmlformats.org/officeDocument/2006/relationships/diagramQuickStyle" Target="../diagrams/quickStyle252.xml"/></Relationships>
</file>

<file path=ppt/slides/_rels/slide248.xml.rels><?xml version="1.0" encoding="UTF-8" standalone="yes"?>
<Relationships xmlns="http://schemas.openxmlformats.org/package/2006/relationships"><Relationship Id="rId3" Type="http://schemas.openxmlformats.org/officeDocument/2006/relationships/diagramLayout" Target="../diagrams/layout253.xml"/><Relationship Id="rId2" Type="http://schemas.openxmlformats.org/officeDocument/2006/relationships/diagramData" Target="../diagrams/data253.xml"/><Relationship Id="rId1" Type="http://schemas.openxmlformats.org/officeDocument/2006/relationships/slideLayout" Target="../slideLayouts/slideLayout2.xml"/><Relationship Id="rId6" Type="http://schemas.microsoft.com/office/2007/relationships/diagramDrawing" Target="../diagrams/drawing253.xml"/><Relationship Id="rId5" Type="http://schemas.openxmlformats.org/officeDocument/2006/relationships/diagramColors" Target="../diagrams/colors253.xml"/><Relationship Id="rId4" Type="http://schemas.openxmlformats.org/officeDocument/2006/relationships/diagramQuickStyle" Target="../diagrams/quickStyle253.xml"/></Relationships>
</file>

<file path=ppt/slides/_rels/slide249.xml.rels><?xml version="1.0" encoding="UTF-8" standalone="yes"?>
<Relationships xmlns="http://schemas.openxmlformats.org/package/2006/relationships"><Relationship Id="rId3" Type="http://schemas.openxmlformats.org/officeDocument/2006/relationships/diagramLayout" Target="../diagrams/layout254.xml"/><Relationship Id="rId2" Type="http://schemas.openxmlformats.org/officeDocument/2006/relationships/diagramData" Target="../diagrams/data254.xml"/><Relationship Id="rId1" Type="http://schemas.openxmlformats.org/officeDocument/2006/relationships/slideLayout" Target="../slideLayouts/slideLayout2.xml"/><Relationship Id="rId6" Type="http://schemas.microsoft.com/office/2007/relationships/diagramDrawing" Target="../diagrams/drawing254.xml"/><Relationship Id="rId5" Type="http://schemas.openxmlformats.org/officeDocument/2006/relationships/diagramColors" Target="../diagrams/colors254.xml"/><Relationship Id="rId4" Type="http://schemas.openxmlformats.org/officeDocument/2006/relationships/diagramQuickStyle" Target="../diagrams/quickStyle254.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2.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250.xml.rels><?xml version="1.0" encoding="UTF-8" standalone="yes"?>
<Relationships xmlns="http://schemas.openxmlformats.org/package/2006/relationships"><Relationship Id="rId3" Type="http://schemas.openxmlformats.org/officeDocument/2006/relationships/diagramLayout" Target="../diagrams/layout255.xml"/><Relationship Id="rId2" Type="http://schemas.openxmlformats.org/officeDocument/2006/relationships/diagramData" Target="../diagrams/data255.xml"/><Relationship Id="rId1" Type="http://schemas.openxmlformats.org/officeDocument/2006/relationships/slideLayout" Target="../slideLayouts/slideLayout2.xml"/><Relationship Id="rId6" Type="http://schemas.microsoft.com/office/2007/relationships/diagramDrawing" Target="../diagrams/drawing255.xml"/><Relationship Id="rId5" Type="http://schemas.openxmlformats.org/officeDocument/2006/relationships/diagramColors" Target="../diagrams/colors255.xml"/><Relationship Id="rId4" Type="http://schemas.openxmlformats.org/officeDocument/2006/relationships/diagramQuickStyle" Target="../diagrams/quickStyle255.xml"/></Relationships>
</file>

<file path=ppt/slides/_rels/slide251.xml.rels><?xml version="1.0" encoding="UTF-8" standalone="yes"?>
<Relationships xmlns="http://schemas.openxmlformats.org/package/2006/relationships"><Relationship Id="rId3" Type="http://schemas.openxmlformats.org/officeDocument/2006/relationships/diagramLayout" Target="../diagrams/layout256.xml"/><Relationship Id="rId2" Type="http://schemas.openxmlformats.org/officeDocument/2006/relationships/diagramData" Target="../diagrams/data256.xml"/><Relationship Id="rId1" Type="http://schemas.openxmlformats.org/officeDocument/2006/relationships/slideLayout" Target="../slideLayouts/slideLayout2.xml"/><Relationship Id="rId6" Type="http://schemas.microsoft.com/office/2007/relationships/diagramDrawing" Target="../diagrams/drawing256.xml"/><Relationship Id="rId5" Type="http://schemas.openxmlformats.org/officeDocument/2006/relationships/diagramColors" Target="../diagrams/colors256.xml"/><Relationship Id="rId4" Type="http://schemas.openxmlformats.org/officeDocument/2006/relationships/diagramQuickStyle" Target="../diagrams/quickStyle256.xml"/></Relationships>
</file>

<file path=ppt/slides/_rels/slide252.xml.rels><?xml version="1.0" encoding="UTF-8" standalone="yes"?>
<Relationships xmlns="http://schemas.openxmlformats.org/package/2006/relationships"><Relationship Id="rId3" Type="http://schemas.openxmlformats.org/officeDocument/2006/relationships/diagramLayout" Target="../diagrams/layout257.xml"/><Relationship Id="rId2" Type="http://schemas.openxmlformats.org/officeDocument/2006/relationships/diagramData" Target="../diagrams/data257.xml"/><Relationship Id="rId1" Type="http://schemas.openxmlformats.org/officeDocument/2006/relationships/slideLayout" Target="../slideLayouts/slideLayout2.xml"/><Relationship Id="rId6" Type="http://schemas.microsoft.com/office/2007/relationships/diagramDrawing" Target="../diagrams/drawing257.xml"/><Relationship Id="rId5" Type="http://schemas.openxmlformats.org/officeDocument/2006/relationships/diagramColors" Target="../diagrams/colors257.xml"/><Relationship Id="rId4" Type="http://schemas.openxmlformats.org/officeDocument/2006/relationships/diagramQuickStyle" Target="../diagrams/quickStyle257.xml"/></Relationships>
</file>

<file path=ppt/slides/_rels/slide253.xml.rels><?xml version="1.0" encoding="UTF-8" standalone="yes"?>
<Relationships xmlns="http://schemas.openxmlformats.org/package/2006/relationships"><Relationship Id="rId3" Type="http://schemas.openxmlformats.org/officeDocument/2006/relationships/diagramLayout" Target="../diagrams/layout258.xml"/><Relationship Id="rId2" Type="http://schemas.openxmlformats.org/officeDocument/2006/relationships/diagramData" Target="../diagrams/data258.xml"/><Relationship Id="rId1" Type="http://schemas.openxmlformats.org/officeDocument/2006/relationships/slideLayout" Target="../slideLayouts/slideLayout2.xml"/><Relationship Id="rId6" Type="http://schemas.microsoft.com/office/2007/relationships/diagramDrawing" Target="../diagrams/drawing258.xml"/><Relationship Id="rId5" Type="http://schemas.openxmlformats.org/officeDocument/2006/relationships/diagramColors" Target="../diagrams/colors258.xml"/><Relationship Id="rId4" Type="http://schemas.openxmlformats.org/officeDocument/2006/relationships/diagramQuickStyle" Target="../diagrams/quickStyle258.xml"/></Relationships>
</file>

<file path=ppt/slides/_rels/slide254.xml.rels><?xml version="1.0" encoding="UTF-8" standalone="yes"?>
<Relationships xmlns="http://schemas.openxmlformats.org/package/2006/relationships"><Relationship Id="rId3" Type="http://schemas.openxmlformats.org/officeDocument/2006/relationships/diagramLayout" Target="../diagrams/layout259.xml"/><Relationship Id="rId2" Type="http://schemas.openxmlformats.org/officeDocument/2006/relationships/diagramData" Target="../diagrams/data259.xml"/><Relationship Id="rId1" Type="http://schemas.openxmlformats.org/officeDocument/2006/relationships/slideLayout" Target="../slideLayouts/slideLayout2.xml"/><Relationship Id="rId6" Type="http://schemas.microsoft.com/office/2007/relationships/diagramDrawing" Target="../diagrams/drawing259.xml"/><Relationship Id="rId5" Type="http://schemas.openxmlformats.org/officeDocument/2006/relationships/diagramColors" Target="../diagrams/colors259.xml"/><Relationship Id="rId4" Type="http://schemas.openxmlformats.org/officeDocument/2006/relationships/diagramQuickStyle" Target="../diagrams/quickStyle259.xml"/></Relationships>
</file>

<file path=ppt/slides/_rels/slide255.xml.rels><?xml version="1.0" encoding="UTF-8" standalone="yes"?>
<Relationships xmlns="http://schemas.openxmlformats.org/package/2006/relationships"><Relationship Id="rId3" Type="http://schemas.openxmlformats.org/officeDocument/2006/relationships/diagramLayout" Target="../diagrams/layout260.xml"/><Relationship Id="rId2" Type="http://schemas.openxmlformats.org/officeDocument/2006/relationships/diagramData" Target="../diagrams/data260.xml"/><Relationship Id="rId1" Type="http://schemas.openxmlformats.org/officeDocument/2006/relationships/slideLayout" Target="../slideLayouts/slideLayout2.xml"/><Relationship Id="rId6" Type="http://schemas.microsoft.com/office/2007/relationships/diagramDrawing" Target="../diagrams/drawing260.xml"/><Relationship Id="rId5" Type="http://schemas.openxmlformats.org/officeDocument/2006/relationships/diagramColors" Target="../diagrams/colors260.xml"/><Relationship Id="rId4" Type="http://schemas.openxmlformats.org/officeDocument/2006/relationships/diagramQuickStyle" Target="../diagrams/quickStyle260.xml"/></Relationships>
</file>

<file path=ppt/slides/_rels/slide256.xml.rels><?xml version="1.0" encoding="UTF-8" standalone="yes"?>
<Relationships xmlns="http://schemas.openxmlformats.org/package/2006/relationships"><Relationship Id="rId3" Type="http://schemas.openxmlformats.org/officeDocument/2006/relationships/diagramLayout" Target="../diagrams/layout261.xml"/><Relationship Id="rId2" Type="http://schemas.openxmlformats.org/officeDocument/2006/relationships/diagramData" Target="../diagrams/data261.xml"/><Relationship Id="rId1" Type="http://schemas.openxmlformats.org/officeDocument/2006/relationships/slideLayout" Target="../slideLayouts/slideLayout2.xml"/><Relationship Id="rId6" Type="http://schemas.microsoft.com/office/2007/relationships/diagramDrawing" Target="../diagrams/drawing261.xml"/><Relationship Id="rId5" Type="http://schemas.openxmlformats.org/officeDocument/2006/relationships/diagramColors" Target="../diagrams/colors261.xml"/><Relationship Id="rId4" Type="http://schemas.openxmlformats.org/officeDocument/2006/relationships/diagramQuickStyle" Target="../diagrams/quickStyle261.xml"/></Relationships>
</file>

<file path=ppt/slides/_rels/slide257.xml.rels><?xml version="1.0" encoding="UTF-8" standalone="yes"?>
<Relationships xmlns="http://schemas.openxmlformats.org/package/2006/relationships"><Relationship Id="rId3" Type="http://schemas.openxmlformats.org/officeDocument/2006/relationships/diagramLayout" Target="../diagrams/layout262.xml"/><Relationship Id="rId2" Type="http://schemas.openxmlformats.org/officeDocument/2006/relationships/diagramData" Target="../diagrams/data262.xml"/><Relationship Id="rId1" Type="http://schemas.openxmlformats.org/officeDocument/2006/relationships/slideLayout" Target="../slideLayouts/slideLayout2.xml"/><Relationship Id="rId6" Type="http://schemas.microsoft.com/office/2007/relationships/diagramDrawing" Target="../diagrams/drawing262.xml"/><Relationship Id="rId5" Type="http://schemas.openxmlformats.org/officeDocument/2006/relationships/diagramColors" Target="../diagrams/colors262.xml"/><Relationship Id="rId4" Type="http://schemas.openxmlformats.org/officeDocument/2006/relationships/diagramQuickStyle" Target="../diagrams/quickStyle262.xml"/></Relationships>
</file>

<file path=ppt/slides/_rels/slide258.xml.rels><?xml version="1.0" encoding="UTF-8" standalone="yes"?>
<Relationships xmlns="http://schemas.openxmlformats.org/package/2006/relationships"><Relationship Id="rId3" Type="http://schemas.openxmlformats.org/officeDocument/2006/relationships/diagramLayout" Target="../diagrams/layout263.xml"/><Relationship Id="rId2" Type="http://schemas.openxmlformats.org/officeDocument/2006/relationships/diagramData" Target="../diagrams/data263.xml"/><Relationship Id="rId1" Type="http://schemas.openxmlformats.org/officeDocument/2006/relationships/slideLayout" Target="../slideLayouts/slideLayout2.xml"/><Relationship Id="rId6" Type="http://schemas.microsoft.com/office/2007/relationships/diagramDrawing" Target="../diagrams/drawing263.xml"/><Relationship Id="rId5" Type="http://schemas.openxmlformats.org/officeDocument/2006/relationships/diagramColors" Target="../diagrams/colors263.xml"/><Relationship Id="rId4" Type="http://schemas.openxmlformats.org/officeDocument/2006/relationships/diagramQuickStyle" Target="../diagrams/quickStyle263.xml"/></Relationships>
</file>

<file path=ppt/slides/_rels/slide259.xml.rels><?xml version="1.0" encoding="UTF-8" standalone="yes"?>
<Relationships xmlns="http://schemas.openxmlformats.org/package/2006/relationships"><Relationship Id="rId3" Type="http://schemas.openxmlformats.org/officeDocument/2006/relationships/diagramLayout" Target="../diagrams/layout264.xml"/><Relationship Id="rId2" Type="http://schemas.openxmlformats.org/officeDocument/2006/relationships/diagramData" Target="../diagrams/data264.xml"/><Relationship Id="rId1" Type="http://schemas.openxmlformats.org/officeDocument/2006/relationships/slideLayout" Target="../slideLayouts/slideLayout2.xml"/><Relationship Id="rId6" Type="http://schemas.microsoft.com/office/2007/relationships/diagramDrawing" Target="../diagrams/drawing264.xml"/><Relationship Id="rId5" Type="http://schemas.openxmlformats.org/officeDocument/2006/relationships/diagramColors" Target="../diagrams/colors264.xml"/><Relationship Id="rId4" Type="http://schemas.openxmlformats.org/officeDocument/2006/relationships/diagramQuickStyle" Target="../diagrams/quickStyle264.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2.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260.xml.rels><?xml version="1.0" encoding="UTF-8" standalone="yes"?>
<Relationships xmlns="http://schemas.openxmlformats.org/package/2006/relationships"><Relationship Id="rId3" Type="http://schemas.openxmlformats.org/officeDocument/2006/relationships/diagramLayout" Target="../diagrams/layout265.xml"/><Relationship Id="rId2" Type="http://schemas.openxmlformats.org/officeDocument/2006/relationships/diagramData" Target="../diagrams/data265.xml"/><Relationship Id="rId1" Type="http://schemas.openxmlformats.org/officeDocument/2006/relationships/slideLayout" Target="../slideLayouts/slideLayout2.xml"/><Relationship Id="rId6" Type="http://schemas.microsoft.com/office/2007/relationships/diagramDrawing" Target="../diagrams/drawing265.xml"/><Relationship Id="rId5" Type="http://schemas.openxmlformats.org/officeDocument/2006/relationships/diagramColors" Target="../diagrams/colors265.xml"/><Relationship Id="rId4" Type="http://schemas.openxmlformats.org/officeDocument/2006/relationships/diagramQuickStyle" Target="../diagrams/quickStyle265.xml"/></Relationships>
</file>

<file path=ppt/slides/_rels/slide261.xml.rels><?xml version="1.0" encoding="UTF-8" standalone="yes"?>
<Relationships xmlns="http://schemas.openxmlformats.org/package/2006/relationships"><Relationship Id="rId3" Type="http://schemas.openxmlformats.org/officeDocument/2006/relationships/diagramLayout" Target="../diagrams/layout266.xml"/><Relationship Id="rId2" Type="http://schemas.openxmlformats.org/officeDocument/2006/relationships/diagramData" Target="../diagrams/data266.xml"/><Relationship Id="rId1" Type="http://schemas.openxmlformats.org/officeDocument/2006/relationships/slideLayout" Target="../slideLayouts/slideLayout2.xml"/><Relationship Id="rId6" Type="http://schemas.microsoft.com/office/2007/relationships/diagramDrawing" Target="../diagrams/drawing266.xml"/><Relationship Id="rId5" Type="http://schemas.openxmlformats.org/officeDocument/2006/relationships/diagramColors" Target="../diagrams/colors266.xml"/><Relationship Id="rId4" Type="http://schemas.openxmlformats.org/officeDocument/2006/relationships/diagramQuickStyle" Target="../diagrams/quickStyle266.xml"/></Relationships>
</file>

<file path=ppt/slides/_rels/slide262.xml.rels><?xml version="1.0" encoding="UTF-8" standalone="yes"?>
<Relationships xmlns="http://schemas.openxmlformats.org/package/2006/relationships"><Relationship Id="rId3" Type="http://schemas.openxmlformats.org/officeDocument/2006/relationships/diagramLayout" Target="../diagrams/layout267.xml"/><Relationship Id="rId2" Type="http://schemas.openxmlformats.org/officeDocument/2006/relationships/diagramData" Target="../diagrams/data267.xml"/><Relationship Id="rId1" Type="http://schemas.openxmlformats.org/officeDocument/2006/relationships/slideLayout" Target="../slideLayouts/slideLayout2.xml"/><Relationship Id="rId6" Type="http://schemas.microsoft.com/office/2007/relationships/diagramDrawing" Target="../diagrams/drawing267.xml"/><Relationship Id="rId5" Type="http://schemas.openxmlformats.org/officeDocument/2006/relationships/diagramColors" Target="../diagrams/colors267.xml"/><Relationship Id="rId4" Type="http://schemas.openxmlformats.org/officeDocument/2006/relationships/diagramQuickStyle" Target="../diagrams/quickStyle267.xml"/></Relationships>
</file>

<file path=ppt/slides/_rels/slide263.xml.rels><?xml version="1.0" encoding="UTF-8" standalone="yes"?>
<Relationships xmlns="http://schemas.openxmlformats.org/package/2006/relationships"><Relationship Id="rId3" Type="http://schemas.openxmlformats.org/officeDocument/2006/relationships/diagramLayout" Target="../diagrams/layout268.xml"/><Relationship Id="rId2" Type="http://schemas.openxmlformats.org/officeDocument/2006/relationships/diagramData" Target="../diagrams/data268.xml"/><Relationship Id="rId1" Type="http://schemas.openxmlformats.org/officeDocument/2006/relationships/slideLayout" Target="../slideLayouts/slideLayout2.xml"/><Relationship Id="rId6" Type="http://schemas.microsoft.com/office/2007/relationships/diagramDrawing" Target="../diagrams/drawing268.xml"/><Relationship Id="rId5" Type="http://schemas.openxmlformats.org/officeDocument/2006/relationships/diagramColors" Target="../diagrams/colors268.xml"/><Relationship Id="rId4" Type="http://schemas.openxmlformats.org/officeDocument/2006/relationships/diagramQuickStyle" Target="../diagrams/quickStyle268.xml"/></Relationships>
</file>

<file path=ppt/slides/_rels/slide264.xml.rels><?xml version="1.0" encoding="UTF-8" standalone="yes"?>
<Relationships xmlns="http://schemas.openxmlformats.org/package/2006/relationships"><Relationship Id="rId3" Type="http://schemas.openxmlformats.org/officeDocument/2006/relationships/diagramLayout" Target="../diagrams/layout269.xml"/><Relationship Id="rId2" Type="http://schemas.openxmlformats.org/officeDocument/2006/relationships/diagramData" Target="../diagrams/data269.xml"/><Relationship Id="rId1" Type="http://schemas.openxmlformats.org/officeDocument/2006/relationships/slideLayout" Target="../slideLayouts/slideLayout2.xml"/><Relationship Id="rId6" Type="http://schemas.microsoft.com/office/2007/relationships/diagramDrawing" Target="../diagrams/drawing269.xml"/><Relationship Id="rId5" Type="http://schemas.openxmlformats.org/officeDocument/2006/relationships/diagramColors" Target="../diagrams/colors269.xml"/><Relationship Id="rId4" Type="http://schemas.openxmlformats.org/officeDocument/2006/relationships/diagramQuickStyle" Target="../diagrams/quickStyle269.xml"/></Relationships>
</file>

<file path=ppt/slides/_rels/slide265.xml.rels><?xml version="1.0" encoding="UTF-8" standalone="yes"?>
<Relationships xmlns="http://schemas.openxmlformats.org/package/2006/relationships"><Relationship Id="rId3" Type="http://schemas.openxmlformats.org/officeDocument/2006/relationships/diagramLayout" Target="../diagrams/layout270.xml"/><Relationship Id="rId2" Type="http://schemas.openxmlformats.org/officeDocument/2006/relationships/diagramData" Target="../diagrams/data270.xml"/><Relationship Id="rId1" Type="http://schemas.openxmlformats.org/officeDocument/2006/relationships/slideLayout" Target="../slideLayouts/slideLayout2.xml"/><Relationship Id="rId6" Type="http://schemas.microsoft.com/office/2007/relationships/diagramDrawing" Target="../diagrams/drawing270.xml"/><Relationship Id="rId5" Type="http://schemas.openxmlformats.org/officeDocument/2006/relationships/diagramColors" Target="../diagrams/colors270.xml"/><Relationship Id="rId4" Type="http://schemas.openxmlformats.org/officeDocument/2006/relationships/diagramQuickStyle" Target="../diagrams/quickStyle270.xml"/></Relationships>
</file>

<file path=ppt/slides/_rels/slide266.xml.rels><?xml version="1.0" encoding="UTF-8" standalone="yes"?>
<Relationships xmlns="http://schemas.openxmlformats.org/package/2006/relationships"><Relationship Id="rId3" Type="http://schemas.openxmlformats.org/officeDocument/2006/relationships/diagramLayout" Target="../diagrams/layout271.xml"/><Relationship Id="rId2" Type="http://schemas.openxmlformats.org/officeDocument/2006/relationships/diagramData" Target="../diagrams/data271.xml"/><Relationship Id="rId1" Type="http://schemas.openxmlformats.org/officeDocument/2006/relationships/slideLayout" Target="../slideLayouts/slideLayout2.xml"/><Relationship Id="rId6" Type="http://schemas.microsoft.com/office/2007/relationships/diagramDrawing" Target="../diagrams/drawing271.xml"/><Relationship Id="rId5" Type="http://schemas.openxmlformats.org/officeDocument/2006/relationships/diagramColors" Target="../diagrams/colors271.xml"/><Relationship Id="rId4" Type="http://schemas.openxmlformats.org/officeDocument/2006/relationships/diagramQuickStyle" Target="../diagrams/quickStyle271.xml"/></Relationships>
</file>

<file path=ppt/slides/_rels/slide267.xml.rels><?xml version="1.0" encoding="UTF-8" standalone="yes"?>
<Relationships xmlns="http://schemas.openxmlformats.org/package/2006/relationships"><Relationship Id="rId3" Type="http://schemas.openxmlformats.org/officeDocument/2006/relationships/diagramLayout" Target="../diagrams/layout272.xml"/><Relationship Id="rId2" Type="http://schemas.openxmlformats.org/officeDocument/2006/relationships/diagramData" Target="../diagrams/data272.xml"/><Relationship Id="rId1" Type="http://schemas.openxmlformats.org/officeDocument/2006/relationships/slideLayout" Target="../slideLayouts/slideLayout2.xml"/><Relationship Id="rId6" Type="http://schemas.microsoft.com/office/2007/relationships/diagramDrawing" Target="../diagrams/drawing272.xml"/><Relationship Id="rId5" Type="http://schemas.openxmlformats.org/officeDocument/2006/relationships/diagramColors" Target="../diagrams/colors272.xml"/><Relationship Id="rId4" Type="http://schemas.openxmlformats.org/officeDocument/2006/relationships/diagramQuickStyle" Target="../diagrams/quickStyle272.xml"/></Relationships>
</file>

<file path=ppt/slides/_rels/slide268.xml.rels><?xml version="1.0" encoding="UTF-8" standalone="yes"?>
<Relationships xmlns="http://schemas.openxmlformats.org/package/2006/relationships"><Relationship Id="rId3" Type="http://schemas.openxmlformats.org/officeDocument/2006/relationships/diagramLayout" Target="../diagrams/layout273.xml"/><Relationship Id="rId2" Type="http://schemas.openxmlformats.org/officeDocument/2006/relationships/diagramData" Target="../diagrams/data273.xml"/><Relationship Id="rId1" Type="http://schemas.openxmlformats.org/officeDocument/2006/relationships/slideLayout" Target="../slideLayouts/slideLayout2.xml"/><Relationship Id="rId6" Type="http://schemas.microsoft.com/office/2007/relationships/diagramDrawing" Target="../diagrams/drawing273.xml"/><Relationship Id="rId5" Type="http://schemas.openxmlformats.org/officeDocument/2006/relationships/diagramColors" Target="../diagrams/colors273.xml"/><Relationship Id="rId4" Type="http://schemas.openxmlformats.org/officeDocument/2006/relationships/diagramQuickStyle" Target="../diagrams/quickStyle273.xml"/></Relationships>
</file>

<file path=ppt/slides/_rels/slide269.xml.rels><?xml version="1.0" encoding="UTF-8" standalone="yes"?>
<Relationships xmlns="http://schemas.openxmlformats.org/package/2006/relationships"><Relationship Id="rId3" Type="http://schemas.openxmlformats.org/officeDocument/2006/relationships/diagramLayout" Target="../diagrams/layout274.xml"/><Relationship Id="rId2" Type="http://schemas.openxmlformats.org/officeDocument/2006/relationships/diagramData" Target="../diagrams/data274.xml"/><Relationship Id="rId1" Type="http://schemas.openxmlformats.org/officeDocument/2006/relationships/slideLayout" Target="../slideLayouts/slideLayout2.xml"/><Relationship Id="rId6" Type="http://schemas.microsoft.com/office/2007/relationships/diagramDrawing" Target="../diagrams/drawing274.xml"/><Relationship Id="rId5" Type="http://schemas.openxmlformats.org/officeDocument/2006/relationships/diagramColors" Target="../diagrams/colors274.xml"/><Relationship Id="rId4" Type="http://schemas.openxmlformats.org/officeDocument/2006/relationships/diagramQuickStyle" Target="../diagrams/quickStyle274.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2.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270.xml.rels><?xml version="1.0" encoding="UTF-8" standalone="yes"?>
<Relationships xmlns="http://schemas.openxmlformats.org/package/2006/relationships"><Relationship Id="rId3" Type="http://schemas.openxmlformats.org/officeDocument/2006/relationships/diagramLayout" Target="../diagrams/layout275.xml"/><Relationship Id="rId2" Type="http://schemas.openxmlformats.org/officeDocument/2006/relationships/diagramData" Target="../diagrams/data275.xml"/><Relationship Id="rId1" Type="http://schemas.openxmlformats.org/officeDocument/2006/relationships/slideLayout" Target="../slideLayouts/slideLayout2.xml"/><Relationship Id="rId6" Type="http://schemas.microsoft.com/office/2007/relationships/diagramDrawing" Target="../diagrams/drawing275.xml"/><Relationship Id="rId5" Type="http://schemas.openxmlformats.org/officeDocument/2006/relationships/diagramColors" Target="../diagrams/colors275.xml"/><Relationship Id="rId4" Type="http://schemas.openxmlformats.org/officeDocument/2006/relationships/diagramQuickStyle" Target="../diagrams/quickStyle275.xml"/></Relationships>
</file>

<file path=ppt/slides/_rels/slide271.xml.rels><?xml version="1.0" encoding="UTF-8" standalone="yes"?>
<Relationships xmlns="http://schemas.openxmlformats.org/package/2006/relationships"><Relationship Id="rId3" Type="http://schemas.openxmlformats.org/officeDocument/2006/relationships/diagramLayout" Target="../diagrams/layout276.xml"/><Relationship Id="rId2" Type="http://schemas.openxmlformats.org/officeDocument/2006/relationships/diagramData" Target="../diagrams/data276.xml"/><Relationship Id="rId1" Type="http://schemas.openxmlformats.org/officeDocument/2006/relationships/slideLayout" Target="../slideLayouts/slideLayout2.xml"/><Relationship Id="rId6" Type="http://schemas.microsoft.com/office/2007/relationships/diagramDrawing" Target="../diagrams/drawing276.xml"/><Relationship Id="rId5" Type="http://schemas.openxmlformats.org/officeDocument/2006/relationships/diagramColors" Target="../diagrams/colors276.xml"/><Relationship Id="rId4" Type="http://schemas.openxmlformats.org/officeDocument/2006/relationships/diagramQuickStyle" Target="../diagrams/quickStyle276.xml"/></Relationships>
</file>

<file path=ppt/slides/_rels/slide272.xml.rels><?xml version="1.0" encoding="UTF-8" standalone="yes"?>
<Relationships xmlns="http://schemas.openxmlformats.org/package/2006/relationships"><Relationship Id="rId3" Type="http://schemas.openxmlformats.org/officeDocument/2006/relationships/diagramLayout" Target="../diagrams/layout277.xml"/><Relationship Id="rId2" Type="http://schemas.openxmlformats.org/officeDocument/2006/relationships/diagramData" Target="../diagrams/data277.xml"/><Relationship Id="rId1" Type="http://schemas.openxmlformats.org/officeDocument/2006/relationships/slideLayout" Target="../slideLayouts/slideLayout2.xml"/><Relationship Id="rId6" Type="http://schemas.microsoft.com/office/2007/relationships/diagramDrawing" Target="../diagrams/drawing277.xml"/><Relationship Id="rId5" Type="http://schemas.openxmlformats.org/officeDocument/2006/relationships/diagramColors" Target="../diagrams/colors277.xml"/><Relationship Id="rId4" Type="http://schemas.openxmlformats.org/officeDocument/2006/relationships/diagramQuickStyle" Target="../diagrams/quickStyle277.xml"/></Relationships>
</file>

<file path=ppt/slides/_rels/slide273.xml.rels><?xml version="1.0" encoding="UTF-8" standalone="yes"?>
<Relationships xmlns="http://schemas.openxmlformats.org/package/2006/relationships"><Relationship Id="rId3" Type="http://schemas.openxmlformats.org/officeDocument/2006/relationships/diagramLayout" Target="../diagrams/layout278.xml"/><Relationship Id="rId2" Type="http://schemas.openxmlformats.org/officeDocument/2006/relationships/diagramData" Target="../diagrams/data278.xml"/><Relationship Id="rId1" Type="http://schemas.openxmlformats.org/officeDocument/2006/relationships/slideLayout" Target="../slideLayouts/slideLayout2.xml"/><Relationship Id="rId6" Type="http://schemas.microsoft.com/office/2007/relationships/diagramDrawing" Target="../diagrams/drawing278.xml"/><Relationship Id="rId5" Type="http://schemas.openxmlformats.org/officeDocument/2006/relationships/diagramColors" Target="../diagrams/colors278.xml"/><Relationship Id="rId4" Type="http://schemas.openxmlformats.org/officeDocument/2006/relationships/diagramQuickStyle" Target="../diagrams/quickStyle278.xml"/></Relationships>
</file>

<file path=ppt/slides/_rels/slide274.xml.rels><?xml version="1.0" encoding="UTF-8" standalone="yes"?>
<Relationships xmlns="http://schemas.openxmlformats.org/package/2006/relationships"><Relationship Id="rId3" Type="http://schemas.openxmlformats.org/officeDocument/2006/relationships/diagramLayout" Target="../diagrams/layout279.xml"/><Relationship Id="rId2" Type="http://schemas.openxmlformats.org/officeDocument/2006/relationships/diagramData" Target="../diagrams/data279.xml"/><Relationship Id="rId1" Type="http://schemas.openxmlformats.org/officeDocument/2006/relationships/slideLayout" Target="../slideLayouts/slideLayout2.xml"/><Relationship Id="rId6" Type="http://schemas.microsoft.com/office/2007/relationships/diagramDrawing" Target="../diagrams/drawing279.xml"/><Relationship Id="rId5" Type="http://schemas.openxmlformats.org/officeDocument/2006/relationships/diagramColors" Target="../diagrams/colors279.xml"/><Relationship Id="rId4" Type="http://schemas.openxmlformats.org/officeDocument/2006/relationships/diagramQuickStyle" Target="../diagrams/quickStyle279.xml"/></Relationships>
</file>

<file path=ppt/slides/_rels/slide275.xml.rels><?xml version="1.0" encoding="UTF-8" standalone="yes"?>
<Relationships xmlns="http://schemas.openxmlformats.org/package/2006/relationships"><Relationship Id="rId3" Type="http://schemas.openxmlformats.org/officeDocument/2006/relationships/diagramLayout" Target="../diagrams/layout280.xml"/><Relationship Id="rId2" Type="http://schemas.openxmlformats.org/officeDocument/2006/relationships/diagramData" Target="../diagrams/data280.xml"/><Relationship Id="rId1" Type="http://schemas.openxmlformats.org/officeDocument/2006/relationships/slideLayout" Target="../slideLayouts/slideLayout2.xml"/><Relationship Id="rId6" Type="http://schemas.microsoft.com/office/2007/relationships/diagramDrawing" Target="../diagrams/drawing280.xml"/><Relationship Id="rId5" Type="http://schemas.openxmlformats.org/officeDocument/2006/relationships/diagramColors" Target="../diagrams/colors280.xml"/><Relationship Id="rId4" Type="http://schemas.openxmlformats.org/officeDocument/2006/relationships/diagramQuickStyle" Target="../diagrams/quickStyle280.xml"/></Relationships>
</file>

<file path=ppt/slides/_rels/slide276.xml.rels><?xml version="1.0" encoding="UTF-8" standalone="yes"?>
<Relationships xmlns="http://schemas.openxmlformats.org/package/2006/relationships"><Relationship Id="rId3" Type="http://schemas.openxmlformats.org/officeDocument/2006/relationships/diagramLayout" Target="../diagrams/layout281.xml"/><Relationship Id="rId2" Type="http://schemas.openxmlformats.org/officeDocument/2006/relationships/diagramData" Target="../diagrams/data281.xml"/><Relationship Id="rId1" Type="http://schemas.openxmlformats.org/officeDocument/2006/relationships/slideLayout" Target="../slideLayouts/slideLayout2.xml"/><Relationship Id="rId6" Type="http://schemas.microsoft.com/office/2007/relationships/diagramDrawing" Target="../diagrams/drawing281.xml"/><Relationship Id="rId5" Type="http://schemas.openxmlformats.org/officeDocument/2006/relationships/diagramColors" Target="../diagrams/colors281.xml"/><Relationship Id="rId4" Type="http://schemas.openxmlformats.org/officeDocument/2006/relationships/diagramQuickStyle" Target="../diagrams/quickStyle281.xml"/></Relationships>
</file>

<file path=ppt/slides/_rels/slide277.xml.rels><?xml version="1.0" encoding="UTF-8" standalone="yes"?>
<Relationships xmlns="http://schemas.openxmlformats.org/package/2006/relationships"><Relationship Id="rId3" Type="http://schemas.openxmlformats.org/officeDocument/2006/relationships/diagramLayout" Target="../diagrams/layout282.xml"/><Relationship Id="rId2" Type="http://schemas.openxmlformats.org/officeDocument/2006/relationships/diagramData" Target="../diagrams/data282.xml"/><Relationship Id="rId1" Type="http://schemas.openxmlformats.org/officeDocument/2006/relationships/slideLayout" Target="../slideLayouts/slideLayout2.xml"/><Relationship Id="rId6" Type="http://schemas.microsoft.com/office/2007/relationships/diagramDrawing" Target="../diagrams/drawing282.xml"/><Relationship Id="rId5" Type="http://schemas.openxmlformats.org/officeDocument/2006/relationships/diagramColors" Target="../diagrams/colors282.xml"/><Relationship Id="rId4" Type="http://schemas.openxmlformats.org/officeDocument/2006/relationships/diagramQuickStyle" Target="../diagrams/quickStyle282.xml"/></Relationships>
</file>

<file path=ppt/slides/_rels/slide278.xml.rels><?xml version="1.0" encoding="UTF-8" standalone="yes"?>
<Relationships xmlns="http://schemas.openxmlformats.org/package/2006/relationships"><Relationship Id="rId3" Type="http://schemas.openxmlformats.org/officeDocument/2006/relationships/diagramLayout" Target="../diagrams/layout283.xml"/><Relationship Id="rId2" Type="http://schemas.openxmlformats.org/officeDocument/2006/relationships/diagramData" Target="../diagrams/data283.xml"/><Relationship Id="rId1" Type="http://schemas.openxmlformats.org/officeDocument/2006/relationships/slideLayout" Target="../slideLayouts/slideLayout2.xml"/><Relationship Id="rId6" Type="http://schemas.microsoft.com/office/2007/relationships/diagramDrawing" Target="../diagrams/drawing283.xml"/><Relationship Id="rId5" Type="http://schemas.openxmlformats.org/officeDocument/2006/relationships/diagramColors" Target="../diagrams/colors283.xml"/><Relationship Id="rId4" Type="http://schemas.openxmlformats.org/officeDocument/2006/relationships/diagramQuickStyle" Target="../diagrams/quickStyle283.xml"/></Relationships>
</file>

<file path=ppt/slides/_rels/slide279.xml.rels><?xml version="1.0" encoding="UTF-8" standalone="yes"?>
<Relationships xmlns="http://schemas.openxmlformats.org/package/2006/relationships"><Relationship Id="rId3" Type="http://schemas.openxmlformats.org/officeDocument/2006/relationships/diagramLayout" Target="../diagrams/layout284.xml"/><Relationship Id="rId2" Type="http://schemas.openxmlformats.org/officeDocument/2006/relationships/diagramData" Target="../diagrams/data284.xml"/><Relationship Id="rId1" Type="http://schemas.openxmlformats.org/officeDocument/2006/relationships/slideLayout" Target="../slideLayouts/slideLayout2.xml"/><Relationship Id="rId6" Type="http://schemas.microsoft.com/office/2007/relationships/diagramDrawing" Target="../diagrams/drawing284.xml"/><Relationship Id="rId5" Type="http://schemas.openxmlformats.org/officeDocument/2006/relationships/diagramColors" Target="../diagrams/colors284.xml"/><Relationship Id="rId4" Type="http://schemas.openxmlformats.org/officeDocument/2006/relationships/diagramQuickStyle" Target="../diagrams/quickStyle284.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2.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280.xml.rels><?xml version="1.0" encoding="UTF-8" standalone="yes"?>
<Relationships xmlns="http://schemas.openxmlformats.org/package/2006/relationships"><Relationship Id="rId3" Type="http://schemas.openxmlformats.org/officeDocument/2006/relationships/diagramLayout" Target="../diagrams/layout285.xml"/><Relationship Id="rId2" Type="http://schemas.openxmlformats.org/officeDocument/2006/relationships/diagramData" Target="../diagrams/data285.xml"/><Relationship Id="rId1" Type="http://schemas.openxmlformats.org/officeDocument/2006/relationships/slideLayout" Target="../slideLayouts/slideLayout2.xml"/><Relationship Id="rId6" Type="http://schemas.microsoft.com/office/2007/relationships/diagramDrawing" Target="../diagrams/drawing285.xml"/><Relationship Id="rId5" Type="http://schemas.openxmlformats.org/officeDocument/2006/relationships/diagramColors" Target="../diagrams/colors285.xml"/><Relationship Id="rId4" Type="http://schemas.openxmlformats.org/officeDocument/2006/relationships/diagramQuickStyle" Target="../diagrams/quickStyle285.xml"/></Relationships>
</file>

<file path=ppt/slides/_rels/slide281.xml.rels><?xml version="1.0" encoding="UTF-8" standalone="yes"?>
<Relationships xmlns="http://schemas.openxmlformats.org/package/2006/relationships"><Relationship Id="rId3" Type="http://schemas.openxmlformats.org/officeDocument/2006/relationships/diagramLayout" Target="../diagrams/layout286.xml"/><Relationship Id="rId2" Type="http://schemas.openxmlformats.org/officeDocument/2006/relationships/diagramData" Target="../diagrams/data286.xml"/><Relationship Id="rId1" Type="http://schemas.openxmlformats.org/officeDocument/2006/relationships/slideLayout" Target="../slideLayouts/slideLayout2.xml"/><Relationship Id="rId6" Type="http://schemas.microsoft.com/office/2007/relationships/diagramDrawing" Target="../diagrams/drawing286.xml"/><Relationship Id="rId5" Type="http://schemas.openxmlformats.org/officeDocument/2006/relationships/diagramColors" Target="../diagrams/colors286.xml"/><Relationship Id="rId4" Type="http://schemas.openxmlformats.org/officeDocument/2006/relationships/diagramQuickStyle" Target="../diagrams/quickStyle286.xml"/></Relationships>
</file>

<file path=ppt/slides/_rels/slide282.xml.rels><?xml version="1.0" encoding="UTF-8" standalone="yes"?>
<Relationships xmlns="http://schemas.openxmlformats.org/package/2006/relationships"><Relationship Id="rId3" Type="http://schemas.openxmlformats.org/officeDocument/2006/relationships/diagramLayout" Target="../diagrams/layout287.xml"/><Relationship Id="rId2" Type="http://schemas.openxmlformats.org/officeDocument/2006/relationships/diagramData" Target="../diagrams/data287.xml"/><Relationship Id="rId1" Type="http://schemas.openxmlformats.org/officeDocument/2006/relationships/slideLayout" Target="../slideLayouts/slideLayout2.xml"/><Relationship Id="rId6" Type="http://schemas.microsoft.com/office/2007/relationships/diagramDrawing" Target="../diagrams/drawing287.xml"/><Relationship Id="rId5" Type="http://schemas.openxmlformats.org/officeDocument/2006/relationships/diagramColors" Target="../diagrams/colors287.xml"/><Relationship Id="rId4" Type="http://schemas.openxmlformats.org/officeDocument/2006/relationships/diagramQuickStyle" Target="../diagrams/quickStyle287.xml"/></Relationships>
</file>

<file path=ppt/slides/_rels/slide283.xml.rels><?xml version="1.0" encoding="UTF-8" standalone="yes"?>
<Relationships xmlns="http://schemas.openxmlformats.org/package/2006/relationships"><Relationship Id="rId3" Type="http://schemas.openxmlformats.org/officeDocument/2006/relationships/diagramLayout" Target="../diagrams/layout288.xml"/><Relationship Id="rId2" Type="http://schemas.openxmlformats.org/officeDocument/2006/relationships/diagramData" Target="../diagrams/data288.xml"/><Relationship Id="rId1" Type="http://schemas.openxmlformats.org/officeDocument/2006/relationships/slideLayout" Target="../slideLayouts/slideLayout2.xml"/><Relationship Id="rId6" Type="http://schemas.microsoft.com/office/2007/relationships/diagramDrawing" Target="../diagrams/drawing288.xml"/><Relationship Id="rId5" Type="http://schemas.openxmlformats.org/officeDocument/2006/relationships/diagramColors" Target="../diagrams/colors288.xml"/><Relationship Id="rId4" Type="http://schemas.openxmlformats.org/officeDocument/2006/relationships/diagramQuickStyle" Target="../diagrams/quickStyle288.xml"/></Relationships>
</file>

<file path=ppt/slides/_rels/slide284.xml.rels><?xml version="1.0" encoding="UTF-8" standalone="yes"?>
<Relationships xmlns="http://schemas.openxmlformats.org/package/2006/relationships"><Relationship Id="rId3" Type="http://schemas.openxmlformats.org/officeDocument/2006/relationships/diagramLayout" Target="../diagrams/layout289.xml"/><Relationship Id="rId2" Type="http://schemas.openxmlformats.org/officeDocument/2006/relationships/diagramData" Target="../diagrams/data289.xml"/><Relationship Id="rId1" Type="http://schemas.openxmlformats.org/officeDocument/2006/relationships/slideLayout" Target="../slideLayouts/slideLayout2.xml"/><Relationship Id="rId6" Type="http://schemas.microsoft.com/office/2007/relationships/diagramDrawing" Target="../diagrams/drawing289.xml"/><Relationship Id="rId5" Type="http://schemas.openxmlformats.org/officeDocument/2006/relationships/diagramColors" Target="../diagrams/colors289.xml"/><Relationship Id="rId4" Type="http://schemas.openxmlformats.org/officeDocument/2006/relationships/diagramQuickStyle" Target="../diagrams/quickStyle289.xml"/></Relationships>
</file>

<file path=ppt/slides/_rels/slide285.xml.rels><?xml version="1.0" encoding="UTF-8" standalone="yes"?>
<Relationships xmlns="http://schemas.openxmlformats.org/package/2006/relationships"><Relationship Id="rId3" Type="http://schemas.openxmlformats.org/officeDocument/2006/relationships/diagramLayout" Target="../diagrams/layout290.xml"/><Relationship Id="rId2" Type="http://schemas.openxmlformats.org/officeDocument/2006/relationships/diagramData" Target="../diagrams/data290.xml"/><Relationship Id="rId1" Type="http://schemas.openxmlformats.org/officeDocument/2006/relationships/slideLayout" Target="../slideLayouts/slideLayout2.xml"/><Relationship Id="rId6" Type="http://schemas.microsoft.com/office/2007/relationships/diagramDrawing" Target="../diagrams/drawing290.xml"/><Relationship Id="rId5" Type="http://schemas.openxmlformats.org/officeDocument/2006/relationships/diagramColors" Target="../diagrams/colors290.xml"/><Relationship Id="rId4" Type="http://schemas.openxmlformats.org/officeDocument/2006/relationships/diagramQuickStyle" Target="../diagrams/quickStyle290.xml"/></Relationships>
</file>

<file path=ppt/slides/_rels/slide286.xml.rels><?xml version="1.0" encoding="UTF-8" standalone="yes"?>
<Relationships xmlns="http://schemas.openxmlformats.org/package/2006/relationships"><Relationship Id="rId3" Type="http://schemas.openxmlformats.org/officeDocument/2006/relationships/diagramLayout" Target="../diagrams/layout291.xml"/><Relationship Id="rId2" Type="http://schemas.openxmlformats.org/officeDocument/2006/relationships/diagramData" Target="../diagrams/data291.xml"/><Relationship Id="rId1" Type="http://schemas.openxmlformats.org/officeDocument/2006/relationships/slideLayout" Target="../slideLayouts/slideLayout2.xml"/><Relationship Id="rId6" Type="http://schemas.microsoft.com/office/2007/relationships/diagramDrawing" Target="../diagrams/drawing291.xml"/><Relationship Id="rId5" Type="http://schemas.openxmlformats.org/officeDocument/2006/relationships/diagramColors" Target="../diagrams/colors291.xml"/><Relationship Id="rId4" Type="http://schemas.openxmlformats.org/officeDocument/2006/relationships/diagramQuickStyle" Target="../diagrams/quickStyle291.xml"/></Relationships>
</file>

<file path=ppt/slides/_rels/slide287.xml.rels><?xml version="1.0" encoding="UTF-8" standalone="yes"?>
<Relationships xmlns="http://schemas.openxmlformats.org/package/2006/relationships"><Relationship Id="rId3" Type="http://schemas.openxmlformats.org/officeDocument/2006/relationships/diagramLayout" Target="../diagrams/layout292.xml"/><Relationship Id="rId2" Type="http://schemas.openxmlformats.org/officeDocument/2006/relationships/diagramData" Target="../diagrams/data292.xml"/><Relationship Id="rId1" Type="http://schemas.openxmlformats.org/officeDocument/2006/relationships/slideLayout" Target="../slideLayouts/slideLayout2.xml"/><Relationship Id="rId6" Type="http://schemas.microsoft.com/office/2007/relationships/diagramDrawing" Target="../diagrams/drawing292.xml"/><Relationship Id="rId5" Type="http://schemas.openxmlformats.org/officeDocument/2006/relationships/diagramColors" Target="../diagrams/colors292.xml"/><Relationship Id="rId4" Type="http://schemas.openxmlformats.org/officeDocument/2006/relationships/diagramQuickStyle" Target="../diagrams/quickStyle292.xml"/></Relationships>
</file>

<file path=ppt/slides/_rels/slide288.xml.rels><?xml version="1.0" encoding="UTF-8" standalone="yes"?>
<Relationships xmlns="http://schemas.openxmlformats.org/package/2006/relationships"><Relationship Id="rId3" Type="http://schemas.openxmlformats.org/officeDocument/2006/relationships/diagramLayout" Target="../diagrams/layout293.xml"/><Relationship Id="rId2" Type="http://schemas.openxmlformats.org/officeDocument/2006/relationships/diagramData" Target="../diagrams/data293.xml"/><Relationship Id="rId1" Type="http://schemas.openxmlformats.org/officeDocument/2006/relationships/slideLayout" Target="../slideLayouts/slideLayout2.xml"/><Relationship Id="rId6" Type="http://schemas.microsoft.com/office/2007/relationships/diagramDrawing" Target="../diagrams/drawing293.xml"/><Relationship Id="rId5" Type="http://schemas.openxmlformats.org/officeDocument/2006/relationships/diagramColors" Target="../diagrams/colors293.xml"/><Relationship Id="rId4" Type="http://schemas.openxmlformats.org/officeDocument/2006/relationships/diagramQuickStyle" Target="../diagrams/quickStyle293.xml"/></Relationships>
</file>

<file path=ppt/slides/_rels/slide28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8" Type="http://schemas.openxmlformats.org/officeDocument/2006/relationships/diagramLayout" Target="../diagrams/layout27.xml"/><Relationship Id="rId3" Type="http://schemas.openxmlformats.org/officeDocument/2006/relationships/diagramLayout" Target="../diagrams/layout26.xml"/><Relationship Id="rId7" Type="http://schemas.openxmlformats.org/officeDocument/2006/relationships/diagramData" Target="../diagrams/data27.xml"/><Relationship Id="rId2" Type="http://schemas.openxmlformats.org/officeDocument/2006/relationships/diagramData" Target="../diagrams/data26.xml"/><Relationship Id="rId1" Type="http://schemas.openxmlformats.org/officeDocument/2006/relationships/slideLayout" Target="../slideLayouts/slideLayout2.xml"/><Relationship Id="rId6" Type="http://schemas.microsoft.com/office/2007/relationships/diagramDrawing" Target="../diagrams/drawing26.xml"/><Relationship Id="rId11" Type="http://schemas.microsoft.com/office/2007/relationships/diagramDrawing" Target="../diagrams/drawing27.xml"/><Relationship Id="rId5" Type="http://schemas.openxmlformats.org/officeDocument/2006/relationships/diagramColors" Target="../diagrams/colors26.xml"/><Relationship Id="rId10" Type="http://schemas.openxmlformats.org/officeDocument/2006/relationships/diagramColors" Target="../diagrams/colors27.xml"/><Relationship Id="rId4" Type="http://schemas.openxmlformats.org/officeDocument/2006/relationships/diagramQuickStyle" Target="../diagrams/quickStyle26.xml"/><Relationship Id="rId9" Type="http://schemas.openxmlformats.org/officeDocument/2006/relationships/diagramQuickStyle" Target="../diagrams/quickStyle27.xml"/></Relationships>
</file>

<file path=ppt/slides/_rels/slide29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diagramLayout" Target="../diagrams/layout1.xml"/><Relationship Id="rId7" Type="http://schemas.openxmlformats.org/officeDocument/2006/relationships/diagramData" Target="../diagrams/data2.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30.xml.rels><?xml version="1.0" encoding="UTF-8" standalone="yes"?>
<Relationships xmlns="http://schemas.openxmlformats.org/package/2006/relationships"><Relationship Id="rId3" Type="http://schemas.openxmlformats.org/officeDocument/2006/relationships/diagramLayout" Target="../diagrams/layout28.xml"/><Relationship Id="rId7" Type="http://schemas.openxmlformats.org/officeDocument/2006/relationships/image" Target="../media/image7.png"/><Relationship Id="rId2" Type="http://schemas.openxmlformats.org/officeDocument/2006/relationships/diagramData" Target="../diagrams/data28.xml"/><Relationship Id="rId1" Type="http://schemas.openxmlformats.org/officeDocument/2006/relationships/slideLayout" Target="../slideLayouts/slideLayout2.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31.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2.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30.xml"/><Relationship Id="rId2" Type="http://schemas.openxmlformats.org/officeDocument/2006/relationships/diagramData" Target="../diagrams/data30.xml"/><Relationship Id="rId1" Type="http://schemas.openxmlformats.org/officeDocument/2006/relationships/slideLayout" Target="../slideLayouts/slideLayout2.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s>
</file>

<file path=ppt/slides/_rels/slide33.xml.rels><?xml version="1.0" encoding="UTF-8" standalone="yes"?>
<Relationships xmlns="http://schemas.openxmlformats.org/package/2006/relationships"><Relationship Id="rId3" Type="http://schemas.openxmlformats.org/officeDocument/2006/relationships/diagramLayout" Target="../diagrams/layout31.xml"/><Relationship Id="rId2" Type="http://schemas.openxmlformats.org/officeDocument/2006/relationships/diagramData" Target="../diagrams/data31.xml"/><Relationship Id="rId1" Type="http://schemas.openxmlformats.org/officeDocument/2006/relationships/slideLayout" Target="../slideLayouts/slideLayout2.xml"/><Relationship Id="rId6" Type="http://schemas.microsoft.com/office/2007/relationships/diagramDrawing" Target="../diagrams/drawing31.xml"/><Relationship Id="rId5" Type="http://schemas.openxmlformats.org/officeDocument/2006/relationships/diagramColors" Target="../diagrams/colors31.xml"/><Relationship Id="rId4" Type="http://schemas.openxmlformats.org/officeDocument/2006/relationships/diagramQuickStyle" Target="../diagrams/quickStyle31.xml"/></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32.xml"/><Relationship Id="rId2" Type="http://schemas.openxmlformats.org/officeDocument/2006/relationships/diagramData" Target="../diagrams/data32.xml"/><Relationship Id="rId1" Type="http://schemas.openxmlformats.org/officeDocument/2006/relationships/slideLayout" Target="../slideLayouts/slideLayout2.xml"/><Relationship Id="rId6" Type="http://schemas.microsoft.com/office/2007/relationships/diagramDrawing" Target="../diagrams/drawing32.xml"/><Relationship Id="rId5" Type="http://schemas.openxmlformats.org/officeDocument/2006/relationships/diagramColors" Target="../diagrams/colors32.xml"/><Relationship Id="rId4" Type="http://schemas.openxmlformats.org/officeDocument/2006/relationships/diagramQuickStyle" Target="../diagrams/quickStyle32.xml"/></Relationships>
</file>

<file path=ppt/slides/_rels/slide3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Layout" Target="../slideLayouts/slideLayout2.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2.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35.xml"/><Relationship Id="rId2" Type="http://schemas.openxmlformats.org/officeDocument/2006/relationships/diagramData" Target="../diagrams/data35.xml"/><Relationship Id="rId1" Type="http://schemas.openxmlformats.org/officeDocument/2006/relationships/slideLayout" Target="../slideLayouts/slideLayout2.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2.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4.xml.rels><?xml version="1.0" encoding="UTF-8" standalone="yes"?>
<Relationships xmlns="http://schemas.openxmlformats.org/package/2006/relationships"><Relationship Id="rId8" Type="http://schemas.openxmlformats.org/officeDocument/2006/relationships/diagramLayout" Target="../diagrams/layout4.xml"/><Relationship Id="rId3" Type="http://schemas.openxmlformats.org/officeDocument/2006/relationships/diagramLayout" Target="../diagrams/layout3.xml"/><Relationship Id="rId7" Type="http://schemas.openxmlformats.org/officeDocument/2006/relationships/diagramData" Target="../diagrams/data4.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11" Type="http://schemas.microsoft.com/office/2007/relationships/diagramDrawing" Target="../diagrams/drawing4.xml"/><Relationship Id="rId5" Type="http://schemas.openxmlformats.org/officeDocument/2006/relationships/diagramColors" Target="../diagrams/colors3.xml"/><Relationship Id="rId10" Type="http://schemas.openxmlformats.org/officeDocument/2006/relationships/diagramColors" Target="../diagrams/colors4.xml"/><Relationship Id="rId4" Type="http://schemas.openxmlformats.org/officeDocument/2006/relationships/diagramQuickStyle" Target="../diagrams/quickStyle3.xml"/><Relationship Id="rId9" Type="http://schemas.openxmlformats.org/officeDocument/2006/relationships/diagramQuickStyle" Target="../diagrams/quickStyle4.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2.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41.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2.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2.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2.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41.xml"/><Relationship Id="rId2" Type="http://schemas.openxmlformats.org/officeDocument/2006/relationships/diagramData" Target="../diagrams/data41.xml"/><Relationship Id="rId1" Type="http://schemas.openxmlformats.org/officeDocument/2006/relationships/slideLayout" Target="../slideLayouts/slideLayout2.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42.xml"/><Relationship Id="rId2" Type="http://schemas.openxmlformats.org/officeDocument/2006/relationships/diagramData" Target="../diagrams/data42.xml"/><Relationship Id="rId1" Type="http://schemas.openxmlformats.org/officeDocument/2006/relationships/slideLayout" Target="../slideLayouts/slideLayout2.xml"/><Relationship Id="rId6" Type="http://schemas.microsoft.com/office/2007/relationships/diagramDrawing" Target="../diagrams/drawing42.xml"/><Relationship Id="rId5" Type="http://schemas.openxmlformats.org/officeDocument/2006/relationships/diagramColors" Target="../diagrams/colors42.xml"/><Relationship Id="rId4" Type="http://schemas.openxmlformats.org/officeDocument/2006/relationships/diagramQuickStyle" Target="../diagrams/quickStyle42.xml"/></Relationships>
</file>

<file path=ppt/slides/_rels/slide46.xml.rels><?xml version="1.0" encoding="UTF-8" standalone="yes"?>
<Relationships xmlns="http://schemas.openxmlformats.org/package/2006/relationships"><Relationship Id="rId3" Type="http://schemas.openxmlformats.org/officeDocument/2006/relationships/diagramLayout" Target="../diagrams/layout43.xml"/><Relationship Id="rId2" Type="http://schemas.openxmlformats.org/officeDocument/2006/relationships/diagramData" Target="../diagrams/data43.xml"/><Relationship Id="rId1" Type="http://schemas.openxmlformats.org/officeDocument/2006/relationships/slideLayout" Target="../slideLayouts/slideLayout2.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44.xml"/><Relationship Id="rId2" Type="http://schemas.openxmlformats.org/officeDocument/2006/relationships/diagramData" Target="../diagrams/data44.xml"/><Relationship Id="rId1" Type="http://schemas.openxmlformats.org/officeDocument/2006/relationships/slideLayout" Target="../slideLayouts/slideLayout2.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s>
</file>

<file path=ppt/slides/_rels/slide48.xml.rels><?xml version="1.0" encoding="UTF-8" standalone="yes"?>
<Relationships xmlns="http://schemas.openxmlformats.org/package/2006/relationships"><Relationship Id="rId3" Type="http://schemas.openxmlformats.org/officeDocument/2006/relationships/diagramLayout" Target="../diagrams/layout45.xml"/><Relationship Id="rId7" Type="http://schemas.openxmlformats.org/officeDocument/2006/relationships/image" Target="../media/image9.png"/><Relationship Id="rId2" Type="http://schemas.openxmlformats.org/officeDocument/2006/relationships/diagramData" Target="../diagrams/data45.xml"/><Relationship Id="rId1" Type="http://schemas.openxmlformats.org/officeDocument/2006/relationships/slideLayout" Target="../slideLayouts/slideLayout2.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46.xml"/><Relationship Id="rId2" Type="http://schemas.openxmlformats.org/officeDocument/2006/relationships/diagramData" Target="../diagrams/data46.xml"/><Relationship Id="rId1" Type="http://schemas.openxmlformats.org/officeDocument/2006/relationships/slideLayout" Target="../slideLayouts/slideLayout2.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2.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48.xml"/><Relationship Id="rId2" Type="http://schemas.openxmlformats.org/officeDocument/2006/relationships/diagramData" Target="../diagrams/data48.xml"/><Relationship Id="rId1" Type="http://schemas.openxmlformats.org/officeDocument/2006/relationships/slideLayout" Target="../slideLayouts/slideLayout2.xml"/><Relationship Id="rId6" Type="http://schemas.microsoft.com/office/2007/relationships/diagramDrawing" Target="../diagrams/drawing48.xml"/><Relationship Id="rId5" Type="http://schemas.openxmlformats.org/officeDocument/2006/relationships/diagramColors" Target="../diagrams/colors48.xml"/><Relationship Id="rId4" Type="http://schemas.openxmlformats.org/officeDocument/2006/relationships/diagramQuickStyle" Target="../diagrams/quickStyle48.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49.xml"/><Relationship Id="rId7" Type="http://schemas.openxmlformats.org/officeDocument/2006/relationships/image" Target="../media/image10.png"/><Relationship Id="rId2" Type="http://schemas.openxmlformats.org/officeDocument/2006/relationships/diagramData" Target="../diagrams/data49.xml"/><Relationship Id="rId1" Type="http://schemas.openxmlformats.org/officeDocument/2006/relationships/slideLayout" Target="../slideLayouts/slideLayout2.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s>
</file>

<file path=ppt/slides/_rels/slide53.xml.rels><?xml version="1.0" encoding="UTF-8" standalone="yes"?>
<Relationships xmlns="http://schemas.openxmlformats.org/package/2006/relationships"><Relationship Id="rId3" Type="http://schemas.openxmlformats.org/officeDocument/2006/relationships/diagramLayout" Target="../diagrams/layout50.xml"/><Relationship Id="rId2" Type="http://schemas.openxmlformats.org/officeDocument/2006/relationships/diagramData" Target="../diagrams/data50.xml"/><Relationship Id="rId1" Type="http://schemas.openxmlformats.org/officeDocument/2006/relationships/slideLayout" Target="../slideLayouts/slideLayout2.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51.xml"/><Relationship Id="rId2" Type="http://schemas.openxmlformats.org/officeDocument/2006/relationships/diagramData" Target="../diagrams/data51.xml"/><Relationship Id="rId1" Type="http://schemas.openxmlformats.org/officeDocument/2006/relationships/slideLayout" Target="../slideLayouts/slideLayout2.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55.xml.rels><?xml version="1.0" encoding="UTF-8" standalone="yes"?>
<Relationships xmlns="http://schemas.openxmlformats.org/package/2006/relationships"><Relationship Id="rId3" Type="http://schemas.openxmlformats.org/officeDocument/2006/relationships/diagramLayout" Target="../diagrams/layout52.xml"/><Relationship Id="rId2" Type="http://schemas.openxmlformats.org/officeDocument/2006/relationships/diagramData" Target="../diagrams/data52.xml"/><Relationship Id="rId1" Type="http://schemas.openxmlformats.org/officeDocument/2006/relationships/slideLayout" Target="../slideLayouts/slideLayout2.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s>
</file>

<file path=ppt/slides/_rels/slide5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diagramLayout" Target="../diagrams/layout53.xml"/><Relationship Id="rId2" Type="http://schemas.openxmlformats.org/officeDocument/2006/relationships/diagramData" Target="../diagrams/data53.xml"/><Relationship Id="rId1" Type="http://schemas.openxmlformats.org/officeDocument/2006/relationships/slideLayout" Target="../slideLayouts/slideLayout2.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s>
</file>

<file path=ppt/slides/_rels/slide5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54.xml"/><Relationship Id="rId2" Type="http://schemas.openxmlformats.org/officeDocument/2006/relationships/diagramData" Target="../diagrams/data54.xml"/><Relationship Id="rId1" Type="http://schemas.openxmlformats.org/officeDocument/2006/relationships/slideLayout" Target="../slideLayouts/slideLayout2.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6.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notesSlide" Target="../notesSlides/notesSlide1.xml"/><Relationship Id="rId7" Type="http://schemas.openxmlformats.org/officeDocument/2006/relationships/diagramColors" Target="../diagrams/colors5.xml"/><Relationship Id="rId2" Type="http://schemas.openxmlformats.org/officeDocument/2006/relationships/slideLayout" Target="../slideLayouts/slideLayout2.xml"/><Relationship Id="rId1" Type="http://schemas.openxmlformats.org/officeDocument/2006/relationships/tags" Target="../tags/tag1.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60.xml.rels><?xml version="1.0" encoding="UTF-8" standalone="yes"?>
<Relationships xmlns="http://schemas.openxmlformats.org/package/2006/relationships"><Relationship Id="rId3" Type="http://schemas.openxmlformats.org/officeDocument/2006/relationships/diagramLayout" Target="../diagrams/layout55.xml"/><Relationship Id="rId2" Type="http://schemas.openxmlformats.org/officeDocument/2006/relationships/diagramData" Target="../diagrams/data55.xml"/><Relationship Id="rId1" Type="http://schemas.openxmlformats.org/officeDocument/2006/relationships/slideLayout" Target="../slideLayouts/slideLayout2.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s>
</file>

<file path=ppt/slides/_rels/slide61.xml.rels><?xml version="1.0" encoding="UTF-8" standalone="yes"?>
<Relationships xmlns="http://schemas.openxmlformats.org/package/2006/relationships"><Relationship Id="rId3" Type="http://schemas.openxmlformats.org/officeDocument/2006/relationships/diagramLayout" Target="../diagrams/layout56.xml"/><Relationship Id="rId2" Type="http://schemas.openxmlformats.org/officeDocument/2006/relationships/diagramData" Target="../diagrams/data56.xml"/><Relationship Id="rId1" Type="http://schemas.openxmlformats.org/officeDocument/2006/relationships/slideLayout" Target="../slideLayouts/slideLayout2.xml"/><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2.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58.xml"/><Relationship Id="rId2" Type="http://schemas.openxmlformats.org/officeDocument/2006/relationships/diagramData" Target="../diagrams/data58.xml"/><Relationship Id="rId1" Type="http://schemas.openxmlformats.org/officeDocument/2006/relationships/slideLayout" Target="../slideLayouts/slideLayout2.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64.xml.rels><?xml version="1.0" encoding="UTF-8" standalone="yes"?>
<Relationships xmlns="http://schemas.openxmlformats.org/package/2006/relationships"><Relationship Id="rId3" Type="http://schemas.openxmlformats.org/officeDocument/2006/relationships/diagramLayout" Target="../diagrams/layout59.xml"/><Relationship Id="rId2" Type="http://schemas.openxmlformats.org/officeDocument/2006/relationships/diagramData" Target="../diagrams/data59.xml"/><Relationship Id="rId1" Type="http://schemas.openxmlformats.org/officeDocument/2006/relationships/slideLayout" Target="../slideLayouts/slideLayout2.xml"/><Relationship Id="rId6" Type="http://schemas.microsoft.com/office/2007/relationships/diagramDrawing" Target="../diagrams/drawing59.xml"/><Relationship Id="rId5" Type="http://schemas.openxmlformats.org/officeDocument/2006/relationships/diagramColors" Target="../diagrams/colors59.xml"/><Relationship Id="rId4" Type="http://schemas.openxmlformats.org/officeDocument/2006/relationships/diagramQuickStyle" Target="../diagrams/quickStyle59.xml"/></Relationships>
</file>

<file path=ppt/slides/_rels/slide65.xml.rels><?xml version="1.0" encoding="UTF-8" standalone="yes"?>
<Relationships xmlns="http://schemas.openxmlformats.org/package/2006/relationships"><Relationship Id="rId3" Type="http://schemas.openxmlformats.org/officeDocument/2006/relationships/diagramLayout" Target="../diagrams/layout60.xml"/><Relationship Id="rId2" Type="http://schemas.openxmlformats.org/officeDocument/2006/relationships/diagramData" Target="../diagrams/data60.xml"/><Relationship Id="rId1" Type="http://schemas.openxmlformats.org/officeDocument/2006/relationships/slideLayout" Target="../slideLayouts/slideLayout2.xml"/><Relationship Id="rId6" Type="http://schemas.microsoft.com/office/2007/relationships/diagramDrawing" Target="../diagrams/drawing60.xml"/><Relationship Id="rId5" Type="http://schemas.openxmlformats.org/officeDocument/2006/relationships/diagramColors" Target="../diagrams/colors60.xml"/><Relationship Id="rId4" Type="http://schemas.openxmlformats.org/officeDocument/2006/relationships/diagramQuickStyle" Target="../diagrams/quickStyle60.xml"/></Relationships>
</file>

<file path=ppt/slides/_rels/slide66.xml.rels><?xml version="1.0" encoding="UTF-8" standalone="yes"?>
<Relationships xmlns="http://schemas.openxmlformats.org/package/2006/relationships"><Relationship Id="rId8" Type="http://schemas.openxmlformats.org/officeDocument/2006/relationships/diagramLayout" Target="../diagrams/layout62.xml"/><Relationship Id="rId3" Type="http://schemas.openxmlformats.org/officeDocument/2006/relationships/diagramLayout" Target="../diagrams/layout61.xml"/><Relationship Id="rId7" Type="http://schemas.openxmlformats.org/officeDocument/2006/relationships/diagramData" Target="../diagrams/data62.xml"/><Relationship Id="rId2" Type="http://schemas.openxmlformats.org/officeDocument/2006/relationships/diagramData" Target="../diagrams/data61.xml"/><Relationship Id="rId1" Type="http://schemas.openxmlformats.org/officeDocument/2006/relationships/slideLayout" Target="../slideLayouts/slideLayout2.xml"/><Relationship Id="rId6" Type="http://schemas.microsoft.com/office/2007/relationships/diagramDrawing" Target="../diagrams/drawing61.xml"/><Relationship Id="rId11" Type="http://schemas.microsoft.com/office/2007/relationships/diagramDrawing" Target="../diagrams/drawing62.xml"/><Relationship Id="rId5" Type="http://schemas.openxmlformats.org/officeDocument/2006/relationships/diagramColors" Target="../diagrams/colors61.xml"/><Relationship Id="rId10" Type="http://schemas.openxmlformats.org/officeDocument/2006/relationships/diagramColors" Target="../diagrams/colors62.xml"/><Relationship Id="rId4" Type="http://schemas.openxmlformats.org/officeDocument/2006/relationships/diagramQuickStyle" Target="../diagrams/quickStyle61.xml"/><Relationship Id="rId9" Type="http://schemas.openxmlformats.org/officeDocument/2006/relationships/diagramQuickStyle" Target="../diagrams/quickStyle62.xml"/></Relationships>
</file>

<file path=ppt/slides/_rels/slide67.xml.rels><?xml version="1.0" encoding="UTF-8" standalone="yes"?>
<Relationships xmlns="http://schemas.openxmlformats.org/package/2006/relationships"><Relationship Id="rId8" Type="http://schemas.openxmlformats.org/officeDocument/2006/relationships/diagramLayout" Target="../diagrams/layout64.xml"/><Relationship Id="rId3" Type="http://schemas.openxmlformats.org/officeDocument/2006/relationships/diagramLayout" Target="../diagrams/layout63.xml"/><Relationship Id="rId7" Type="http://schemas.openxmlformats.org/officeDocument/2006/relationships/diagramData" Target="../diagrams/data64.xml"/><Relationship Id="rId2" Type="http://schemas.openxmlformats.org/officeDocument/2006/relationships/diagramData" Target="../diagrams/data63.xml"/><Relationship Id="rId1" Type="http://schemas.openxmlformats.org/officeDocument/2006/relationships/slideLayout" Target="../slideLayouts/slideLayout2.xml"/><Relationship Id="rId6" Type="http://schemas.microsoft.com/office/2007/relationships/diagramDrawing" Target="../diagrams/drawing63.xml"/><Relationship Id="rId11" Type="http://schemas.microsoft.com/office/2007/relationships/diagramDrawing" Target="../diagrams/drawing64.xml"/><Relationship Id="rId5" Type="http://schemas.openxmlformats.org/officeDocument/2006/relationships/diagramColors" Target="../diagrams/colors63.xml"/><Relationship Id="rId10" Type="http://schemas.openxmlformats.org/officeDocument/2006/relationships/diagramColors" Target="../diagrams/colors64.xml"/><Relationship Id="rId4" Type="http://schemas.openxmlformats.org/officeDocument/2006/relationships/diagramQuickStyle" Target="../diagrams/quickStyle63.xml"/><Relationship Id="rId9" Type="http://schemas.openxmlformats.org/officeDocument/2006/relationships/diagramQuickStyle" Target="../diagrams/quickStyle64.xml"/></Relationships>
</file>

<file path=ppt/slides/_rels/slide68.xml.rels><?xml version="1.0" encoding="UTF-8" standalone="yes"?>
<Relationships xmlns="http://schemas.openxmlformats.org/package/2006/relationships"><Relationship Id="rId8" Type="http://schemas.microsoft.com/office/2007/relationships/diagramDrawing" Target="../diagrams/drawing65.xml"/><Relationship Id="rId3" Type="http://schemas.openxmlformats.org/officeDocument/2006/relationships/notesSlide" Target="../notesSlides/notesSlide6.xml"/><Relationship Id="rId7" Type="http://schemas.openxmlformats.org/officeDocument/2006/relationships/diagramColors" Target="../diagrams/colors65.xml"/><Relationship Id="rId2" Type="http://schemas.openxmlformats.org/officeDocument/2006/relationships/slideLayout" Target="../slideLayouts/slideLayout2.xml"/><Relationship Id="rId1" Type="http://schemas.openxmlformats.org/officeDocument/2006/relationships/tags" Target="../tags/tag6.xml"/><Relationship Id="rId6" Type="http://schemas.openxmlformats.org/officeDocument/2006/relationships/diagramQuickStyle" Target="../diagrams/quickStyle65.xml"/><Relationship Id="rId5" Type="http://schemas.openxmlformats.org/officeDocument/2006/relationships/diagramLayout" Target="../diagrams/layout65.xml"/><Relationship Id="rId4" Type="http://schemas.openxmlformats.org/officeDocument/2006/relationships/diagramData" Target="../diagrams/data65.xml"/></Relationships>
</file>

<file path=ppt/slides/_rels/slide69.xml.rels><?xml version="1.0" encoding="UTF-8" standalone="yes"?>
<Relationships xmlns="http://schemas.openxmlformats.org/package/2006/relationships"><Relationship Id="rId8" Type="http://schemas.openxmlformats.org/officeDocument/2006/relationships/diagramLayout" Target="../diagrams/layout67.xml"/><Relationship Id="rId3" Type="http://schemas.openxmlformats.org/officeDocument/2006/relationships/diagramLayout" Target="../diagrams/layout66.xml"/><Relationship Id="rId7" Type="http://schemas.openxmlformats.org/officeDocument/2006/relationships/diagramData" Target="../diagrams/data67.xml"/><Relationship Id="rId2" Type="http://schemas.openxmlformats.org/officeDocument/2006/relationships/diagramData" Target="../diagrams/data66.xml"/><Relationship Id="rId1" Type="http://schemas.openxmlformats.org/officeDocument/2006/relationships/slideLayout" Target="../slideLayouts/slideLayout2.xml"/><Relationship Id="rId6" Type="http://schemas.microsoft.com/office/2007/relationships/diagramDrawing" Target="../diagrams/drawing66.xml"/><Relationship Id="rId11" Type="http://schemas.microsoft.com/office/2007/relationships/diagramDrawing" Target="../diagrams/drawing67.xml"/><Relationship Id="rId5" Type="http://schemas.openxmlformats.org/officeDocument/2006/relationships/diagramColors" Target="../diagrams/colors66.xml"/><Relationship Id="rId10" Type="http://schemas.openxmlformats.org/officeDocument/2006/relationships/diagramColors" Target="../diagrams/colors67.xml"/><Relationship Id="rId4" Type="http://schemas.openxmlformats.org/officeDocument/2006/relationships/diagramQuickStyle" Target="../diagrams/quickStyle66.xml"/><Relationship Id="rId9" Type="http://schemas.openxmlformats.org/officeDocument/2006/relationships/diagramQuickStyle" Target="../diagrams/quickStyle67.xml"/></Relationships>
</file>

<file path=ppt/slides/_rels/slide7.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notesSlide" Target="../notesSlides/notesSlide2.xml"/><Relationship Id="rId7" Type="http://schemas.openxmlformats.org/officeDocument/2006/relationships/diagramColors" Target="../diagrams/colors6.xml"/><Relationship Id="rId2" Type="http://schemas.openxmlformats.org/officeDocument/2006/relationships/slideLayout" Target="../slideLayouts/slideLayout2.xml"/><Relationship Id="rId1" Type="http://schemas.openxmlformats.org/officeDocument/2006/relationships/tags" Target="../tags/tag2.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68.xml"/><Relationship Id="rId2" Type="http://schemas.openxmlformats.org/officeDocument/2006/relationships/diagramData" Target="../diagrams/data68.xml"/><Relationship Id="rId1" Type="http://schemas.openxmlformats.org/officeDocument/2006/relationships/slideLayout" Target="../slideLayouts/slideLayout2.xml"/><Relationship Id="rId6" Type="http://schemas.microsoft.com/office/2007/relationships/diagramDrawing" Target="../diagrams/drawing68.xml"/><Relationship Id="rId5" Type="http://schemas.openxmlformats.org/officeDocument/2006/relationships/diagramColors" Target="../diagrams/colors68.xml"/><Relationship Id="rId4" Type="http://schemas.openxmlformats.org/officeDocument/2006/relationships/diagramQuickStyle" Target="../diagrams/quickStyle68.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69.xml"/><Relationship Id="rId2" Type="http://schemas.openxmlformats.org/officeDocument/2006/relationships/diagramData" Target="../diagrams/data69.xml"/><Relationship Id="rId1" Type="http://schemas.openxmlformats.org/officeDocument/2006/relationships/slideLayout" Target="../slideLayouts/slideLayout2.xml"/><Relationship Id="rId6" Type="http://schemas.microsoft.com/office/2007/relationships/diagramDrawing" Target="../diagrams/drawing69.xml"/><Relationship Id="rId5" Type="http://schemas.openxmlformats.org/officeDocument/2006/relationships/diagramColors" Target="../diagrams/colors69.xml"/><Relationship Id="rId4" Type="http://schemas.openxmlformats.org/officeDocument/2006/relationships/diagramQuickStyle" Target="../diagrams/quickStyle69.xml"/></Relationships>
</file>

<file path=ppt/slides/_rels/slide7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70.xml"/><Relationship Id="rId2" Type="http://schemas.openxmlformats.org/officeDocument/2006/relationships/diagramData" Target="../diagrams/data70.xml"/><Relationship Id="rId1" Type="http://schemas.openxmlformats.org/officeDocument/2006/relationships/slideLayout" Target="../slideLayouts/slideLayout2.xml"/><Relationship Id="rId6" Type="http://schemas.microsoft.com/office/2007/relationships/diagramDrawing" Target="../diagrams/drawing70.xml"/><Relationship Id="rId5" Type="http://schemas.openxmlformats.org/officeDocument/2006/relationships/diagramColors" Target="../diagrams/colors70.xml"/><Relationship Id="rId4" Type="http://schemas.openxmlformats.org/officeDocument/2006/relationships/diagramQuickStyle" Target="../diagrams/quickStyle70.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71.xml"/><Relationship Id="rId2" Type="http://schemas.openxmlformats.org/officeDocument/2006/relationships/diagramData" Target="../diagrams/data71.xml"/><Relationship Id="rId1" Type="http://schemas.openxmlformats.org/officeDocument/2006/relationships/slideLayout" Target="../slideLayouts/slideLayout2.xml"/><Relationship Id="rId6" Type="http://schemas.microsoft.com/office/2007/relationships/diagramDrawing" Target="../diagrams/drawing71.xml"/><Relationship Id="rId5" Type="http://schemas.openxmlformats.org/officeDocument/2006/relationships/diagramColors" Target="../diagrams/colors71.xml"/><Relationship Id="rId4" Type="http://schemas.openxmlformats.org/officeDocument/2006/relationships/diagramQuickStyle" Target="../diagrams/quickStyle71.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72.xml"/><Relationship Id="rId2" Type="http://schemas.openxmlformats.org/officeDocument/2006/relationships/diagramData" Target="../diagrams/data72.xml"/><Relationship Id="rId1" Type="http://schemas.openxmlformats.org/officeDocument/2006/relationships/slideLayout" Target="../slideLayouts/slideLayout2.xml"/><Relationship Id="rId6" Type="http://schemas.microsoft.com/office/2007/relationships/diagramDrawing" Target="../diagrams/drawing72.xml"/><Relationship Id="rId5" Type="http://schemas.openxmlformats.org/officeDocument/2006/relationships/diagramColors" Target="../diagrams/colors72.xml"/><Relationship Id="rId4" Type="http://schemas.openxmlformats.org/officeDocument/2006/relationships/diagramQuickStyle" Target="../diagrams/quickStyle72.xml"/></Relationships>
</file>

<file path=ppt/slides/_rels/slide76.xml.rels><?xml version="1.0" encoding="UTF-8" standalone="yes"?>
<Relationships xmlns="http://schemas.openxmlformats.org/package/2006/relationships"><Relationship Id="rId3" Type="http://schemas.openxmlformats.org/officeDocument/2006/relationships/diagramLayout" Target="../diagrams/layout73.xml"/><Relationship Id="rId2" Type="http://schemas.openxmlformats.org/officeDocument/2006/relationships/diagramData" Target="../diagrams/data73.xml"/><Relationship Id="rId1" Type="http://schemas.openxmlformats.org/officeDocument/2006/relationships/slideLayout" Target="../slideLayouts/slideLayout2.xml"/><Relationship Id="rId6" Type="http://schemas.microsoft.com/office/2007/relationships/diagramDrawing" Target="../diagrams/drawing73.xml"/><Relationship Id="rId5" Type="http://schemas.openxmlformats.org/officeDocument/2006/relationships/diagramColors" Target="../diagrams/colors73.xml"/><Relationship Id="rId4" Type="http://schemas.openxmlformats.org/officeDocument/2006/relationships/diagramQuickStyle" Target="../diagrams/quickStyle73.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74.xml"/><Relationship Id="rId2" Type="http://schemas.openxmlformats.org/officeDocument/2006/relationships/diagramData" Target="../diagrams/data74.xml"/><Relationship Id="rId1" Type="http://schemas.openxmlformats.org/officeDocument/2006/relationships/slideLayout" Target="../slideLayouts/slideLayout2.xml"/><Relationship Id="rId6" Type="http://schemas.microsoft.com/office/2007/relationships/diagramDrawing" Target="../diagrams/drawing74.xml"/><Relationship Id="rId5" Type="http://schemas.openxmlformats.org/officeDocument/2006/relationships/diagramColors" Target="../diagrams/colors74.xml"/><Relationship Id="rId4" Type="http://schemas.openxmlformats.org/officeDocument/2006/relationships/diagramQuickStyle" Target="../diagrams/quickStyle74.xml"/></Relationships>
</file>

<file path=ppt/slides/_rels/slide78.xml.rels><?xml version="1.0" encoding="UTF-8" standalone="yes"?>
<Relationships xmlns="http://schemas.openxmlformats.org/package/2006/relationships"><Relationship Id="rId3" Type="http://schemas.openxmlformats.org/officeDocument/2006/relationships/diagramLayout" Target="../diagrams/layout75.xml"/><Relationship Id="rId2" Type="http://schemas.openxmlformats.org/officeDocument/2006/relationships/diagramData" Target="../diagrams/data75.xml"/><Relationship Id="rId1" Type="http://schemas.openxmlformats.org/officeDocument/2006/relationships/slideLayout" Target="../slideLayouts/slideLayout2.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76.xml"/><Relationship Id="rId2" Type="http://schemas.openxmlformats.org/officeDocument/2006/relationships/diagramData" Target="../diagrams/data76.xml"/><Relationship Id="rId1" Type="http://schemas.openxmlformats.org/officeDocument/2006/relationships/slideLayout" Target="../slideLayouts/slideLayout2.xml"/><Relationship Id="rId6" Type="http://schemas.microsoft.com/office/2007/relationships/diagramDrawing" Target="../diagrams/drawing76.xml"/><Relationship Id="rId5" Type="http://schemas.openxmlformats.org/officeDocument/2006/relationships/diagramColors" Target="../diagrams/colors76.xml"/><Relationship Id="rId4" Type="http://schemas.openxmlformats.org/officeDocument/2006/relationships/diagramQuickStyle" Target="../diagrams/quickStyle76.xml"/></Relationships>
</file>

<file path=ppt/slides/_rels/slide8.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notesSlide" Target="../notesSlides/notesSlide3.xml"/><Relationship Id="rId7" Type="http://schemas.openxmlformats.org/officeDocument/2006/relationships/diagramColors" Target="../diagrams/colors7.xml"/><Relationship Id="rId2" Type="http://schemas.openxmlformats.org/officeDocument/2006/relationships/slideLayout" Target="../slideLayouts/slideLayout2.xml"/><Relationship Id="rId1" Type="http://schemas.openxmlformats.org/officeDocument/2006/relationships/tags" Target="../tags/tag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77.xml"/><Relationship Id="rId2" Type="http://schemas.openxmlformats.org/officeDocument/2006/relationships/diagramData" Target="../diagrams/data77.xml"/><Relationship Id="rId1" Type="http://schemas.openxmlformats.org/officeDocument/2006/relationships/slideLayout" Target="../slideLayouts/slideLayout2.xml"/><Relationship Id="rId6" Type="http://schemas.microsoft.com/office/2007/relationships/diagramDrawing" Target="../diagrams/drawing77.xml"/><Relationship Id="rId5" Type="http://schemas.openxmlformats.org/officeDocument/2006/relationships/diagramColors" Target="../diagrams/colors77.xml"/><Relationship Id="rId4" Type="http://schemas.openxmlformats.org/officeDocument/2006/relationships/diagramQuickStyle" Target="../diagrams/quickStyle77.xml"/></Relationships>
</file>

<file path=ppt/slides/_rels/slide81.xml.rels><?xml version="1.0" encoding="UTF-8" standalone="yes"?>
<Relationships xmlns="http://schemas.openxmlformats.org/package/2006/relationships"><Relationship Id="rId3" Type="http://schemas.openxmlformats.org/officeDocument/2006/relationships/diagramLayout" Target="../diagrams/layout78.xml"/><Relationship Id="rId7" Type="http://schemas.openxmlformats.org/officeDocument/2006/relationships/image" Target="../media/image15.png"/><Relationship Id="rId2" Type="http://schemas.openxmlformats.org/officeDocument/2006/relationships/diagramData" Target="../diagrams/data78.xml"/><Relationship Id="rId1" Type="http://schemas.openxmlformats.org/officeDocument/2006/relationships/slideLayout" Target="../slideLayouts/slideLayout2.xml"/><Relationship Id="rId6" Type="http://schemas.microsoft.com/office/2007/relationships/diagramDrawing" Target="../diagrams/drawing78.xml"/><Relationship Id="rId5" Type="http://schemas.openxmlformats.org/officeDocument/2006/relationships/diagramColors" Target="../diagrams/colors78.xml"/><Relationship Id="rId4" Type="http://schemas.openxmlformats.org/officeDocument/2006/relationships/diagramQuickStyle" Target="../diagrams/quickStyle78.xml"/></Relationships>
</file>

<file path=ppt/slides/_rels/slide82.xml.rels><?xml version="1.0" encoding="UTF-8" standalone="yes"?>
<Relationships xmlns="http://schemas.openxmlformats.org/package/2006/relationships"><Relationship Id="rId8" Type="http://schemas.openxmlformats.org/officeDocument/2006/relationships/diagramData" Target="../diagrams/data80.xml"/><Relationship Id="rId3" Type="http://schemas.openxmlformats.org/officeDocument/2006/relationships/diagramLayout" Target="../diagrams/layout79.xml"/><Relationship Id="rId7" Type="http://schemas.openxmlformats.org/officeDocument/2006/relationships/image" Target="../media/image16.png"/><Relationship Id="rId12" Type="http://schemas.microsoft.com/office/2007/relationships/diagramDrawing" Target="../diagrams/drawing80.xml"/><Relationship Id="rId2" Type="http://schemas.openxmlformats.org/officeDocument/2006/relationships/diagramData" Target="../diagrams/data79.xml"/><Relationship Id="rId1" Type="http://schemas.openxmlformats.org/officeDocument/2006/relationships/slideLayout" Target="../slideLayouts/slideLayout2.xml"/><Relationship Id="rId6" Type="http://schemas.microsoft.com/office/2007/relationships/diagramDrawing" Target="../diagrams/drawing79.xml"/><Relationship Id="rId11" Type="http://schemas.openxmlformats.org/officeDocument/2006/relationships/diagramColors" Target="../diagrams/colors80.xml"/><Relationship Id="rId5" Type="http://schemas.openxmlformats.org/officeDocument/2006/relationships/diagramColors" Target="../diagrams/colors79.xml"/><Relationship Id="rId10" Type="http://schemas.openxmlformats.org/officeDocument/2006/relationships/diagramQuickStyle" Target="../diagrams/quickStyle80.xml"/><Relationship Id="rId4" Type="http://schemas.openxmlformats.org/officeDocument/2006/relationships/diagramQuickStyle" Target="../diagrams/quickStyle79.xml"/><Relationship Id="rId9" Type="http://schemas.openxmlformats.org/officeDocument/2006/relationships/diagramLayout" Target="../diagrams/layout80.xml"/></Relationships>
</file>

<file path=ppt/slides/_rels/slide83.xml.rels><?xml version="1.0" encoding="UTF-8" standalone="yes"?>
<Relationships xmlns="http://schemas.openxmlformats.org/package/2006/relationships"><Relationship Id="rId3" Type="http://schemas.openxmlformats.org/officeDocument/2006/relationships/diagramLayout" Target="../diagrams/layout81.xml"/><Relationship Id="rId2" Type="http://schemas.openxmlformats.org/officeDocument/2006/relationships/diagramData" Target="../diagrams/data81.xml"/><Relationship Id="rId1" Type="http://schemas.openxmlformats.org/officeDocument/2006/relationships/slideLayout" Target="../slideLayouts/slideLayout2.xml"/><Relationship Id="rId6" Type="http://schemas.microsoft.com/office/2007/relationships/diagramDrawing" Target="../diagrams/drawing81.xml"/><Relationship Id="rId5" Type="http://schemas.openxmlformats.org/officeDocument/2006/relationships/diagramColors" Target="../diagrams/colors81.xml"/><Relationship Id="rId4" Type="http://schemas.openxmlformats.org/officeDocument/2006/relationships/diagramQuickStyle" Target="../diagrams/quickStyle81.xml"/></Relationships>
</file>

<file path=ppt/slides/_rels/slide84.xml.rels><?xml version="1.0" encoding="UTF-8" standalone="yes"?>
<Relationships xmlns="http://schemas.openxmlformats.org/package/2006/relationships"><Relationship Id="rId3" Type="http://schemas.openxmlformats.org/officeDocument/2006/relationships/diagramLayout" Target="../diagrams/layout82.xml"/><Relationship Id="rId2" Type="http://schemas.openxmlformats.org/officeDocument/2006/relationships/diagramData" Target="../diagrams/data82.xml"/><Relationship Id="rId1" Type="http://schemas.openxmlformats.org/officeDocument/2006/relationships/slideLayout" Target="../slideLayouts/slideLayout2.xml"/><Relationship Id="rId6" Type="http://schemas.microsoft.com/office/2007/relationships/diagramDrawing" Target="../diagrams/drawing82.xml"/><Relationship Id="rId5" Type="http://schemas.openxmlformats.org/officeDocument/2006/relationships/diagramColors" Target="../diagrams/colors82.xml"/><Relationship Id="rId4" Type="http://schemas.openxmlformats.org/officeDocument/2006/relationships/diagramQuickStyle" Target="../diagrams/quickStyle82.xml"/></Relationships>
</file>

<file path=ppt/slides/_rels/slide85.xml.rels><?xml version="1.0" encoding="UTF-8" standalone="yes"?>
<Relationships xmlns="http://schemas.openxmlformats.org/package/2006/relationships"><Relationship Id="rId3" Type="http://schemas.openxmlformats.org/officeDocument/2006/relationships/diagramLayout" Target="../diagrams/layout83.xml"/><Relationship Id="rId2" Type="http://schemas.openxmlformats.org/officeDocument/2006/relationships/diagramData" Target="../diagrams/data83.xml"/><Relationship Id="rId1" Type="http://schemas.openxmlformats.org/officeDocument/2006/relationships/slideLayout" Target="../slideLayouts/slideLayout2.xml"/><Relationship Id="rId6" Type="http://schemas.microsoft.com/office/2007/relationships/diagramDrawing" Target="../diagrams/drawing83.xml"/><Relationship Id="rId5" Type="http://schemas.openxmlformats.org/officeDocument/2006/relationships/diagramColors" Target="../diagrams/colors83.xml"/><Relationship Id="rId4" Type="http://schemas.openxmlformats.org/officeDocument/2006/relationships/diagramQuickStyle" Target="../diagrams/quickStyle83.xml"/></Relationships>
</file>

<file path=ppt/slides/_rels/slide86.xml.rels><?xml version="1.0" encoding="UTF-8" standalone="yes"?>
<Relationships xmlns="http://schemas.openxmlformats.org/package/2006/relationships"><Relationship Id="rId3" Type="http://schemas.openxmlformats.org/officeDocument/2006/relationships/diagramLayout" Target="../diagrams/layout84.xml"/><Relationship Id="rId2" Type="http://schemas.openxmlformats.org/officeDocument/2006/relationships/diagramData" Target="../diagrams/data84.xml"/><Relationship Id="rId1" Type="http://schemas.openxmlformats.org/officeDocument/2006/relationships/slideLayout" Target="../slideLayouts/slideLayout2.xml"/><Relationship Id="rId6" Type="http://schemas.microsoft.com/office/2007/relationships/diagramDrawing" Target="../diagrams/drawing84.xml"/><Relationship Id="rId5" Type="http://schemas.openxmlformats.org/officeDocument/2006/relationships/diagramColors" Target="../diagrams/colors84.xml"/><Relationship Id="rId4" Type="http://schemas.openxmlformats.org/officeDocument/2006/relationships/diagramQuickStyle" Target="../diagrams/quickStyle84.xml"/></Relationships>
</file>

<file path=ppt/slides/_rels/slide87.xml.rels><?xml version="1.0" encoding="UTF-8" standalone="yes"?>
<Relationships xmlns="http://schemas.openxmlformats.org/package/2006/relationships"><Relationship Id="rId8" Type="http://schemas.openxmlformats.org/officeDocument/2006/relationships/diagramLayout" Target="../diagrams/layout86.xml"/><Relationship Id="rId3" Type="http://schemas.openxmlformats.org/officeDocument/2006/relationships/diagramLayout" Target="../diagrams/layout85.xml"/><Relationship Id="rId7" Type="http://schemas.openxmlformats.org/officeDocument/2006/relationships/diagramData" Target="../diagrams/data86.xml"/><Relationship Id="rId2" Type="http://schemas.openxmlformats.org/officeDocument/2006/relationships/diagramData" Target="../diagrams/data85.xml"/><Relationship Id="rId1" Type="http://schemas.openxmlformats.org/officeDocument/2006/relationships/slideLayout" Target="../slideLayouts/slideLayout2.xml"/><Relationship Id="rId6" Type="http://schemas.microsoft.com/office/2007/relationships/diagramDrawing" Target="../diagrams/drawing85.xml"/><Relationship Id="rId11" Type="http://schemas.microsoft.com/office/2007/relationships/diagramDrawing" Target="../diagrams/drawing86.xml"/><Relationship Id="rId5" Type="http://schemas.openxmlformats.org/officeDocument/2006/relationships/diagramColors" Target="../diagrams/colors85.xml"/><Relationship Id="rId10" Type="http://schemas.openxmlformats.org/officeDocument/2006/relationships/diagramColors" Target="../diagrams/colors86.xml"/><Relationship Id="rId4" Type="http://schemas.openxmlformats.org/officeDocument/2006/relationships/diagramQuickStyle" Target="../diagrams/quickStyle85.xml"/><Relationship Id="rId9" Type="http://schemas.openxmlformats.org/officeDocument/2006/relationships/diagramQuickStyle" Target="../diagrams/quickStyle86.xml"/></Relationships>
</file>

<file path=ppt/slides/_rels/slide88.xml.rels><?xml version="1.0" encoding="UTF-8" standalone="yes"?>
<Relationships xmlns="http://schemas.openxmlformats.org/package/2006/relationships"><Relationship Id="rId3" Type="http://schemas.openxmlformats.org/officeDocument/2006/relationships/diagramLayout" Target="../diagrams/layout87.xml"/><Relationship Id="rId2" Type="http://schemas.openxmlformats.org/officeDocument/2006/relationships/diagramData" Target="../diagrams/data87.xml"/><Relationship Id="rId1" Type="http://schemas.openxmlformats.org/officeDocument/2006/relationships/slideLayout" Target="../slideLayouts/slideLayout2.xml"/><Relationship Id="rId6" Type="http://schemas.microsoft.com/office/2007/relationships/diagramDrawing" Target="../diagrams/drawing87.xml"/><Relationship Id="rId5" Type="http://schemas.openxmlformats.org/officeDocument/2006/relationships/diagramColors" Target="../diagrams/colors87.xml"/><Relationship Id="rId4" Type="http://schemas.openxmlformats.org/officeDocument/2006/relationships/diagramQuickStyle" Target="../diagrams/quickStyle87.xml"/></Relationships>
</file>

<file path=ppt/slides/_rels/slide89.xml.rels><?xml version="1.0" encoding="UTF-8" standalone="yes"?>
<Relationships xmlns="http://schemas.openxmlformats.org/package/2006/relationships"><Relationship Id="rId3" Type="http://schemas.openxmlformats.org/officeDocument/2006/relationships/diagramLayout" Target="../diagrams/layout88.xml"/><Relationship Id="rId2" Type="http://schemas.openxmlformats.org/officeDocument/2006/relationships/diagramData" Target="../diagrams/data88.xml"/><Relationship Id="rId1" Type="http://schemas.openxmlformats.org/officeDocument/2006/relationships/slideLayout" Target="../slideLayouts/slideLayout2.xml"/><Relationship Id="rId6" Type="http://schemas.microsoft.com/office/2007/relationships/diagramDrawing" Target="../diagrams/drawing88.xml"/><Relationship Id="rId5" Type="http://schemas.openxmlformats.org/officeDocument/2006/relationships/diagramColors" Target="../diagrams/colors88.xml"/><Relationship Id="rId4" Type="http://schemas.openxmlformats.org/officeDocument/2006/relationships/diagramQuickStyle" Target="../diagrams/quickStyle88.xml"/></Relationships>
</file>

<file path=ppt/slides/_rels/slide9.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notesSlide" Target="../notesSlides/notesSlide4.xml"/><Relationship Id="rId7" Type="http://schemas.openxmlformats.org/officeDocument/2006/relationships/diagramColors" Target="../diagrams/colors8.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90.xml.rels><?xml version="1.0" encoding="UTF-8" standalone="yes"?>
<Relationships xmlns="http://schemas.openxmlformats.org/package/2006/relationships"><Relationship Id="rId8" Type="http://schemas.openxmlformats.org/officeDocument/2006/relationships/diagramLayout" Target="../diagrams/layout90.xml"/><Relationship Id="rId3" Type="http://schemas.openxmlformats.org/officeDocument/2006/relationships/diagramLayout" Target="../diagrams/layout89.xml"/><Relationship Id="rId7" Type="http://schemas.openxmlformats.org/officeDocument/2006/relationships/diagramData" Target="../diagrams/data90.xml"/><Relationship Id="rId2" Type="http://schemas.openxmlformats.org/officeDocument/2006/relationships/diagramData" Target="../diagrams/data89.xml"/><Relationship Id="rId1" Type="http://schemas.openxmlformats.org/officeDocument/2006/relationships/slideLayout" Target="../slideLayouts/slideLayout2.xml"/><Relationship Id="rId6" Type="http://schemas.microsoft.com/office/2007/relationships/diagramDrawing" Target="../diagrams/drawing89.xml"/><Relationship Id="rId11" Type="http://schemas.microsoft.com/office/2007/relationships/diagramDrawing" Target="../diagrams/drawing90.xml"/><Relationship Id="rId5" Type="http://schemas.openxmlformats.org/officeDocument/2006/relationships/diagramColors" Target="../diagrams/colors89.xml"/><Relationship Id="rId10" Type="http://schemas.openxmlformats.org/officeDocument/2006/relationships/diagramColors" Target="../diagrams/colors90.xml"/><Relationship Id="rId4" Type="http://schemas.openxmlformats.org/officeDocument/2006/relationships/diagramQuickStyle" Target="../diagrams/quickStyle89.xml"/><Relationship Id="rId9" Type="http://schemas.openxmlformats.org/officeDocument/2006/relationships/diagramQuickStyle" Target="../diagrams/quickStyle90.xml"/></Relationships>
</file>

<file path=ppt/slides/_rels/slide91.xml.rels><?xml version="1.0" encoding="UTF-8" standalone="yes"?>
<Relationships xmlns="http://schemas.openxmlformats.org/package/2006/relationships"><Relationship Id="rId3" Type="http://schemas.openxmlformats.org/officeDocument/2006/relationships/diagramLayout" Target="../diagrams/layout91.xml"/><Relationship Id="rId2" Type="http://schemas.openxmlformats.org/officeDocument/2006/relationships/diagramData" Target="../diagrams/data91.xml"/><Relationship Id="rId1" Type="http://schemas.openxmlformats.org/officeDocument/2006/relationships/slideLayout" Target="../slideLayouts/slideLayout2.xml"/><Relationship Id="rId6" Type="http://schemas.microsoft.com/office/2007/relationships/diagramDrawing" Target="../diagrams/drawing91.xml"/><Relationship Id="rId5" Type="http://schemas.openxmlformats.org/officeDocument/2006/relationships/diagramColors" Target="../diagrams/colors91.xml"/><Relationship Id="rId4" Type="http://schemas.openxmlformats.org/officeDocument/2006/relationships/diagramQuickStyle" Target="../diagrams/quickStyle91.xml"/></Relationships>
</file>

<file path=ppt/slides/_rels/slide92.xml.rels><?xml version="1.0" encoding="UTF-8" standalone="yes"?>
<Relationships xmlns="http://schemas.openxmlformats.org/package/2006/relationships"><Relationship Id="rId3" Type="http://schemas.openxmlformats.org/officeDocument/2006/relationships/diagramLayout" Target="../diagrams/layout92.xml"/><Relationship Id="rId2" Type="http://schemas.openxmlformats.org/officeDocument/2006/relationships/diagramData" Target="../diagrams/data92.xml"/><Relationship Id="rId1" Type="http://schemas.openxmlformats.org/officeDocument/2006/relationships/slideLayout" Target="../slideLayouts/slideLayout2.xml"/><Relationship Id="rId6" Type="http://schemas.microsoft.com/office/2007/relationships/diagramDrawing" Target="../diagrams/drawing92.xml"/><Relationship Id="rId5" Type="http://schemas.openxmlformats.org/officeDocument/2006/relationships/diagramColors" Target="../diagrams/colors92.xml"/><Relationship Id="rId4" Type="http://schemas.openxmlformats.org/officeDocument/2006/relationships/diagramQuickStyle" Target="../diagrams/quickStyle92.xml"/></Relationships>
</file>

<file path=ppt/slides/_rels/slide93.xml.rels><?xml version="1.0" encoding="UTF-8" standalone="yes"?>
<Relationships xmlns="http://schemas.openxmlformats.org/package/2006/relationships"><Relationship Id="rId8" Type="http://schemas.openxmlformats.org/officeDocument/2006/relationships/diagramLayout" Target="../diagrams/layout94.xml"/><Relationship Id="rId3" Type="http://schemas.openxmlformats.org/officeDocument/2006/relationships/diagramLayout" Target="../diagrams/layout93.xml"/><Relationship Id="rId7" Type="http://schemas.openxmlformats.org/officeDocument/2006/relationships/diagramData" Target="../diagrams/data94.xml"/><Relationship Id="rId2" Type="http://schemas.openxmlformats.org/officeDocument/2006/relationships/diagramData" Target="../diagrams/data93.xml"/><Relationship Id="rId1" Type="http://schemas.openxmlformats.org/officeDocument/2006/relationships/slideLayout" Target="../slideLayouts/slideLayout2.xml"/><Relationship Id="rId6" Type="http://schemas.microsoft.com/office/2007/relationships/diagramDrawing" Target="../diagrams/drawing93.xml"/><Relationship Id="rId11" Type="http://schemas.microsoft.com/office/2007/relationships/diagramDrawing" Target="../diagrams/drawing94.xml"/><Relationship Id="rId5" Type="http://schemas.openxmlformats.org/officeDocument/2006/relationships/diagramColors" Target="../diagrams/colors93.xml"/><Relationship Id="rId10" Type="http://schemas.openxmlformats.org/officeDocument/2006/relationships/diagramColors" Target="../diagrams/colors94.xml"/><Relationship Id="rId4" Type="http://schemas.openxmlformats.org/officeDocument/2006/relationships/diagramQuickStyle" Target="../diagrams/quickStyle93.xml"/><Relationship Id="rId9" Type="http://schemas.openxmlformats.org/officeDocument/2006/relationships/diagramQuickStyle" Target="../diagrams/quickStyle94.xml"/></Relationships>
</file>

<file path=ppt/slides/_rels/slide94.xml.rels><?xml version="1.0" encoding="UTF-8" standalone="yes"?>
<Relationships xmlns="http://schemas.openxmlformats.org/package/2006/relationships"><Relationship Id="rId8" Type="http://schemas.openxmlformats.org/officeDocument/2006/relationships/diagramLayout" Target="../diagrams/layout96.xml"/><Relationship Id="rId3" Type="http://schemas.openxmlformats.org/officeDocument/2006/relationships/diagramLayout" Target="../diagrams/layout95.xml"/><Relationship Id="rId7" Type="http://schemas.openxmlformats.org/officeDocument/2006/relationships/diagramData" Target="../diagrams/data96.xml"/><Relationship Id="rId2" Type="http://schemas.openxmlformats.org/officeDocument/2006/relationships/diagramData" Target="../diagrams/data95.xml"/><Relationship Id="rId1" Type="http://schemas.openxmlformats.org/officeDocument/2006/relationships/slideLayout" Target="../slideLayouts/slideLayout2.xml"/><Relationship Id="rId6" Type="http://schemas.microsoft.com/office/2007/relationships/diagramDrawing" Target="../diagrams/drawing95.xml"/><Relationship Id="rId11" Type="http://schemas.microsoft.com/office/2007/relationships/diagramDrawing" Target="../diagrams/drawing96.xml"/><Relationship Id="rId5" Type="http://schemas.openxmlformats.org/officeDocument/2006/relationships/diagramColors" Target="../diagrams/colors95.xml"/><Relationship Id="rId10" Type="http://schemas.openxmlformats.org/officeDocument/2006/relationships/diagramColors" Target="../diagrams/colors96.xml"/><Relationship Id="rId4" Type="http://schemas.openxmlformats.org/officeDocument/2006/relationships/diagramQuickStyle" Target="../diagrams/quickStyle95.xml"/><Relationship Id="rId9" Type="http://schemas.openxmlformats.org/officeDocument/2006/relationships/diagramQuickStyle" Target="../diagrams/quickStyle96.xml"/></Relationships>
</file>

<file path=ppt/slides/_rels/slide95.xml.rels><?xml version="1.0" encoding="UTF-8" standalone="yes"?>
<Relationships xmlns="http://schemas.openxmlformats.org/package/2006/relationships"><Relationship Id="rId3" Type="http://schemas.openxmlformats.org/officeDocument/2006/relationships/diagramLayout" Target="../diagrams/layout97.xml"/><Relationship Id="rId2" Type="http://schemas.openxmlformats.org/officeDocument/2006/relationships/diagramData" Target="../diagrams/data97.xml"/><Relationship Id="rId1" Type="http://schemas.openxmlformats.org/officeDocument/2006/relationships/slideLayout" Target="../slideLayouts/slideLayout2.xml"/><Relationship Id="rId6" Type="http://schemas.microsoft.com/office/2007/relationships/diagramDrawing" Target="../diagrams/drawing97.xml"/><Relationship Id="rId5" Type="http://schemas.openxmlformats.org/officeDocument/2006/relationships/diagramColors" Target="../diagrams/colors97.xml"/><Relationship Id="rId4" Type="http://schemas.openxmlformats.org/officeDocument/2006/relationships/diagramQuickStyle" Target="../diagrams/quickStyle97.xml"/></Relationships>
</file>

<file path=ppt/slides/_rels/slide96.xml.rels><?xml version="1.0" encoding="UTF-8" standalone="yes"?>
<Relationships xmlns="http://schemas.openxmlformats.org/package/2006/relationships"><Relationship Id="rId8" Type="http://schemas.openxmlformats.org/officeDocument/2006/relationships/diagramLayout" Target="../diagrams/layout99.xml"/><Relationship Id="rId3" Type="http://schemas.openxmlformats.org/officeDocument/2006/relationships/diagramLayout" Target="../diagrams/layout98.xml"/><Relationship Id="rId7" Type="http://schemas.openxmlformats.org/officeDocument/2006/relationships/diagramData" Target="../diagrams/data99.xml"/><Relationship Id="rId2" Type="http://schemas.openxmlformats.org/officeDocument/2006/relationships/diagramData" Target="../diagrams/data98.xml"/><Relationship Id="rId1" Type="http://schemas.openxmlformats.org/officeDocument/2006/relationships/slideLayout" Target="../slideLayouts/slideLayout2.xml"/><Relationship Id="rId6" Type="http://schemas.microsoft.com/office/2007/relationships/diagramDrawing" Target="../diagrams/drawing98.xml"/><Relationship Id="rId11" Type="http://schemas.microsoft.com/office/2007/relationships/diagramDrawing" Target="../diagrams/drawing99.xml"/><Relationship Id="rId5" Type="http://schemas.openxmlformats.org/officeDocument/2006/relationships/diagramColors" Target="../diagrams/colors98.xml"/><Relationship Id="rId10" Type="http://schemas.openxmlformats.org/officeDocument/2006/relationships/diagramColors" Target="../diagrams/colors99.xml"/><Relationship Id="rId4" Type="http://schemas.openxmlformats.org/officeDocument/2006/relationships/diagramQuickStyle" Target="../diagrams/quickStyle98.xml"/><Relationship Id="rId9" Type="http://schemas.openxmlformats.org/officeDocument/2006/relationships/diagramQuickStyle" Target="../diagrams/quickStyle99.xml"/></Relationships>
</file>

<file path=ppt/slides/_rels/slide97.xml.rels><?xml version="1.0" encoding="UTF-8" standalone="yes"?>
<Relationships xmlns="http://schemas.openxmlformats.org/package/2006/relationships"><Relationship Id="rId3" Type="http://schemas.openxmlformats.org/officeDocument/2006/relationships/diagramLayout" Target="../diagrams/layout100.xml"/><Relationship Id="rId2" Type="http://schemas.openxmlformats.org/officeDocument/2006/relationships/diagramData" Target="../diagrams/data100.xml"/><Relationship Id="rId1" Type="http://schemas.openxmlformats.org/officeDocument/2006/relationships/slideLayout" Target="../slideLayouts/slideLayout2.xml"/><Relationship Id="rId6" Type="http://schemas.microsoft.com/office/2007/relationships/diagramDrawing" Target="../diagrams/drawing100.xml"/><Relationship Id="rId5" Type="http://schemas.openxmlformats.org/officeDocument/2006/relationships/diagramColors" Target="../diagrams/colors100.xml"/><Relationship Id="rId4" Type="http://schemas.openxmlformats.org/officeDocument/2006/relationships/diagramQuickStyle" Target="../diagrams/quickStyle100.xml"/></Relationships>
</file>

<file path=ppt/slides/_rels/slide98.xml.rels><?xml version="1.0" encoding="UTF-8" standalone="yes"?>
<Relationships xmlns="http://schemas.openxmlformats.org/package/2006/relationships"><Relationship Id="rId3" Type="http://schemas.openxmlformats.org/officeDocument/2006/relationships/diagramLayout" Target="../diagrams/layout101.xml"/><Relationship Id="rId2" Type="http://schemas.openxmlformats.org/officeDocument/2006/relationships/diagramData" Target="../diagrams/data101.xml"/><Relationship Id="rId1" Type="http://schemas.openxmlformats.org/officeDocument/2006/relationships/slideLayout" Target="../slideLayouts/slideLayout2.xml"/><Relationship Id="rId6" Type="http://schemas.microsoft.com/office/2007/relationships/diagramDrawing" Target="../diagrams/drawing101.xml"/><Relationship Id="rId5" Type="http://schemas.openxmlformats.org/officeDocument/2006/relationships/diagramColors" Target="../diagrams/colors101.xml"/><Relationship Id="rId4" Type="http://schemas.openxmlformats.org/officeDocument/2006/relationships/diagramQuickStyle" Target="../diagrams/quickStyle101.xml"/></Relationships>
</file>

<file path=ppt/slides/_rels/slide99.xml.rels><?xml version="1.0" encoding="UTF-8" standalone="yes"?>
<Relationships xmlns="http://schemas.openxmlformats.org/package/2006/relationships"><Relationship Id="rId3" Type="http://schemas.openxmlformats.org/officeDocument/2006/relationships/diagramLayout" Target="../diagrams/layout102.xml"/><Relationship Id="rId2" Type="http://schemas.openxmlformats.org/officeDocument/2006/relationships/diagramData" Target="../diagrams/data102.xml"/><Relationship Id="rId1" Type="http://schemas.openxmlformats.org/officeDocument/2006/relationships/slideLayout" Target="../slideLayouts/slideLayout2.xml"/><Relationship Id="rId6" Type="http://schemas.microsoft.com/office/2007/relationships/diagramDrawing" Target="../diagrams/drawing102.xml"/><Relationship Id="rId5" Type="http://schemas.openxmlformats.org/officeDocument/2006/relationships/diagramColors" Target="../diagrams/colors102.xml"/><Relationship Id="rId4" Type="http://schemas.openxmlformats.org/officeDocument/2006/relationships/diagramQuickStyle" Target="../diagrams/quickStyle10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226"/>
            <a:ext cx="12188045" cy="6860226"/>
          </a:xfrm>
          <a:prstGeom prst="rect">
            <a:avLst/>
          </a:prstGeom>
        </p:spPr>
      </p:pic>
      <p:sp>
        <p:nvSpPr>
          <p:cNvPr id="2" name="Title 1"/>
          <p:cNvSpPr>
            <a:spLocks noGrp="1"/>
          </p:cNvSpPr>
          <p:nvPr>
            <p:ph type="ctrTitle"/>
          </p:nvPr>
        </p:nvSpPr>
        <p:spPr>
          <a:xfrm>
            <a:off x="1978" y="199177"/>
            <a:ext cx="12188045" cy="2815627"/>
          </a:xfrm>
        </p:spPr>
        <p:txBody>
          <a:bodyPr anchor="ctr">
            <a:normAutofit/>
          </a:bodyPr>
          <a:lstStyle/>
          <a:p>
            <a:r>
              <a:rPr lang="en-US" sz="6000" b="1" dirty="0">
                <a:solidFill>
                  <a:srgbClr val="0070C0"/>
                </a:solidFill>
                <a:latin typeface="Batang" panose="02030600000101010101" pitchFamily="18" charset="-127"/>
                <a:ea typeface="Batang" panose="02030600000101010101" pitchFamily="18" charset="-127"/>
              </a:rPr>
              <a:t>CPC Training</a:t>
            </a:r>
            <a:br>
              <a:rPr lang="en-US" sz="6000" b="1" dirty="0">
                <a:solidFill>
                  <a:srgbClr val="0070C0"/>
                </a:solidFill>
                <a:latin typeface="Batang" panose="02030600000101010101" pitchFamily="18" charset="-127"/>
                <a:ea typeface="Batang" panose="02030600000101010101" pitchFamily="18" charset="-127"/>
              </a:rPr>
            </a:br>
            <a:r>
              <a:rPr lang="en-US" sz="3600" b="1" dirty="0">
                <a:solidFill>
                  <a:schemeClr val="tx2">
                    <a:lumMod val="10000"/>
                  </a:schemeClr>
                </a:solidFill>
                <a:latin typeface="Batang" panose="02030600000101010101" pitchFamily="18" charset="-127"/>
                <a:ea typeface="Batang" panose="02030600000101010101" pitchFamily="18" charset="-127"/>
              </a:rPr>
              <a:t>May 23, 2018</a:t>
            </a:r>
            <a:endParaRPr lang="en-US" sz="2000" b="1" dirty="0">
              <a:solidFill>
                <a:schemeClr val="tx2">
                  <a:lumMod val="10000"/>
                </a:schemeClr>
              </a:solidFill>
              <a:latin typeface="Batang" panose="02030600000101010101" pitchFamily="18" charset="-127"/>
              <a:ea typeface="Batang" panose="02030600000101010101" pitchFamily="18" charset="-127"/>
            </a:endParaRPr>
          </a:p>
        </p:txBody>
      </p:sp>
    </p:spTree>
    <p:extLst>
      <p:ext uri="{BB962C8B-B14F-4D97-AF65-F5344CB8AC3E}">
        <p14:creationId xmlns:p14="http://schemas.microsoft.com/office/powerpoint/2010/main" val="26620284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4000">
        <p15:prstTrans prst="curtains"/>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273538"/>
            <a:ext cx="10972800" cy="1049235"/>
          </a:xfrm>
        </p:spPr>
        <p:txBody>
          <a:bodyPr>
            <a:normAutofit/>
          </a:bodyPr>
          <a:lstStyle/>
          <a:p>
            <a:r>
              <a:rPr lang="en-US" sz="5400" dirty="0">
                <a:solidFill>
                  <a:schemeClr val="tx1"/>
                </a:solidFill>
              </a:rPr>
              <a:t>What is IPS</a:t>
            </a:r>
          </a:p>
        </p:txBody>
      </p:sp>
      <p:graphicFrame>
        <p:nvGraphicFramePr>
          <p:cNvPr id="7" name="Content Placeholder 6"/>
          <p:cNvGraphicFramePr>
            <a:graphicFrameLocks noGrp="1"/>
          </p:cNvGraphicFramePr>
          <p:nvPr>
            <p:ph idx="1"/>
            <p:extLst/>
          </p:nvPr>
        </p:nvGraphicFramePr>
        <p:xfrm>
          <a:off x="609600" y="1600201"/>
          <a:ext cx="109728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8" name="Explosion 1 7"/>
          <p:cNvSpPr/>
          <p:nvPr/>
        </p:nvSpPr>
        <p:spPr bwMode="auto">
          <a:xfrm>
            <a:off x="3053918" y="1322773"/>
            <a:ext cx="1677880" cy="1411550"/>
          </a:xfrm>
          <a:prstGeom prst="irregularSeal1">
            <a:avLst/>
          </a:prstGeom>
          <a:solidFill>
            <a:srgbClr val="FF0000"/>
          </a:solidFill>
          <a:ln>
            <a:noFill/>
          </a:ln>
          <a:effectLst/>
          <a:extLst/>
        </p:spPr>
        <p:txBody>
          <a:bodyPr vert="horz" wrap="squar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800" b="0" i="0" u="none" strike="noStrike" cap="none" normalizeH="0" baseline="0">
              <a:ln>
                <a:noFill/>
              </a:ln>
              <a:solidFill>
                <a:schemeClr val="tx1"/>
              </a:solidFill>
              <a:effectLst/>
              <a:latin typeface="Arial" charset="0"/>
            </a:endParaRPr>
          </a:p>
        </p:txBody>
      </p:sp>
    </p:spTree>
    <p:custDataLst>
      <p:tags r:id="rId1"/>
    </p:custDataLst>
    <p:extLst>
      <p:ext uri="{BB962C8B-B14F-4D97-AF65-F5344CB8AC3E}">
        <p14:creationId xmlns:p14="http://schemas.microsoft.com/office/powerpoint/2010/main" val="424516815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graphicEl>
                                              <a:dgm id="{921238E5-AABE-477E-9FEC-110B9826FC5D}"/>
                                            </p:graphic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graphicEl>
                                              <a:dgm id="{39D3D8F0-9697-4CE7-BBAE-0356C0D2C4D3}"/>
                                            </p:graphic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graphicEl>
                                              <a:dgm id="{9795412D-CAD9-4A5C-B9C4-CA93B06D0921}"/>
                                            </p:graphic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graphicEl>
                                              <a:dgm id="{BCAD59F7-BF6E-45A6-83E7-D149A97E3E72}"/>
                                            </p:graphic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6"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80">
                                          <p:stCondLst>
                                            <p:cond delay="0"/>
                                          </p:stCondLst>
                                        </p:cTn>
                                        <p:tgtEl>
                                          <p:spTgt spid="8"/>
                                        </p:tgtEl>
                                      </p:cBhvr>
                                    </p:animEffect>
                                    <p:anim calcmode="lin" valueType="num">
                                      <p:cBhvr>
                                        <p:cTn id="1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1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2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2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2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23" dur="26">
                                          <p:stCondLst>
                                            <p:cond delay="650"/>
                                          </p:stCondLst>
                                        </p:cTn>
                                        <p:tgtEl>
                                          <p:spTgt spid="8"/>
                                        </p:tgtEl>
                                      </p:cBhvr>
                                      <p:to x="100000" y="60000"/>
                                    </p:animScale>
                                    <p:animScale>
                                      <p:cBhvr>
                                        <p:cTn id="24" dur="166" decel="50000">
                                          <p:stCondLst>
                                            <p:cond delay="676"/>
                                          </p:stCondLst>
                                        </p:cTn>
                                        <p:tgtEl>
                                          <p:spTgt spid="8"/>
                                        </p:tgtEl>
                                      </p:cBhvr>
                                      <p:to x="100000" y="100000"/>
                                    </p:animScale>
                                    <p:animScale>
                                      <p:cBhvr>
                                        <p:cTn id="25" dur="26">
                                          <p:stCondLst>
                                            <p:cond delay="1312"/>
                                          </p:stCondLst>
                                        </p:cTn>
                                        <p:tgtEl>
                                          <p:spTgt spid="8"/>
                                        </p:tgtEl>
                                      </p:cBhvr>
                                      <p:to x="100000" y="80000"/>
                                    </p:animScale>
                                    <p:animScale>
                                      <p:cBhvr>
                                        <p:cTn id="26" dur="166" decel="50000">
                                          <p:stCondLst>
                                            <p:cond delay="1338"/>
                                          </p:stCondLst>
                                        </p:cTn>
                                        <p:tgtEl>
                                          <p:spTgt spid="8"/>
                                        </p:tgtEl>
                                      </p:cBhvr>
                                      <p:to x="100000" y="100000"/>
                                    </p:animScale>
                                    <p:animScale>
                                      <p:cBhvr>
                                        <p:cTn id="27" dur="26">
                                          <p:stCondLst>
                                            <p:cond delay="1642"/>
                                          </p:stCondLst>
                                        </p:cTn>
                                        <p:tgtEl>
                                          <p:spTgt spid="8"/>
                                        </p:tgtEl>
                                      </p:cBhvr>
                                      <p:to x="100000" y="90000"/>
                                    </p:animScale>
                                    <p:animScale>
                                      <p:cBhvr>
                                        <p:cTn id="28" dur="166" decel="50000">
                                          <p:stCondLst>
                                            <p:cond delay="1668"/>
                                          </p:stCondLst>
                                        </p:cTn>
                                        <p:tgtEl>
                                          <p:spTgt spid="8"/>
                                        </p:tgtEl>
                                      </p:cBhvr>
                                      <p:to x="100000" y="100000"/>
                                    </p:animScale>
                                    <p:animScale>
                                      <p:cBhvr>
                                        <p:cTn id="29" dur="26">
                                          <p:stCondLst>
                                            <p:cond delay="1808"/>
                                          </p:stCondLst>
                                        </p:cTn>
                                        <p:tgtEl>
                                          <p:spTgt spid="8"/>
                                        </p:tgtEl>
                                      </p:cBhvr>
                                      <p:to x="100000" y="95000"/>
                                    </p:animScale>
                                    <p:animScale>
                                      <p:cBhvr>
                                        <p:cTn id="3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uiExpand="1">
        <p:bldSub>
          <a:bldDgm/>
        </p:bldSub>
      </p:bldGraphic>
      <p:bldP spid="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1125E2B-351B-4D0B-8216-FF5A3EEDF374}"/>
              </a:ext>
            </a:extLst>
          </p:cNvPr>
          <p:cNvGraphicFramePr>
            <a:graphicFrameLocks noGrp="1"/>
          </p:cNvGraphicFramePr>
          <p:nvPr>
            <p:ph idx="1"/>
            <p:extLst/>
          </p:nvPr>
        </p:nvGraphicFramePr>
        <p:xfrm>
          <a:off x="838200" y="138023"/>
          <a:ext cx="10515600" cy="60389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60684172"/>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graphicEl>
                                              <a:dgm id="{7ED1DA5A-3DA5-424B-84C7-CAB9FA8C85C7}"/>
                                            </p:graphicEl>
                                          </p:spTgt>
                                        </p:tgtEl>
                                        <p:attrNameLst>
                                          <p:attrName>style.visibility</p:attrName>
                                        </p:attrNameLst>
                                      </p:cBhvr>
                                      <p:to>
                                        <p:strVal val="visible"/>
                                      </p:to>
                                    </p:set>
                                    <p:animEffect transition="in" filter="wipe(down)">
                                      <p:cBhvr>
                                        <p:cTn id="7" dur="580">
                                          <p:stCondLst>
                                            <p:cond delay="0"/>
                                          </p:stCondLst>
                                        </p:cTn>
                                        <p:tgtEl>
                                          <p:spTgt spid="4">
                                            <p:graphicEl>
                                              <a:dgm id="{7ED1DA5A-3DA5-424B-84C7-CAB9FA8C85C7}"/>
                                            </p:graphicEl>
                                          </p:spTgt>
                                        </p:tgtEl>
                                      </p:cBhvr>
                                    </p:animEffect>
                                    <p:anim calcmode="lin" valueType="num">
                                      <p:cBhvr>
                                        <p:cTn id="8" dur="1822" tmFilter="0,0; 0.14,0.36; 0.43,0.73; 0.71,0.91; 1.0,1.0">
                                          <p:stCondLst>
                                            <p:cond delay="0"/>
                                          </p:stCondLst>
                                        </p:cTn>
                                        <p:tgtEl>
                                          <p:spTgt spid="4">
                                            <p:graphicEl>
                                              <a:dgm id="{7ED1DA5A-3DA5-424B-84C7-CAB9FA8C85C7}"/>
                                            </p:graphic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graphicEl>
                                              <a:dgm id="{7ED1DA5A-3DA5-424B-84C7-CAB9FA8C85C7}"/>
                                            </p:graphic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graphicEl>
                                              <a:dgm id="{7ED1DA5A-3DA5-424B-84C7-CAB9FA8C85C7}"/>
                                            </p:graphic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graphicEl>
                                              <a:dgm id="{7ED1DA5A-3DA5-424B-84C7-CAB9FA8C85C7}"/>
                                            </p:graphic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graphicEl>
                                              <a:dgm id="{7ED1DA5A-3DA5-424B-84C7-CAB9FA8C85C7}"/>
                                            </p:graphic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graphicEl>
                                              <a:dgm id="{7ED1DA5A-3DA5-424B-84C7-CAB9FA8C85C7}"/>
                                            </p:graphicEl>
                                          </p:spTgt>
                                        </p:tgtEl>
                                      </p:cBhvr>
                                      <p:to x="100000" y="60000"/>
                                    </p:animScale>
                                    <p:animScale>
                                      <p:cBhvr>
                                        <p:cTn id="14" dur="166" decel="50000">
                                          <p:stCondLst>
                                            <p:cond delay="676"/>
                                          </p:stCondLst>
                                        </p:cTn>
                                        <p:tgtEl>
                                          <p:spTgt spid="4">
                                            <p:graphicEl>
                                              <a:dgm id="{7ED1DA5A-3DA5-424B-84C7-CAB9FA8C85C7}"/>
                                            </p:graphicEl>
                                          </p:spTgt>
                                        </p:tgtEl>
                                      </p:cBhvr>
                                      <p:to x="100000" y="100000"/>
                                    </p:animScale>
                                    <p:animScale>
                                      <p:cBhvr>
                                        <p:cTn id="15" dur="26">
                                          <p:stCondLst>
                                            <p:cond delay="1312"/>
                                          </p:stCondLst>
                                        </p:cTn>
                                        <p:tgtEl>
                                          <p:spTgt spid="4">
                                            <p:graphicEl>
                                              <a:dgm id="{7ED1DA5A-3DA5-424B-84C7-CAB9FA8C85C7}"/>
                                            </p:graphicEl>
                                          </p:spTgt>
                                        </p:tgtEl>
                                      </p:cBhvr>
                                      <p:to x="100000" y="80000"/>
                                    </p:animScale>
                                    <p:animScale>
                                      <p:cBhvr>
                                        <p:cTn id="16" dur="166" decel="50000">
                                          <p:stCondLst>
                                            <p:cond delay="1338"/>
                                          </p:stCondLst>
                                        </p:cTn>
                                        <p:tgtEl>
                                          <p:spTgt spid="4">
                                            <p:graphicEl>
                                              <a:dgm id="{7ED1DA5A-3DA5-424B-84C7-CAB9FA8C85C7}"/>
                                            </p:graphicEl>
                                          </p:spTgt>
                                        </p:tgtEl>
                                      </p:cBhvr>
                                      <p:to x="100000" y="100000"/>
                                    </p:animScale>
                                    <p:animScale>
                                      <p:cBhvr>
                                        <p:cTn id="17" dur="26">
                                          <p:stCondLst>
                                            <p:cond delay="1642"/>
                                          </p:stCondLst>
                                        </p:cTn>
                                        <p:tgtEl>
                                          <p:spTgt spid="4">
                                            <p:graphicEl>
                                              <a:dgm id="{7ED1DA5A-3DA5-424B-84C7-CAB9FA8C85C7}"/>
                                            </p:graphicEl>
                                          </p:spTgt>
                                        </p:tgtEl>
                                      </p:cBhvr>
                                      <p:to x="100000" y="90000"/>
                                    </p:animScale>
                                    <p:animScale>
                                      <p:cBhvr>
                                        <p:cTn id="18" dur="166" decel="50000">
                                          <p:stCondLst>
                                            <p:cond delay="1668"/>
                                          </p:stCondLst>
                                        </p:cTn>
                                        <p:tgtEl>
                                          <p:spTgt spid="4">
                                            <p:graphicEl>
                                              <a:dgm id="{7ED1DA5A-3DA5-424B-84C7-CAB9FA8C85C7}"/>
                                            </p:graphicEl>
                                          </p:spTgt>
                                        </p:tgtEl>
                                      </p:cBhvr>
                                      <p:to x="100000" y="100000"/>
                                    </p:animScale>
                                    <p:animScale>
                                      <p:cBhvr>
                                        <p:cTn id="19" dur="26">
                                          <p:stCondLst>
                                            <p:cond delay="1808"/>
                                          </p:stCondLst>
                                        </p:cTn>
                                        <p:tgtEl>
                                          <p:spTgt spid="4">
                                            <p:graphicEl>
                                              <a:dgm id="{7ED1DA5A-3DA5-424B-84C7-CAB9FA8C85C7}"/>
                                            </p:graphicEl>
                                          </p:spTgt>
                                        </p:tgtEl>
                                      </p:cBhvr>
                                      <p:to x="100000" y="95000"/>
                                    </p:animScale>
                                    <p:animScale>
                                      <p:cBhvr>
                                        <p:cTn id="20" dur="166" decel="50000">
                                          <p:stCondLst>
                                            <p:cond delay="1834"/>
                                          </p:stCondLst>
                                        </p:cTn>
                                        <p:tgtEl>
                                          <p:spTgt spid="4">
                                            <p:graphicEl>
                                              <a:dgm id="{7ED1DA5A-3DA5-424B-84C7-CAB9FA8C85C7}"/>
                                            </p:graphic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4">
                                            <p:graphicEl>
                                              <a:dgm id="{26F11B97-C9C3-49F9-82A1-7D7BF936CF11}"/>
                                            </p:graphicEl>
                                          </p:spTgt>
                                        </p:tgtEl>
                                        <p:attrNameLst>
                                          <p:attrName>style.visibility</p:attrName>
                                        </p:attrNameLst>
                                      </p:cBhvr>
                                      <p:to>
                                        <p:strVal val="visible"/>
                                      </p:to>
                                    </p:set>
                                    <p:animEffect transition="in" filter="wipe(down)">
                                      <p:cBhvr>
                                        <p:cTn id="25" dur="580">
                                          <p:stCondLst>
                                            <p:cond delay="0"/>
                                          </p:stCondLst>
                                        </p:cTn>
                                        <p:tgtEl>
                                          <p:spTgt spid="4">
                                            <p:graphicEl>
                                              <a:dgm id="{26F11B97-C9C3-49F9-82A1-7D7BF936CF11}"/>
                                            </p:graphicEl>
                                          </p:spTgt>
                                        </p:tgtEl>
                                      </p:cBhvr>
                                    </p:animEffect>
                                    <p:anim calcmode="lin" valueType="num">
                                      <p:cBhvr>
                                        <p:cTn id="26" dur="1822" tmFilter="0,0; 0.14,0.36; 0.43,0.73; 0.71,0.91; 1.0,1.0">
                                          <p:stCondLst>
                                            <p:cond delay="0"/>
                                          </p:stCondLst>
                                        </p:cTn>
                                        <p:tgtEl>
                                          <p:spTgt spid="4">
                                            <p:graphicEl>
                                              <a:dgm id="{26F11B97-C9C3-49F9-82A1-7D7BF936CF11}"/>
                                            </p:graphic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graphicEl>
                                              <a:dgm id="{26F11B97-C9C3-49F9-82A1-7D7BF936CF11}"/>
                                            </p:graphic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graphicEl>
                                              <a:dgm id="{26F11B97-C9C3-49F9-82A1-7D7BF936CF11}"/>
                                            </p:graphic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graphicEl>
                                              <a:dgm id="{26F11B97-C9C3-49F9-82A1-7D7BF936CF11}"/>
                                            </p:graphic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graphicEl>
                                              <a:dgm id="{26F11B97-C9C3-49F9-82A1-7D7BF936CF11}"/>
                                            </p:graphic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graphicEl>
                                              <a:dgm id="{26F11B97-C9C3-49F9-82A1-7D7BF936CF11}"/>
                                            </p:graphicEl>
                                          </p:spTgt>
                                        </p:tgtEl>
                                      </p:cBhvr>
                                      <p:to x="100000" y="60000"/>
                                    </p:animScale>
                                    <p:animScale>
                                      <p:cBhvr>
                                        <p:cTn id="32" dur="166" decel="50000">
                                          <p:stCondLst>
                                            <p:cond delay="676"/>
                                          </p:stCondLst>
                                        </p:cTn>
                                        <p:tgtEl>
                                          <p:spTgt spid="4">
                                            <p:graphicEl>
                                              <a:dgm id="{26F11B97-C9C3-49F9-82A1-7D7BF936CF11}"/>
                                            </p:graphicEl>
                                          </p:spTgt>
                                        </p:tgtEl>
                                      </p:cBhvr>
                                      <p:to x="100000" y="100000"/>
                                    </p:animScale>
                                    <p:animScale>
                                      <p:cBhvr>
                                        <p:cTn id="33" dur="26">
                                          <p:stCondLst>
                                            <p:cond delay="1312"/>
                                          </p:stCondLst>
                                        </p:cTn>
                                        <p:tgtEl>
                                          <p:spTgt spid="4">
                                            <p:graphicEl>
                                              <a:dgm id="{26F11B97-C9C3-49F9-82A1-7D7BF936CF11}"/>
                                            </p:graphicEl>
                                          </p:spTgt>
                                        </p:tgtEl>
                                      </p:cBhvr>
                                      <p:to x="100000" y="80000"/>
                                    </p:animScale>
                                    <p:animScale>
                                      <p:cBhvr>
                                        <p:cTn id="34" dur="166" decel="50000">
                                          <p:stCondLst>
                                            <p:cond delay="1338"/>
                                          </p:stCondLst>
                                        </p:cTn>
                                        <p:tgtEl>
                                          <p:spTgt spid="4">
                                            <p:graphicEl>
                                              <a:dgm id="{26F11B97-C9C3-49F9-82A1-7D7BF936CF11}"/>
                                            </p:graphicEl>
                                          </p:spTgt>
                                        </p:tgtEl>
                                      </p:cBhvr>
                                      <p:to x="100000" y="100000"/>
                                    </p:animScale>
                                    <p:animScale>
                                      <p:cBhvr>
                                        <p:cTn id="35" dur="26">
                                          <p:stCondLst>
                                            <p:cond delay="1642"/>
                                          </p:stCondLst>
                                        </p:cTn>
                                        <p:tgtEl>
                                          <p:spTgt spid="4">
                                            <p:graphicEl>
                                              <a:dgm id="{26F11B97-C9C3-49F9-82A1-7D7BF936CF11}"/>
                                            </p:graphicEl>
                                          </p:spTgt>
                                        </p:tgtEl>
                                      </p:cBhvr>
                                      <p:to x="100000" y="90000"/>
                                    </p:animScale>
                                    <p:animScale>
                                      <p:cBhvr>
                                        <p:cTn id="36" dur="166" decel="50000">
                                          <p:stCondLst>
                                            <p:cond delay="1668"/>
                                          </p:stCondLst>
                                        </p:cTn>
                                        <p:tgtEl>
                                          <p:spTgt spid="4">
                                            <p:graphicEl>
                                              <a:dgm id="{26F11B97-C9C3-49F9-82A1-7D7BF936CF11}"/>
                                            </p:graphicEl>
                                          </p:spTgt>
                                        </p:tgtEl>
                                      </p:cBhvr>
                                      <p:to x="100000" y="100000"/>
                                    </p:animScale>
                                    <p:animScale>
                                      <p:cBhvr>
                                        <p:cTn id="37" dur="26">
                                          <p:stCondLst>
                                            <p:cond delay="1808"/>
                                          </p:stCondLst>
                                        </p:cTn>
                                        <p:tgtEl>
                                          <p:spTgt spid="4">
                                            <p:graphicEl>
                                              <a:dgm id="{26F11B97-C9C3-49F9-82A1-7D7BF936CF11}"/>
                                            </p:graphicEl>
                                          </p:spTgt>
                                        </p:tgtEl>
                                      </p:cBhvr>
                                      <p:to x="100000" y="95000"/>
                                    </p:animScale>
                                    <p:animScale>
                                      <p:cBhvr>
                                        <p:cTn id="38" dur="166" decel="50000">
                                          <p:stCondLst>
                                            <p:cond delay="1834"/>
                                          </p:stCondLst>
                                        </p:cTn>
                                        <p:tgtEl>
                                          <p:spTgt spid="4">
                                            <p:graphicEl>
                                              <a:dgm id="{26F11B97-C9C3-49F9-82A1-7D7BF936CF11}"/>
                                            </p:graphicEl>
                                          </p:spTgt>
                                        </p:tgtEl>
                                      </p:cBhvr>
                                      <p:to x="100000" y="100000"/>
                                    </p:animScale>
                                  </p:childTnLst>
                                </p:cTn>
                              </p:par>
                              <p:par>
                                <p:cTn id="39" presetID="26" presetClass="entr" presetSubtype="0" fill="hold" grpId="0" nodeType="withEffect">
                                  <p:stCondLst>
                                    <p:cond delay="0"/>
                                  </p:stCondLst>
                                  <p:childTnLst>
                                    <p:set>
                                      <p:cBhvr>
                                        <p:cTn id="40" dur="1" fill="hold">
                                          <p:stCondLst>
                                            <p:cond delay="0"/>
                                          </p:stCondLst>
                                        </p:cTn>
                                        <p:tgtEl>
                                          <p:spTgt spid="4">
                                            <p:graphicEl>
                                              <a:dgm id="{D2DAAA71-652C-4336-9F86-F74D11FD4359}"/>
                                            </p:graphicEl>
                                          </p:spTgt>
                                        </p:tgtEl>
                                        <p:attrNameLst>
                                          <p:attrName>style.visibility</p:attrName>
                                        </p:attrNameLst>
                                      </p:cBhvr>
                                      <p:to>
                                        <p:strVal val="visible"/>
                                      </p:to>
                                    </p:set>
                                    <p:animEffect transition="in" filter="wipe(down)">
                                      <p:cBhvr>
                                        <p:cTn id="41" dur="580">
                                          <p:stCondLst>
                                            <p:cond delay="0"/>
                                          </p:stCondLst>
                                        </p:cTn>
                                        <p:tgtEl>
                                          <p:spTgt spid="4">
                                            <p:graphicEl>
                                              <a:dgm id="{D2DAAA71-652C-4336-9F86-F74D11FD4359}"/>
                                            </p:graphicEl>
                                          </p:spTgt>
                                        </p:tgtEl>
                                      </p:cBhvr>
                                    </p:animEffect>
                                    <p:anim calcmode="lin" valueType="num">
                                      <p:cBhvr>
                                        <p:cTn id="42" dur="1822" tmFilter="0,0; 0.14,0.36; 0.43,0.73; 0.71,0.91; 1.0,1.0">
                                          <p:stCondLst>
                                            <p:cond delay="0"/>
                                          </p:stCondLst>
                                        </p:cTn>
                                        <p:tgtEl>
                                          <p:spTgt spid="4">
                                            <p:graphicEl>
                                              <a:dgm id="{D2DAAA71-652C-4336-9F86-F74D11FD4359}"/>
                                            </p:graphic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4">
                                            <p:graphicEl>
                                              <a:dgm id="{D2DAAA71-652C-4336-9F86-F74D11FD4359}"/>
                                            </p:graphic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4">
                                            <p:graphicEl>
                                              <a:dgm id="{D2DAAA71-652C-4336-9F86-F74D11FD4359}"/>
                                            </p:graphic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4">
                                            <p:graphicEl>
                                              <a:dgm id="{D2DAAA71-652C-4336-9F86-F74D11FD4359}"/>
                                            </p:graphic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4">
                                            <p:graphicEl>
                                              <a:dgm id="{D2DAAA71-652C-4336-9F86-F74D11FD4359}"/>
                                            </p:graphic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4">
                                            <p:graphicEl>
                                              <a:dgm id="{D2DAAA71-652C-4336-9F86-F74D11FD4359}"/>
                                            </p:graphicEl>
                                          </p:spTgt>
                                        </p:tgtEl>
                                      </p:cBhvr>
                                      <p:to x="100000" y="60000"/>
                                    </p:animScale>
                                    <p:animScale>
                                      <p:cBhvr>
                                        <p:cTn id="48" dur="166" decel="50000">
                                          <p:stCondLst>
                                            <p:cond delay="676"/>
                                          </p:stCondLst>
                                        </p:cTn>
                                        <p:tgtEl>
                                          <p:spTgt spid="4">
                                            <p:graphicEl>
                                              <a:dgm id="{D2DAAA71-652C-4336-9F86-F74D11FD4359}"/>
                                            </p:graphicEl>
                                          </p:spTgt>
                                        </p:tgtEl>
                                      </p:cBhvr>
                                      <p:to x="100000" y="100000"/>
                                    </p:animScale>
                                    <p:animScale>
                                      <p:cBhvr>
                                        <p:cTn id="49" dur="26">
                                          <p:stCondLst>
                                            <p:cond delay="1312"/>
                                          </p:stCondLst>
                                        </p:cTn>
                                        <p:tgtEl>
                                          <p:spTgt spid="4">
                                            <p:graphicEl>
                                              <a:dgm id="{D2DAAA71-652C-4336-9F86-F74D11FD4359}"/>
                                            </p:graphicEl>
                                          </p:spTgt>
                                        </p:tgtEl>
                                      </p:cBhvr>
                                      <p:to x="100000" y="80000"/>
                                    </p:animScale>
                                    <p:animScale>
                                      <p:cBhvr>
                                        <p:cTn id="50" dur="166" decel="50000">
                                          <p:stCondLst>
                                            <p:cond delay="1338"/>
                                          </p:stCondLst>
                                        </p:cTn>
                                        <p:tgtEl>
                                          <p:spTgt spid="4">
                                            <p:graphicEl>
                                              <a:dgm id="{D2DAAA71-652C-4336-9F86-F74D11FD4359}"/>
                                            </p:graphicEl>
                                          </p:spTgt>
                                        </p:tgtEl>
                                      </p:cBhvr>
                                      <p:to x="100000" y="100000"/>
                                    </p:animScale>
                                    <p:animScale>
                                      <p:cBhvr>
                                        <p:cTn id="51" dur="26">
                                          <p:stCondLst>
                                            <p:cond delay="1642"/>
                                          </p:stCondLst>
                                        </p:cTn>
                                        <p:tgtEl>
                                          <p:spTgt spid="4">
                                            <p:graphicEl>
                                              <a:dgm id="{D2DAAA71-652C-4336-9F86-F74D11FD4359}"/>
                                            </p:graphicEl>
                                          </p:spTgt>
                                        </p:tgtEl>
                                      </p:cBhvr>
                                      <p:to x="100000" y="90000"/>
                                    </p:animScale>
                                    <p:animScale>
                                      <p:cBhvr>
                                        <p:cTn id="52" dur="166" decel="50000">
                                          <p:stCondLst>
                                            <p:cond delay="1668"/>
                                          </p:stCondLst>
                                        </p:cTn>
                                        <p:tgtEl>
                                          <p:spTgt spid="4">
                                            <p:graphicEl>
                                              <a:dgm id="{D2DAAA71-652C-4336-9F86-F74D11FD4359}"/>
                                            </p:graphicEl>
                                          </p:spTgt>
                                        </p:tgtEl>
                                      </p:cBhvr>
                                      <p:to x="100000" y="100000"/>
                                    </p:animScale>
                                    <p:animScale>
                                      <p:cBhvr>
                                        <p:cTn id="53" dur="26">
                                          <p:stCondLst>
                                            <p:cond delay="1808"/>
                                          </p:stCondLst>
                                        </p:cTn>
                                        <p:tgtEl>
                                          <p:spTgt spid="4">
                                            <p:graphicEl>
                                              <a:dgm id="{D2DAAA71-652C-4336-9F86-F74D11FD4359}"/>
                                            </p:graphicEl>
                                          </p:spTgt>
                                        </p:tgtEl>
                                      </p:cBhvr>
                                      <p:to x="100000" y="95000"/>
                                    </p:animScale>
                                    <p:animScale>
                                      <p:cBhvr>
                                        <p:cTn id="54" dur="166" decel="50000">
                                          <p:stCondLst>
                                            <p:cond delay="1834"/>
                                          </p:stCondLst>
                                        </p:cTn>
                                        <p:tgtEl>
                                          <p:spTgt spid="4">
                                            <p:graphicEl>
                                              <a:dgm id="{D2DAAA71-652C-4336-9F86-F74D11FD4359}"/>
                                            </p:graphicEl>
                                          </p:spTgt>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4">
                                            <p:graphicEl>
                                              <a:dgm id="{846EBFF5-62CF-455E-B032-1624B3FC9BFF}"/>
                                            </p:graphicEl>
                                          </p:spTgt>
                                        </p:tgtEl>
                                        <p:attrNameLst>
                                          <p:attrName>style.visibility</p:attrName>
                                        </p:attrNameLst>
                                      </p:cBhvr>
                                      <p:to>
                                        <p:strVal val="visible"/>
                                      </p:to>
                                    </p:set>
                                    <p:animEffect transition="in" filter="wipe(down)">
                                      <p:cBhvr>
                                        <p:cTn id="57" dur="580">
                                          <p:stCondLst>
                                            <p:cond delay="0"/>
                                          </p:stCondLst>
                                        </p:cTn>
                                        <p:tgtEl>
                                          <p:spTgt spid="4">
                                            <p:graphicEl>
                                              <a:dgm id="{846EBFF5-62CF-455E-B032-1624B3FC9BFF}"/>
                                            </p:graphicEl>
                                          </p:spTgt>
                                        </p:tgtEl>
                                      </p:cBhvr>
                                    </p:animEffect>
                                    <p:anim calcmode="lin" valueType="num">
                                      <p:cBhvr>
                                        <p:cTn id="58" dur="1822" tmFilter="0,0; 0.14,0.36; 0.43,0.73; 0.71,0.91; 1.0,1.0">
                                          <p:stCondLst>
                                            <p:cond delay="0"/>
                                          </p:stCondLst>
                                        </p:cTn>
                                        <p:tgtEl>
                                          <p:spTgt spid="4">
                                            <p:graphicEl>
                                              <a:dgm id="{846EBFF5-62CF-455E-B032-1624B3FC9BFF}"/>
                                            </p:graphicEl>
                                          </p:spTgt>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4">
                                            <p:graphicEl>
                                              <a:dgm id="{846EBFF5-62CF-455E-B032-1624B3FC9BFF}"/>
                                            </p:graphicEl>
                                          </p:spTgt>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4">
                                            <p:graphicEl>
                                              <a:dgm id="{846EBFF5-62CF-455E-B032-1624B3FC9BFF}"/>
                                            </p:graphicEl>
                                          </p:spTgt>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4">
                                            <p:graphicEl>
                                              <a:dgm id="{846EBFF5-62CF-455E-B032-1624B3FC9BFF}"/>
                                            </p:graphicEl>
                                          </p:spTgt>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4">
                                            <p:graphicEl>
                                              <a:dgm id="{846EBFF5-62CF-455E-B032-1624B3FC9BFF}"/>
                                            </p:graphicEl>
                                          </p:spTgt>
                                        </p:tgtEl>
                                        <p:attrNameLst>
                                          <p:attrName>ppt_y</p:attrName>
                                        </p:attrNameLst>
                                      </p:cBhvr>
                                      <p:tavLst>
                                        <p:tav tm="0" fmla="#ppt_y-sin(pi*$)/81">
                                          <p:val>
                                            <p:fltVal val="0"/>
                                          </p:val>
                                        </p:tav>
                                        <p:tav tm="100000">
                                          <p:val>
                                            <p:fltVal val="1"/>
                                          </p:val>
                                        </p:tav>
                                      </p:tavLst>
                                    </p:anim>
                                    <p:animScale>
                                      <p:cBhvr>
                                        <p:cTn id="63" dur="26">
                                          <p:stCondLst>
                                            <p:cond delay="650"/>
                                          </p:stCondLst>
                                        </p:cTn>
                                        <p:tgtEl>
                                          <p:spTgt spid="4">
                                            <p:graphicEl>
                                              <a:dgm id="{846EBFF5-62CF-455E-B032-1624B3FC9BFF}"/>
                                            </p:graphicEl>
                                          </p:spTgt>
                                        </p:tgtEl>
                                      </p:cBhvr>
                                      <p:to x="100000" y="60000"/>
                                    </p:animScale>
                                    <p:animScale>
                                      <p:cBhvr>
                                        <p:cTn id="64" dur="166" decel="50000">
                                          <p:stCondLst>
                                            <p:cond delay="676"/>
                                          </p:stCondLst>
                                        </p:cTn>
                                        <p:tgtEl>
                                          <p:spTgt spid="4">
                                            <p:graphicEl>
                                              <a:dgm id="{846EBFF5-62CF-455E-B032-1624B3FC9BFF}"/>
                                            </p:graphicEl>
                                          </p:spTgt>
                                        </p:tgtEl>
                                      </p:cBhvr>
                                      <p:to x="100000" y="100000"/>
                                    </p:animScale>
                                    <p:animScale>
                                      <p:cBhvr>
                                        <p:cTn id="65" dur="26">
                                          <p:stCondLst>
                                            <p:cond delay="1312"/>
                                          </p:stCondLst>
                                        </p:cTn>
                                        <p:tgtEl>
                                          <p:spTgt spid="4">
                                            <p:graphicEl>
                                              <a:dgm id="{846EBFF5-62CF-455E-B032-1624B3FC9BFF}"/>
                                            </p:graphicEl>
                                          </p:spTgt>
                                        </p:tgtEl>
                                      </p:cBhvr>
                                      <p:to x="100000" y="80000"/>
                                    </p:animScale>
                                    <p:animScale>
                                      <p:cBhvr>
                                        <p:cTn id="66" dur="166" decel="50000">
                                          <p:stCondLst>
                                            <p:cond delay="1338"/>
                                          </p:stCondLst>
                                        </p:cTn>
                                        <p:tgtEl>
                                          <p:spTgt spid="4">
                                            <p:graphicEl>
                                              <a:dgm id="{846EBFF5-62CF-455E-B032-1624B3FC9BFF}"/>
                                            </p:graphicEl>
                                          </p:spTgt>
                                        </p:tgtEl>
                                      </p:cBhvr>
                                      <p:to x="100000" y="100000"/>
                                    </p:animScale>
                                    <p:animScale>
                                      <p:cBhvr>
                                        <p:cTn id="67" dur="26">
                                          <p:stCondLst>
                                            <p:cond delay="1642"/>
                                          </p:stCondLst>
                                        </p:cTn>
                                        <p:tgtEl>
                                          <p:spTgt spid="4">
                                            <p:graphicEl>
                                              <a:dgm id="{846EBFF5-62CF-455E-B032-1624B3FC9BFF}"/>
                                            </p:graphicEl>
                                          </p:spTgt>
                                        </p:tgtEl>
                                      </p:cBhvr>
                                      <p:to x="100000" y="90000"/>
                                    </p:animScale>
                                    <p:animScale>
                                      <p:cBhvr>
                                        <p:cTn id="68" dur="166" decel="50000">
                                          <p:stCondLst>
                                            <p:cond delay="1668"/>
                                          </p:stCondLst>
                                        </p:cTn>
                                        <p:tgtEl>
                                          <p:spTgt spid="4">
                                            <p:graphicEl>
                                              <a:dgm id="{846EBFF5-62CF-455E-B032-1624B3FC9BFF}"/>
                                            </p:graphicEl>
                                          </p:spTgt>
                                        </p:tgtEl>
                                      </p:cBhvr>
                                      <p:to x="100000" y="100000"/>
                                    </p:animScale>
                                    <p:animScale>
                                      <p:cBhvr>
                                        <p:cTn id="69" dur="26">
                                          <p:stCondLst>
                                            <p:cond delay="1808"/>
                                          </p:stCondLst>
                                        </p:cTn>
                                        <p:tgtEl>
                                          <p:spTgt spid="4">
                                            <p:graphicEl>
                                              <a:dgm id="{846EBFF5-62CF-455E-B032-1624B3FC9BFF}"/>
                                            </p:graphicEl>
                                          </p:spTgt>
                                        </p:tgtEl>
                                      </p:cBhvr>
                                      <p:to x="100000" y="95000"/>
                                    </p:animScale>
                                    <p:animScale>
                                      <p:cBhvr>
                                        <p:cTn id="70" dur="166" decel="50000">
                                          <p:stCondLst>
                                            <p:cond delay="1834"/>
                                          </p:stCondLst>
                                        </p:cTn>
                                        <p:tgtEl>
                                          <p:spTgt spid="4">
                                            <p:graphicEl>
                                              <a:dgm id="{846EBFF5-62CF-455E-B032-1624B3FC9BFF}"/>
                                            </p:graphicEl>
                                          </p:spTgt>
                                        </p:tgtEl>
                                      </p:cBhvr>
                                      <p:to x="100000" y="100000"/>
                                    </p:animScale>
                                  </p:childTnLst>
                                </p:cTn>
                              </p:par>
                            </p:childTnLst>
                          </p:cTn>
                        </p:par>
                      </p:childTnLst>
                    </p:cTn>
                  </p:par>
                  <p:par>
                    <p:cTn id="71" fill="hold">
                      <p:stCondLst>
                        <p:cond delay="indefinite"/>
                      </p:stCondLst>
                      <p:childTnLst>
                        <p:par>
                          <p:cTn id="72" fill="hold">
                            <p:stCondLst>
                              <p:cond delay="0"/>
                            </p:stCondLst>
                            <p:childTnLst>
                              <p:par>
                                <p:cTn id="73" presetID="26" presetClass="entr" presetSubtype="0" fill="hold" grpId="0" nodeType="clickEffect">
                                  <p:stCondLst>
                                    <p:cond delay="0"/>
                                  </p:stCondLst>
                                  <p:childTnLst>
                                    <p:set>
                                      <p:cBhvr>
                                        <p:cTn id="74" dur="1" fill="hold">
                                          <p:stCondLst>
                                            <p:cond delay="0"/>
                                          </p:stCondLst>
                                        </p:cTn>
                                        <p:tgtEl>
                                          <p:spTgt spid="4">
                                            <p:graphicEl>
                                              <a:dgm id="{BDD2A860-A751-4BAB-80BA-BE3B36E0AB7E}"/>
                                            </p:graphicEl>
                                          </p:spTgt>
                                        </p:tgtEl>
                                        <p:attrNameLst>
                                          <p:attrName>style.visibility</p:attrName>
                                        </p:attrNameLst>
                                      </p:cBhvr>
                                      <p:to>
                                        <p:strVal val="visible"/>
                                      </p:to>
                                    </p:set>
                                    <p:animEffect transition="in" filter="wipe(down)">
                                      <p:cBhvr>
                                        <p:cTn id="75" dur="580">
                                          <p:stCondLst>
                                            <p:cond delay="0"/>
                                          </p:stCondLst>
                                        </p:cTn>
                                        <p:tgtEl>
                                          <p:spTgt spid="4">
                                            <p:graphicEl>
                                              <a:dgm id="{BDD2A860-A751-4BAB-80BA-BE3B36E0AB7E}"/>
                                            </p:graphicEl>
                                          </p:spTgt>
                                        </p:tgtEl>
                                      </p:cBhvr>
                                    </p:animEffect>
                                    <p:anim calcmode="lin" valueType="num">
                                      <p:cBhvr>
                                        <p:cTn id="76" dur="1822" tmFilter="0,0; 0.14,0.36; 0.43,0.73; 0.71,0.91; 1.0,1.0">
                                          <p:stCondLst>
                                            <p:cond delay="0"/>
                                          </p:stCondLst>
                                        </p:cTn>
                                        <p:tgtEl>
                                          <p:spTgt spid="4">
                                            <p:graphicEl>
                                              <a:dgm id="{BDD2A860-A751-4BAB-80BA-BE3B36E0AB7E}"/>
                                            </p:graphicEl>
                                          </p:spTgt>
                                        </p:tgtEl>
                                        <p:attrNameLst>
                                          <p:attrName>ppt_x</p:attrName>
                                        </p:attrNameLst>
                                      </p:cBhvr>
                                      <p:tavLst>
                                        <p:tav tm="0">
                                          <p:val>
                                            <p:strVal val="#ppt_x-0.25"/>
                                          </p:val>
                                        </p:tav>
                                        <p:tav tm="100000">
                                          <p:val>
                                            <p:strVal val="#ppt_x"/>
                                          </p:val>
                                        </p:tav>
                                      </p:tavLst>
                                    </p:anim>
                                    <p:anim calcmode="lin" valueType="num">
                                      <p:cBhvr>
                                        <p:cTn id="77" dur="664" tmFilter="0.0,0.0; 0.25,0.07; 0.50,0.2; 0.75,0.467; 1.0,1.0">
                                          <p:stCondLst>
                                            <p:cond delay="0"/>
                                          </p:stCondLst>
                                        </p:cTn>
                                        <p:tgtEl>
                                          <p:spTgt spid="4">
                                            <p:graphicEl>
                                              <a:dgm id="{BDD2A860-A751-4BAB-80BA-BE3B36E0AB7E}"/>
                                            </p:graphicEl>
                                          </p:spTgt>
                                        </p:tgtEl>
                                        <p:attrNameLst>
                                          <p:attrName>ppt_y</p:attrName>
                                        </p:attrNameLst>
                                      </p:cBhvr>
                                      <p:tavLst>
                                        <p:tav tm="0" fmla="#ppt_y-sin(pi*$)/3">
                                          <p:val>
                                            <p:fltVal val="0.5"/>
                                          </p:val>
                                        </p:tav>
                                        <p:tav tm="100000">
                                          <p:val>
                                            <p:fltVal val="1"/>
                                          </p:val>
                                        </p:tav>
                                      </p:tavLst>
                                    </p:anim>
                                    <p:anim calcmode="lin" valueType="num">
                                      <p:cBhvr>
                                        <p:cTn id="78" dur="664" tmFilter="0, 0; 0.125,0.2665; 0.25,0.4; 0.375,0.465; 0.5,0.5;  0.625,0.535; 0.75,0.6; 0.875,0.7335; 1,1">
                                          <p:stCondLst>
                                            <p:cond delay="664"/>
                                          </p:stCondLst>
                                        </p:cTn>
                                        <p:tgtEl>
                                          <p:spTgt spid="4">
                                            <p:graphicEl>
                                              <a:dgm id="{BDD2A860-A751-4BAB-80BA-BE3B36E0AB7E}"/>
                                            </p:graphicEl>
                                          </p:spTgt>
                                        </p:tgtEl>
                                        <p:attrNameLst>
                                          <p:attrName>ppt_y</p:attrName>
                                        </p:attrNameLst>
                                      </p:cBhvr>
                                      <p:tavLst>
                                        <p:tav tm="0" fmla="#ppt_y-sin(pi*$)/9">
                                          <p:val>
                                            <p:fltVal val="0"/>
                                          </p:val>
                                        </p:tav>
                                        <p:tav tm="100000">
                                          <p:val>
                                            <p:fltVal val="1"/>
                                          </p:val>
                                        </p:tav>
                                      </p:tavLst>
                                    </p:anim>
                                    <p:anim calcmode="lin" valueType="num">
                                      <p:cBhvr>
                                        <p:cTn id="79" dur="332" tmFilter="0, 0; 0.125,0.2665; 0.25,0.4; 0.375,0.465; 0.5,0.5;  0.625,0.535; 0.75,0.6; 0.875,0.7335; 1,1">
                                          <p:stCondLst>
                                            <p:cond delay="1324"/>
                                          </p:stCondLst>
                                        </p:cTn>
                                        <p:tgtEl>
                                          <p:spTgt spid="4">
                                            <p:graphicEl>
                                              <a:dgm id="{BDD2A860-A751-4BAB-80BA-BE3B36E0AB7E}"/>
                                            </p:graphicEl>
                                          </p:spTgt>
                                        </p:tgtEl>
                                        <p:attrNameLst>
                                          <p:attrName>ppt_y</p:attrName>
                                        </p:attrNameLst>
                                      </p:cBhvr>
                                      <p:tavLst>
                                        <p:tav tm="0" fmla="#ppt_y-sin(pi*$)/27">
                                          <p:val>
                                            <p:fltVal val="0"/>
                                          </p:val>
                                        </p:tav>
                                        <p:tav tm="100000">
                                          <p:val>
                                            <p:fltVal val="1"/>
                                          </p:val>
                                        </p:tav>
                                      </p:tavLst>
                                    </p:anim>
                                    <p:anim calcmode="lin" valueType="num">
                                      <p:cBhvr>
                                        <p:cTn id="80" dur="164" tmFilter="0, 0; 0.125,0.2665; 0.25,0.4; 0.375,0.465; 0.5,0.5;  0.625,0.535; 0.75,0.6; 0.875,0.7335; 1,1">
                                          <p:stCondLst>
                                            <p:cond delay="1656"/>
                                          </p:stCondLst>
                                        </p:cTn>
                                        <p:tgtEl>
                                          <p:spTgt spid="4">
                                            <p:graphicEl>
                                              <a:dgm id="{BDD2A860-A751-4BAB-80BA-BE3B36E0AB7E}"/>
                                            </p:graphicEl>
                                          </p:spTgt>
                                        </p:tgtEl>
                                        <p:attrNameLst>
                                          <p:attrName>ppt_y</p:attrName>
                                        </p:attrNameLst>
                                      </p:cBhvr>
                                      <p:tavLst>
                                        <p:tav tm="0" fmla="#ppt_y-sin(pi*$)/81">
                                          <p:val>
                                            <p:fltVal val="0"/>
                                          </p:val>
                                        </p:tav>
                                        <p:tav tm="100000">
                                          <p:val>
                                            <p:fltVal val="1"/>
                                          </p:val>
                                        </p:tav>
                                      </p:tavLst>
                                    </p:anim>
                                    <p:animScale>
                                      <p:cBhvr>
                                        <p:cTn id="81" dur="26">
                                          <p:stCondLst>
                                            <p:cond delay="650"/>
                                          </p:stCondLst>
                                        </p:cTn>
                                        <p:tgtEl>
                                          <p:spTgt spid="4">
                                            <p:graphicEl>
                                              <a:dgm id="{BDD2A860-A751-4BAB-80BA-BE3B36E0AB7E}"/>
                                            </p:graphicEl>
                                          </p:spTgt>
                                        </p:tgtEl>
                                      </p:cBhvr>
                                      <p:to x="100000" y="60000"/>
                                    </p:animScale>
                                    <p:animScale>
                                      <p:cBhvr>
                                        <p:cTn id="82" dur="166" decel="50000">
                                          <p:stCondLst>
                                            <p:cond delay="676"/>
                                          </p:stCondLst>
                                        </p:cTn>
                                        <p:tgtEl>
                                          <p:spTgt spid="4">
                                            <p:graphicEl>
                                              <a:dgm id="{BDD2A860-A751-4BAB-80BA-BE3B36E0AB7E}"/>
                                            </p:graphicEl>
                                          </p:spTgt>
                                        </p:tgtEl>
                                      </p:cBhvr>
                                      <p:to x="100000" y="100000"/>
                                    </p:animScale>
                                    <p:animScale>
                                      <p:cBhvr>
                                        <p:cTn id="83" dur="26">
                                          <p:stCondLst>
                                            <p:cond delay="1312"/>
                                          </p:stCondLst>
                                        </p:cTn>
                                        <p:tgtEl>
                                          <p:spTgt spid="4">
                                            <p:graphicEl>
                                              <a:dgm id="{BDD2A860-A751-4BAB-80BA-BE3B36E0AB7E}"/>
                                            </p:graphicEl>
                                          </p:spTgt>
                                        </p:tgtEl>
                                      </p:cBhvr>
                                      <p:to x="100000" y="80000"/>
                                    </p:animScale>
                                    <p:animScale>
                                      <p:cBhvr>
                                        <p:cTn id="84" dur="166" decel="50000">
                                          <p:stCondLst>
                                            <p:cond delay="1338"/>
                                          </p:stCondLst>
                                        </p:cTn>
                                        <p:tgtEl>
                                          <p:spTgt spid="4">
                                            <p:graphicEl>
                                              <a:dgm id="{BDD2A860-A751-4BAB-80BA-BE3B36E0AB7E}"/>
                                            </p:graphicEl>
                                          </p:spTgt>
                                        </p:tgtEl>
                                      </p:cBhvr>
                                      <p:to x="100000" y="100000"/>
                                    </p:animScale>
                                    <p:animScale>
                                      <p:cBhvr>
                                        <p:cTn id="85" dur="26">
                                          <p:stCondLst>
                                            <p:cond delay="1642"/>
                                          </p:stCondLst>
                                        </p:cTn>
                                        <p:tgtEl>
                                          <p:spTgt spid="4">
                                            <p:graphicEl>
                                              <a:dgm id="{BDD2A860-A751-4BAB-80BA-BE3B36E0AB7E}"/>
                                            </p:graphicEl>
                                          </p:spTgt>
                                        </p:tgtEl>
                                      </p:cBhvr>
                                      <p:to x="100000" y="90000"/>
                                    </p:animScale>
                                    <p:animScale>
                                      <p:cBhvr>
                                        <p:cTn id="86" dur="166" decel="50000">
                                          <p:stCondLst>
                                            <p:cond delay="1668"/>
                                          </p:stCondLst>
                                        </p:cTn>
                                        <p:tgtEl>
                                          <p:spTgt spid="4">
                                            <p:graphicEl>
                                              <a:dgm id="{BDD2A860-A751-4BAB-80BA-BE3B36E0AB7E}"/>
                                            </p:graphicEl>
                                          </p:spTgt>
                                        </p:tgtEl>
                                      </p:cBhvr>
                                      <p:to x="100000" y="100000"/>
                                    </p:animScale>
                                    <p:animScale>
                                      <p:cBhvr>
                                        <p:cTn id="87" dur="26">
                                          <p:stCondLst>
                                            <p:cond delay="1808"/>
                                          </p:stCondLst>
                                        </p:cTn>
                                        <p:tgtEl>
                                          <p:spTgt spid="4">
                                            <p:graphicEl>
                                              <a:dgm id="{BDD2A860-A751-4BAB-80BA-BE3B36E0AB7E}"/>
                                            </p:graphicEl>
                                          </p:spTgt>
                                        </p:tgtEl>
                                      </p:cBhvr>
                                      <p:to x="100000" y="95000"/>
                                    </p:animScale>
                                    <p:animScale>
                                      <p:cBhvr>
                                        <p:cTn id="88" dur="166" decel="50000">
                                          <p:stCondLst>
                                            <p:cond delay="1834"/>
                                          </p:stCondLst>
                                        </p:cTn>
                                        <p:tgtEl>
                                          <p:spTgt spid="4">
                                            <p:graphicEl>
                                              <a:dgm id="{BDD2A860-A751-4BAB-80BA-BE3B36E0AB7E}"/>
                                            </p:graphicEl>
                                          </p:spTgt>
                                        </p:tgtEl>
                                      </p:cBhvr>
                                      <p:to x="100000" y="100000"/>
                                    </p:animScale>
                                  </p:childTnLst>
                                </p:cTn>
                              </p:par>
                            </p:childTnLst>
                          </p:cTn>
                        </p:par>
                      </p:childTnLst>
                    </p:cTn>
                  </p:par>
                  <p:par>
                    <p:cTn id="89" fill="hold">
                      <p:stCondLst>
                        <p:cond delay="indefinite"/>
                      </p:stCondLst>
                      <p:childTnLst>
                        <p:par>
                          <p:cTn id="90" fill="hold">
                            <p:stCondLst>
                              <p:cond delay="0"/>
                            </p:stCondLst>
                            <p:childTnLst>
                              <p:par>
                                <p:cTn id="91" presetID="26" presetClass="entr" presetSubtype="0" fill="hold" grpId="0" nodeType="clickEffect">
                                  <p:stCondLst>
                                    <p:cond delay="0"/>
                                  </p:stCondLst>
                                  <p:childTnLst>
                                    <p:set>
                                      <p:cBhvr>
                                        <p:cTn id="92" dur="1" fill="hold">
                                          <p:stCondLst>
                                            <p:cond delay="0"/>
                                          </p:stCondLst>
                                        </p:cTn>
                                        <p:tgtEl>
                                          <p:spTgt spid="4">
                                            <p:graphicEl>
                                              <a:dgm id="{548522EA-FD96-4524-9922-C75CF29D1FB2}"/>
                                            </p:graphicEl>
                                          </p:spTgt>
                                        </p:tgtEl>
                                        <p:attrNameLst>
                                          <p:attrName>style.visibility</p:attrName>
                                        </p:attrNameLst>
                                      </p:cBhvr>
                                      <p:to>
                                        <p:strVal val="visible"/>
                                      </p:to>
                                    </p:set>
                                    <p:animEffect transition="in" filter="wipe(down)">
                                      <p:cBhvr>
                                        <p:cTn id="93" dur="580">
                                          <p:stCondLst>
                                            <p:cond delay="0"/>
                                          </p:stCondLst>
                                        </p:cTn>
                                        <p:tgtEl>
                                          <p:spTgt spid="4">
                                            <p:graphicEl>
                                              <a:dgm id="{548522EA-FD96-4524-9922-C75CF29D1FB2}"/>
                                            </p:graphicEl>
                                          </p:spTgt>
                                        </p:tgtEl>
                                      </p:cBhvr>
                                    </p:animEffect>
                                    <p:anim calcmode="lin" valueType="num">
                                      <p:cBhvr>
                                        <p:cTn id="94" dur="1822" tmFilter="0,0; 0.14,0.36; 0.43,0.73; 0.71,0.91; 1.0,1.0">
                                          <p:stCondLst>
                                            <p:cond delay="0"/>
                                          </p:stCondLst>
                                        </p:cTn>
                                        <p:tgtEl>
                                          <p:spTgt spid="4">
                                            <p:graphicEl>
                                              <a:dgm id="{548522EA-FD96-4524-9922-C75CF29D1FB2}"/>
                                            </p:graphicEl>
                                          </p:spTgt>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4">
                                            <p:graphicEl>
                                              <a:dgm id="{548522EA-FD96-4524-9922-C75CF29D1FB2}"/>
                                            </p:graphicEl>
                                          </p:spTgt>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4">
                                            <p:graphicEl>
                                              <a:dgm id="{548522EA-FD96-4524-9922-C75CF29D1FB2}"/>
                                            </p:graphicEl>
                                          </p:spTgt>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4">
                                            <p:graphicEl>
                                              <a:dgm id="{548522EA-FD96-4524-9922-C75CF29D1FB2}"/>
                                            </p:graphicEl>
                                          </p:spTgt>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4">
                                            <p:graphicEl>
                                              <a:dgm id="{548522EA-FD96-4524-9922-C75CF29D1FB2}"/>
                                            </p:graphicEl>
                                          </p:spTgt>
                                        </p:tgtEl>
                                        <p:attrNameLst>
                                          <p:attrName>ppt_y</p:attrName>
                                        </p:attrNameLst>
                                      </p:cBhvr>
                                      <p:tavLst>
                                        <p:tav tm="0" fmla="#ppt_y-sin(pi*$)/81">
                                          <p:val>
                                            <p:fltVal val="0"/>
                                          </p:val>
                                        </p:tav>
                                        <p:tav tm="100000">
                                          <p:val>
                                            <p:fltVal val="1"/>
                                          </p:val>
                                        </p:tav>
                                      </p:tavLst>
                                    </p:anim>
                                    <p:animScale>
                                      <p:cBhvr>
                                        <p:cTn id="99" dur="26">
                                          <p:stCondLst>
                                            <p:cond delay="650"/>
                                          </p:stCondLst>
                                        </p:cTn>
                                        <p:tgtEl>
                                          <p:spTgt spid="4">
                                            <p:graphicEl>
                                              <a:dgm id="{548522EA-FD96-4524-9922-C75CF29D1FB2}"/>
                                            </p:graphicEl>
                                          </p:spTgt>
                                        </p:tgtEl>
                                      </p:cBhvr>
                                      <p:to x="100000" y="60000"/>
                                    </p:animScale>
                                    <p:animScale>
                                      <p:cBhvr>
                                        <p:cTn id="100" dur="166" decel="50000">
                                          <p:stCondLst>
                                            <p:cond delay="676"/>
                                          </p:stCondLst>
                                        </p:cTn>
                                        <p:tgtEl>
                                          <p:spTgt spid="4">
                                            <p:graphicEl>
                                              <a:dgm id="{548522EA-FD96-4524-9922-C75CF29D1FB2}"/>
                                            </p:graphicEl>
                                          </p:spTgt>
                                        </p:tgtEl>
                                      </p:cBhvr>
                                      <p:to x="100000" y="100000"/>
                                    </p:animScale>
                                    <p:animScale>
                                      <p:cBhvr>
                                        <p:cTn id="101" dur="26">
                                          <p:stCondLst>
                                            <p:cond delay="1312"/>
                                          </p:stCondLst>
                                        </p:cTn>
                                        <p:tgtEl>
                                          <p:spTgt spid="4">
                                            <p:graphicEl>
                                              <a:dgm id="{548522EA-FD96-4524-9922-C75CF29D1FB2}"/>
                                            </p:graphicEl>
                                          </p:spTgt>
                                        </p:tgtEl>
                                      </p:cBhvr>
                                      <p:to x="100000" y="80000"/>
                                    </p:animScale>
                                    <p:animScale>
                                      <p:cBhvr>
                                        <p:cTn id="102" dur="166" decel="50000">
                                          <p:stCondLst>
                                            <p:cond delay="1338"/>
                                          </p:stCondLst>
                                        </p:cTn>
                                        <p:tgtEl>
                                          <p:spTgt spid="4">
                                            <p:graphicEl>
                                              <a:dgm id="{548522EA-FD96-4524-9922-C75CF29D1FB2}"/>
                                            </p:graphicEl>
                                          </p:spTgt>
                                        </p:tgtEl>
                                      </p:cBhvr>
                                      <p:to x="100000" y="100000"/>
                                    </p:animScale>
                                    <p:animScale>
                                      <p:cBhvr>
                                        <p:cTn id="103" dur="26">
                                          <p:stCondLst>
                                            <p:cond delay="1642"/>
                                          </p:stCondLst>
                                        </p:cTn>
                                        <p:tgtEl>
                                          <p:spTgt spid="4">
                                            <p:graphicEl>
                                              <a:dgm id="{548522EA-FD96-4524-9922-C75CF29D1FB2}"/>
                                            </p:graphicEl>
                                          </p:spTgt>
                                        </p:tgtEl>
                                      </p:cBhvr>
                                      <p:to x="100000" y="90000"/>
                                    </p:animScale>
                                    <p:animScale>
                                      <p:cBhvr>
                                        <p:cTn id="104" dur="166" decel="50000">
                                          <p:stCondLst>
                                            <p:cond delay="1668"/>
                                          </p:stCondLst>
                                        </p:cTn>
                                        <p:tgtEl>
                                          <p:spTgt spid="4">
                                            <p:graphicEl>
                                              <a:dgm id="{548522EA-FD96-4524-9922-C75CF29D1FB2}"/>
                                            </p:graphicEl>
                                          </p:spTgt>
                                        </p:tgtEl>
                                      </p:cBhvr>
                                      <p:to x="100000" y="100000"/>
                                    </p:animScale>
                                    <p:animScale>
                                      <p:cBhvr>
                                        <p:cTn id="105" dur="26">
                                          <p:stCondLst>
                                            <p:cond delay="1808"/>
                                          </p:stCondLst>
                                        </p:cTn>
                                        <p:tgtEl>
                                          <p:spTgt spid="4">
                                            <p:graphicEl>
                                              <a:dgm id="{548522EA-FD96-4524-9922-C75CF29D1FB2}"/>
                                            </p:graphicEl>
                                          </p:spTgt>
                                        </p:tgtEl>
                                      </p:cBhvr>
                                      <p:to x="100000" y="95000"/>
                                    </p:animScale>
                                    <p:animScale>
                                      <p:cBhvr>
                                        <p:cTn id="106" dur="166" decel="50000">
                                          <p:stCondLst>
                                            <p:cond delay="1834"/>
                                          </p:stCondLst>
                                        </p:cTn>
                                        <p:tgtEl>
                                          <p:spTgt spid="4">
                                            <p:graphicEl>
                                              <a:dgm id="{548522EA-FD96-4524-9922-C75CF29D1FB2}"/>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849199E-A993-4E9C-8503-DCD66B8B731E}"/>
              </a:ext>
            </a:extLst>
          </p:cNvPr>
          <p:cNvGraphicFramePr>
            <a:graphicFrameLocks noGrp="1"/>
          </p:cNvGraphicFramePr>
          <p:nvPr>
            <p:ph idx="1"/>
            <p:extLst/>
          </p:nvPr>
        </p:nvGraphicFramePr>
        <p:xfrm>
          <a:off x="838200" y="483079"/>
          <a:ext cx="10515600" cy="56938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0477098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4F3E8C3-CE3D-4DD6-8BB4-8404F4FEE9F6}"/>
              </a:ext>
            </a:extLst>
          </p:cNvPr>
          <p:cNvGraphicFramePr>
            <a:graphicFrameLocks noGrp="1"/>
          </p:cNvGraphicFramePr>
          <p:nvPr>
            <p:ph idx="1"/>
            <p:extLst>
              <p:ext uri="{D42A27DB-BD31-4B8C-83A1-F6EECF244321}">
                <p14:modId xmlns:p14="http://schemas.microsoft.com/office/powerpoint/2010/main" val="3899916357"/>
              </p:ext>
            </p:extLst>
          </p:nvPr>
        </p:nvGraphicFramePr>
        <p:xfrm>
          <a:off x="565608" y="556181"/>
          <a:ext cx="11001081" cy="56183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8067034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allOve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802C84F1-C30E-45FD-81A2-A96E5289ABBB}"/>
                                            </p:graphicEl>
                                          </p:spTgt>
                                        </p:tgtEl>
                                        <p:attrNameLst>
                                          <p:attrName>style.visibility</p:attrName>
                                        </p:attrNameLst>
                                      </p:cBhvr>
                                      <p:to>
                                        <p:strVal val="visible"/>
                                      </p:to>
                                    </p:set>
                                    <p:animEffect transition="in" filter="barn(inVertical)">
                                      <p:cBhvr>
                                        <p:cTn id="7" dur="500"/>
                                        <p:tgtEl>
                                          <p:spTgt spid="4">
                                            <p:graphicEl>
                                              <a:dgm id="{802C84F1-C30E-45FD-81A2-A96E5289ABBB}"/>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A4786A4C-AC53-4B6C-9EB6-4CA6826460E3}"/>
                                            </p:graphicEl>
                                          </p:spTgt>
                                        </p:tgtEl>
                                        <p:attrNameLst>
                                          <p:attrName>style.visibility</p:attrName>
                                        </p:attrNameLst>
                                      </p:cBhvr>
                                      <p:to>
                                        <p:strVal val="visible"/>
                                      </p:to>
                                    </p:set>
                                    <p:animEffect transition="in" filter="barn(inVertical)">
                                      <p:cBhvr>
                                        <p:cTn id="12" dur="500"/>
                                        <p:tgtEl>
                                          <p:spTgt spid="4">
                                            <p:graphicEl>
                                              <a:dgm id="{A4786A4C-AC53-4B6C-9EB6-4CA6826460E3}"/>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009D71D7-965B-4FE3-98A5-552D19C258E6}"/>
                                            </p:graphicEl>
                                          </p:spTgt>
                                        </p:tgtEl>
                                        <p:attrNameLst>
                                          <p:attrName>style.visibility</p:attrName>
                                        </p:attrNameLst>
                                      </p:cBhvr>
                                      <p:to>
                                        <p:strVal val="visible"/>
                                      </p:to>
                                    </p:set>
                                    <p:animEffect transition="in" filter="barn(inVertical)">
                                      <p:cBhvr>
                                        <p:cTn id="17" dur="500"/>
                                        <p:tgtEl>
                                          <p:spTgt spid="4">
                                            <p:graphicEl>
                                              <a:dgm id="{009D71D7-965B-4FE3-98A5-552D19C258E6}"/>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graphicEl>
                                              <a:dgm id="{3E3D67A7-5A09-4C39-926B-39E4DAEB7313}"/>
                                            </p:graphicEl>
                                          </p:spTgt>
                                        </p:tgtEl>
                                        <p:attrNameLst>
                                          <p:attrName>style.visibility</p:attrName>
                                        </p:attrNameLst>
                                      </p:cBhvr>
                                      <p:to>
                                        <p:strVal val="visible"/>
                                      </p:to>
                                    </p:set>
                                    <p:animEffect transition="in" filter="barn(inVertical)">
                                      <p:cBhvr>
                                        <p:cTn id="22" dur="500"/>
                                        <p:tgtEl>
                                          <p:spTgt spid="4">
                                            <p:graphicEl>
                                              <a:dgm id="{3E3D67A7-5A09-4C39-926B-39E4DAEB7313}"/>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20AE3B7-4A4B-4746-80B1-A55EF1B1880A}"/>
              </a:ext>
            </a:extLst>
          </p:cNvPr>
          <p:cNvGraphicFramePr>
            <a:graphicFrameLocks noGrp="1"/>
          </p:cNvGraphicFramePr>
          <p:nvPr>
            <p:ph idx="1"/>
            <p:extLst/>
          </p:nvPr>
        </p:nvGraphicFramePr>
        <p:xfrm>
          <a:off x="838200" y="517586"/>
          <a:ext cx="10515600" cy="56593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850229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E94FE17F-ACB2-4723-B455-C547B9CA102E}"/>
              </a:ext>
            </a:extLst>
          </p:cNvPr>
          <p:cNvGraphicFramePr/>
          <p:nvPr>
            <p:extLst/>
          </p:nvPr>
        </p:nvGraphicFramePr>
        <p:xfrm>
          <a:off x="646981" y="97707"/>
          <a:ext cx="10921042"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DA7E69A8-969A-4A35-BE6D-2202BF46F98C}"/>
              </a:ext>
            </a:extLst>
          </p:cNvPr>
          <p:cNvGraphicFramePr>
            <a:graphicFrameLocks noGrp="1"/>
          </p:cNvGraphicFramePr>
          <p:nvPr>
            <p:ph idx="1"/>
            <p:extLst/>
          </p:nvPr>
        </p:nvGraphicFramePr>
        <p:xfrm>
          <a:off x="838200" y="1423270"/>
          <a:ext cx="10515600" cy="475369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90758637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5">
                                            <p:graphicEl>
                                              <a:dgm id="{C40367B8-4296-4F93-9774-1085E8580F63}"/>
                                            </p:graphicEl>
                                          </p:spTgt>
                                        </p:tgtEl>
                                        <p:attrNameLst>
                                          <p:attrName>style.visibility</p:attrName>
                                        </p:attrNameLst>
                                      </p:cBhvr>
                                      <p:to>
                                        <p:strVal val="visible"/>
                                      </p:to>
                                    </p:set>
                                    <p:anim calcmode="lin" valueType="num">
                                      <p:cBhvr additive="base">
                                        <p:cTn id="7" dur="500" fill="hold"/>
                                        <p:tgtEl>
                                          <p:spTgt spid="5">
                                            <p:graphicEl>
                                              <a:dgm id="{C40367B8-4296-4F93-9774-1085E8580F63}"/>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graphicEl>
                                              <a:dgm id="{C40367B8-4296-4F93-9774-1085E8580F63}"/>
                                            </p:graphicEl>
                                          </p:spTgt>
                                        </p:tgtEl>
                                        <p:attrNameLst>
                                          <p:attrName>ppt_y</p:attrName>
                                        </p:attrNameLst>
                                      </p:cBhvr>
                                      <p:tavLst>
                                        <p:tav tm="0">
                                          <p:val>
                                            <p:strVal val="1+#ppt_h/2"/>
                                          </p:val>
                                        </p:tav>
                                        <p:tav tm="100000">
                                          <p:val>
                                            <p:strVal val="#ppt_y"/>
                                          </p:val>
                                        </p:tav>
                                      </p:tavLst>
                                    </p:anim>
                                  </p:childTnLst>
                                </p:cTn>
                              </p:par>
                              <p:par>
                                <p:cTn id="9" presetID="2" presetClass="entr" presetSubtype="12" fill="hold" grpId="0" nodeType="withEffect">
                                  <p:stCondLst>
                                    <p:cond delay="0"/>
                                  </p:stCondLst>
                                  <p:childTnLst>
                                    <p:set>
                                      <p:cBhvr>
                                        <p:cTn id="10" dur="1" fill="hold">
                                          <p:stCondLst>
                                            <p:cond delay="0"/>
                                          </p:stCondLst>
                                        </p:cTn>
                                        <p:tgtEl>
                                          <p:spTgt spid="5">
                                            <p:graphicEl>
                                              <a:dgm id="{579A9A73-B7B2-4DEB-84A7-9EC848FE1257}"/>
                                            </p:graphicEl>
                                          </p:spTgt>
                                        </p:tgtEl>
                                        <p:attrNameLst>
                                          <p:attrName>style.visibility</p:attrName>
                                        </p:attrNameLst>
                                      </p:cBhvr>
                                      <p:to>
                                        <p:strVal val="visible"/>
                                      </p:to>
                                    </p:set>
                                    <p:anim calcmode="lin" valueType="num">
                                      <p:cBhvr additive="base">
                                        <p:cTn id="11" dur="500" fill="hold"/>
                                        <p:tgtEl>
                                          <p:spTgt spid="5">
                                            <p:graphicEl>
                                              <a:dgm id="{579A9A73-B7B2-4DEB-84A7-9EC848FE1257}"/>
                                            </p:graphic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
                                            <p:graphicEl>
                                              <a:dgm id="{579A9A73-B7B2-4DEB-84A7-9EC848FE1257}"/>
                                            </p:graphicEl>
                                          </p:spTgt>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
                                            <p:graphicEl>
                                              <a:dgm id="{C3F5B9D4-EE90-4288-898C-63B351FBFD6C}"/>
                                            </p:graphicEl>
                                          </p:spTgt>
                                        </p:tgtEl>
                                        <p:attrNameLst>
                                          <p:attrName>style.visibility</p:attrName>
                                        </p:attrNameLst>
                                      </p:cBhvr>
                                      <p:to>
                                        <p:strVal val="visible"/>
                                      </p:to>
                                    </p:set>
                                    <p:anim calcmode="lin" valueType="num">
                                      <p:cBhvr additive="base">
                                        <p:cTn id="15" dur="500" fill="hold"/>
                                        <p:tgtEl>
                                          <p:spTgt spid="5">
                                            <p:graphicEl>
                                              <a:dgm id="{C3F5B9D4-EE90-4288-898C-63B351FBFD6C}"/>
                                            </p:graphic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
                                            <p:graphicEl>
                                              <a:dgm id="{C3F5B9D4-EE90-4288-898C-63B351FBFD6C}"/>
                                            </p:graphic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2" fill="hold" grpId="0" nodeType="clickEffect">
                                  <p:stCondLst>
                                    <p:cond delay="0"/>
                                  </p:stCondLst>
                                  <p:childTnLst>
                                    <p:set>
                                      <p:cBhvr>
                                        <p:cTn id="20" dur="1" fill="hold">
                                          <p:stCondLst>
                                            <p:cond delay="0"/>
                                          </p:stCondLst>
                                        </p:cTn>
                                        <p:tgtEl>
                                          <p:spTgt spid="5">
                                            <p:graphicEl>
                                              <a:dgm id="{EDE11EDF-43B9-4A84-A5D2-9A45A0A0761D}"/>
                                            </p:graphicEl>
                                          </p:spTgt>
                                        </p:tgtEl>
                                        <p:attrNameLst>
                                          <p:attrName>style.visibility</p:attrName>
                                        </p:attrNameLst>
                                      </p:cBhvr>
                                      <p:to>
                                        <p:strVal val="visible"/>
                                      </p:to>
                                    </p:set>
                                    <p:anim calcmode="lin" valueType="num">
                                      <p:cBhvr additive="base">
                                        <p:cTn id="21" dur="500" fill="hold"/>
                                        <p:tgtEl>
                                          <p:spTgt spid="5">
                                            <p:graphicEl>
                                              <a:dgm id="{EDE11EDF-43B9-4A84-A5D2-9A45A0A0761D}"/>
                                            </p:graphic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
                                            <p:graphicEl>
                                              <a:dgm id="{EDE11EDF-43B9-4A84-A5D2-9A45A0A0761D}"/>
                                            </p:graphicEl>
                                          </p:spTgt>
                                        </p:tgtEl>
                                        <p:attrNameLst>
                                          <p:attrName>ppt_y</p:attrName>
                                        </p:attrNameLst>
                                      </p:cBhvr>
                                      <p:tavLst>
                                        <p:tav tm="0">
                                          <p:val>
                                            <p:strVal val="1+#ppt_h/2"/>
                                          </p:val>
                                        </p:tav>
                                        <p:tav tm="100000">
                                          <p:val>
                                            <p:strVal val="#ppt_y"/>
                                          </p:val>
                                        </p:tav>
                                      </p:tavLst>
                                    </p:anim>
                                  </p:childTnLst>
                                </p:cTn>
                              </p:par>
                              <p:par>
                                <p:cTn id="23" presetID="2" presetClass="entr" presetSubtype="12" fill="hold" grpId="0" nodeType="withEffect">
                                  <p:stCondLst>
                                    <p:cond delay="0"/>
                                  </p:stCondLst>
                                  <p:childTnLst>
                                    <p:set>
                                      <p:cBhvr>
                                        <p:cTn id="24" dur="1" fill="hold">
                                          <p:stCondLst>
                                            <p:cond delay="0"/>
                                          </p:stCondLst>
                                        </p:cTn>
                                        <p:tgtEl>
                                          <p:spTgt spid="5">
                                            <p:graphicEl>
                                              <a:dgm id="{2E502538-6E17-4146-B38C-C0317B73EAD2}"/>
                                            </p:graphicEl>
                                          </p:spTgt>
                                        </p:tgtEl>
                                        <p:attrNameLst>
                                          <p:attrName>style.visibility</p:attrName>
                                        </p:attrNameLst>
                                      </p:cBhvr>
                                      <p:to>
                                        <p:strVal val="visible"/>
                                      </p:to>
                                    </p:set>
                                    <p:anim calcmode="lin" valueType="num">
                                      <p:cBhvr additive="base">
                                        <p:cTn id="25" dur="500" fill="hold"/>
                                        <p:tgtEl>
                                          <p:spTgt spid="5">
                                            <p:graphicEl>
                                              <a:dgm id="{2E502538-6E17-4146-B38C-C0317B73EAD2}"/>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graphicEl>
                                              <a:dgm id="{2E502538-6E17-4146-B38C-C0317B73EAD2}"/>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5">
                                            <p:graphicEl>
                                              <a:dgm id="{DFED0BCA-4622-4C0E-A134-E9A51E2214BF}"/>
                                            </p:graphicEl>
                                          </p:spTgt>
                                        </p:tgtEl>
                                        <p:attrNameLst>
                                          <p:attrName>style.visibility</p:attrName>
                                        </p:attrNameLst>
                                      </p:cBhvr>
                                      <p:to>
                                        <p:strVal val="visible"/>
                                      </p:to>
                                    </p:set>
                                    <p:anim calcmode="lin" valueType="num">
                                      <p:cBhvr additive="base">
                                        <p:cTn id="31" dur="500" fill="hold"/>
                                        <p:tgtEl>
                                          <p:spTgt spid="5">
                                            <p:graphicEl>
                                              <a:dgm id="{DFED0BCA-4622-4C0E-A134-E9A51E2214BF}"/>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
                                            <p:graphicEl>
                                              <a:dgm id="{DFED0BCA-4622-4C0E-A134-E9A51E2214BF}"/>
                                            </p:graphicEl>
                                          </p:spTgt>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5">
                                            <p:graphicEl>
                                              <a:dgm id="{8BE0FD1D-31A8-4C38-B8FE-0450A9F8AEF4}"/>
                                            </p:graphicEl>
                                          </p:spTgt>
                                        </p:tgtEl>
                                        <p:attrNameLst>
                                          <p:attrName>style.visibility</p:attrName>
                                        </p:attrNameLst>
                                      </p:cBhvr>
                                      <p:to>
                                        <p:strVal val="visible"/>
                                      </p:to>
                                    </p:set>
                                    <p:anim calcmode="lin" valueType="num">
                                      <p:cBhvr additive="base">
                                        <p:cTn id="35" dur="500" fill="hold"/>
                                        <p:tgtEl>
                                          <p:spTgt spid="5">
                                            <p:graphicEl>
                                              <a:dgm id="{8BE0FD1D-31A8-4C38-B8FE-0450A9F8AEF4}"/>
                                            </p:graphic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
                                            <p:graphicEl>
                                              <a:dgm id="{8BE0FD1D-31A8-4C38-B8FE-0450A9F8AEF4}"/>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5BEDF2D-1DE3-4F3F-9091-45F447BCF53B}"/>
              </a:ext>
            </a:extLst>
          </p:cNvPr>
          <p:cNvGraphicFramePr>
            <a:graphicFrameLocks noGrp="1"/>
          </p:cNvGraphicFramePr>
          <p:nvPr>
            <p:ph idx="1"/>
            <p:extLst>
              <p:ext uri="{D42A27DB-BD31-4B8C-83A1-F6EECF244321}">
                <p14:modId xmlns:p14="http://schemas.microsoft.com/office/powerpoint/2010/main" val="1304586827"/>
              </p:ext>
            </p:extLst>
          </p:nvPr>
        </p:nvGraphicFramePr>
        <p:xfrm>
          <a:off x="838200" y="690113"/>
          <a:ext cx="10515600" cy="54868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2958140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4">
                                            <p:graphicEl>
                                              <a:dgm id="{3C2CC158-8860-4CC5-99D2-6C640934D084}"/>
                                            </p:graphicEl>
                                          </p:spTgt>
                                        </p:tgtEl>
                                        <p:attrNameLst>
                                          <p:attrName>style.visibility</p:attrName>
                                        </p:attrNameLst>
                                      </p:cBhvr>
                                      <p:to>
                                        <p:strVal val="visible"/>
                                      </p:to>
                                    </p:set>
                                    <p:anim calcmode="lin" valueType="num">
                                      <p:cBhvr additive="base">
                                        <p:cTn id="7" dur="500" fill="hold"/>
                                        <p:tgtEl>
                                          <p:spTgt spid="4">
                                            <p:graphicEl>
                                              <a:dgm id="{3C2CC158-8860-4CC5-99D2-6C640934D084}"/>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3C2CC158-8860-4CC5-99D2-6C640934D084}"/>
                                            </p:graphicEl>
                                          </p:spTgt>
                                        </p:tgtEl>
                                        <p:attrNameLst>
                                          <p:attrName>ppt_y</p:attrName>
                                        </p:attrNameLst>
                                      </p:cBhvr>
                                      <p:tavLst>
                                        <p:tav tm="0">
                                          <p:val>
                                            <p:strVal val="1+#ppt_h/2"/>
                                          </p:val>
                                        </p:tav>
                                        <p:tav tm="100000">
                                          <p:val>
                                            <p:strVal val="#ppt_y"/>
                                          </p:val>
                                        </p:tav>
                                      </p:tavLst>
                                    </p:anim>
                                  </p:childTnLst>
                                </p:cTn>
                              </p:par>
                              <p:par>
                                <p:cTn id="9" presetID="2" presetClass="entr" presetSubtype="12" fill="hold" grpId="0" nodeType="withEffect">
                                  <p:stCondLst>
                                    <p:cond delay="0"/>
                                  </p:stCondLst>
                                  <p:childTnLst>
                                    <p:set>
                                      <p:cBhvr>
                                        <p:cTn id="10" dur="1" fill="hold">
                                          <p:stCondLst>
                                            <p:cond delay="0"/>
                                          </p:stCondLst>
                                        </p:cTn>
                                        <p:tgtEl>
                                          <p:spTgt spid="4">
                                            <p:graphicEl>
                                              <a:dgm id="{2F656256-4107-4E4E-939F-EFD6B3710FD2}"/>
                                            </p:graphicEl>
                                          </p:spTgt>
                                        </p:tgtEl>
                                        <p:attrNameLst>
                                          <p:attrName>style.visibility</p:attrName>
                                        </p:attrNameLst>
                                      </p:cBhvr>
                                      <p:to>
                                        <p:strVal val="visible"/>
                                      </p:to>
                                    </p:set>
                                    <p:anim calcmode="lin" valueType="num">
                                      <p:cBhvr additive="base">
                                        <p:cTn id="11" dur="500" fill="hold"/>
                                        <p:tgtEl>
                                          <p:spTgt spid="4">
                                            <p:graphicEl>
                                              <a:dgm id="{2F656256-4107-4E4E-939F-EFD6B3710FD2}"/>
                                            </p:graphic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
                                            <p:graphicEl>
                                              <a:dgm id="{2F656256-4107-4E4E-939F-EFD6B3710FD2}"/>
                                            </p:graphicEl>
                                          </p:spTgt>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4">
                                            <p:graphicEl>
                                              <a:dgm id="{84FFD5B2-20CC-4F55-83DA-43A029035BE1}"/>
                                            </p:graphicEl>
                                          </p:spTgt>
                                        </p:tgtEl>
                                        <p:attrNameLst>
                                          <p:attrName>style.visibility</p:attrName>
                                        </p:attrNameLst>
                                      </p:cBhvr>
                                      <p:to>
                                        <p:strVal val="visible"/>
                                      </p:to>
                                    </p:set>
                                    <p:anim calcmode="lin" valueType="num">
                                      <p:cBhvr additive="base">
                                        <p:cTn id="15" dur="500" fill="hold"/>
                                        <p:tgtEl>
                                          <p:spTgt spid="4">
                                            <p:graphicEl>
                                              <a:dgm id="{84FFD5B2-20CC-4F55-83DA-43A029035BE1}"/>
                                            </p:graphic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
                                            <p:graphicEl>
                                              <a:dgm id="{84FFD5B2-20CC-4F55-83DA-43A029035BE1}"/>
                                            </p:graphic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2" fill="hold" grpId="0" nodeType="clickEffect">
                                  <p:stCondLst>
                                    <p:cond delay="0"/>
                                  </p:stCondLst>
                                  <p:childTnLst>
                                    <p:set>
                                      <p:cBhvr>
                                        <p:cTn id="20" dur="1" fill="hold">
                                          <p:stCondLst>
                                            <p:cond delay="0"/>
                                          </p:stCondLst>
                                        </p:cTn>
                                        <p:tgtEl>
                                          <p:spTgt spid="4">
                                            <p:graphicEl>
                                              <a:dgm id="{5F869A72-3690-4C15-9CBC-A0298F5FC930}"/>
                                            </p:graphicEl>
                                          </p:spTgt>
                                        </p:tgtEl>
                                        <p:attrNameLst>
                                          <p:attrName>style.visibility</p:attrName>
                                        </p:attrNameLst>
                                      </p:cBhvr>
                                      <p:to>
                                        <p:strVal val="visible"/>
                                      </p:to>
                                    </p:set>
                                    <p:anim calcmode="lin" valueType="num">
                                      <p:cBhvr additive="base">
                                        <p:cTn id="21" dur="500" fill="hold"/>
                                        <p:tgtEl>
                                          <p:spTgt spid="4">
                                            <p:graphicEl>
                                              <a:dgm id="{5F869A72-3690-4C15-9CBC-A0298F5FC930}"/>
                                            </p:graphic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
                                            <p:graphicEl>
                                              <a:dgm id="{5F869A72-3690-4C15-9CBC-A0298F5FC930}"/>
                                            </p:graphicEl>
                                          </p:spTgt>
                                        </p:tgtEl>
                                        <p:attrNameLst>
                                          <p:attrName>ppt_y</p:attrName>
                                        </p:attrNameLst>
                                      </p:cBhvr>
                                      <p:tavLst>
                                        <p:tav tm="0">
                                          <p:val>
                                            <p:strVal val="1+#ppt_h/2"/>
                                          </p:val>
                                        </p:tav>
                                        <p:tav tm="100000">
                                          <p:val>
                                            <p:strVal val="#ppt_y"/>
                                          </p:val>
                                        </p:tav>
                                      </p:tavLst>
                                    </p:anim>
                                  </p:childTnLst>
                                </p:cTn>
                              </p:par>
                              <p:par>
                                <p:cTn id="23" presetID="2" presetClass="entr" presetSubtype="12" fill="hold" grpId="0" nodeType="withEffect">
                                  <p:stCondLst>
                                    <p:cond delay="0"/>
                                  </p:stCondLst>
                                  <p:childTnLst>
                                    <p:set>
                                      <p:cBhvr>
                                        <p:cTn id="24" dur="1" fill="hold">
                                          <p:stCondLst>
                                            <p:cond delay="0"/>
                                          </p:stCondLst>
                                        </p:cTn>
                                        <p:tgtEl>
                                          <p:spTgt spid="4">
                                            <p:graphicEl>
                                              <a:dgm id="{2331F781-AF11-4095-96D5-94D0E7EA2524}"/>
                                            </p:graphicEl>
                                          </p:spTgt>
                                        </p:tgtEl>
                                        <p:attrNameLst>
                                          <p:attrName>style.visibility</p:attrName>
                                        </p:attrNameLst>
                                      </p:cBhvr>
                                      <p:to>
                                        <p:strVal val="visible"/>
                                      </p:to>
                                    </p:set>
                                    <p:anim calcmode="lin" valueType="num">
                                      <p:cBhvr additive="base">
                                        <p:cTn id="25" dur="500" fill="hold"/>
                                        <p:tgtEl>
                                          <p:spTgt spid="4">
                                            <p:graphicEl>
                                              <a:dgm id="{2331F781-AF11-4095-96D5-94D0E7EA2524}"/>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2331F781-AF11-4095-96D5-94D0E7EA2524}"/>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EE8CBAC-F5DF-431B-8E6F-FDA4B0DCBF25}"/>
              </a:ext>
            </a:extLst>
          </p:cNvPr>
          <p:cNvGraphicFramePr>
            <a:graphicFrameLocks noGrp="1"/>
          </p:cNvGraphicFramePr>
          <p:nvPr>
            <p:ph idx="1"/>
            <p:extLst/>
          </p:nvPr>
        </p:nvGraphicFramePr>
        <p:xfrm>
          <a:off x="838200" y="508958"/>
          <a:ext cx="10515600" cy="56680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608292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47FAAA7-7C96-47C1-AAB0-DDF4FC4BC0B3}"/>
              </a:ext>
            </a:extLst>
          </p:cNvPr>
          <p:cNvGraphicFramePr>
            <a:graphicFrameLocks noGrp="1"/>
          </p:cNvGraphicFramePr>
          <p:nvPr>
            <p:ph idx="1"/>
            <p:extLst>
              <p:ext uri="{D42A27DB-BD31-4B8C-83A1-F6EECF244321}">
                <p14:modId xmlns:p14="http://schemas.microsoft.com/office/powerpoint/2010/main" val="2273964603"/>
              </p:ext>
            </p:extLst>
          </p:nvPr>
        </p:nvGraphicFramePr>
        <p:xfrm>
          <a:off x="254524" y="197963"/>
          <a:ext cx="11321591" cy="60708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76529775"/>
      </p:ext>
    </p:extLst>
  </p:cSld>
  <p:clrMapOvr>
    <a:masterClrMapping/>
  </p:clrMapOvr>
  <mc:AlternateContent xmlns:mc="http://schemas.openxmlformats.org/markup-compatibility/2006">
    <mc:Choice xmlns:p14="http://schemas.microsoft.com/office/powerpoint/2010/main" Requires="p14">
      <p:transition spd="slow" p14:dur="1600">
        <p14:prism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4">
                                            <p:graphicEl>
                                              <a:dgm id="{9F9687E6-E98F-4824-AAD0-236ACC0ACAEE}"/>
                                            </p:graphicEl>
                                          </p:spTgt>
                                        </p:tgtEl>
                                        <p:attrNameLst>
                                          <p:attrName>style.visibility</p:attrName>
                                        </p:attrNameLst>
                                      </p:cBhvr>
                                      <p:to>
                                        <p:strVal val="visible"/>
                                      </p:to>
                                    </p:set>
                                    <p:anim calcmode="lin" valueType="num">
                                      <p:cBhvr additive="base">
                                        <p:cTn id="7" dur="500" fill="hold"/>
                                        <p:tgtEl>
                                          <p:spTgt spid="4">
                                            <p:graphicEl>
                                              <a:dgm id="{9F9687E6-E98F-4824-AAD0-236ACC0ACAEE}"/>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9F9687E6-E98F-4824-AAD0-236ACC0ACAEE}"/>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638A8D11-B699-4097-80B8-AA794CD04DF7}"/>
                                            </p:graphicEl>
                                          </p:spTgt>
                                        </p:tgtEl>
                                        <p:attrNameLst>
                                          <p:attrName>style.visibility</p:attrName>
                                        </p:attrNameLst>
                                      </p:cBhvr>
                                      <p:to>
                                        <p:strVal val="visible"/>
                                      </p:to>
                                    </p:set>
                                    <p:anim calcmode="lin" valueType="num">
                                      <p:cBhvr additive="base">
                                        <p:cTn id="13" dur="500" fill="hold"/>
                                        <p:tgtEl>
                                          <p:spTgt spid="4">
                                            <p:graphicEl>
                                              <a:dgm id="{638A8D11-B699-4097-80B8-AA794CD04DF7}"/>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638A8D11-B699-4097-80B8-AA794CD04DF7}"/>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4">
                                            <p:graphicEl>
                                              <a:dgm id="{0271CB7A-D5F4-42BD-97EB-A37138483B65}"/>
                                            </p:graphicEl>
                                          </p:spTgt>
                                        </p:tgtEl>
                                        <p:attrNameLst>
                                          <p:attrName>style.visibility</p:attrName>
                                        </p:attrNameLst>
                                      </p:cBhvr>
                                      <p:to>
                                        <p:strVal val="visible"/>
                                      </p:to>
                                    </p:set>
                                    <p:anim calcmode="lin" valueType="num">
                                      <p:cBhvr additive="base">
                                        <p:cTn id="19" dur="500" fill="hold"/>
                                        <p:tgtEl>
                                          <p:spTgt spid="4">
                                            <p:graphicEl>
                                              <a:dgm id="{0271CB7A-D5F4-42BD-97EB-A37138483B65}"/>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0271CB7A-D5F4-42BD-97EB-A37138483B65}"/>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4">
                                            <p:graphicEl>
                                              <a:dgm id="{3971A5E5-B4C9-4C70-9FE4-9338F29CF301}"/>
                                            </p:graphicEl>
                                          </p:spTgt>
                                        </p:tgtEl>
                                        <p:attrNameLst>
                                          <p:attrName>style.visibility</p:attrName>
                                        </p:attrNameLst>
                                      </p:cBhvr>
                                      <p:to>
                                        <p:strVal val="visible"/>
                                      </p:to>
                                    </p:set>
                                    <p:anim calcmode="lin" valueType="num">
                                      <p:cBhvr additive="base">
                                        <p:cTn id="25" dur="500" fill="hold"/>
                                        <p:tgtEl>
                                          <p:spTgt spid="4">
                                            <p:graphicEl>
                                              <a:dgm id="{3971A5E5-B4C9-4C70-9FE4-9338F29CF301}"/>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3971A5E5-B4C9-4C70-9FE4-9338F29CF301}"/>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4">
                                            <p:graphicEl>
                                              <a:dgm id="{F1796342-68D6-425C-9B62-706B6568FF5D}"/>
                                            </p:graphicEl>
                                          </p:spTgt>
                                        </p:tgtEl>
                                        <p:attrNameLst>
                                          <p:attrName>style.visibility</p:attrName>
                                        </p:attrNameLst>
                                      </p:cBhvr>
                                      <p:to>
                                        <p:strVal val="visible"/>
                                      </p:to>
                                    </p:set>
                                    <p:anim calcmode="lin" valueType="num">
                                      <p:cBhvr additive="base">
                                        <p:cTn id="31" dur="500" fill="hold"/>
                                        <p:tgtEl>
                                          <p:spTgt spid="4">
                                            <p:graphicEl>
                                              <a:dgm id="{F1796342-68D6-425C-9B62-706B6568FF5D}"/>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graphicEl>
                                              <a:dgm id="{F1796342-68D6-425C-9B62-706B6568FF5D}"/>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4">
                                            <p:graphicEl>
                                              <a:dgm id="{7A371CF3-257B-4851-B919-45FB8D1041AC}"/>
                                            </p:graphicEl>
                                          </p:spTgt>
                                        </p:tgtEl>
                                        <p:attrNameLst>
                                          <p:attrName>style.visibility</p:attrName>
                                        </p:attrNameLst>
                                      </p:cBhvr>
                                      <p:to>
                                        <p:strVal val="visible"/>
                                      </p:to>
                                    </p:set>
                                    <p:anim calcmode="lin" valueType="num">
                                      <p:cBhvr additive="base">
                                        <p:cTn id="37" dur="500" fill="hold"/>
                                        <p:tgtEl>
                                          <p:spTgt spid="4">
                                            <p:graphicEl>
                                              <a:dgm id="{7A371CF3-257B-4851-B919-45FB8D1041AC}"/>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
                                            <p:graphicEl>
                                              <a:dgm id="{7A371CF3-257B-4851-B919-45FB8D1041AC}"/>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2" fill="hold" grpId="0" nodeType="clickEffect">
                                  <p:stCondLst>
                                    <p:cond delay="0"/>
                                  </p:stCondLst>
                                  <p:childTnLst>
                                    <p:set>
                                      <p:cBhvr>
                                        <p:cTn id="42" dur="1" fill="hold">
                                          <p:stCondLst>
                                            <p:cond delay="0"/>
                                          </p:stCondLst>
                                        </p:cTn>
                                        <p:tgtEl>
                                          <p:spTgt spid="4">
                                            <p:graphicEl>
                                              <a:dgm id="{58C7706F-3B13-473B-942E-DFB4DABF3CAB}"/>
                                            </p:graphicEl>
                                          </p:spTgt>
                                        </p:tgtEl>
                                        <p:attrNameLst>
                                          <p:attrName>style.visibility</p:attrName>
                                        </p:attrNameLst>
                                      </p:cBhvr>
                                      <p:to>
                                        <p:strVal val="visible"/>
                                      </p:to>
                                    </p:set>
                                    <p:anim calcmode="lin" valueType="num">
                                      <p:cBhvr additive="base">
                                        <p:cTn id="43" dur="500" fill="hold"/>
                                        <p:tgtEl>
                                          <p:spTgt spid="4">
                                            <p:graphicEl>
                                              <a:dgm id="{58C7706F-3B13-473B-942E-DFB4DABF3CAB}"/>
                                            </p:graphic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
                                            <p:graphicEl>
                                              <a:dgm id="{58C7706F-3B13-473B-942E-DFB4DABF3CAB}"/>
                                            </p:graphic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2" fill="hold" grpId="0" nodeType="clickEffect">
                                  <p:stCondLst>
                                    <p:cond delay="0"/>
                                  </p:stCondLst>
                                  <p:childTnLst>
                                    <p:set>
                                      <p:cBhvr>
                                        <p:cTn id="48" dur="1" fill="hold">
                                          <p:stCondLst>
                                            <p:cond delay="0"/>
                                          </p:stCondLst>
                                        </p:cTn>
                                        <p:tgtEl>
                                          <p:spTgt spid="4">
                                            <p:graphicEl>
                                              <a:dgm id="{073B9BBD-0F6E-4593-92CC-E8EA102E6DE9}"/>
                                            </p:graphicEl>
                                          </p:spTgt>
                                        </p:tgtEl>
                                        <p:attrNameLst>
                                          <p:attrName>style.visibility</p:attrName>
                                        </p:attrNameLst>
                                      </p:cBhvr>
                                      <p:to>
                                        <p:strVal val="visible"/>
                                      </p:to>
                                    </p:set>
                                    <p:anim calcmode="lin" valueType="num">
                                      <p:cBhvr additive="base">
                                        <p:cTn id="49" dur="500" fill="hold"/>
                                        <p:tgtEl>
                                          <p:spTgt spid="4">
                                            <p:graphicEl>
                                              <a:dgm id="{073B9BBD-0F6E-4593-92CC-E8EA102E6DE9}"/>
                                            </p:graphic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
                                            <p:graphicEl>
                                              <a:dgm id="{073B9BBD-0F6E-4593-92CC-E8EA102E6DE9}"/>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DFA7CA9-629C-4F32-9A32-A15E7606A6B9}"/>
              </a:ext>
            </a:extLst>
          </p:cNvPr>
          <p:cNvGraphicFramePr>
            <a:graphicFrameLocks noGrp="1"/>
          </p:cNvGraphicFramePr>
          <p:nvPr>
            <p:ph idx="1"/>
            <p:extLst/>
          </p:nvPr>
        </p:nvGraphicFramePr>
        <p:xfrm>
          <a:off x="838200" y="491706"/>
          <a:ext cx="10515600" cy="56852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949229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6BCBD5EF-2970-4240-875A-C4AB4712DD78}"/>
              </a:ext>
            </a:extLst>
          </p:cNvPr>
          <p:cNvGraphicFramePr/>
          <p:nvPr>
            <p:extLst/>
          </p:nvPr>
        </p:nvGraphicFramePr>
        <p:xfrm>
          <a:off x="569343" y="112143"/>
          <a:ext cx="10964174" cy="157854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0A623CEF-6DA8-4D40-B0A9-B424D4638733}"/>
              </a:ext>
            </a:extLst>
          </p:cNvPr>
          <p:cNvGraphicFramePr>
            <a:graphicFrameLocks noGrp="1"/>
          </p:cNvGraphicFramePr>
          <p:nvPr>
            <p:ph idx="1"/>
            <p:extLst/>
          </p:nvPr>
        </p:nvGraphicFramePr>
        <p:xfrm>
          <a:off x="569343" y="1825625"/>
          <a:ext cx="10784457" cy="435133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469636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graphicEl>
                                              <a:dgm id="{B9C0C230-D64A-4CD5-B579-8D0B4BFCDF73}"/>
                                            </p:graphicEl>
                                          </p:spTgt>
                                        </p:tgtEl>
                                        <p:attrNameLst>
                                          <p:attrName>style.visibility</p:attrName>
                                        </p:attrNameLst>
                                      </p:cBhvr>
                                      <p:to>
                                        <p:strVal val="visible"/>
                                      </p:to>
                                    </p:set>
                                    <p:animEffect transition="in" filter="fade">
                                      <p:cBhvr>
                                        <p:cTn id="7" dur="1000"/>
                                        <p:tgtEl>
                                          <p:spTgt spid="5">
                                            <p:graphicEl>
                                              <a:dgm id="{B9C0C230-D64A-4CD5-B579-8D0B4BFCDF73}"/>
                                            </p:graphicEl>
                                          </p:spTgt>
                                        </p:tgtEl>
                                      </p:cBhvr>
                                    </p:animEffect>
                                    <p:anim calcmode="lin" valueType="num">
                                      <p:cBhvr>
                                        <p:cTn id="8" dur="1000" fill="hold"/>
                                        <p:tgtEl>
                                          <p:spTgt spid="5">
                                            <p:graphicEl>
                                              <a:dgm id="{B9C0C230-D64A-4CD5-B579-8D0B4BFCDF73}"/>
                                            </p:graphicEl>
                                          </p:spTgt>
                                        </p:tgtEl>
                                        <p:attrNameLst>
                                          <p:attrName>ppt_x</p:attrName>
                                        </p:attrNameLst>
                                      </p:cBhvr>
                                      <p:tavLst>
                                        <p:tav tm="0">
                                          <p:val>
                                            <p:strVal val="#ppt_x"/>
                                          </p:val>
                                        </p:tav>
                                        <p:tav tm="100000">
                                          <p:val>
                                            <p:strVal val="#ppt_x"/>
                                          </p:val>
                                        </p:tav>
                                      </p:tavLst>
                                    </p:anim>
                                    <p:anim calcmode="lin" valueType="num">
                                      <p:cBhvr>
                                        <p:cTn id="9" dur="1000" fill="hold"/>
                                        <p:tgtEl>
                                          <p:spTgt spid="5">
                                            <p:graphicEl>
                                              <a:dgm id="{B9C0C230-D64A-4CD5-B579-8D0B4BFCDF73}"/>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graphicEl>
                                              <a:dgm id="{A1A84730-E275-4961-AD46-9AA881DB0EE2}"/>
                                            </p:graphicEl>
                                          </p:spTgt>
                                        </p:tgtEl>
                                        <p:attrNameLst>
                                          <p:attrName>style.visibility</p:attrName>
                                        </p:attrNameLst>
                                      </p:cBhvr>
                                      <p:to>
                                        <p:strVal val="visible"/>
                                      </p:to>
                                    </p:set>
                                    <p:animEffect transition="in" filter="fade">
                                      <p:cBhvr>
                                        <p:cTn id="12" dur="1000"/>
                                        <p:tgtEl>
                                          <p:spTgt spid="5">
                                            <p:graphicEl>
                                              <a:dgm id="{A1A84730-E275-4961-AD46-9AA881DB0EE2}"/>
                                            </p:graphicEl>
                                          </p:spTgt>
                                        </p:tgtEl>
                                      </p:cBhvr>
                                    </p:animEffect>
                                    <p:anim calcmode="lin" valueType="num">
                                      <p:cBhvr>
                                        <p:cTn id="13" dur="1000" fill="hold"/>
                                        <p:tgtEl>
                                          <p:spTgt spid="5">
                                            <p:graphicEl>
                                              <a:dgm id="{A1A84730-E275-4961-AD46-9AA881DB0EE2}"/>
                                            </p:graphicEl>
                                          </p:spTgt>
                                        </p:tgtEl>
                                        <p:attrNameLst>
                                          <p:attrName>ppt_x</p:attrName>
                                        </p:attrNameLst>
                                      </p:cBhvr>
                                      <p:tavLst>
                                        <p:tav tm="0">
                                          <p:val>
                                            <p:strVal val="#ppt_x"/>
                                          </p:val>
                                        </p:tav>
                                        <p:tav tm="100000">
                                          <p:val>
                                            <p:strVal val="#ppt_x"/>
                                          </p:val>
                                        </p:tav>
                                      </p:tavLst>
                                    </p:anim>
                                    <p:anim calcmode="lin" valueType="num">
                                      <p:cBhvr>
                                        <p:cTn id="14" dur="1000" fill="hold"/>
                                        <p:tgtEl>
                                          <p:spTgt spid="5">
                                            <p:graphicEl>
                                              <a:dgm id="{A1A84730-E275-4961-AD46-9AA881DB0EE2}"/>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
                                            <p:graphicEl>
                                              <a:dgm id="{398408FA-ECEB-45AF-8B78-FD9958F2EB13}"/>
                                            </p:graphicEl>
                                          </p:spTgt>
                                        </p:tgtEl>
                                        <p:attrNameLst>
                                          <p:attrName>style.visibility</p:attrName>
                                        </p:attrNameLst>
                                      </p:cBhvr>
                                      <p:to>
                                        <p:strVal val="visible"/>
                                      </p:to>
                                    </p:set>
                                    <p:animEffect transition="in" filter="fade">
                                      <p:cBhvr>
                                        <p:cTn id="19" dur="1000"/>
                                        <p:tgtEl>
                                          <p:spTgt spid="5">
                                            <p:graphicEl>
                                              <a:dgm id="{398408FA-ECEB-45AF-8B78-FD9958F2EB13}"/>
                                            </p:graphicEl>
                                          </p:spTgt>
                                        </p:tgtEl>
                                      </p:cBhvr>
                                    </p:animEffect>
                                    <p:anim calcmode="lin" valueType="num">
                                      <p:cBhvr>
                                        <p:cTn id="20" dur="1000" fill="hold"/>
                                        <p:tgtEl>
                                          <p:spTgt spid="5">
                                            <p:graphicEl>
                                              <a:dgm id="{398408FA-ECEB-45AF-8B78-FD9958F2EB13}"/>
                                            </p:graphicEl>
                                          </p:spTgt>
                                        </p:tgtEl>
                                        <p:attrNameLst>
                                          <p:attrName>ppt_x</p:attrName>
                                        </p:attrNameLst>
                                      </p:cBhvr>
                                      <p:tavLst>
                                        <p:tav tm="0">
                                          <p:val>
                                            <p:strVal val="#ppt_x"/>
                                          </p:val>
                                        </p:tav>
                                        <p:tav tm="100000">
                                          <p:val>
                                            <p:strVal val="#ppt_x"/>
                                          </p:val>
                                        </p:tav>
                                      </p:tavLst>
                                    </p:anim>
                                    <p:anim calcmode="lin" valueType="num">
                                      <p:cBhvr>
                                        <p:cTn id="21" dur="1000" fill="hold"/>
                                        <p:tgtEl>
                                          <p:spTgt spid="5">
                                            <p:graphicEl>
                                              <a:dgm id="{398408FA-ECEB-45AF-8B78-FD9958F2EB13}"/>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5">
                                            <p:graphicEl>
                                              <a:dgm id="{2B06D72B-D8C4-416D-AD97-1E7ECA460C15}"/>
                                            </p:graphicEl>
                                          </p:spTgt>
                                        </p:tgtEl>
                                        <p:attrNameLst>
                                          <p:attrName>style.visibility</p:attrName>
                                        </p:attrNameLst>
                                      </p:cBhvr>
                                      <p:to>
                                        <p:strVal val="visible"/>
                                      </p:to>
                                    </p:set>
                                    <p:animEffect transition="in" filter="fade">
                                      <p:cBhvr>
                                        <p:cTn id="24" dur="1000"/>
                                        <p:tgtEl>
                                          <p:spTgt spid="5">
                                            <p:graphicEl>
                                              <a:dgm id="{2B06D72B-D8C4-416D-AD97-1E7ECA460C15}"/>
                                            </p:graphicEl>
                                          </p:spTgt>
                                        </p:tgtEl>
                                      </p:cBhvr>
                                    </p:animEffect>
                                    <p:anim calcmode="lin" valueType="num">
                                      <p:cBhvr>
                                        <p:cTn id="25" dur="1000" fill="hold"/>
                                        <p:tgtEl>
                                          <p:spTgt spid="5">
                                            <p:graphicEl>
                                              <a:dgm id="{2B06D72B-D8C4-416D-AD97-1E7ECA460C15}"/>
                                            </p:graphicEl>
                                          </p:spTgt>
                                        </p:tgtEl>
                                        <p:attrNameLst>
                                          <p:attrName>ppt_x</p:attrName>
                                        </p:attrNameLst>
                                      </p:cBhvr>
                                      <p:tavLst>
                                        <p:tav tm="0">
                                          <p:val>
                                            <p:strVal val="#ppt_x"/>
                                          </p:val>
                                        </p:tav>
                                        <p:tav tm="100000">
                                          <p:val>
                                            <p:strVal val="#ppt_x"/>
                                          </p:val>
                                        </p:tav>
                                      </p:tavLst>
                                    </p:anim>
                                    <p:anim calcmode="lin" valueType="num">
                                      <p:cBhvr>
                                        <p:cTn id="26" dur="1000" fill="hold"/>
                                        <p:tgtEl>
                                          <p:spTgt spid="5">
                                            <p:graphicEl>
                                              <a:dgm id="{2B06D72B-D8C4-416D-AD97-1E7ECA460C15}"/>
                                            </p:graphic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5">
                                            <p:graphicEl>
                                              <a:dgm id="{216C7DF4-5038-431C-98D5-683A33181211}"/>
                                            </p:graphicEl>
                                          </p:spTgt>
                                        </p:tgtEl>
                                        <p:attrNameLst>
                                          <p:attrName>style.visibility</p:attrName>
                                        </p:attrNameLst>
                                      </p:cBhvr>
                                      <p:to>
                                        <p:strVal val="visible"/>
                                      </p:to>
                                    </p:set>
                                    <p:animEffect transition="in" filter="fade">
                                      <p:cBhvr>
                                        <p:cTn id="31" dur="1000"/>
                                        <p:tgtEl>
                                          <p:spTgt spid="5">
                                            <p:graphicEl>
                                              <a:dgm id="{216C7DF4-5038-431C-98D5-683A33181211}"/>
                                            </p:graphicEl>
                                          </p:spTgt>
                                        </p:tgtEl>
                                      </p:cBhvr>
                                    </p:animEffect>
                                    <p:anim calcmode="lin" valueType="num">
                                      <p:cBhvr>
                                        <p:cTn id="32" dur="1000" fill="hold"/>
                                        <p:tgtEl>
                                          <p:spTgt spid="5">
                                            <p:graphicEl>
                                              <a:dgm id="{216C7DF4-5038-431C-98D5-683A33181211}"/>
                                            </p:graphicEl>
                                          </p:spTgt>
                                        </p:tgtEl>
                                        <p:attrNameLst>
                                          <p:attrName>ppt_x</p:attrName>
                                        </p:attrNameLst>
                                      </p:cBhvr>
                                      <p:tavLst>
                                        <p:tav tm="0">
                                          <p:val>
                                            <p:strVal val="#ppt_x"/>
                                          </p:val>
                                        </p:tav>
                                        <p:tav tm="100000">
                                          <p:val>
                                            <p:strVal val="#ppt_x"/>
                                          </p:val>
                                        </p:tav>
                                      </p:tavLst>
                                    </p:anim>
                                    <p:anim calcmode="lin" valueType="num">
                                      <p:cBhvr>
                                        <p:cTn id="33" dur="1000" fill="hold"/>
                                        <p:tgtEl>
                                          <p:spTgt spid="5">
                                            <p:graphicEl>
                                              <a:dgm id="{216C7DF4-5038-431C-98D5-683A33181211}"/>
                                            </p:graphic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5">
                                            <p:graphicEl>
                                              <a:dgm id="{E8E5F53F-E8C9-4CB8-86ED-92335BCF870A}"/>
                                            </p:graphicEl>
                                          </p:spTgt>
                                        </p:tgtEl>
                                        <p:attrNameLst>
                                          <p:attrName>style.visibility</p:attrName>
                                        </p:attrNameLst>
                                      </p:cBhvr>
                                      <p:to>
                                        <p:strVal val="visible"/>
                                      </p:to>
                                    </p:set>
                                    <p:animEffect transition="in" filter="fade">
                                      <p:cBhvr>
                                        <p:cTn id="36" dur="1000"/>
                                        <p:tgtEl>
                                          <p:spTgt spid="5">
                                            <p:graphicEl>
                                              <a:dgm id="{E8E5F53F-E8C9-4CB8-86ED-92335BCF870A}"/>
                                            </p:graphicEl>
                                          </p:spTgt>
                                        </p:tgtEl>
                                      </p:cBhvr>
                                    </p:animEffect>
                                    <p:anim calcmode="lin" valueType="num">
                                      <p:cBhvr>
                                        <p:cTn id="37" dur="1000" fill="hold"/>
                                        <p:tgtEl>
                                          <p:spTgt spid="5">
                                            <p:graphicEl>
                                              <a:dgm id="{E8E5F53F-E8C9-4CB8-86ED-92335BCF870A}"/>
                                            </p:graphicEl>
                                          </p:spTgt>
                                        </p:tgtEl>
                                        <p:attrNameLst>
                                          <p:attrName>ppt_x</p:attrName>
                                        </p:attrNameLst>
                                      </p:cBhvr>
                                      <p:tavLst>
                                        <p:tav tm="0">
                                          <p:val>
                                            <p:strVal val="#ppt_x"/>
                                          </p:val>
                                        </p:tav>
                                        <p:tav tm="100000">
                                          <p:val>
                                            <p:strVal val="#ppt_x"/>
                                          </p:val>
                                        </p:tav>
                                      </p:tavLst>
                                    </p:anim>
                                    <p:anim calcmode="lin" valueType="num">
                                      <p:cBhvr>
                                        <p:cTn id="38" dur="1000" fill="hold"/>
                                        <p:tgtEl>
                                          <p:spTgt spid="5">
                                            <p:graphicEl>
                                              <a:dgm id="{E8E5F53F-E8C9-4CB8-86ED-92335BCF870A}"/>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lvlOne"/>
        </p:bldSub>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16A2B2-A8C9-435D-800F-A74F373CAA2D}"/>
              </a:ext>
            </a:extLst>
          </p:cNvPr>
          <p:cNvSpPr>
            <a:spLocks noGrp="1"/>
          </p:cNvSpPr>
          <p:nvPr>
            <p:ph type="title"/>
          </p:nvPr>
        </p:nvSpPr>
        <p:spPr>
          <a:xfrm>
            <a:off x="579422" y="397113"/>
            <a:ext cx="11009014" cy="1049235"/>
          </a:xfrm>
        </p:spPr>
        <p:txBody>
          <a:bodyPr/>
          <a:lstStyle/>
          <a:p>
            <a:pPr algn="ctr"/>
            <a:r>
              <a:rPr lang="en-US" dirty="0">
                <a:solidFill>
                  <a:schemeClr val="tx1"/>
                </a:solidFill>
                <a:ea typeface="Batang" panose="02030600000101010101" pitchFamily="18" charset="-127"/>
              </a:rPr>
              <a:t>RESPONSIBILITIES OF A CPC</a:t>
            </a:r>
          </a:p>
        </p:txBody>
      </p:sp>
      <p:graphicFrame>
        <p:nvGraphicFramePr>
          <p:cNvPr id="4" name="Content Placeholder 3">
            <a:extLst>
              <a:ext uri="{FF2B5EF4-FFF2-40B4-BE49-F238E27FC236}">
                <a16:creationId xmlns:a16="http://schemas.microsoft.com/office/drawing/2014/main" id="{E5EB25D7-3AF7-4E37-A255-60AD31F6B65E}"/>
              </a:ext>
            </a:extLst>
          </p:cNvPr>
          <p:cNvGraphicFramePr>
            <a:graphicFrameLocks noGrp="1"/>
          </p:cNvGraphicFramePr>
          <p:nvPr>
            <p:ph idx="1"/>
            <p:extLst>
              <p:ext uri="{D42A27DB-BD31-4B8C-83A1-F6EECF244321}">
                <p14:modId xmlns:p14="http://schemas.microsoft.com/office/powerpoint/2010/main" val="1342055699"/>
              </p:ext>
            </p:extLst>
          </p:nvPr>
        </p:nvGraphicFramePr>
        <p:xfrm>
          <a:off x="579422" y="1446348"/>
          <a:ext cx="11009014" cy="43840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28568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79192ADD-C2B4-4557-91ED-2819BE91E783}"/>
                                            </p:graphicEl>
                                          </p:spTgt>
                                        </p:tgtEl>
                                        <p:attrNameLst>
                                          <p:attrName>style.visibility</p:attrName>
                                        </p:attrNameLst>
                                      </p:cBhvr>
                                      <p:to>
                                        <p:strVal val="visible"/>
                                      </p:to>
                                    </p:set>
                                    <p:animEffect transition="in" filter="fade">
                                      <p:cBhvr>
                                        <p:cTn id="7" dur="1000"/>
                                        <p:tgtEl>
                                          <p:spTgt spid="4">
                                            <p:graphicEl>
                                              <a:dgm id="{79192ADD-C2B4-4557-91ED-2819BE91E783}"/>
                                            </p:graphicEl>
                                          </p:spTgt>
                                        </p:tgtEl>
                                      </p:cBhvr>
                                    </p:animEffect>
                                    <p:anim calcmode="lin" valueType="num">
                                      <p:cBhvr>
                                        <p:cTn id="8" dur="1000" fill="hold"/>
                                        <p:tgtEl>
                                          <p:spTgt spid="4">
                                            <p:graphicEl>
                                              <a:dgm id="{79192ADD-C2B4-4557-91ED-2819BE91E783}"/>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79192ADD-C2B4-4557-91ED-2819BE91E783}"/>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graphicEl>
                                              <a:dgm id="{242AD6A2-EE43-4AD8-BFA6-A8FAE588651D}"/>
                                            </p:graphicEl>
                                          </p:spTgt>
                                        </p:tgtEl>
                                        <p:attrNameLst>
                                          <p:attrName>style.visibility</p:attrName>
                                        </p:attrNameLst>
                                      </p:cBhvr>
                                      <p:to>
                                        <p:strVal val="visible"/>
                                      </p:to>
                                    </p:set>
                                    <p:animEffect transition="in" filter="fade">
                                      <p:cBhvr>
                                        <p:cTn id="12" dur="1000"/>
                                        <p:tgtEl>
                                          <p:spTgt spid="4">
                                            <p:graphicEl>
                                              <a:dgm id="{242AD6A2-EE43-4AD8-BFA6-A8FAE588651D}"/>
                                            </p:graphicEl>
                                          </p:spTgt>
                                        </p:tgtEl>
                                      </p:cBhvr>
                                    </p:animEffect>
                                    <p:anim calcmode="lin" valueType="num">
                                      <p:cBhvr>
                                        <p:cTn id="13" dur="1000" fill="hold"/>
                                        <p:tgtEl>
                                          <p:spTgt spid="4">
                                            <p:graphicEl>
                                              <a:dgm id="{242AD6A2-EE43-4AD8-BFA6-A8FAE588651D}"/>
                                            </p:graphicEl>
                                          </p:spTgt>
                                        </p:tgtEl>
                                        <p:attrNameLst>
                                          <p:attrName>ppt_x</p:attrName>
                                        </p:attrNameLst>
                                      </p:cBhvr>
                                      <p:tavLst>
                                        <p:tav tm="0">
                                          <p:val>
                                            <p:strVal val="#ppt_x"/>
                                          </p:val>
                                        </p:tav>
                                        <p:tav tm="100000">
                                          <p:val>
                                            <p:strVal val="#ppt_x"/>
                                          </p:val>
                                        </p:tav>
                                      </p:tavLst>
                                    </p:anim>
                                    <p:anim calcmode="lin" valueType="num">
                                      <p:cBhvr>
                                        <p:cTn id="14" dur="1000" fill="hold"/>
                                        <p:tgtEl>
                                          <p:spTgt spid="4">
                                            <p:graphicEl>
                                              <a:dgm id="{242AD6A2-EE43-4AD8-BFA6-A8FAE588651D}"/>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graphicEl>
                                              <a:dgm id="{7E900845-B0D3-48F4-9062-CE457EB0402C}"/>
                                            </p:graphicEl>
                                          </p:spTgt>
                                        </p:tgtEl>
                                        <p:attrNameLst>
                                          <p:attrName>style.visibility</p:attrName>
                                        </p:attrNameLst>
                                      </p:cBhvr>
                                      <p:to>
                                        <p:strVal val="visible"/>
                                      </p:to>
                                    </p:set>
                                    <p:animEffect transition="in" filter="fade">
                                      <p:cBhvr>
                                        <p:cTn id="19" dur="1000"/>
                                        <p:tgtEl>
                                          <p:spTgt spid="4">
                                            <p:graphicEl>
                                              <a:dgm id="{7E900845-B0D3-48F4-9062-CE457EB0402C}"/>
                                            </p:graphicEl>
                                          </p:spTgt>
                                        </p:tgtEl>
                                      </p:cBhvr>
                                    </p:animEffect>
                                    <p:anim calcmode="lin" valueType="num">
                                      <p:cBhvr>
                                        <p:cTn id="20" dur="1000" fill="hold"/>
                                        <p:tgtEl>
                                          <p:spTgt spid="4">
                                            <p:graphicEl>
                                              <a:dgm id="{7E900845-B0D3-48F4-9062-CE457EB0402C}"/>
                                            </p:graphicEl>
                                          </p:spTgt>
                                        </p:tgtEl>
                                        <p:attrNameLst>
                                          <p:attrName>ppt_x</p:attrName>
                                        </p:attrNameLst>
                                      </p:cBhvr>
                                      <p:tavLst>
                                        <p:tav tm="0">
                                          <p:val>
                                            <p:strVal val="#ppt_x"/>
                                          </p:val>
                                        </p:tav>
                                        <p:tav tm="100000">
                                          <p:val>
                                            <p:strVal val="#ppt_x"/>
                                          </p:val>
                                        </p:tav>
                                      </p:tavLst>
                                    </p:anim>
                                    <p:anim calcmode="lin" valueType="num">
                                      <p:cBhvr>
                                        <p:cTn id="21" dur="1000" fill="hold"/>
                                        <p:tgtEl>
                                          <p:spTgt spid="4">
                                            <p:graphicEl>
                                              <a:dgm id="{7E900845-B0D3-48F4-9062-CE457EB0402C}"/>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4">
                                            <p:graphicEl>
                                              <a:dgm id="{B0431FCC-E116-4916-8142-BA30F3774760}"/>
                                            </p:graphicEl>
                                          </p:spTgt>
                                        </p:tgtEl>
                                        <p:attrNameLst>
                                          <p:attrName>style.visibility</p:attrName>
                                        </p:attrNameLst>
                                      </p:cBhvr>
                                      <p:to>
                                        <p:strVal val="visible"/>
                                      </p:to>
                                    </p:set>
                                    <p:animEffect transition="in" filter="fade">
                                      <p:cBhvr>
                                        <p:cTn id="24" dur="1000"/>
                                        <p:tgtEl>
                                          <p:spTgt spid="4">
                                            <p:graphicEl>
                                              <a:dgm id="{B0431FCC-E116-4916-8142-BA30F3774760}"/>
                                            </p:graphicEl>
                                          </p:spTgt>
                                        </p:tgtEl>
                                      </p:cBhvr>
                                    </p:animEffect>
                                    <p:anim calcmode="lin" valueType="num">
                                      <p:cBhvr>
                                        <p:cTn id="25" dur="1000" fill="hold"/>
                                        <p:tgtEl>
                                          <p:spTgt spid="4">
                                            <p:graphicEl>
                                              <a:dgm id="{B0431FCC-E116-4916-8142-BA30F3774760}"/>
                                            </p:graphicEl>
                                          </p:spTgt>
                                        </p:tgtEl>
                                        <p:attrNameLst>
                                          <p:attrName>ppt_x</p:attrName>
                                        </p:attrNameLst>
                                      </p:cBhvr>
                                      <p:tavLst>
                                        <p:tav tm="0">
                                          <p:val>
                                            <p:strVal val="#ppt_x"/>
                                          </p:val>
                                        </p:tav>
                                        <p:tav tm="100000">
                                          <p:val>
                                            <p:strVal val="#ppt_x"/>
                                          </p:val>
                                        </p:tav>
                                      </p:tavLst>
                                    </p:anim>
                                    <p:anim calcmode="lin" valueType="num">
                                      <p:cBhvr>
                                        <p:cTn id="26" dur="1000" fill="hold"/>
                                        <p:tgtEl>
                                          <p:spTgt spid="4">
                                            <p:graphicEl>
                                              <a:dgm id="{B0431FCC-E116-4916-8142-BA30F3774760}"/>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A2F2B79C-A02B-4BA1-8015-5197D585BBDC}"/>
              </a:ext>
            </a:extLst>
          </p:cNvPr>
          <p:cNvGraphicFramePr>
            <a:graphicFrameLocks noGrp="1"/>
          </p:cNvGraphicFramePr>
          <p:nvPr>
            <p:ph idx="1"/>
            <p:extLst/>
          </p:nvPr>
        </p:nvGraphicFramePr>
        <p:xfrm>
          <a:off x="838200" y="542260"/>
          <a:ext cx="10515600" cy="563470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9609383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graphicEl>
                                              <a:dgm id="{7512CEE2-E111-4804-B005-48C1C0230171}"/>
                                            </p:graphicEl>
                                          </p:spTgt>
                                        </p:tgtEl>
                                        <p:attrNameLst>
                                          <p:attrName>style.visibility</p:attrName>
                                        </p:attrNameLst>
                                      </p:cBhvr>
                                      <p:to>
                                        <p:strVal val="visible"/>
                                      </p:to>
                                    </p:set>
                                    <p:animEffect transition="in" filter="fade">
                                      <p:cBhvr>
                                        <p:cTn id="7" dur="1000"/>
                                        <p:tgtEl>
                                          <p:spTgt spid="2">
                                            <p:graphicEl>
                                              <a:dgm id="{7512CEE2-E111-4804-B005-48C1C0230171}"/>
                                            </p:graphicEl>
                                          </p:spTgt>
                                        </p:tgtEl>
                                      </p:cBhvr>
                                    </p:animEffect>
                                    <p:anim calcmode="lin" valueType="num">
                                      <p:cBhvr>
                                        <p:cTn id="8" dur="1000" fill="hold"/>
                                        <p:tgtEl>
                                          <p:spTgt spid="2">
                                            <p:graphicEl>
                                              <a:dgm id="{7512CEE2-E111-4804-B005-48C1C0230171}"/>
                                            </p:graphicEl>
                                          </p:spTgt>
                                        </p:tgtEl>
                                        <p:attrNameLst>
                                          <p:attrName>ppt_x</p:attrName>
                                        </p:attrNameLst>
                                      </p:cBhvr>
                                      <p:tavLst>
                                        <p:tav tm="0">
                                          <p:val>
                                            <p:strVal val="#ppt_x"/>
                                          </p:val>
                                        </p:tav>
                                        <p:tav tm="100000">
                                          <p:val>
                                            <p:strVal val="#ppt_x"/>
                                          </p:val>
                                        </p:tav>
                                      </p:tavLst>
                                    </p:anim>
                                    <p:anim calcmode="lin" valueType="num">
                                      <p:cBhvr>
                                        <p:cTn id="9" dur="1000" fill="hold"/>
                                        <p:tgtEl>
                                          <p:spTgt spid="2">
                                            <p:graphicEl>
                                              <a:dgm id="{7512CEE2-E111-4804-B005-48C1C0230171}"/>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graphicEl>
                                              <a:dgm id="{67AFEAB7-1960-4404-A602-2564C9924366}"/>
                                            </p:graphicEl>
                                          </p:spTgt>
                                        </p:tgtEl>
                                        <p:attrNameLst>
                                          <p:attrName>style.visibility</p:attrName>
                                        </p:attrNameLst>
                                      </p:cBhvr>
                                      <p:to>
                                        <p:strVal val="visible"/>
                                      </p:to>
                                    </p:set>
                                    <p:animEffect transition="in" filter="fade">
                                      <p:cBhvr>
                                        <p:cTn id="14" dur="1000"/>
                                        <p:tgtEl>
                                          <p:spTgt spid="2">
                                            <p:graphicEl>
                                              <a:dgm id="{67AFEAB7-1960-4404-A602-2564C9924366}"/>
                                            </p:graphicEl>
                                          </p:spTgt>
                                        </p:tgtEl>
                                      </p:cBhvr>
                                    </p:animEffect>
                                    <p:anim calcmode="lin" valueType="num">
                                      <p:cBhvr>
                                        <p:cTn id="15" dur="1000" fill="hold"/>
                                        <p:tgtEl>
                                          <p:spTgt spid="2">
                                            <p:graphicEl>
                                              <a:dgm id="{67AFEAB7-1960-4404-A602-2564C9924366}"/>
                                            </p:graphicEl>
                                          </p:spTgt>
                                        </p:tgtEl>
                                        <p:attrNameLst>
                                          <p:attrName>ppt_x</p:attrName>
                                        </p:attrNameLst>
                                      </p:cBhvr>
                                      <p:tavLst>
                                        <p:tav tm="0">
                                          <p:val>
                                            <p:strVal val="#ppt_x"/>
                                          </p:val>
                                        </p:tav>
                                        <p:tav tm="100000">
                                          <p:val>
                                            <p:strVal val="#ppt_x"/>
                                          </p:val>
                                        </p:tav>
                                      </p:tavLst>
                                    </p:anim>
                                    <p:anim calcmode="lin" valueType="num">
                                      <p:cBhvr>
                                        <p:cTn id="16" dur="1000" fill="hold"/>
                                        <p:tgtEl>
                                          <p:spTgt spid="2">
                                            <p:graphicEl>
                                              <a:dgm id="{67AFEAB7-1960-4404-A602-2564C9924366}"/>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2">
                                            <p:graphicEl>
                                              <a:dgm id="{54010382-82BC-45DC-BDAB-7C21BF08B536}"/>
                                            </p:graphicEl>
                                          </p:spTgt>
                                        </p:tgtEl>
                                        <p:attrNameLst>
                                          <p:attrName>style.visibility</p:attrName>
                                        </p:attrNameLst>
                                      </p:cBhvr>
                                      <p:to>
                                        <p:strVal val="visible"/>
                                      </p:to>
                                    </p:set>
                                    <p:animEffect transition="in" filter="fade">
                                      <p:cBhvr>
                                        <p:cTn id="19" dur="1000"/>
                                        <p:tgtEl>
                                          <p:spTgt spid="2">
                                            <p:graphicEl>
                                              <a:dgm id="{54010382-82BC-45DC-BDAB-7C21BF08B536}"/>
                                            </p:graphicEl>
                                          </p:spTgt>
                                        </p:tgtEl>
                                      </p:cBhvr>
                                    </p:animEffect>
                                    <p:anim calcmode="lin" valueType="num">
                                      <p:cBhvr>
                                        <p:cTn id="20" dur="1000" fill="hold"/>
                                        <p:tgtEl>
                                          <p:spTgt spid="2">
                                            <p:graphicEl>
                                              <a:dgm id="{54010382-82BC-45DC-BDAB-7C21BF08B536}"/>
                                            </p:graphicEl>
                                          </p:spTgt>
                                        </p:tgtEl>
                                        <p:attrNameLst>
                                          <p:attrName>ppt_x</p:attrName>
                                        </p:attrNameLst>
                                      </p:cBhvr>
                                      <p:tavLst>
                                        <p:tav tm="0">
                                          <p:val>
                                            <p:strVal val="#ppt_x"/>
                                          </p:val>
                                        </p:tav>
                                        <p:tav tm="100000">
                                          <p:val>
                                            <p:strVal val="#ppt_x"/>
                                          </p:val>
                                        </p:tav>
                                      </p:tavLst>
                                    </p:anim>
                                    <p:anim calcmode="lin" valueType="num">
                                      <p:cBhvr>
                                        <p:cTn id="21" dur="1000" fill="hold"/>
                                        <p:tgtEl>
                                          <p:spTgt spid="2">
                                            <p:graphicEl>
                                              <a:dgm id="{54010382-82BC-45DC-BDAB-7C21BF08B536}"/>
                                            </p:graphic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2">
                                            <p:graphicEl>
                                              <a:dgm id="{A7486C5B-D4E7-4FAD-81ED-970EB25981A2}"/>
                                            </p:graphicEl>
                                          </p:spTgt>
                                        </p:tgtEl>
                                        <p:attrNameLst>
                                          <p:attrName>style.visibility</p:attrName>
                                        </p:attrNameLst>
                                      </p:cBhvr>
                                      <p:to>
                                        <p:strVal val="visible"/>
                                      </p:to>
                                    </p:set>
                                    <p:animEffect transition="in" filter="fade">
                                      <p:cBhvr>
                                        <p:cTn id="26" dur="1000"/>
                                        <p:tgtEl>
                                          <p:spTgt spid="2">
                                            <p:graphicEl>
                                              <a:dgm id="{A7486C5B-D4E7-4FAD-81ED-970EB25981A2}"/>
                                            </p:graphicEl>
                                          </p:spTgt>
                                        </p:tgtEl>
                                      </p:cBhvr>
                                    </p:animEffect>
                                    <p:anim calcmode="lin" valueType="num">
                                      <p:cBhvr>
                                        <p:cTn id="27" dur="1000" fill="hold"/>
                                        <p:tgtEl>
                                          <p:spTgt spid="2">
                                            <p:graphicEl>
                                              <a:dgm id="{A7486C5B-D4E7-4FAD-81ED-970EB25981A2}"/>
                                            </p:graphicEl>
                                          </p:spTgt>
                                        </p:tgtEl>
                                        <p:attrNameLst>
                                          <p:attrName>ppt_x</p:attrName>
                                        </p:attrNameLst>
                                      </p:cBhvr>
                                      <p:tavLst>
                                        <p:tav tm="0">
                                          <p:val>
                                            <p:strVal val="#ppt_x"/>
                                          </p:val>
                                        </p:tav>
                                        <p:tav tm="100000">
                                          <p:val>
                                            <p:strVal val="#ppt_x"/>
                                          </p:val>
                                        </p:tav>
                                      </p:tavLst>
                                    </p:anim>
                                    <p:anim calcmode="lin" valueType="num">
                                      <p:cBhvr>
                                        <p:cTn id="28" dur="1000" fill="hold"/>
                                        <p:tgtEl>
                                          <p:spTgt spid="2">
                                            <p:graphicEl>
                                              <a:dgm id="{A7486C5B-D4E7-4FAD-81ED-970EB25981A2}"/>
                                            </p:graphic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2">
                                            <p:graphicEl>
                                              <a:dgm id="{2261E6AB-E125-4CFD-A3C4-2879C06E0136}"/>
                                            </p:graphicEl>
                                          </p:spTgt>
                                        </p:tgtEl>
                                        <p:attrNameLst>
                                          <p:attrName>style.visibility</p:attrName>
                                        </p:attrNameLst>
                                      </p:cBhvr>
                                      <p:to>
                                        <p:strVal val="visible"/>
                                      </p:to>
                                    </p:set>
                                    <p:animEffect transition="in" filter="fade">
                                      <p:cBhvr>
                                        <p:cTn id="33" dur="1000"/>
                                        <p:tgtEl>
                                          <p:spTgt spid="2">
                                            <p:graphicEl>
                                              <a:dgm id="{2261E6AB-E125-4CFD-A3C4-2879C06E0136}"/>
                                            </p:graphicEl>
                                          </p:spTgt>
                                        </p:tgtEl>
                                      </p:cBhvr>
                                    </p:animEffect>
                                    <p:anim calcmode="lin" valueType="num">
                                      <p:cBhvr>
                                        <p:cTn id="34" dur="1000" fill="hold"/>
                                        <p:tgtEl>
                                          <p:spTgt spid="2">
                                            <p:graphicEl>
                                              <a:dgm id="{2261E6AB-E125-4CFD-A3C4-2879C06E0136}"/>
                                            </p:graphicEl>
                                          </p:spTgt>
                                        </p:tgtEl>
                                        <p:attrNameLst>
                                          <p:attrName>ppt_x</p:attrName>
                                        </p:attrNameLst>
                                      </p:cBhvr>
                                      <p:tavLst>
                                        <p:tav tm="0">
                                          <p:val>
                                            <p:strVal val="#ppt_x"/>
                                          </p:val>
                                        </p:tav>
                                        <p:tav tm="100000">
                                          <p:val>
                                            <p:strVal val="#ppt_x"/>
                                          </p:val>
                                        </p:tav>
                                      </p:tavLst>
                                    </p:anim>
                                    <p:anim calcmode="lin" valueType="num">
                                      <p:cBhvr>
                                        <p:cTn id="35" dur="1000" fill="hold"/>
                                        <p:tgtEl>
                                          <p:spTgt spid="2">
                                            <p:graphicEl>
                                              <a:dgm id="{2261E6AB-E125-4CFD-A3C4-2879C06E0136}"/>
                                            </p:graphicEl>
                                          </p:spTgt>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2">
                                            <p:graphicEl>
                                              <a:dgm id="{52B69542-CDA3-4756-B9D5-79821373E3D2}"/>
                                            </p:graphicEl>
                                          </p:spTgt>
                                        </p:tgtEl>
                                        <p:attrNameLst>
                                          <p:attrName>style.visibility</p:attrName>
                                        </p:attrNameLst>
                                      </p:cBhvr>
                                      <p:to>
                                        <p:strVal val="visible"/>
                                      </p:to>
                                    </p:set>
                                    <p:animEffect transition="in" filter="fade">
                                      <p:cBhvr>
                                        <p:cTn id="38" dur="1000"/>
                                        <p:tgtEl>
                                          <p:spTgt spid="2">
                                            <p:graphicEl>
                                              <a:dgm id="{52B69542-CDA3-4756-B9D5-79821373E3D2}"/>
                                            </p:graphicEl>
                                          </p:spTgt>
                                        </p:tgtEl>
                                      </p:cBhvr>
                                    </p:animEffect>
                                    <p:anim calcmode="lin" valueType="num">
                                      <p:cBhvr>
                                        <p:cTn id="39" dur="1000" fill="hold"/>
                                        <p:tgtEl>
                                          <p:spTgt spid="2">
                                            <p:graphicEl>
                                              <a:dgm id="{52B69542-CDA3-4756-B9D5-79821373E3D2}"/>
                                            </p:graphicEl>
                                          </p:spTgt>
                                        </p:tgtEl>
                                        <p:attrNameLst>
                                          <p:attrName>ppt_x</p:attrName>
                                        </p:attrNameLst>
                                      </p:cBhvr>
                                      <p:tavLst>
                                        <p:tav tm="0">
                                          <p:val>
                                            <p:strVal val="#ppt_x"/>
                                          </p:val>
                                        </p:tav>
                                        <p:tav tm="100000">
                                          <p:val>
                                            <p:strVal val="#ppt_x"/>
                                          </p:val>
                                        </p:tav>
                                      </p:tavLst>
                                    </p:anim>
                                    <p:anim calcmode="lin" valueType="num">
                                      <p:cBhvr>
                                        <p:cTn id="40" dur="1000" fill="hold"/>
                                        <p:tgtEl>
                                          <p:spTgt spid="2">
                                            <p:graphicEl>
                                              <a:dgm id="{52B69542-CDA3-4756-B9D5-79821373E3D2}"/>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one"/>
        </p:bldSub>
      </p:bldGraphic>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EA3BC86-2982-46F7-BDB6-9A4926231178}"/>
              </a:ext>
            </a:extLst>
          </p:cNvPr>
          <p:cNvGraphicFramePr>
            <a:graphicFrameLocks noGrp="1"/>
          </p:cNvGraphicFramePr>
          <p:nvPr>
            <p:ph idx="1"/>
            <p:extLst/>
          </p:nvPr>
        </p:nvGraphicFramePr>
        <p:xfrm>
          <a:off x="838200" y="569343"/>
          <a:ext cx="10515600" cy="56076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6981306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D74F7121-B76F-48CA-BA51-5D6D7D1B96AC}"/>
                                            </p:graphicEl>
                                          </p:spTgt>
                                        </p:tgtEl>
                                        <p:attrNameLst>
                                          <p:attrName>style.visibility</p:attrName>
                                        </p:attrNameLst>
                                      </p:cBhvr>
                                      <p:to>
                                        <p:strVal val="visible"/>
                                      </p:to>
                                    </p:set>
                                    <p:animEffect transition="in" filter="fade">
                                      <p:cBhvr>
                                        <p:cTn id="7" dur="1000"/>
                                        <p:tgtEl>
                                          <p:spTgt spid="4">
                                            <p:graphicEl>
                                              <a:dgm id="{D74F7121-B76F-48CA-BA51-5D6D7D1B96AC}"/>
                                            </p:graphicEl>
                                          </p:spTgt>
                                        </p:tgtEl>
                                      </p:cBhvr>
                                    </p:animEffect>
                                    <p:anim calcmode="lin" valueType="num">
                                      <p:cBhvr>
                                        <p:cTn id="8" dur="1000" fill="hold"/>
                                        <p:tgtEl>
                                          <p:spTgt spid="4">
                                            <p:graphicEl>
                                              <a:dgm id="{D74F7121-B76F-48CA-BA51-5D6D7D1B96AC}"/>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D74F7121-B76F-48CA-BA51-5D6D7D1B96AC}"/>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A5B0EDFA-97E3-4FC0-AA14-5893B25D38FB}"/>
                                            </p:graphicEl>
                                          </p:spTgt>
                                        </p:tgtEl>
                                        <p:attrNameLst>
                                          <p:attrName>style.visibility</p:attrName>
                                        </p:attrNameLst>
                                      </p:cBhvr>
                                      <p:to>
                                        <p:strVal val="visible"/>
                                      </p:to>
                                    </p:set>
                                    <p:animEffect transition="in" filter="fade">
                                      <p:cBhvr>
                                        <p:cTn id="14" dur="1000"/>
                                        <p:tgtEl>
                                          <p:spTgt spid="4">
                                            <p:graphicEl>
                                              <a:dgm id="{A5B0EDFA-97E3-4FC0-AA14-5893B25D38FB}"/>
                                            </p:graphicEl>
                                          </p:spTgt>
                                        </p:tgtEl>
                                      </p:cBhvr>
                                    </p:animEffect>
                                    <p:anim calcmode="lin" valueType="num">
                                      <p:cBhvr>
                                        <p:cTn id="15" dur="1000" fill="hold"/>
                                        <p:tgtEl>
                                          <p:spTgt spid="4">
                                            <p:graphicEl>
                                              <a:dgm id="{A5B0EDFA-97E3-4FC0-AA14-5893B25D38FB}"/>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A5B0EDFA-97E3-4FC0-AA14-5893B25D38FB}"/>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3B38FE18-D8B3-49E8-A1BA-F470FF4956A1}"/>
                                            </p:graphicEl>
                                          </p:spTgt>
                                        </p:tgtEl>
                                        <p:attrNameLst>
                                          <p:attrName>style.visibility</p:attrName>
                                        </p:attrNameLst>
                                      </p:cBhvr>
                                      <p:to>
                                        <p:strVal val="visible"/>
                                      </p:to>
                                    </p:set>
                                    <p:animEffect transition="in" filter="fade">
                                      <p:cBhvr>
                                        <p:cTn id="21" dur="1000"/>
                                        <p:tgtEl>
                                          <p:spTgt spid="4">
                                            <p:graphicEl>
                                              <a:dgm id="{3B38FE18-D8B3-49E8-A1BA-F470FF4956A1}"/>
                                            </p:graphicEl>
                                          </p:spTgt>
                                        </p:tgtEl>
                                      </p:cBhvr>
                                    </p:animEffect>
                                    <p:anim calcmode="lin" valueType="num">
                                      <p:cBhvr>
                                        <p:cTn id="22" dur="1000" fill="hold"/>
                                        <p:tgtEl>
                                          <p:spTgt spid="4">
                                            <p:graphicEl>
                                              <a:dgm id="{3B38FE18-D8B3-49E8-A1BA-F470FF4956A1}"/>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3B38FE18-D8B3-49E8-A1BA-F470FF4956A1}"/>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B8477EB-A75F-4235-AA3F-B04CCB1BB809}"/>
              </a:ext>
            </a:extLst>
          </p:cNvPr>
          <p:cNvGraphicFramePr>
            <a:graphicFrameLocks noGrp="1"/>
          </p:cNvGraphicFramePr>
          <p:nvPr>
            <p:ph idx="1"/>
            <p:extLst/>
          </p:nvPr>
        </p:nvGraphicFramePr>
        <p:xfrm>
          <a:off x="838200" y="483079"/>
          <a:ext cx="10515600" cy="56938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68368500"/>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9DF2A888-D014-4236-AB49-63C991CC9415}"/>
              </a:ext>
            </a:extLst>
          </p:cNvPr>
          <p:cNvGraphicFramePr/>
          <p:nvPr>
            <p:extLst/>
          </p:nvPr>
        </p:nvGraphicFramePr>
        <p:xfrm>
          <a:off x="646981" y="365125"/>
          <a:ext cx="10921041" cy="9288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F75B8AAA-7FF5-48B5-AA98-388D5805A844}"/>
              </a:ext>
            </a:extLst>
          </p:cNvPr>
          <p:cNvGraphicFramePr>
            <a:graphicFrameLocks noGrp="1"/>
          </p:cNvGraphicFramePr>
          <p:nvPr>
            <p:ph idx="1"/>
            <p:extLst/>
          </p:nvPr>
        </p:nvGraphicFramePr>
        <p:xfrm>
          <a:off x="646981" y="1475117"/>
          <a:ext cx="10852030" cy="470184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7958281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break time">
            <a:extLst>
              <a:ext uri="{FF2B5EF4-FFF2-40B4-BE49-F238E27FC236}">
                <a16:creationId xmlns:a16="http://schemas.microsoft.com/office/drawing/2014/main" id="{08193343-847F-4DDE-8F2A-F6A752E994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8726" y="1733550"/>
            <a:ext cx="10714547" cy="31574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5724790"/>
      </p:ext>
    </p:extLst>
  </p:cSld>
  <p:clrMapOvr>
    <a:masterClrMapping/>
  </p:clrMapOvr>
  <p:transition spd="slow">
    <p:wheel spokes="1"/>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a:extLst>
              <a:ext uri="{FF2B5EF4-FFF2-40B4-BE49-F238E27FC236}">
                <a16:creationId xmlns:a16="http://schemas.microsoft.com/office/drawing/2014/main" id="{5E0D7D8F-CA3A-4AEA-B3BC-36DE20A9B0C9}"/>
              </a:ext>
            </a:extLst>
          </p:cNvPr>
          <p:cNvGraphicFramePr/>
          <p:nvPr>
            <p:extLst/>
          </p:nvPr>
        </p:nvGraphicFramePr>
        <p:xfrm>
          <a:off x="595223" y="250166"/>
          <a:ext cx="11024558" cy="58832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193654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ABF8B80-2568-4EF2-8C61-BEF494119C7C}"/>
              </a:ext>
            </a:extLst>
          </p:cNvPr>
          <p:cNvGraphicFramePr>
            <a:graphicFrameLocks noGrp="1"/>
          </p:cNvGraphicFramePr>
          <p:nvPr>
            <p:ph idx="1"/>
            <p:extLst/>
          </p:nvPr>
        </p:nvGraphicFramePr>
        <p:xfrm>
          <a:off x="838200" y="448574"/>
          <a:ext cx="10515600" cy="57283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373730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19F2245-252C-4E01-A926-74573178B1C4}"/>
              </a:ext>
            </a:extLst>
          </p:cNvPr>
          <p:cNvGraphicFramePr>
            <a:graphicFrameLocks noGrp="1"/>
          </p:cNvGraphicFramePr>
          <p:nvPr>
            <p:ph idx="1"/>
            <p:extLst>
              <p:ext uri="{D42A27DB-BD31-4B8C-83A1-F6EECF244321}">
                <p14:modId xmlns:p14="http://schemas.microsoft.com/office/powerpoint/2010/main" val="3736035501"/>
              </p:ext>
            </p:extLst>
          </p:nvPr>
        </p:nvGraphicFramePr>
        <p:xfrm>
          <a:off x="593889" y="245097"/>
          <a:ext cx="10972800" cy="58823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20165058"/>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256CBC55-277C-4C44-B6BC-633FF0CB940C}"/>
                                            </p:graphicEl>
                                          </p:spTgt>
                                        </p:tgtEl>
                                        <p:attrNameLst>
                                          <p:attrName>style.visibility</p:attrName>
                                        </p:attrNameLst>
                                      </p:cBhvr>
                                      <p:to>
                                        <p:strVal val="visible"/>
                                      </p:to>
                                    </p:set>
                                    <p:animEffect transition="in" filter="fade">
                                      <p:cBhvr>
                                        <p:cTn id="7" dur="500"/>
                                        <p:tgtEl>
                                          <p:spTgt spid="4">
                                            <p:graphicEl>
                                              <a:dgm id="{256CBC55-277C-4C44-B6BC-633FF0CB940C}"/>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CD119400-6912-4FAA-BD4B-AC670666FFA2}"/>
                                            </p:graphicEl>
                                          </p:spTgt>
                                        </p:tgtEl>
                                        <p:attrNameLst>
                                          <p:attrName>style.visibility</p:attrName>
                                        </p:attrNameLst>
                                      </p:cBhvr>
                                      <p:to>
                                        <p:strVal val="visible"/>
                                      </p:to>
                                    </p:set>
                                    <p:animEffect transition="in" filter="fade">
                                      <p:cBhvr>
                                        <p:cTn id="12" dur="500"/>
                                        <p:tgtEl>
                                          <p:spTgt spid="4">
                                            <p:graphicEl>
                                              <a:dgm id="{CD119400-6912-4FAA-BD4B-AC670666FFA2}"/>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A193A0A9-B15F-4898-B4DB-F74F80C1F2F4}"/>
                                            </p:graphicEl>
                                          </p:spTgt>
                                        </p:tgtEl>
                                        <p:attrNameLst>
                                          <p:attrName>style.visibility</p:attrName>
                                        </p:attrNameLst>
                                      </p:cBhvr>
                                      <p:to>
                                        <p:strVal val="visible"/>
                                      </p:to>
                                    </p:set>
                                    <p:animEffect transition="in" filter="fade">
                                      <p:cBhvr>
                                        <p:cTn id="17" dur="500"/>
                                        <p:tgtEl>
                                          <p:spTgt spid="4">
                                            <p:graphicEl>
                                              <a:dgm id="{A193A0A9-B15F-4898-B4DB-F74F80C1F2F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3794205-C4F7-4D89-B613-9FA101861CD0}"/>
              </a:ext>
            </a:extLst>
          </p:cNvPr>
          <p:cNvGraphicFramePr>
            <a:graphicFrameLocks noGrp="1"/>
          </p:cNvGraphicFramePr>
          <p:nvPr>
            <p:ph idx="1"/>
            <p:extLst/>
          </p:nvPr>
        </p:nvGraphicFramePr>
        <p:xfrm>
          <a:off x="838200" y="0"/>
          <a:ext cx="10515600" cy="6176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643224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F280A45-5060-474A-94A4-24730183EF07}"/>
              </a:ext>
            </a:extLst>
          </p:cNvPr>
          <p:cNvGraphicFramePr>
            <a:graphicFrameLocks noGrp="1"/>
          </p:cNvGraphicFramePr>
          <p:nvPr>
            <p:ph idx="1"/>
            <p:extLst>
              <p:ext uri="{D42A27DB-BD31-4B8C-83A1-F6EECF244321}">
                <p14:modId xmlns:p14="http://schemas.microsoft.com/office/powerpoint/2010/main" val="2351428619"/>
              </p:ext>
            </p:extLst>
          </p:nvPr>
        </p:nvGraphicFramePr>
        <p:xfrm>
          <a:off x="838200" y="690113"/>
          <a:ext cx="10515600" cy="54868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6913293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98478D96-07E9-438B-B7EE-0A6436786103}"/>
                                            </p:graphicEl>
                                          </p:spTgt>
                                        </p:tgtEl>
                                        <p:attrNameLst>
                                          <p:attrName>style.visibility</p:attrName>
                                        </p:attrNameLst>
                                      </p:cBhvr>
                                      <p:to>
                                        <p:strVal val="visible"/>
                                      </p:to>
                                    </p:set>
                                    <p:animEffect transition="in" filter="barn(inVertical)">
                                      <p:cBhvr>
                                        <p:cTn id="7" dur="500"/>
                                        <p:tgtEl>
                                          <p:spTgt spid="4">
                                            <p:graphicEl>
                                              <a:dgm id="{98478D96-07E9-438B-B7EE-0A6436786103}"/>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553FD308-84A5-4821-9C62-0D2EF54610C3}"/>
                                            </p:graphicEl>
                                          </p:spTgt>
                                        </p:tgtEl>
                                        <p:attrNameLst>
                                          <p:attrName>style.visibility</p:attrName>
                                        </p:attrNameLst>
                                      </p:cBhvr>
                                      <p:to>
                                        <p:strVal val="visible"/>
                                      </p:to>
                                    </p:set>
                                    <p:animEffect transition="in" filter="barn(inVertical)">
                                      <p:cBhvr>
                                        <p:cTn id="12" dur="500"/>
                                        <p:tgtEl>
                                          <p:spTgt spid="4">
                                            <p:graphicEl>
                                              <a:dgm id="{553FD308-84A5-4821-9C62-0D2EF54610C3}"/>
                                            </p:graphicEl>
                                          </p:spTgt>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
                                            <p:graphicEl>
                                              <a:dgm id="{DCB165B5-AF9C-473C-9A05-C07BBCC55851}"/>
                                            </p:graphicEl>
                                          </p:spTgt>
                                        </p:tgtEl>
                                        <p:attrNameLst>
                                          <p:attrName>style.visibility</p:attrName>
                                        </p:attrNameLst>
                                      </p:cBhvr>
                                      <p:to>
                                        <p:strVal val="visible"/>
                                      </p:to>
                                    </p:set>
                                    <p:animEffect transition="in" filter="barn(inVertical)">
                                      <p:cBhvr>
                                        <p:cTn id="15" dur="500"/>
                                        <p:tgtEl>
                                          <p:spTgt spid="4">
                                            <p:graphicEl>
                                              <a:dgm id="{DCB165B5-AF9C-473C-9A05-C07BBCC5585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E26D663-336D-46E2-895F-05CEB9209A42}"/>
              </a:ext>
            </a:extLst>
          </p:cNvPr>
          <p:cNvSpPr>
            <a:spLocks noGrp="1"/>
          </p:cNvSpPr>
          <p:nvPr>
            <p:ph type="title"/>
          </p:nvPr>
        </p:nvSpPr>
        <p:spPr>
          <a:xfrm>
            <a:off x="591493" y="351845"/>
            <a:ext cx="11009013" cy="1049235"/>
          </a:xfrm>
        </p:spPr>
        <p:txBody>
          <a:bodyPr/>
          <a:lstStyle/>
          <a:p>
            <a:pPr algn="ctr"/>
            <a:r>
              <a:rPr lang="en-US" b="1" dirty="0">
                <a:solidFill>
                  <a:schemeClr val="tx1"/>
                </a:solidFill>
              </a:rPr>
              <a:t>RESPONSIBILITIES OF A CPC</a:t>
            </a:r>
          </a:p>
        </p:txBody>
      </p:sp>
      <p:graphicFrame>
        <p:nvGraphicFramePr>
          <p:cNvPr id="5" name="Content Placeholder 4">
            <a:extLst>
              <a:ext uri="{FF2B5EF4-FFF2-40B4-BE49-F238E27FC236}">
                <a16:creationId xmlns:a16="http://schemas.microsoft.com/office/drawing/2014/main" id="{A8E0C7AC-F525-4B3A-AB2A-10180860A4EC}"/>
              </a:ext>
            </a:extLst>
          </p:cNvPr>
          <p:cNvGraphicFramePr>
            <a:graphicFrameLocks noGrp="1"/>
          </p:cNvGraphicFramePr>
          <p:nvPr>
            <p:ph idx="1"/>
            <p:extLst/>
          </p:nvPr>
        </p:nvGraphicFramePr>
        <p:xfrm>
          <a:off x="591492" y="1231271"/>
          <a:ext cx="11009013" cy="42344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38248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83E516F-F7FA-473C-BE7F-6A719AF5AC40}"/>
              </a:ext>
            </a:extLst>
          </p:cNvPr>
          <p:cNvGraphicFramePr>
            <a:graphicFrameLocks noGrp="1"/>
          </p:cNvGraphicFramePr>
          <p:nvPr>
            <p:ph idx="1"/>
            <p:extLst/>
          </p:nvPr>
        </p:nvGraphicFramePr>
        <p:xfrm>
          <a:off x="526211" y="301926"/>
          <a:ext cx="10827589" cy="58750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98785827"/>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4D959AFD-9C8C-4B74-B2DF-40F36DEADB45}"/>
              </a:ext>
            </a:extLst>
          </p:cNvPr>
          <p:cNvGraphicFramePr>
            <a:graphicFrameLocks noGrp="1"/>
          </p:cNvGraphicFramePr>
          <p:nvPr>
            <p:ph idx="1"/>
            <p:extLst/>
          </p:nvPr>
        </p:nvGraphicFramePr>
        <p:xfrm>
          <a:off x="483079" y="1354347"/>
          <a:ext cx="11128076" cy="48226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Diagram 4">
            <a:extLst>
              <a:ext uri="{FF2B5EF4-FFF2-40B4-BE49-F238E27FC236}">
                <a16:creationId xmlns:a16="http://schemas.microsoft.com/office/drawing/2014/main" id="{0DBD0DD6-2B56-4B8C-BC5B-DCC58E04E2B5}"/>
              </a:ext>
            </a:extLst>
          </p:cNvPr>
          <p:cNvGraphicFramePr/>
          <p:nvPr>
            <p:extLst/>
          </p:nvPr>
        </p:nvGraphicFramePr>
        <p:xfrm>
          <a:off x="621102" y="250166"/>
          <a:ext cx="10990053" cy="64633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4127428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6">
                                            <p:graphicEl>
                                              <a:dgm id="{52F12167-4214-453E-AE94-3D02F4FF8755}"/>
                                            </p:graphicEl>
                                          </p:spTgt>
                                        </p:tgtEl>
                                        <p:attrNameLst>
                                          <p:attrName>style.visibility</p:attrName>
                                        </p:attrNameLst>
                                      </p:cBhvr>
                                      <p:to>
                                        <p:strVal val="visible"/>
                                      </p:to>
                                    </p:set>
                                    <p:anim calcmode="lin" valueType="num">
                                      <p:cBhvr additive="base">
                                        <p:cTn id="7" dur="500" fill="hold"/>
                                        <p:tgtEl>
                                          <p:spTgt spid="6">
                                            <p:graphicEl>
                                              <a:dgm id="{52F12167-4214-453E-AE94-3D02F4FF8755}"/>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graphicEl>
                                              <a:dgm id="{52F12167-4214-453E-AE94-3D02F4FF8755}"/>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6">
                                            <p:graphicEl>
                                              <a:dgm id="{5AE4A1A0-BAE3-4E2E-9500-3BD062B6B167}"/>
                                            </p:graphicEl>
                                          </p:spTgt>
                                        </p:tgtEl>
                                        <p:attrNameLst>
                                          <p:attrName>style.visibility</p:attrName>
                                        </p:attrNameLst>
                                      </p:cBhvr>
                                      <p:to>
                                        <p:strVal val="visible"/>
                                      </p:to>
                                    </p:set>
                                    <p:anim calcmode="lin" valueType="num">
                                      <p:cBhvr additive="base">
                                        <p:cTn id="13" dur="500" fill="hold"/>
                                        <p:tgtEl>
                                          <p:spTgt spid="6">
                                            <p:graphicEl>
                                              <a:dgm id="{5AE4A1A0-BAE3-4E2E-9500-3BD062B6B167}"/>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graphicEl>
                                              <a:dgm id="{5AE4A1A0-BAE3-4E2E-9500-3BD062B6B167}"/>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6">
                                            <p:graphicEl>
                                              <a:dgm id="{D320F0DD-A3D1-4C60-8555-5F8F08A54A03}"/>
                                            </p:graphicEl>
                                          </p:spTgt>
                                        </p:tgtEl>
                                        <p:attrNameLst>
                                          <p:attrName>style.visibility</p:attrName>
                                        </p:attrNameLst>
                                      </p:cBhvr>
                                      <p:to>
                                        <p:strVal val="visible"/>
                                      </p:to>
                                    </p:set>
                                    <p:anim calcmode="lin" valueType="num">
                                      <p:cBhvr additive="base">
                                        <p:cTn id="19" dur="500" fill="hold"/>
                                        <p:tgtEl>
                                          <p:spTgt spid="6">
                                            <p:graphicEl>
                                              <a:dgm id="{D320F0DD-A3D1-4C60-8555-5F8F08A54A03}"/>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graphicEl>
                                              <a:dgm id="{D320F0DD-A3D1-4C60-8555-5F8F08A54A03}"/>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6">
                                            <p:graphicEl>
                                              <a:dgm id="{7F2CB280-CCEC-485C-B7D3-A412C6717B04}"/>
                                            </p:graphicEl>
                                          </p:spTgt>
                                        </p:tgtEl>
                                        <p:attrNameLst>
                                          <p:attrName>style.visibility</p:attrName>
                                        </p:attrNameLst>
                                      </p:cBhvr>
                                      <p:to>
                                        <p:strVal val="visible"/>
                                      </p:to>
                                    </p:set>
                                    <p:anim calcmode="lin" valueType="num">
                                      <p:cBhvr additive="base">
                                        <p:cTn id="25" dur="500" fill="hold"/>
                                        <p:tgtEl>
                                          <p:spTgt spid="6">
                                            <p:graphicEl>
                                              <a:dgm id="{7F2CB280-CCEC-485C-B7D3-A412C6717B04}"/>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
                                            <p:graphicEl>
                                              <a:dgm id="{7F2CB280-CCEC-485C-B7D3-A412C6717B04}"/>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6">
                                            <p:graphicEl>
                                              <a:dgm id="{4D2B3DF4-333C-4FAA-AFE3-39C0B75254BE}"/>
                                            </p:graphicEl>
                                          </p:spTgt>
                                        </p:tgtEl>
                                        <p:attrNameLst>
                                          <p:attrName>style.visibility</p:attrName>
                                        </p:attrNameLst>
                                      </p:cBhvr>
                                      <p:to>
                                        <p:strVal val="visible"/>
                                      </p:to>
                                    </p:set>
                                    <p:anim calcmode="lin" valueType="num">
                                      <p:cBhvr additive="base">
                                        <p:cTn id="31" dur="500" fill="hold"/>
                                        <p:tgtEl>
                                          <p:spTgt spid="6">
                                            <p:graphicEl>
                                              <a:dgm id="{4D2B3DF4-333C-4FAA-AFE3-39C0B75254BE}"/>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graphicEl>
                                              <a:dgm id="{4D2B3DF4-333C-4FAA-AFE3-39C0B75254BE}"/>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6">
                                            <p:graphicEl>
                                              <a:dgm id="{A0623002-E360-4421-8995-63B56398BF9D}"/>
                                            </p:graphicEl>
                                          </p:spTgt>
                                        </p:tgtEl>
                                        <p:attrNameLst>
                                          <p:attrName>style.visibility</p:attrName>
                                        </p:attrNameLst>
                                      </p:cBhvr>
                                      <p:to>
                                        <p:strVal val="visible"/>
                                      </p:to>
                                    </p:set>
                                    <p:anim calcmode="lin" valueType="num">
                                      <p:cBhvr additive="base">
                                        <p:cTn id="37" dur="500" fill="hold"/>
                                        <p:tgtEl>
                                          <p:spTgt spid="6">
                                            <p:graphicEl>
                                              <a:dgm id="{A0623002-E360-4421-8995-63B56398BF9D}"/>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graphicEl>
                                              <a:dgm id="{A0623002-E360-4421-8995-63B56398BF9D}"/>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2" fill="hold" grpId="0" nodeType="clickEffect">
                                  <p:stCondLst>
                                    <p:cond delay="0"/>
                                  </p:stCondLst>
                                  <p:childTnLst>
                                    <p:set>
                                      <p:cBhvr>
                                        <p:cTn id="42" dur="1" fill="hold">
                                          <p:stCondLst>
                                            <p:cond delay="0"/>
                                          </p:stCondLst>
                                        </p:cTn>
                                        <p:tgtEl>
                                          <p:spTgt spid="6">
                                            <p:graphicEl>
                                              <a:dgm id="{E714F699-6D66-4DAB-A098-D134F854AE01}"/>
                                            </p:graphicEl>
                                          </p:spTgt>
                                        </p:tgtEl>
                                        <p:attrNameLst>
                                          <p:attrName>style.visibility</p:attrName>
                                        </p:attrNameLst>
                                      </p:cBhvr>
                                      <p:to>
                                        <p:strVal val="visible"/>
                                      </p:to>
                                    </p:set>
                                    <p:anim calcmode="lin" valueType="num">
                                      <p:cBhvr additive="base">
                                        <p:cTn id="43" dur="500" fill="hold"/>
                                        <p:tgtEl>
                                          <p:spTgt spid="6">
                                            <p:graphicEl>
                                              <a:dgm id="{E714F699-6D66-4DAB-A098-D134F854AE01}"/>
                                            </p:graphic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
                                            <p:graphicEl>
                                              <a:dgm id="{E714F699-6D66-4DAB-A098-D134F854AE01}"/>
                                            </p:graphic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2" fill="hold" grpId="0" nodeType="clickEffect">
                                  <p:stCondLst>
                                    <p:cond delay="0"/>
                                  </p:stCondLst>
                                  <p:childTnLst>
                                    <p:set>
                                      <p:cBhvr>
                                        <p:cTn id="48" dur="1" fill="hold">
                                          <p:stCondLst>
                                            <p:cond delay="0"/>
                                          </p:stCondLst>
                                        </p:cTn>
                                        <p:tgtEl>
                                          <p:spTgt spid="6">
                                            <p:graphicEl>
                                              <a:dgm id="{9456304D-14ED-4734-83BC-80027341AB7E}"/>
                                            </p:graphicEl>
                                          </p:spTgt>
                                        </p:tgtEl>
                                        <p:attrNameLst>
                                          <p:attrName>style.visibility</p:attrName>
                                        </p:attrNameLst>
                                      </p:cBhvr>
                                      <p:to>
                                        <p:strVal val="visible"/>
                                      </p:to>
                                    </p:set>
                                    <p:anim calcmode="lin" valueType="num">
                                      <p:cBhvr additive="base">
                                        <p:cTn id="49" dur="500" fill="hold"/>
                                        <p:tgtEl>
                                          <p:spTgt spid="6">
                                            <p:graphicEl>
                                              <a:dgm id="{9456304D-14ED-4734-83BC-80027341AB7E}"/>
                                            </p:graphic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
                                            <p:graphicEl>
                                              <a:dgm id="{9456304D-14ED-4734-83BC-80027341AB7E}"/>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A1E948E-D832-41E5-AA85-28DB0847E909}"/>
              </a:ext>
            </a:extLst>
          </p:cNvPr>
          <p:cNvGraphicFramePr>
            <a:graphicFrameLocks noGrp="1"/>
          </p:cNvGraphicFramePr>
          <p:nvPr>
            <p:ph idx="1"/>
            <p:extLst/>
          </p:nvPr>
        </p:nvGraphicFramePr>
        <p:xfrm>
          <a:off x="431321" y="517585"/>
          <a:ext cx="10922479" cy="56593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0444313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4">
                                            <p:graphicEl>
                                              <a:dgm id="{BF165F0B-A3FA-40DE-B7DF-3A1660DFD42D}"/>
                                            </p:graphicEl>
                                          </p:spTgt>
                                        </p:tgtEl>
                                        <p:attrNameLst>
                                          <p:attrName>style.visibility</p:attrName>
                                        </p:attrNameLst>
                                      </p:cBhvr>
                                      <p:to>
                                        <p:strVal val="visible"/>
                                      </p:to>
                                    </p:set>
                                    <p:anim calcmode="lin" valueType="num">
                                      <p:cBhvr additive="base">
                                        <p:cTn id="7" dur="500" fill="hold"/>
                                        <p:tgtEl>
                                          <p:spTgt spid="4">
                                            <p:graphicEl>
                                              <a:dgm id="{BF165F0B-A3FA-40DE-B7DF-3A1660DFD42D}"/>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BF165F0B-A3FA-40DE-B7DF-3A1660DFD42D}"/>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10C5D1E3-796F-4D7C-98C0-68A58EE8A183}"/>
                                            </p:graphicEl>
                                          </p:spTgt>
                                        </p:tgtEl>
                                        <p:attrNameLst>
                                          <p:attrName>style.visibility</p:attrName>
                                        </p:attrNameLst>
                                      </p:cBhvr>
                                      <p:to>
                                        <p:strVal val="visible"/>
                                      </p:to>
                                    </p:set>
                                    <p:anim calcmode="lin" valueType="num">
                                      <p:cBhvr additive="base">
                                        <p:cTn id="13" dur="500" fill="hold"/>
                                        <p:tgtEl>
                                          <p:spTgt spid="4">
                                            <p:graphicEl>
                                              <a:dgm id="{10C5D1E3-796F-4D7C-98C0-68A58EE8A183}"/>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10C5D1E3-796F-4D7C-98C0-68A58EE8A183}"/>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4">
                                            <p:graphicEl>
                                              <a:dgm id="{9BD3FD34-C210-41CA-BEDE-5478CD9CD89B}"/>
                                            </p:graphicEl>
                                          </p:spTgt>
                                        </p:tgtEl>
                                        <p:attrNameLst>
                                          <p:attrName>style.visibility</p:attrName>
                                        </p:attrNameLst>
                                      </p:cBhvr>
                                      <p:to>
                                        <p:strVal val="visible"/>
                                      </p:to>
                                    </p:set>
                                    <p:anim calcmode="lin" valueType="num">
                                      <p:cBhvr additive="base">
                                        <p:cTn id="19" dur="500" fill="hold"/>
                                        <p:tgtEl>
                                          <p:spTgt spid="4">
                                            <p:graphicEl>
                                              <a:dgm id="{9BD3FD34-C210-41CA-BEDE-5478CD9CD89B}"/>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9BD3FD34-C210-41CA-BEDE-5478CD9CD89B}"/>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4">
                                            <p:graphicEl>
                                              <a:dgm id="{E802149A-427D-4321-9FBA-F5ABB59C44A3}"/>
                                            </p:graphicEl>
                                          </p:spTgt>
                                        </p:tgtEl>
                                        <p:attrNameLst>
                                          <p:attrName>style.visibility</p:attrName>
                                        </p:attrNameLst>
                                      </p:cBhvr>
                                      <p:to>
                                        <p:strVal val="visible"/>
                                      </p:to>
                                    </p:set>
                                    <p:anim calcmode="lin" valueType="num">
                                      <p:cBhvr additive="base">
                                        <p:cTn id="25" dur="500" fill="hold"/>
                                        <p:tgtEl>
                                          <p:spTgt spid="4">
                                            <p:graphicEl>
                                              <a:dgm id="{E802149A-427D-4321-9FBA-F5ABB59C44A3}"/>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E802149A-427D-4321-9FBA-F5ABB59C44A3}"/>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FD2AEF02-E471-4DBA-B712-E037129D017D}"/>
              </a:ext>
            </a:extLst>
          </p:cNvPr>
          <p:cNvGraphicFramePr>
            <a:graphicFrameLocks noGrp="1"/>
          </p:cNvGraphicFramePr>
          <p:nvPr>
            <p:ph idx="1"/>
            <p:extLst/>
          </p:nvPr>
        </p:nvGraphicFramePr>
        <p:xfrm>
          <a:off x="741872" y="749848"/>
          <a:ext cx="10515600" cy="54858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4" name="Diagram 3">
            <a:extLst>
              <a:ext uri="{FF2B5EF4-FFF2-40B4-BE49-F238E27FC236}">
                <a16:creationId xmlns:a16="http://schemas.microsoft.com/office/drawing/2014/main" id="{B37E5054-437A-4253-9DE2-760E77D17159}"/>
              </a:ext>
            </a:extLst>
          </p:cNvPr>
          <p:cNvGraphicFramePr/>
          <p:nvPr>
            <p:extLst/>
          </p:nvPr>
        </p:nvGraphicFramePr>
        <p:xfrm>
          <a:off x="603849" y="103517"/>
          <a:ext cx="10964174" cy="64633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96819499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graphicEl>
                                              <a:dgm id="{15F88785-2138-4FCF-A5AD-B50745FA25E2}"/>
                                            </p:graphicEl>
                                          </p:spTgt>
                                        </p:tgtEl>
                                        <p:attrNameLst>
                                          <p:attrName>style.visibility</p:attrName>
                                        </p:attrNameLst>
                                      </p:cBhvr>
                                      <p:to>
                                        <p:strVal val="visible"/>
                                      </p:to>
                                    </p:set>
                                    <p:anim calcmode="lin" valueType="num">
                                      <p:cBhvr>
                                        <p:cTn id="7" dur="1000" fill="hold"/>
                                        <p:tgtEl>
                                          <p:spTgt spid="5">
                                            <p:graphicEl>
                                              <a:dgm id="{15F88785-2138-4FCF-A5AD-B50745FA25E2}"/>
                                            </p:graphicEl>
                                          </p:spTgt>
                                        </p:tgtEl>
                                        <p:attrNameLst>
                                          <p:attrName>ppt_w</p:attrName>
                                        </p:attrNameLst>
                                      </p:cBhvr>
                                      <p:tavLst>
                                        <p:tav tm="0">
                                          <p:val>
                                            <p:fltVal val="0"/>
                                          </p:val>
                                        </p:tav>
                                        <p:tav tm="100000">
                                          <p:val>
                                            <p:strVal val="#ppt_w"/>
                                          </p:val>
                                        </p:tav>
                                      </p:tavLst>
                                    </p:anim>
                                    <p:anim calcmode="lin" valueType="num">
                                      <p:cBhvr>
                                        <p:cTn id="8" dur="1000" fill="hold"/>
                                        <p:tgtEl>
                                          <p:spTgt spid="5">
                                            <p:graphicEl>
                                              <a:dgm id="{15F88785-2138-4FCF-A5AD-B50745FA25E2}"/>
                                            </p:graphicEl>
                                          </p:spTgt>
                                        </p:tgtEl>
                                        <p:attrNameLst>
                                          <p:attrName>ppt_h</p:attrName>
                                        </p:attrNameLst>
                                      </p:cBhvr>
                                      <p:tavLst>
                                        <p:tav tm="0">
                                          <p:val>
                                            <p:fltVal val="0"/>
                                          </p:val>
                                        </p:tav>
                                        <p:tav tm="100000">
                                          <p:val>
                                            <p:strVal val="#ppt_h"/>
                                          </p:val>
                                        </p:tav>
                                      </p:tavLst>
                                    </p:anim>
                                    <p:anim calcmode="lin" valueType="num">
                                      <p:cBhvr>
                                        <p:cTn id="9" dur="1000" fill="hold"/>
                                        <p:tgtEl>
                                          <p:spTgt spid="5">
                                            <p:graphicEl>
                                              <a:dgm id="{15F88785-2138-4FCF-A5AD-B50745FA25E2}"/>
                                            </p:graphicEl>
                                          </p:spTgt>
                                        </p:tgtEl>
                                        <p:attrNameLst>
                                          <p:attrName>style.rotation</p:attrName>
                                        </p:attrNameLst>
                                      </p:cBhvr>
                                      <p:tavLst>
                                        <p:tav tm="0">
                                          <p:val>
                                            <p:fltVal val="90"/>
                                          </p:val>
                                        </p:tav>
                                        <p:tav tm="100000">
                                          <p:val>
                                            <p:fltVal val="0"/>
                                          </p:val>
                                        </p:tav>
                                      </p:tavLst>
                                    </p:anim>
                                    <p:animEffect transition="in" filter="fade">
                                      <p:cBhvr>
                                        <p:cTn id="10" dur="1000"/>
                                        <p:tgtEl>
                                          <p:spTgt spid="5">
                                            <p:graphicEl>
                                              <a:dgm id="{15F88785-2138-4FCF-A5AD-B50745FA25E2}"/>
                                            </p:graphicEl>
                                          </p:spTgt>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5">
                                            <p:graphicEl>
                                              <a:dgm id="{E32B809F-B157-4ED2-885A-9B63365C629B}"/>
                                            </p:graphicEl>
                                          </p:spTgt>
                                        </p:tgtEl>
                                        <p:attrNameLst>
                                          <p:attrName>style.visibility</p:attrName>
                                        </p:attrNameLst>
                                      </p:cBhvr>
                                      <p:to>
                                        <p:strVal val="visible"/>
                                      </p:to>
                                    </p:set>
                                    <p:anim calcmode="lin" valueType="num">
                                      <p:cBhvr>
                                        <p:cTn id="13" dur="1000" fill="hold"/>
                                        <p:tgtEl>
                                          <p:spTgt spid="5">
                                            <p:graphicEl>
                                              <a:dgm id="{E32B809F-B157-4ED2-885A-9B63365C629B}"/>
                                            </p:graphicEl>
                                          </p:spTgt>
                                        </p:tgtEl>
                                        <p:attrNameLst>
                                          <p:attrName>ppt_w</p:attrName>
                                        </p:attrNameLst>
                                      </p:cBhvr>
                                      <p:tavLst>
                                        <p:tav tm="0">
                                          <p:val>
                                            <p:fltVal val="0"/>
                                          </p:val>
                                        </p:tav>
                                        <p:tav tm="100000">
                                          <p:val>
                                            <p:strVal val="#ppt_w"/>
                                          </p:val>
                                        </p:tav>
                                      </p:tavLst>
                                    </p:anim>
                                    <p:anim calcmode="lin" valueType="num">
                                      <p:cBhvr>
                                        <p:cTn id="14" dur="1000" fill="hold"/>
                                        <p:tgtEl>
                                          <p:spTgt spid="5">
                                            <p:graphicEl>
                                              <a:dgm id="{E32B809F-B157-4ED2-885A-9B63365C629B}"/>
                                            </p:graphicEl>
                                          </p:spTgt>
                                        </p:tgtEl>
                                        <p:attrNameLst>
                                          <p:attrName>ppt_h</p:attrName>
                                        </p:attrNameLst>
                                      </p:cBhvr>
                                      <p:tavLst>
                                        <p:tav tm="0">
                                          <p:val>
                                            <p:fltVal val="0"/>
                                          </p:val>
                                        </p:tav>
                                        <p:tav tm="100000">
                                          <p:val>
                                            <p:strVal val="#ppt_h"/>
                                          </p:val>
                                        </p:tav>
                                      </p:tavLst>
                                    </p:anim>
                                    <p:anim calcmode="lin" valueType="num">
                                      <p:cBhvr>
                                        <p:cTn id="15" dur="1000" fill="hold"/>
                                        <p:tgtEl>
                                          <p:spTgt spid="5">
                                            <p:graphicEl>
                                              <a:dgm id="{E32B809F-B157-4ED2-885A-9B63365C629B}"/>
                                            </p:graphicEl>
                                          </p:spTgt>
                                        </p:tgtEl>
                                        <p:attrNameLst>
                                          <p:attrName>style.rotation</p:attrName>
                                        </p:attrNameLst>
                                      </p:cBhvr>
                                      <p:tavLst>
                                        <p:tav tm="0">
                                          <p:val>
                                            <p:fltVal val="90"/>
                                          </p:val>
                                        </p:tav>
                                        <p:tav tm="100000">
                                          <p:val>
                                            <p:fltVal val="0"/>
                                          </p:val>
                                        </p:tav>
                                      </p:tavLst>
                                    </p:anim>
                                    <p:animEffect transition="in" filter="fade">
                                      <p:cBhvr>
                                        <p:cTn id="16" dur="1000"/>
                                        <p:tgtEl>
                                          <p:spTgt spid="5">
                                            <p:graphicEl>
                                              <a:dgm id="{E32B809F-B157-4ED2-885A-9B63365C629B}"/>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5">
                                            <p:graphicEl>
                                              <a:dgm id="{D20B0A5B-2519-4569-9659-E0594C2E358B}"/>
                                            </p:graphicEl>
                                          </p:spTgt>
                                        </p:tgtEl>
                                        <p:attrNameLst>
                                          <p:attrName>style.visibility</p:attrName>
                                        </p:attrNameLst>
                                      </p:cBhvr>
                                      <p:to>
                                        <p:strVal val="visible"/>
                                      </p:to>
                                    </p:set>
                                    <p:anim calcmode="lin" valueType="num">
                                      <p:cBhvr>
                                        <p:cTn id="21" dur="1000" fill="hold"/>
                                        <p:tgtEl>
                                          <p:spTgt spid="5">
                                            <p:graphicEl>
                                              <a:dgm id="{D20B0A5B-2519-4569-9659-E0594C2E358B}"/>
                                            </p:graphicEl>
                                          </p:spTgt>
                                        </p:tgtEl>
                                        <p:attrNameLst>
                                          <p:attrName>ppt_w</p:attrName>
                                        </p:attrNameLst>
                                      </p:cBhvr>
                                      <p:tavLst>
                                        <p:tav tm="0">
                                          <p:val>
                                            <p:fltVal val="0"/>
                                          </p:val>
                                        </p:tav>
                                        <p:tav tm="100000">
                                          <p:val>
                                            <p:strVal val="#ppt_w"/>
                                          </p:val>
                                        </p:tav>
                                      </p:tavLst>
                                    </p:anim>
                                    <p:anim calcmode="lin" valueType="num">
                                      <p:cBhvr>
                                        <p:cTn id="22" dur="1000" fill="hold"/>
                                        <p:tgtEl>
                                          <p:spTgt spid="5">
                                            <p:graphicEl>
                                              <a:dgm id="{D20B0A5B-2519-4569-9659-E0594C2E358B}"/>
                                            </p:graphicEl>
                                          </p:spTgt>
                                        </p:tgtEl>
                                        <p:attrNameLst>
                                          <p:attrName>ppt_h</p:attrName>
                                        </p:attrNameLst>
                                      </p:cBhvr>
                                      <p:tavLst>
                                        <p:tav tm="0">
                                          <p:val>
                                            <p:fltVal val="0"/>
                                          </p:val>
                                        </p:tav>
                                        <p:tav tm="100000">
                                          <p:val>
                                            <p:strVal val="#ppt_h"/>
                                          </p:val>
                                        </p:tav>
                                      </p:tavLst>
                                    </p:anim>
                                    <p:anim calcmode="lin" valueType="num">
                                      <p:cBhvr>
                                        <p:cTn id="23" dur="1000" fill="hold"/>
                                        <p:tgtEl>
                                          <p:spTgt spid="5">
                                            <p:graphicEl>
                                              <a:dgm id="{D20B0A5B-2519-4569-9659-E0594C2E358B}"/>
                                            </p:graphicEl>
                                          </p:spTgt>
                                        </p:tgtEl>
                                        <p:attrNameLst>
                                          <p:attrName>style.rotation</p:attrName>
                                        </p:attrNameLst>
                                      </p:cBhvr>
                                      <p:tavLst>
                                        <p:tav tm="0">
                                          <p:val>
                                            <p:fltVal val="90"/>
                                          </p:val>
                                        </p:tav>
                                        <p:tav tm="100000">
                                          <p:val>
                                            <p:fltVal val="0"/>
                                          </p:val>
                                        </p:tav>
                                      </p:tavLst>
                                    </p:anim>
                                    <p:animEffect transition="in" filter="fade">
                                      <p:cBhvr>
                                        <p:cTn id="24" dur="1000"/>
                                        <p:tgtEl>
                                          <p:spTgt spid="5">
                                            <p:graphicEl>
                                              <a:dgm id="{D20B0A5B-2519-4569-9659-E0594C2E358B}"/>
                                            </p:graphicEl>
                                          </p:spTgt>
                                        </p:tgtEl>
                                      </p:cBhvr>
                                    </p:animEffect>
                                  </p:childTnLst>
                                </p:cTn>
                              </p:par>
                              <p:par>
                                <p:cTn id="25" presetID="31" presetClass="entr" presetSubtype="0" fill="hold" grpId="0" nodeType="withEffect">
                                  <p:stCondLst>
                                    <p:cond delay="0"/>
                                  </p:stCondLst>
                                  <p:childTnLst>
                                    <p:set>
                                      <p:cBhvr>
                                        <p:cTn id="26" dur="1" fill="hold">
                                          <p:stCondLst>
                                            <p:cond delay="0"/>
                                          </p:stCondLst>
                                        </p:cTn>
                                        <p:tgtEl>
                                          <p:spTgt spid="5">
                                            <p:graphicEl>
                                              <a:dgm id="{98748493-B073-46BA-A064-91BC7998BB60}"/>
                                            </p:graphicEl>
                                          </p:spTgt>
                                        </p:tgtEl>
                                        <p:attrNameLst>
                                          <p:attrName>style.visibility</p:attrName>
                                        </p:attrNameLst>
                                      </p:cBhvr>
                                      <p:to>
                                        <p:strVal val="visible"/>
                                      </p:to>
                                    </p:set>
                                    <p:anim calcmode="lin" valueType="num">
                                      <p:cBhvr>
                                        <p:cTn id="27" dur="1000" fill="hold"/>
                                        <p:tgtEl>
                                          <p:spTgt spid="5">
                                            <p:graphicEl>
                                              <a:dgm id="{98748493-B073-46BA-A064-91BC7998BB60}"/>
                                            </p:graphicEl>
                                          </p:spTgt>
                                        </p:tgtEl>
                                        <p:attrNameLst>
                                          <p:attrName>ppt_w</p:attrName>
                                        </p:attrNameLst>
                                      </p:cBhvr>
                                      <p:tavLst>
                                        <p:tav tm="0">
                                          <p:val>
                                            <p:fltVal val="0"/>
                                          </p:val>
                                        </p:tav>
                                        <p:tav tm="100000">
                                          <p:val>
                                            <p:strVal val="#ppt_w"/>
                                          </p:val>
                                        </p:tav>
                                      </p:tavLst>
                                    </p:anim>
                                    <p:anim calcmode="lin" valueType="num">
                                      <p:cBhvr>
                                        <p:cTn id="28" dur="1000" fill="hold"/>
                                        <p:tgtEl>
                                          <p:spTgt spid="5">
                                            <p:graphicEl>
                                              <a:dgm id="{98748493-B073-46BA-A064-91BC7998BB60}"/>
                                            </p:graphicEl>
                                          </p:spTgt>
                                        </p:tgtEl>
                                        <p:attrNameLst>
                                          <p:attrName>ppt_h</p:attrName>
                                        </p:attrNameLst>
                                      </p:cBhvr>
                                      <p:tavLst>
                                        <p:tav tm="0">
                                          <p:val>
                                            <p:fltVal val="0"/>
                                          </p:val>
                                        </p:tav>
                                        <p:tav tm="100000">
                                          <p:val>
                                            <p:strVal val="#ppt_h"/>
                                          </p:val>
                                        </p:tav>
                                      </p:tavLst>
                                    </p:anim>
                                    <p:anim calcmode="lin" valueType="num">
                                      <p:cBhvr>
                                        <p:cTn id="29" dur="1000" fill="hold"/>
                                        <p:tgtEl>
                                          <p:spTgt spid="5">
                                            <p:graphicEl>
                                              <a:dgm id="{98748493-B073-46BA-A064-91BC7998BB60}"/>
                                            </p:graphicEl>
                                          </p:spTgt>
                                        </p:tgtEl>
                                        <p:attrNameLst>
                                          <p:attrName>style.rotation</p:attrName>
                                        </p:attrNameLst>
                                      </p:cBhvr>
                                      <p:tavLst>
                                        <p:tav tm="0">
                                          <p:val>
                                            <p:fltVal val="90"/>
                                          </p:val>
                                        </p:tav>
                                        <p:tav tm="100000">
                                          <p:val>
                                            <p:fltVal val="0"/>
                                          </p:val>
                                        </p:tav>
                                      </p:tavLst>
                                    </p:anim>
                                    <p:animEffect transition="in" filter="fade">
                                      <p:cBhvr>
                                        <p:cTn id="30" dur="1000"/>
                                        <p:tgtEl>
                                          <p:spTgt spid="5">
                                            <p:graphicEl>
                                              <a:dgm id="{98748493-B073-46BA-A064-91BC7998BB60}"/>
                                            </p:graphicEl>
                                          </p:spTgt>
                                        </p:tgtEl>
                                      </p:cBhvr>
                                    </p:animEffect>
                                  </p:childTnLst>
                                </p:cTn>
                              </p:par>
                              <p:par>
                                <p:cTn id="31" presetID="31" presetClass="entr" presetSubtype="0" fill="hold" grpId="0" nodeType="withEffect">
                                  <p:stCondLst>
                                    <p:cond delay="0"/>
                                  </p:stCondLst>
                                  <p:childTnLst>
                                    <p:set>
                                      <p:cBhvr>
                                        <p:cTn id="32" dur="1" fill="hold">
                                          <p:stCondLst>
                                            <p:cond delay="0"/>
                                          </p:stCondLst>
                                        </p:cTn>
                                        <p:tgtEl>
                                          <p:spTgt spid="5">
                                            <p:graphicEl>
                                              <a:dgm id="{0D6BE9D1-6634-47C5-B9DA-9E8E40158D98}"/>
                                            </p:graphicEl>
                                          </p:spTgt>
                                        </p:tgtEl>
                                        <p:attrNameLst>
                                          <p:attrName>style.visibility</p:attrName>
                                        </p:attrNameLst>
                                      </p:cBhvr>
                                      <p:to>
                                        <p:strVal val="visible"/>
                                      </p:to>
                                    </p:set>
                                    <p:anim calcmode="lin" valueType="num">
                                      <p:cBhvr>
                                        <p:cTn id="33" dur="1000" fill="hold"/>
                                        <p:tgtEl>
                                          <p:spTgt spid="5">
                                            <p:graphicEl>
                                              <a:dgm id="{0D6BE9D1-6634-47C5-B9DA-9E8E40158D98}"/>
                                            </p:graphicEl>
                                          </p:spTgt>
                                        </p:tgtEl>
                                        <p:attrNameLst>
                                          <p:attrName>ppt_w</p:attrName>
                                        </p:attrNameLst>
                                      </p:cBhvr>
                                      <p:tavLst>
                                        <p:tav tm="0">
                                          <p:val>
                                            <p:fltVal val="0"/>
                                          </p:val>
                                        </p:tav>
                                        <p:tav tm="100000">
                                          <p:val>
                                            <p:strVal val="#ppt_w"/>
                                          </p:val>
                                        </p:tav>
                                      </p:tavLst>
                                    </p:anim>
                                    <p:anim calcmode="lin" valueType="num">
                                      <p:cBhvr>
                                        <p:cTn id="34" dur="1000" fill="hold"/>
                                        <p:tgtEl>
                                          <p:spTgt spid="5">
                                            <p:graphicEl>
                                              <a:dgm id="{0D6BE9D1-6634-47C5-B9DA-9E8E40158D98}"/>
                                            </p:graphicEl>
                                          </p:spTgt>
                                        </p:tgtEl>
                                        <p:attrNameLst>
                                          <p:attrName>ppt_h</p:attrName>
                                        </p:attrNameLst>
                                      </p:cBhvr>
                                      <p:tavLst>
                                        <p:tav tm="0">
                                          <p:val>
                                            <p:fltVal val="0"/>
                                          </p:val>
                                        </p:tav>
                                        <p:tav tm="100000">
                                          <p:val>
                                            <p:strVal val="#ppt_h"/>
                                          </p:val>
                                        </p:tav>
                                      </p:tavLst>
                                    </p:anim>
                                    <p:anim calcmode="lin" valueType="num">
                                      <p:cBhvr>
                                        <p:cTn id="35" dur="1000" fill="hold"/>
                                        <p:tgtEl>
                                          <p:spTgt spid="5">
                                            <p:graphicEl>
                                              <a:dgm id="{0D6BE9D1-6634-47C5-B9DA-9E8E40158D98}"/>
                                            </p:graphicEl>
                                          </p:spTgt>
                                        </p:tgtEl>
                                        <p:attrNameLst>
                                          <p:attrName>style.rotation</p:attrName>
                                        </p:attrNameLst>
                                      </p:cBhvr>
                                      <p:tavLst>
                                        <p:tav tm="0">
                                          <p:val>
                                            <p:fltVal val="90"/>
                                          </p:val>
                                        </p:tav>
                                        <p:tav tm="100000">
                                          <p:val>
                                            <p:fltVal val="0"/>
                                          </p:val>
                                        </p:tav>
                                      </p:tavLst>
                                    </p:anim>
                                    <p:animEffect transition="in" filter="fade">
                                      <p:cBhvr>
                                        <p:cTn id="36" dur="1000"/>
                                        <p:tgtEl>
                                          <p:spTgt spid="5">
                                            <p:graphicEl>
                                              <a:dgm id="{0D6BE9D1-6634-47C5-B9DA-9E8E40158D98}"/>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31" presetClass="entr" presetSubtype="0" fill="hold" grpId="0" nodeType="clickEffect">
                                  <p:stCondLst>
                                    <p:cond delay="0"/>
                                  </p:stCondLst>
                                  <p:childTnLst>
                                    <p:set>
                                      <p:cBhvr>
                                        <p:cTn id="40" dur="1" fill="hold">
                                          <p:stCondLst>
                                            <p:cond delay="0"/>
                                          </p:stCondLst>
                                        </p:cTn>
                                        <p:tgtEl>
                                          <p:spTgt spid="5">
                                            <p:graphicEl>
                                              <a:dgm id="{2FD7388D-08B1-4E3B-84AF-338D6761837B}"/>
                                            </p:graphicEl>
                                          </p:spTgt>
                                        </p:tgtEl>
                                        <p:attrNameLst>
                                          <p:attrName>style.visibility</p:attrName>
                                        </p:attrNameLst>
                                      </p:cBhvr>
                                      <p:to>
                                        <p:strVal val="visible"/>
                                      </p:to>
                                    </p:set>
                                    <p:anim calcmode="lin" valueType="num">
                                      <p:cBhvr>
                                        <p:cTn id="41" dur="1000" fill="hold"/>
                                        <p:tgtEl>
                                          <p:spTgt spid="5">
                                            <p:graphicEl>
                                              <a:dgm id="{2FD7388D-08B1-4E3B-84AF-338D6761837B}"/>
                                            </p:graphicEl>
                                          </p:spTgt>
                                        </p:tgtEl>
                                        <p:attrNameLst>
                                          <p:attrName>ppt_w</p:attrName>
                                        </p:attrNameLst>
                                      </p:cBhvr>
                                      <p:tavLst>
                                        <p:tav tm="0">
                                          <p:val>
                                            <p:fltVal val="0"/>
                                          </p:val>
                                        </p:tav>
                                        <p:tav tm="100000">
                                          <p:val>
                                            <p:strVal val="#ppt_w"/>
                                          </p:val>
                                        </p:tav>
                                      </p:tavLst>
                                    </p:anim>
                                    <p:anim calcmode="lin" valueType="num">
                                      <p:cBhvr>
                                        <p:cTn id="42" dur="1000" fill="hold"/>
                                        <p:tgtEl>
                                          <p:spTgt spid="5">
                                            <p:graphicEl>
                                              <a:dgm id="{2FD7388D-08B1-4E3B-84AF-338D6761837B}"/>
                                            </p:graphicEl>
                                          </p:spTgt>
                                        </p:tgtEl>
                                        <p:attrNameLst>
                                          <p:attrName>ppt_h</p:attrName>
                                        </p:attrNameLst>
                                      </p:cBhvr>
                                      <p:tavLst>
                                        <p:tav tm="0">
                                          <p:val>
                                            <p:fltVal val="0"/>
                                          </p:val>
                                        </p:tav>
                                        <p:tav tm="100000">
                                          <p:val>
                                            <p:strVal val="#ppt_h"/>
                                          </p:val>
                                        </p:tav>
                                      </p:tavLst>
                                    </p:anim>
                                    <p:anim calcmode="lin" valueType="num">
                                      <p:cBhvr>
                                        <p:cTn id="43" dur="1000" fill="hold"/>
                                        <p:tgtEl>
                                          <p:spTgt spid="5">
                                            <p:graphicEl>
                                              <a:dgm id="{2FD7388D-08B1-4E3B-84AF-338D6761837B}"/>
                                            </p:graphicEl>
                                          </p:spTgt>
                                        </p:tgtEl>
                                        <p:attrNameLst>
                                          <p:attrName>style.rotation</p:attrName>
                                        </p:attrNameLst>
                                      </p:cBhvr>
                                      <p:tavLst>
                                        <p:tav tm="0">
                                          <p:val>
                                            <p:fltVal val="90"/>
                                          </p:val>
                                        </p:tav>
                                        <p:tav tm="100000">
                                          <p:val>
                                            <p:fltVal val="0"/>
                                          </p:val>
                                        </p:tav>
                                      </p:tavLst>
                                    </p:anim>
                                    <p:animEffect transition="in" filter="fade">
                                      <p:cBhvr>
                                        <p:cTn id="44" dur="1000"/>
                                        <p:tgtEl>
                                          <p:spTgt spid="5">
                                            <p:graphicEl>
                                              <a:dgm id="{2FD7388D-08B1-4E3B-84AF-338D6761837B}"/>
                                            </p:graphicEl>
                                          </p:spTgt>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5">
                                            <p:graphicEl>
                                              <a:dgm id="{C5B8E47E-8F5B-4F67-AA79-5BC089A4B7DC}"/>
                                            </p:graphicEl>
                                          </p:spTgt>
                                        </p:tgtEl>
                                        <p:attrNameLst>
                                          <p:attrName>style.visibility</p:attrName>
                                        </p:attrNameLst>
                                      </p:cBhvr>
                                      <p:to>
                                        <p:strVal val="visible"/>
                                      </p:to>
                                    </p:set>
                                    <p:anim calcmode="lin" valueType="num">
                                      <p:cBhvr>
                                        <p:cTn id="47" dur="1000" fill="hold"/>
                                        <p:tgtEl>
                                          <p:spTgt spid="5">
                                            <p:graphicEl>
                                              <a:dgm id="{C5B8E47E-8F5B-4F67-AA79-5BC089A4B7DC}"/>
                                            </p:graphicEl>
                                          </p:spTgt>
                                        </p:tgtEl>
                                        <p:attrNameLst>
                                          <p:attrName>ppt_w</p:attrName>
                                        </p:attrNameLst>
                                      </p:cBhvr>
                                      <p:tavLst>
                                        <p:tav tm="0">
                                          <p:val>
                                            <p:fltVal val="0"/>
                                          </p:val>
                                        </p:tav>
                                        <p:tav tm="100000">
                                          <p:val>
                                            <p:strVal val="#ppt_w"/>
                                          </p:val>
                                        </p:tav>
                                      </p:tavLst>
                                    </p:anim>
                                    <p:anim calcmode="lin" valueType="num">
                                      <p:cBhvr>
                                        <p:cTn id="48" dur="1000" fill="hold"/>
                                        <p:tgtEl>
                                          <p:spTgt spid="5">
                                            <p:graphicEl>
                                              <a:dgm id="{C5B8E47E-8F5B-4F67-AA79-5BC089A4B7DC}"/>
                                            </p:graphicEl>
                                          </p:spTgt>
                                        </p:tgtEl>
                                        <p:attrNameLst>
                                          <p:attrName>ppt_h</p:attrName>
                                        </p:attrNameLst>
                                      </p:cBhvr>
                                      <p:tavLst>
                                        <p:tav tm="0">
                                          <p:val>
                                            <p:fltVal val="0"/>
                                          </p:val>
                                        </p:tav>
                                        <p:tav tm="100000">
                                          <p:val>
                                            <p:strVal val="#ppt_h"/>
                                          </p:val>
                                        </p:tav>
                                      </p:tavLst>
                                    </p:anim>
                                    <p:anim calcmode="lin" valueType="num">
                                      <p:cBhvr>
                                        <p:cTn id="49" dur="1000" fill="hold"/>
                                        <p:tgtEl>
                                          <p:spTgt spid="5">
                                            <p:graphicEl>
                                              <a:dgm id="{C5B8E47E-8F5B-4F67-AA79-5BC089A4B7DC}"/>
                                            </p:graphicEl>
                                          </p:spTgt>
                                        </p:tgtEl>
                                        <p:attrNameLst>
                                          <p:attrName>style.rotation</p:attrName>
                                        </p:attrNameLst>
                                      </p:cBhvr>
                                      <p:tavLst>
                                        <p:tav tm="0">
                                          <p:val>
                                            <p:fltVal val="90"/>
                                          </p:val>
                                        </p:tav>
                                        <p:tav tm="100000">
                                          <p:val>
                                            <p:fltVal val="0"/>
                                          </p:val>
                                        </p:tav>
                                      </p:tavLst>
                                    </p:anim>
                                    <p:animEffect transition="in" filter="fade">
                                      <p:cBhvr>
                                        <p:cTn id="50" dur="1000"/>
                                        <p:tgtEl>
                                          <p:spTgt spid="5">
                                            <p:graphicEl>
                                              <a:dgm id="{C5B8E47E-8F5B-4F67-AA79-5BC089A4B7DC}"/>
                                            </p:graphicEl>
                                          </p:spTgt>
                                        </p:tgtEl>
                                      </p:cBhvr>
                                    </p:animEffect>
                                  </p:childTnLst>
                                </p:cTn>
                              </p:par>
                            </p:childTnLst>
                          </p:cTn>
                        </p:par>
                      </p:childTnLst>
                    </p:cTn>
                  </p:par>
                  <p:par>
                    <p:cTn id="51" fill="hold">
                      <p:stCondLst>
                        <p:cond delay="indefinite"/>
                      </p:stCondLst>
                      <p:childTnLst>
                        <p:par>
                          <p:cTn id="52" fill="hold">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5">
                                            <p:graphicEl>
                                              <a:dgm id="{C24BBCFB-14B3-4D97-8FE6-22306520B166}"/>
                                            </p:graphicEl>
                                          </p:spTgt>
                                        </p:tgtEl>
                                        <p:attrNameLst>
                                          <p:attrName>style.visibility</p:attrName>
                                        </p:attrNameLst>
                                      </p:cBhvr>
                                      <p:to>
                                        <p:strVal val="visible"/>
                                      </p:to>
                                    </p:set>
                                    <p:anim calcmode="lin" valueType="num">
                                      <p:cBhvr>
                                        <p:cTn id="55" dur="1000" fill="hold"/>
                                        <p:tgtEl>
                                          <p:spTgt spid="5">
                                            <p:graphicEl>
                                              <a:dgm id="{C24BBCFB-14B3-4D97-8FE6-22306520B166}"/>
                                            </p:graphicEl>
                                          </p:spTgt>
                                        </p:tgtEl>
                                        <p:attrNameLst>
                                          <p:attrName>ppt_w</p:attrName>
                                        </p:attrNameLst>
                                      </p:cBhvr>
                                      <p:tavLst>
                                        <p:tav tm="0">
                                          <p:val>
                                            <p:fltVal val="0"/>
                                          </p:val>
                                        </p:tav>
                                        <p:tav tm="100000">
                                          <p:val>
                                            <p:strVal val="#ppt_w"/>
                                          </p:val>
                                        </p:tav>
                                      </p:tavLst>
                                    </p:anim>
                                    <p:anim calcmode="lin" valueType="num">
                                      <p:cBhvr>
                                        <p:cTn id="56" dur="1000" fill="hold"/>
                                        <p:tgtEl>
                                          <p:spTgt spid="5">
                                            <p:graphicEl>
                                              <a:dgm id="{C24BBCFB-14B3-4D97-8FE6-22306520B166}"/>
                                            </p:graphicEl>
                                          </p:spTgt>
                                        </p:tgtEl>
                                        <p:attrNameLst>
                                          <p:attrName>ppt_h</p:attrName>
                                        </p:attrNameLst>
                                      </p:cBhvr>
                                      <p:tavLst>
                                        <p:tav tm="0">
                                          <p:val>
                                            <p:fltVal val="0"/>
                                          </p:val>
                                        </p:tav>
                                        <p:tav tm="100000">
                                          <p:val>
                                            <p:strVal val="#ppt_h"/>
                                          </p:val>
                                        </p:tav>
                                      </p:tavLst>
                                    </p:anim>
                                    <p:anim calcmode="lin" valueType="num">
                                      <p:cBhvr>
                                        <p:cTn id="57" dur="1000" fill="hold"/>
                                        <p:tgtEl>
                                          <p:spTgt spid="5">
                                            <p:graphicEl>
                                              <a:dgm id="{C24BBCFB-14B3-4D97-8FE6-22306520B166}"/>
                                            </p:graphicEl>
                                          </p:spTgt>
                                        </p:tgtEl>
                                        <p:attrNameLst>
                                          <p:attrName>style.rotation</p:attrName>
                                        </p:attrNameLst>
                                      </p:cBhvr>
                                      <p:tavLst>
                                        <p:tav tm="0">
                                          <p:val>
                                            <p:fltVal val="90"/>
                                          </p:val>
                                        </p:tav>
                                        <p:tav tm="100000">
                                          <p:val>
                                            <p:fltVal val="0"/>
                                          </p:val>
                                        </p:tav>
                                      </p:tavLst>
                                    </p:anim>
                                    <p:animEffect transition="in" filter="fade">
                                      <p:cBhvr>
                                        <p:cTn id="58" dur="1000"/>
                                        <p:tgtEl>
                                          <p:spTgt spid="5">
                                            <p:graphicEl>
                                              <a:dgm id="{C24BBCFB-14B3-4D97-8FE6-22306520B166}"/>
                                            </p:graphicEl>
                                          </p:spTgt>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5">
                                            <p:graphicEl>
                                              <a:dgm id="{0BFA92BB-B860-4948-A957-A2E9DFC638B0}"/>
                                            </p:graphicEl>
                                          </p:spTgt>
                                        </p:tgtEl>
                                        <p:attrNameLst>
                                          <p:attrName>style.visibility</p:attrName>
                                        </p:attrNameLst>
                                      </p:cBhvr>
                                      <p:to>
                                        <p:strVal val="visible"/>
                                      </p:to>
                                    </p:set>
                                    <p:anim calcmode="lin" valueType="num">
                                      <p:cBhvr>
                                        <p:cTn id="61" dur="1000" fill="hold"/>
                                        <p:tgtEl>
                                          <p:spTgt spid="5">
                                            <p:graphicEl>
                                              <a:dgm id="{0BFA92BB-B860-4948-A957-A2E9DFC638B0}"/>
                                            </p:graphicEl>
                                          </p:spTgt>
                                        </p:tgtEl>
                                        <p:attrNameLst>
                                          <p:attrName>ppt_w</p:attrName>
                                        </p:attrNameLst>
                                      </p:cBhvr>
                                      <p:tavLst>
                                        <p:tav tm="0">
                                          <p:val>
                                            <p:fltVal val="0"/>
                                          </p:val>
                                        </p:tav>
                                        <p:tav tm="100000">
                                          <p:val>
                                            <p:strVal val="#ppt_w"/>
                                          </p:val>
                                        </p:tav>
                                      </p:tavLst>
                                    </p:anim>
                                    <p:anim calcmode="lin" valueType="num">
                                      <p:cBhvr>
                                        <p:cTn id="62" dur="1000" fill="hold"/>
                                        <p:tgtEl>
                                          <p:spTgt spid="5">
                                            <p:graphicEl>
                                              <a:dgm id="{0BFA92BB-B860-4948-A957-A2E9DFC638B0}"/>
                                            </p:graphicEl>
                                          </p:spTgt>
                                        </p:tgtEl>
                                        <p:attrNameLst>
                                          <p:attrName>ppt_h</p:attrName>
                                        </p:attrNameLst>
                                      </p:cBhvr>
                                      <p:tavLst>
                                        <p:tav tm="0">
                                          <p:val>
                                            <p:fltVal val="0"/>
                                          </p:val>
                                        </p:tav>
                                        <p:tav tm="100000">
                                          <p:val>
                                            <p:strVal val="#ppt_h"/>
                                          </p:val>
                                        </p:tav>
                                      </p:tavLst>
                                    </p:anim>
                                    <p:anim calcmode="lin" valueType="num">
                                      <p:cBhvr>
                                        <p:cTn id="63" dur="1000" fill="hold"/>
                                        <p:tgtEl>
                                          <p:spTgt spid="5">
                                            <p:graphicEl>
                                              <a:dgm id="{0BFA92BB-B860-4948-A957-A2E9DFC638B0}"/>
                                            </p:graphicEl>
                                          </p:spTgt>
                                        </p:tgtEl>
                                        <p:attrNameLst>
                                          <p:attrName>style.rotation</p:attrName>
                                        </p:attrNameLst>
                                      </p:cBhvr>
                                      <p:tavLst>
                                        <p:tav tm="0">
                                          <p:val>
                                            <p:fltVal val="90"/>
                                          </p:val>
                                        </p:tav>
                                        <p:tav tm="100000">
                                          <p:val>
                                            <p:fltVal val="0"/>
                                          </p:val>
                                        </p:tav>
                                      </p:tavLst>
                                    </p:anim>
                                    <p:animEffect transition="in" filter="fade">
                                      <p:cBhvr>
                                        <p:cTn id="64" dur="1000"/>
                                        <p:tgtEl>
                                          <p:spTgt spid="5">
                                            <p:graphicEl>
                                              <a:dgm id="{0BFA92BB-B860-4948-A957-A2E9DFC638B0}"/>
                                            </p:graphicEl>
                                          </p:spTgt>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5">
                                            <p:graphicEl>
                                              <a:dgm id="{437C6765-C1DA-491F-9EDF-112EF4BFE9F5}"/>
                                            </p:graphicEl>
                                          </p:spTgt>
                                        </p:tgtEl>
                                        <p:attrNameLst>
                                          <p:attrName>style.visibility</p:attrName>
                                        </p:attrNameLst>
                                      </p:cBhvr>
                                      <p:to>
                                        <p:strVal val="visible"/>
                                      </p:to>
                                    </p:set>
                                    <p:anim calcmode="lin" valueType="num">
                                      <p:cBhvr>
                                        <p:cTn id="67" dur="1000" fill="hold"/>
                                        <p:tgtEl>
                                          <p:spTgt spid="5">
                                            <p:graphicEl>
                                              <a:dgm id="{437C6765-C1DA-491F-9EDF-112EF4BFE9F5}"/>
                                            </p:graphicEl>
                                          </p:spTgt>
                                        </p:tgtEl>
                                        <p:attrNameLst>
                                          <p:attrName>ppt_w</p:attrName>
                                        </p:attrNameLst>
                                      </p:cBhvr>
                                      <p:tavLst>
                                        <p:tav tm="0">
                                          <p:val>
                                            <p:fltVal val="0"/>
                                          </p:val>
                                        </p:tav>
                                        <p:tav tm="100000">
                                          <p:val>
                                            <p:strVal val="#ppt_w"/>
                                          </p:val>
                                        </p:tav>
                                      </p:tavLst>
                                    </p:anim>
                                    <p:anim calcmode="lin" valueType="num">
                                      <p:cBhvr>
                                        <p:cTn id="68" dur="1000" fill="hold"/>
                                        <p:tgtEl>
                                          <p:spTgt spid="5">
                                            <p:graphicEl>
                                              <a:dgm id="{437C6765-C1DA-491F-9EDF-112EF4BFE9F5}"/>
                                            </p:graphicEl>
                                          </p:spTgt>
                                        </p:tgtEl>
                                        <p:attrNameLst>
                                          <p:attrName>ppt_h</p:attrName>
                                        </p:attrNameLst>
                                      </p:cBhvr>
                                      <p:tavLst>
                                        <p:tav tm="0">
                                          <p:val>
                                            <p:fltVal val="0"/>
                                          </p:val>
                                        </p:tav>
                                        <p:tav tm="100000">
                                          <p:val>
                                            <p:strVal val="#ppt_h"/>
                                          </p:val>
                                        </p:tav>
                                      </p:tavLst>
                                    </p:anim>
                                    <p:anim calcmode="lin" valueType="num">
                                      <p:cBhvr>
                                        <p:cTn id="69" dur="1000" fill="hold"/>
                                        <p:tgtEl>
                                          <p:spTgt spid="5">
                                            <p:graphicEl>
                                              <a:dgm id="{437C6765-C1DA-491F-9EDF-112EF4BFE9F5}"/>
                                            </p:graphicEl>
                                          </p:spTgt>
                                        </p:tgtEl>
                                        <p:attrNameLst>
                                          <p:attrName>style.rotation</p:attrName>
                                        </p:attrNameLst>
                                      </p:cBhvr>
                                      <p:tavLst>
                                        <p:tav tm="0">
                                          <p:val>
                                            <p:fltVal val="90"/>
                                          </p:val>
                                        </p:tav>
                                        <p:tav tm="100000">
                                          <p:val>
                                            <p:fltVal val="0"/>
                                          </p:val>
                                        </p:tav>
                                      </p:tavLst>
                                    </p:anim>
                                    <p:animEffect transition="in" filter="fade">
                                      <p:cBhvr>
                                        <p:cTn id="70" dur="1000"/>
                                        <p:tgtEl>
                                          <p:spTgt spid="5">
                                            <p:graphicEl>
                                              <a:dgm id="{437C6765-C1DA-491F-9EDF-112EF4BFE9F5}"/>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31" presetClass="entr" presetSubtype="0" fill="hold" grpId="0" nodeType="clickEffect">
                                  <p:stCondLst>
                                    <p:cond delay="0"/>
                                  </p:stCondLst>
                                  <p:childTnLst>
                                    <p:set>
                                      <p:cBhvr>
                                        <p:cTn id="74" dur="1" fill="hold">
                                          <p:stCondLst>
                                            <p:cond delay="0"/>
                                          </p:stCondLst>
                                        </p:cTn>
                                        <p:tgtEl>
                                          <p:spTgt spid="5">
                                            <p:graphicEl>
                                              <a:dgm id="{397022F7-B82D-4517-9686-C75ACB00A814}"/>
                                            </p:graphicEl>
                                          </p:spTgt>
                                        </p:tgtEl>
                                        <p:attrNameLst>
                                          <p:attrName>style.visibility</p:attrName>
                                        </p:attrNameLst>
                                      </p:cBhvr>
                                      <p:to>
                                        <p:strVal val="visible"/>
                                      </p:to>
                                    </p:set>
                                    <p:anim calcmode="lin" valueType="num">
                                      <p:cBhvr>
                                        <p:cTn id="75" dur="1000" fill="hold"/>
                                        <p:tgtEl>
                                          <p:spTgt spid="5">
                                            <p:graphicEl>
                                              <a:dgm id="{397022F7-B82D-4517-9686-C75ACB00A814}"/>
                                            </p:graphicEl>
                                          </p:spTgt>
                                        </p:tgtEl>
                                        <p:attrNameLst>
                                          <p:attrName>ppt_w</p:attrName>
                                        </p:attrNameLst>
                                      </p:cBhvr>
                                      <p:tavLst>
                                        <p:tav tm="0">
                                          <p:val>
                                            <p:fltVal val="0"/>
                                          </p:val>
                                        </p:tav>
                                        <p:tav tm="100000">
                                          <p:val>
                                            <p:strVal val="#ppt_w"/>
                                          </p:val>
                                        </p:tav>
                                      </p:tavLst>
                                    </p:anim>
                                    <p:anim calcmode="lin" valueType="num">
                                      <p:cBhvr>
                                        <p:cTn id="76" dur="1000" fill="hold"/>
                                        <p:tgtEl>
                                          <p:spTgt spid="5">
                                            <p:graphicEl>
                                              <a:dgm id="{397022F7-B82D-4517-9686-C75ACB00A814}"/>
                                            </p:graphicEl>
                                          </p:spTgt>
                                        </p:tgtEl>
                                        <p:attrNameLst>
                                          <p:attrName>ppt_h</p:attrName>
                                        </p:attrNameLst>
                                      </p:cBhvr>
                                      <p:tavLst>
                                        <p:tav tm="0">
                                          <p:val>
                                            <p:fltVal val="0"/>
                                          </p:val>
                                        </p:tav>
                                        <p:tav tm="100000">
                                          <p:val>
                                            <p:strVal val="#ppt_h"/>
                                          </p:val>
                                        </p:tav>
                                      </p:tavLst>
                                    </p:anim>
                                    <p:anim calcmode="lin" valueType="num">
                                      <p:cBhvr>
                                        <p:cTn id="77" dur="1000" fill="hold"/>
                                        <p:tgtEl>
                                          <p:spTgt spid="5">
                                            <p:graphicEl>
                                              <a:dgm id="{397022F7-B82D-4517-9686-C75ACB00A814}"/>
                                            </p:graphicEl>
                                          </p:spTgt>
                                        </p:tgtEl>
                                        <p:attrNameLst>
                                          <p:attrName>style.rotation</p:attrName>
                                        </p:attrNameLst>
                                      </p:cBhvr>
                                      <p:tavLst>
                                        <p:tav tm="0">
                                          <p:val>
                                            <p:fltVal val="90"/>
                                          </p:val>
                                        </p:tav>
                                        <p:tav tm="100000">
                                          <p:val>
                                            <p:fltVal val="0"/>
                                          </p:val>
                                        </p:tav>
                                      </p:tavLst>
                                    </p:anim>
                                    <p:animEffect transition="in" filter="fade">
                                      <p:cBhvr>
                                        <p:cTn id="78" dur="1000"/>
                                        <p:tgtEl>
                                          <p:spTgt spid="5">
                                            <p:graphicEl>
                                              <a:dgm id="{397022F7-B82D-4517-9686-C75ACB00A814}"/>
                                            </p:graphicEl>
                                          </p:spTgt>
                                        </p:tgtEl>
                                      </p:cBhvr>
                                    </p:animEffect>
                                  </p:childTnLst>
                                </p:cTn>
                              </p:par>
                              <p:par>
                                <p:cTn id="79" presetID="31" presetClass="entr" presetSubtype="0" fill="hold" grpId="0" nodeType="withEffect">
                                  <p:stCondLst>
                                    <p:cond delay="0"/>
                                  </p:stCondLst>
                                  <p:childTnLst>
                                    <p:set>
                                      <p:cBhvr>
                                        <p:cTn id="80" dur="1" fill="hold">
                                          <p:stCondLst>
                                            <p:cond delay="0"/>
                                          </p:stCondLst>
                                        </p:cTn>
                                        <p:tgtEl>
                                          <p:spTgt spid="5">
                                            <p:graphicEl>
                                              <a:dgm id="{248DEB1C-8A81-4607-A048-840F8E36B428}"/>
                                            </p:graphicEl>
                                          </p:spTgt>
                                        </p:tgtEl>
                                        <p:attrNameLst>
                                          <p:attrName>style.visibility</p:attrName>
                                        </p:attrNameLst>
                                      </p:cBhvr>
                                      <p:to>
                                        <p:strVal val="visible"/>
                                      </p:to>
                                    </p:set>
                                    <p:anim calcmode="lin" valueType="num">
                                      <p:cBhvr>
                                        <p:cTn id="81" dur="1000" fill="hold"/>
                                        <p:tgtEl>
                                          <p:spTgt spid="5">
                                            <p:graphicEl>
                                              <a:dgm id="{248DEB1C-8A81-4607-A048-840F8E36B428}"/>
                                            </p:graphicEl>
                                          </p:spTgt>
                                        </p:tgtEl>
                                        <p:attrNameLst>
                                          <p:attrName>ppt_w</p:attrName>
                                        </p:attrNameLst>
                                      </p:cBhvr>
                                      <p:tavLst>
                                        <p:tav tm="0">
                                          <p:val>
                                            <p:fltVal val="0"/>
                                          </p:val>
                                        </p:tav>
                                        <p:tav tm="100000">
                                          <p:val>
                                            <p:strVal val="#ppt_w"/>
                                          </p:val>
                                        </p:tav>
                                      </p:tavLst>
                                    </p:anim>
                                    <p:anim calcmode="lin" valueType="num">
                                      <p:cBhvr>
                                        <p:cTn id="82" dur="1000" fill="hold"/>
                                        <p:tgtEl>
                                          <p:spTgt spid="5">
                                            <p:graphicEl>
                                              <a:dgm id="{248DEB1C-8A81-4607-A048-840F8E36B428}"/>
                                            </p:graphicEl>
                                          </p:spTgt>
                                        </p:tgtEl>
                                        <p:attrNameLst>
                                          <p:attrName>ppt_h</p:attrName>
                                        </p:attrNameLst>
                                      </p:cBhvr>
                                      <p:tavLst>
                                        <p:tav tm="0">
                                          <p:val>
                                            <p:fltVal val="0"/>
                                          </p:val>
                                        </p:tav>
                                        <p:tav tm="100000">
                                          <p:val>
                                            <p:strVal val="#ppt_h"/>
                                          </p:val>
                                        </p:tav>
                                      </p:tavLst>
                                    </p:anim>
                                    <p:anim calcmode="lin" valueType="num">
                                      <p:cBhvr>
                                        <p:cTn id="83" dur="1000" fill="hold"/>
                                        <p:tgtEl>
                                          <p:spTgt spid="5">
                                            <p:graphicEl>
                                              <a:dgm id="{248DEB1C-8A81-4607-A048-840F8E36B428}"/>
                                            </p:graphicEl>
                                          </p:spTgt>
                                        </p:tgtEl>
                                        <p:attrNameLst>
                                          <p:attrName>style.rotation</p:attrName>
                                        </p:attrNameLst>
                                      </p:cBhvr>
                                      <p:tavLst>
                                        <p:tav tm="0">
                                          <p:val>
                                            <p:fltVal val="90"/>
                                          </p:val>
                                        </p:tav>
                                        <p:tav tm="100000">
                                          <p:val>
                                            <p:fltVal val="0"/>
                                          </p:val>
                                        </p:tav>
                                      </p:tavLst>
                                    </p:anim>
                                    <p:animEffect transition="in" filter="fade">
                                      <p:cBhvr>
                                        <p:cTn id="84" dur="1000"/>
                                        <p:tgtEl>
                                          <p:spTgt spid="5">
                                            <p:graphicEl>
                                              <a:dgm id="{248DEB1C-8A81-4607-A048-840F8E36B42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5A3A2AFA-CCB6-4E0A-8CDE-B83AC2DFEDA5}"/>
              </a:ext>
            </a:extLst>
          </p:cNvPr>
          <p:cNvGraphicFramePr>
            <a:graphicFrameLocks noGrp="1"/>
          </p:cNvGraphicFramePr>
          <p:nvPr>
            <p:ph idx="1"/>
            <p:extLst/>
          </p:nvPr>
        </p:nvGraphicFramePr>
        <p:xfrm>
          <a:off x="603849" y="948906"/>
          <a:ext cx="10998679" cy="522805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Diagram 4">
            <a:extLst>
              <a:ext uri="{FF2B5EF4-FFF2-40B4-BE49-F238E27FC236}">
                <a16:creationId xmlns:a16="http://schemas.microsoft.com/office/drawing/2014/main" id="{15FBE05C-C0F0-4C46-B653-D6EEDC97CBC7}"/>
              </a:ext>
            </a:extLst>
          </p:cNvPr>
          <p:cNvGraphicFramePr/>
          <p:nvPr>
            <p:extLst/>
          </p:nvPr>
        </p:nvGraphicFramePr>
        <p:xfrm>
          <a:off x="603849" y="138023"/>
          <a:ext cx="10998679" cy="54186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69211613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
                                            <p:graphicEl>
                                              <a:dgm id="{A40804CA-5F88-4F78-9EAA-70FEEEC466E2}"/>
                                            </p:graphicEl>
                                          </p:spTgt>
                                        </p:tgtEl>
                                        <p:attrNameLst>
                                          <p:attrName>style.visibility</p:attrName>
                                        </p:attrNameLst>
                                      </p:cBhvr>
                                      <p:to>
                                        <p:strVal val="visible"/>
                                      </p:to>
                                    </p:set>
                                    <p:animEffect transition="in" filter="wipe(right)">
                                      <p:cBhvr>
                                        <p:cTn id="7" dur="500"/>
                                        <p:tgtEl>
                                          <p:spTgt spid="6">
                                            <p:graphicEl>
                                              <a:dgm id="{A40804CA-5F88-4F78-9EAA-70FEEEC466E2}"/>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6">
                                            <p:graphicEl>
                                              <a:dgm id="{7D83BFE8-1DA4-4427-BD9F-0BDEBFE9EA1A}"/>
                                            </p:graphicEl>
                                          </p:spTgt>
                                        </p:tgtEl>
                                        <p:attrNameLst>
                                          <p:attrName>style.visibility</p:attrName>
                                        </p:attrNameLst>
                                      </p:cBhvr>
                                      <p:to>
                                        <p:strVal val="visible"/>
                                      </p:to>
                                    </p:set>
                                    <p:animEffect transition="in" filter="wipe(right)">
                                      <p:cBhvr>
                                        <p:cTn id="12" dur="500"/>
                                        <p:tgtEl>
                                          <p:spTgt spid="6">
                                            <p:graphicEl>
                                              <a:dgm id="{7D83BFE8-1DA4-4427-BD9F-0BDEBFE9EA1A}"/>
                                            </p:graphicEl>
                                          </p:spTgt>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6">
                                            <p:graphicEl>
                                              <a:dgm id="{BB0C8C72-F6AB-4302-A286-6976F0025859}"/>
                                            </p:graphicEl>
                                          </p:spTgt>
                                        </p:tgtEl>
                                        <p:attrNameLst>
                                          <p:attrName>style.visibility</p:attrName>
                                        </p:attrNameLst>
                                      </p:cBhvr>
                                      <p:to>
                                        <p:strVal val="visible"/>
                                      </p:to>
                                    </p:set>
                                    <p:animEffect transition="in" filter="wipe(right)">
                                      <p:cBhvr>
                                        <p:cTn id="15" dur="500"/>
                                        <p:tgtEl>
                                          <p:spTgt spid="6">
                                            <p:graphicEl>
                                              <a:dgm id="{BB0C8C72-F6AB-4302-A286-6976F0025859}"/>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6">
                                            <p:graphicEl>
                                              <a:dgm id="{71839B70-DC8A-41DE-B32A-264244233977}"/>
                                            </p:graphicEl>
                                          </p:spTgt>
                                        </p:tgtEl>
                                        <p:attrNameLst>
                                          <p:attrName>style.visibility</p:attrName>
                                        </p:attrNameLst>
                                      </p:cBhvr>
                                      <p:to>
                                        <p:strVal val="visible"/>
                                      </p:to>
                                    </p:set>
                                    <p:animEffect transition="in" filter="wipe(right)">
                                      <p:cBhvr>
                                        <p:cTn id="20" dur="500"/>
                                        <p:tgtEl>
                                          <p:spTgt spid="6">
                                            <p:graphicEl>
                                              <a:dgm id="{71839B70-DC8A-41DE-B32A-264244233977}"/>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grpId="0" nodeType="clickEffect">
                                  <p:stCondLst>
                                    <p:cond delay="0"/>
                                  </p:stCondLst>
                                  <p:childTnLst>
                                    <p:set>
                                      <p:cBhvr>
                                        <p:cTn id="24" dur="1" fill="hold">
                                          <p:stCondLst>
                                            <p:cond delay="0"/>
                                          </p:stCondLst>
                                        </p:cTn>
                                        <p:tgtEl>
                                          <p:spTgt spid="6">
                                            <p:graphicEl>
                                              <a:dgm id="{86EE95D9-75CE-4B2A-84BC-AB102F41A90C}"/>
                                            </p:graphicEl>
                                          </p:spTgt>
                                        </p:tgtEl>
                                        <p:attrNameLst>
                                          <p:attrName>style.visibility</p:attrName>
                                        </p:attrNameLst>
                                      </p:cBhvr>
                                      <p:to>
                                        <p:strVal val="visible"/>
                                      </p:to>
                                    </p:set>
                                    <p:animEffect transition="in" filter="wipe(right)">
                                      <p:cBhvr>
                                        <p:cTn id="25" dur="500"/>
                                        <p:tgtEl>
                                          <p:spTgt spid="6">
                                            <p:graphicEl>
                                              <a:dgm id="{86EE95D9-75CE-4B2A-84BC-AB102F41A90C}"/>
                                            </p:graphicEl>
                                          </p:spTgt>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6">
                                            <p:graphicEl>
                                              <a:dgm id="{1D745D14-2D32-4836-9493-5A20A74CCDF0}"/>
                                            </p:graphicEl>
                                          </p:spTgt>
                                        </p:tgtEl>
                                        <p:attrNameLst>
                                          <p:attrName>style.visibility</p:attrName>
                                        </p:attrNameLst>
                                      </p:cBhvr>
                                      <p:to>
                                        <p:strVal val="visible"/>
                                      </p:to>
                                    </p:set>
                                    <p:animEffect transition="in" filter="wipe(right)">
                                      <p:cBhvr>
                                        <p:cTn id="28" dur="500"/>
                                        <p:tgtEl>
                                          <p:spTgt spid="6">
                                            <p:graphicEl>
                                              <a:dgm id="{1D745D14-2D32-4836-9493-5A20A74CCDF0}"/>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2" fill="hold" grpId="0" nodeType="clickEffect">
                                  <p:stCondLst>
                                    <p:cond delay="0"/>
                                  </p:stCondLst>
                                  <p:childTnLst>
                                    <p:set>
                                      <p:cBhvr>
                                        <p:cTn id="32" dur="1" fill="hold">
                                          <p:stCondLst>
                                            <p:cond delay="0"/>
                                          </p:stCondLst>
                                        </p:cTn>
                                        <p:tgtEl>
                                          <p:spTgt spid="6">
                                            <p:graphicEl>
                                              <a:dgm id="{DD965F55-E69A-4F64-91E2-16670335C753}"/>
                                            </p:graphicEl>
                                          </p:spTgt>
                                        </p:tgtEl>
                                        <p:attrNameLst>
                                          <p:attrName>style.visibility</p:attrName>
                                        </p:attrNameLst>
                                      </p:cBhvr>
                                      <p:to>
                                        <p:strVal val="visible"/>
                                      </p:to>
                                    </p:set>
                                    <p:animEffect transition="in" filter="wipe(right)">
                                      <p:cBhvr>
                                        <p:cTn id="33" dur="500"/>
                                        <p:tgtEl>
                                          <p:spTgt spid="6">
                                            <p:graphicEl>
                                              <a:dgm id="{DD965F55-E69A-4F64-91E2-16670335C753}"/>
                                            </p:graphicEl>
                                          </p:spTgt>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6">
                                            <p:graphicEl>
                                              <a:dgm id="{8D5FBE53-6BB7-4A3B-B78A-332E5EF4A42C}"/>
                                            </p:graphicEl>
                                          </p:spTgt>
                                        </p:tgtEl>
                                        <p:attrNameLst>
                                          <p:attrName>style.visibility</p:attrName>
                                        </p:attrNameLst>
                                      </p:cBhvr>
                                      <p:to>
                                        <p:strVal val="visible"/>
                                      </p:to>
                                    </p:set>
                                    <p:animEffect transition="in" filter="wipe(right)">
                                      <p:cBhvr>
                                        <p:cTn id="36" dur="500"/>
                                        <p:tgtEl>
                                          <p:spTgt spid="6">
                                            <p:graphicEl>
                                              <a:dgm id="{8D5FBE53-6BB7-4A3B-B78A-332E5EF4A42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72925AA7-C6B1-4202-949C-F1895EC7D232}"/>
              </a:ext>
            </a:extLst>
          </p:cNvPr>
          <p:cNvGraphicFramePr/>
          <p:nvPr>
            <p:extLst>
              <p:ext uri="{D42A27DB-BD31-4B8C-83A1-F6EECF244321}">
                <p14:modId xmlns:p14="http://schemas.microsoft.com/office/powerpoint/2010/main" val="1483506191"/>
              </p:ext>
            </p:extLst>
          </p:nvPr>
        </p:nvGraphicFramePr>
        <p:xfrm>
          <a:off x="621101" y="146649"/>
          <a:ext cx="10938294" cy="3693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1371CF1C-353A-4871-8AAB-7E5E141103A4}"/>
              </a:ext>
            </a:extLst>
          </p:cNvPr>
          <p:cNvGraphicFramePr>
            <a:graphicFrameLocks noGrp="1"/>
          </p:cNvGraphicFramePr>
          <p:nvPr>
            <p:ph idx="1"/>
            <p:extLst>
              <p:ext uri="{D42A27DB-BD31-4B8C-83A1-F6EECF244321}">
                <p14:modId xmlns:p14="http://schemas.microsoft.com/office/powerpoint/2010/main" val="1513817926"/>
              </p:ext>
            </p:extLst>
          </p:nvPr>
        </p:nvGraphicFramePr>
        <p:xfrm>
          <a:off x="621101" y="790575"/>
          <a:ext cx="10938294" cy="555307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792704174"/>
      </p:ext>
    </p:extLst>
  </p:cSld>
  <p:clrMapOvr>
    <a:masterClrMapping/>
  </p:clrMapOvr>
  <p:transition spd="slow">
    <p:comb/>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E3A23DB-26DA-4F3D-A3E4-9820DA7E678A}"/>
              </a:ext>
            </a:extLst>
          </p:cNvPr>
          <p:cNvGraphicFramePr>
            <a:graphicFrameLocks noGrp="1"/>
          </p:cNvGraphicFramePr>
          <p:nvPr>
            <p:ph idx="1"/>
            <p:extLst>
              <p:ext uri="{D42A27DB-BD31-4B8C-83A1-F6EECF244321}">
                <p14:modId xmlns:p14="http://schemas.microsoft.com/office/powerpoint/2010/main" val="401067181"/>
              </p:ext>
            </p:extLst>
          </p:nvPr>
        </p:nvGraphicFramePr>
        <p:xfrm>
          <a:off x="304800" y="419100"/>
          <a:ext cx="11344275" cy="59816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87127113"/>
      </p:ext>
    </p:extLst>
  </p:cSld>
  <p:clrMapOvr>
    <a:masterClrMapping/>
  </p:clrMapOvr>
  <p:transition spd="slow">
    <p:push dir="u"/>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2DED62E-7FB4-401B-9849-B296E0C57709}"/>
              </a:ext>
            </a:extLst>
          </p:cNvPr>
          <p:cNvGraphicFramePr>
            <a:graphicFrameLocks noGrp="1"/>
          </p:cNvGraphicFramePr>
          <p:nvPr>
            <p:ph idx="1"/>
            <p:extLst/>
          </p:nvPr>
        </p:nvGraphicFramePr>
        <p:xfrm>
          <a:off x="838200" y="336430"/>
          <a:ext cx="10515600" cy="58405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863228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3E1CF72D-2512-41BF-8D03-5A041D9C9127}"/>
              </a:ext>
            </a:extLst>
          </p:cNvPr>
          <p:cNvGraphicFramePr>
            <a:graphicFrameLocks noGrp="1"/>
          </p:cNvGraphicFramePr>
          <p:nvPr>
            <p:ph idx="1"/>
            <p:extLst>
              <p:ext uri="{D42A27DB-BD31-4B8C-83A1-F6EECF244321}">
                <p14:modId xmlns:p14="http://schemas.microsoft.com/office/powerpoint/2010/main" val="1721070982"/>
              </p:ext>
            </p:extLst>
          </p:nvPr>
        </p:nvGraphicFramePr>
        <p:xfrm>
          <a:off x="565609" y="424206"/>
          <a:ext cx="11170762" cy="58823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65817148"/>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grpId="0" nodeType="clickEffect">
                                  <p:stCondLst>
                                    <p:cond delay="0"/>
                                  </p:stCondLst>
                                  <p:childTnLst>
                                    <p:set>
                                      <p:cBhvr>
                                        <p:cTn id="6" dur="1" fill="hold">
                                          <p:stCondLst>
                                            <p:cond delay="0"/>
                                          </p:stCondLst>
                                        </p:cTn>
                                        <p:tgtEl>
                                          <p:spTgt spid="4">
                                            <p:graphicEl>
                                              <a:dgm id="{9AA52C41-9CED-4D6E-B8D0-6627A6D15DA1}"/>
                                            </p:graphicEl>
                                          </p:spTgt>
                                        </p:tgtEl>
                                        <p:attrNameLst>
                                          <p:attrName>style.visibility</p:attrName>
                                        </p:attrNameLst>
                                      </p:cBhvr>
                                      <p:to>
                                        <p:strVal val="visible"/>
                                      </p:to>
                                    </p:set>
                                    <p:anim calcmode="lin" valueType="num">
                                      <p:cBhvr additive="base">
                                        <p:cTn id="7" dur="500" fill="hold"/>
                                        <p:tgtEl>
                                          <p:spTgt spid="4">
                                            <p:graphicEl>
                                              <a:dgm id="{9AA52C41-9CED-4D6E-B8D0-6627A6D15DA1}"/>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9AA52C41-9CED-4D6E-B8D0-6627A6D15DA1}"/>
                                            </p:graphic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grpId="0" nodeType="clickEffect">
                                  <p:stCondLst>
                                    <p:cond delay="0"/>
                                  </p:stCondLst>
                                  <p:childTnLst>
                                    <p:set>
                                      <p:cBhvr>
                                        <p:cTn id="12" dur="1" fill="hold">
                                          <p:stCondLst>
                                            <p:cond delay="0"/>
                                          </p:stCondLst>
                                        </p:cTn>
                                        <p:tgtEl>
                                          <p:spTgt spid="4">
                                            <p:graphicEl>
                                              <a:dgm id="{6908D844-7CA2-42C1-A296-E0BBC364FF12}"/>
                                            </p:graphicEl>
                                          </p:spTgt>
                                        </p:tgtEl>
                                        <p:attrNameLst>
                                          <p:attrName>style.visibility</p:attrName>
                                        </p:attrNameLst>
                                      </p:cBhvr>
                                      <p:to>
                                        <p:strVal val="visible"/>
                                      </p:to>
                                    </p:set>
                                    <p:anim calcmode="lin" valueType="num">
                                      <p:cBhvr additive="base">
                                        <p:cTn id="13" dur="500" fill="hold"/>
                                        <p:tgtEl>
                                          <p:spTgt spid="4">
                                            <p:graphicEl>
                                              <a:dgm id="{6908D844-7CA2-42C1-A296-E0BBC364FF12}"/>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6908D844-7CA2-42C1-A296-E0BBC364FF12}"/>
                                            </p:graphic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4">
                                            <p:graphicEl>
                                              <a:dgm id="{1342E987-65F0-4885-906C-9DF75FF46F4F}"/>
                                            </p:graphicEl>
                                          </p:spTgt>
                                        </p:tgtEl>
                                        <p:attrNameLst>
                                          <p:attrName>style.visibility</p:attrName>
                                        </p:attrNameLst>
                                      </p:cBhvr>
                                      <p:to>
                                        <p:strVal val="visible"/>
                                      </p:to>
                                    </p:set>
                                    <p:anim calcmode="lin" valueType="num">
                                      <p:cBhvr additive="base">
                                        <p:cTn id="19" dur="500" fill="hold"/>
                                        <p:tgtEl>
                                          <p:spTgt spid="4">
                                            <p:graphicEl>
                                              <a:dgm id="{1342E987-65F0-4885-906C-9DF75FF46F4F}"/>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1342E987-65F0-4885-906C-9DF75FF46F4F}"/>
                                            </p:graphic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9" fill="hold" grpId="0" nodeType="clickEffect">
                                  <p:stCondLst>
                                    <p:cond delay="0"/>
                                  </p:stCondLst>
                                  <p:childTnLst>
                                    <p:set>
                                      <p:cBhvr>
                                        <p:cTn id="24" dur="1" fill="hold">
                                          <p:stCondLst>
                                            <p:cond delay="0"/>
                                          </p:stCondLst>
                                        </p:cTn>
                                        <p:tgtEl>
                                          <p:spTgt spid="4">
                                            <p:graphicEl>
                                              <a:dgm id="{12AFDE09-B3B2-4574-871D-A80CBE459B5F}"/>
                                            </p:graphicEl>
                                          </p:spTgt>
                                        </p:tgtEl>
                                        <p:attrNameLst>
                                          <p:attrName>style.visibility</p:attrName>
                                        </p:attrNameLst>
                                      </p:cBhvr>
                                      <p:to>
                                        <p:strVal val="visible"/>
                                      </p:to>
                                    </p:set>
                                    <p:anim calcmode="lin" valueType="num">
                                      <p:cBhvr additive="base">
                                        <p:cTn id="25" dur="500" fill="hold"/>
                                        <p:tgtEl>
                                          <p:spTgt spid="4">
                                            <p:graphicEl>
                                              <a:dgm id="{12AFDE09-B3B2-4574-871D-A80CBE459B5F}"/>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12AFDE09-B3B2-4574-871D-A80CBE459B5F}"/>
                                            </p:graphicEl>
                                          </p:spTgt>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9" fill="hold" grpId="0" nodeType="clickEffect">
                                  <p:stCondLst>
                                    <p:cond delay="0"/>
                                  </p:stCondLst>
                                  <p:childTnLst>
                                    <p:set>
                                      <p:cBhvr>
                                        <p:cTn id="30" dur="1" fill="hold">
                                          <p:stCondLst>
                                            <p:cond delay="0"/>
                                          </p:stCondLst>
                                        </p:cTn>
                                        <p:tgtEl>
                                          <p:spTgt spid="4">
                                            <p:graphicEl>
                                              <a:dgm id="{F8867F9D-DE29-46B6-8578-559DCDF14A5D}"/>
                                            </p:graphicEl>
                                          </p:spTgt>
                                        </p:tgtEl>
                                        <p:attrNameLst>
                                          <p:attrName>style.visibility</p:attrName>
                                        </p:attrNameLst>
                                      </p:cBhvr>
                                      <p:to>
                                        <p:strVal val="visible"/>
                                      </p:to>
                                    </p:set>
                                    <p:anim calcmode="lin" valueType="num">
                                      <p:cBhvr additive="base">
                                        <p:cTn id="31" dur="500" fill="hold"/>
                                        <p:tgtEl>
                                          <p:spTgt spid="4">
                                            <p:graphicEl>
                                              <a:dgm id="{F8867F9D-DE29-46B6-8578-559DCDF14A5D}"/>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graphicEl>
                                              <a:dgm id="{F8867F9D-DE29-46B6-8578-559DCDF14A5D}"/>
                                            </p:graphicEl>
                                          </p:spTgt>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4">
                                            <p:graphicEl>
                                              <a:dgm id="{BA6C3FD0-8EA2-40E0-98E3-43C2433BE313}"/>
                                            </p:graphicEl>
                                          </p:spTgt>
                                        </p:tgtEl>
                                        <p:attrNameLst>
                                          <p:attrName>style.visibility</p:attrName>
                                        </p:attrNameLst>
                                      </p:cBhvr>
                                      <p:to>
                                        <p:strVal val="visible"/>
                                      </p:to>
                                    </p:set>
                                    <p:anim calcmode="lin" valueType="num">
                                      <p:cBhvr additive="base">
                                        <p:cTn id="37" dur="500" fill="hold"/>
                                        <p:tgtEl>
                                          <p:spTgt spid="4">
                                            <p:graphicEl>
                                              <a:dgm id="{BA6C3FD0-8EA2-40E0-98E3-43C2433BE313}"/>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
                                            <p:graphicEl>
                                              <a:dgm id="{BA6C3FD0-8EA2-40E0-98E3-43C2433BE313}"/>
                                            </p:graphicEl>
                                          </p:spTgt>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9" fill="hold" grpId="0" nodeType="clickEffect">
                                  <p:stCondLst>
                                    <p:cond delay="0"/>
                                  </p:stCondLst>
                                  <p:childTnLst>
                                    <p:set>
                                      <p:cBhvr>
                                        <p:cTn id="42" dur="1" fill="hold">
                                          <p:stCondLst>
                                            <p:cond delay="0"/>
                                          </p:stCondLst>
                                        </p:cTn>
                                        <p:tgtEl>
                                          <p:spTgt spid="4">
                                            <p:graphicEl>
                                              <a:dgm id="{F10EDD5F-F904-4475-AB32-7B436A525B88}"/>
                                            </p:graphicEl>
                                          </p:spTgt>
                                        </p:tgtEl>
                                        <p:attrNameLst>
                                          <p:attrName>style.visibility</p:attrName>
                                        </p:attrNameLst>
                                      </p:cBhvr>
                                      <p:to>
                                        <p:strVal val="visible"/>
                                      </p:to>
                                    </p:set>
                                    <p:anim calcmode="lin" valueType="num">
                                      <p:cBhvr additive="base">
                                        <p:cTn id="43" dur="500" fill="hold"/>
                                        <p:tgtEl>
                                          <p:spTgt spid="4">
                                            <p:graphicEl>
                                              <a:dgm id="{F10EDD5F-F904-4475-AB32-7B436A525B88}"/>
                                            </p:graphic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
                                            <p:graphicEl>
                                              <a:dgm id="{F10EDD5F-F904-4475-AB32-7B436A525B88}"/>
                                            </p:graphicEl>
                                          </p:spTgt>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9" fill="hold" grpId="0" nodeType="clickEffect">
                                  <p:stCondLst>
                                    <p:cond delay="0"/>
                                  </p:stCondLst>
                                  <p:childTnLst>
                                    <p:set>
                                      <p:cBhvr>
                                        <p:cTn id="48" dur="1" fill="hold">
                                          <p:stCondLst>
                                            <p:cond delay="0"/>
                                          </p:stCondLst>
                                        </p:cTn>
                                        <p:tgtEl>
                                          <p:spTgt spid="4">
                                            <p:graphicEl>
                                              <a:dgm id="{A71A7C40-5535-431E-923C-BA492AB276AB}"/>
                                            </p:graphicEl>
                                          </p:spTgt>
                                        </p:tgtEl>
                                        <p:attrNameLst>
                                          <p:attrName>style.visibility</p:attrName>
                                        </p:attrNameLst>
                                      </p:cBhvr>
                                      <p:to>
                                        <p:strVal val="visible"/>
                                      </p:to>
                                    </p:set>
                                    <p:anim calcmode="lin" valueType="num">
                                      <p:cBhvr additive="base">
                                        <p:cTn id="49" dur="500" fill="hold"/>
                                        <p:tgtEl>
                                          <p:spTgt spid="4">
                                            <p:graphicEl>
                                              <a:dgm id="{A71A7C40-5535-431E-923C-BA492AB276AB}"/>
                                            </p:graphic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
                                            <p:graphicEl>
                                              <a:dgm id="{A71A7C40-5535-431E-923C-BA492AB276AB}"/>
                                            </p:graphic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DF9EF9F-F20F-43DC-B9B3-309CE628D495}"/>
              </a:ext>
            </a:extLst>
          </p:cNvPr>
          <p:cNvGraphicFramePr>
            <a:graphicFrameLocks noGrp="1"/>
          </p:cNvGraphicFramePr>
          <p:nvPr>
            <p:ph idx="1"/>
            <p:extLst>
              <p:ext uri="{D42A27DB-BD31-4B8C-83A1-F6EECF244321}">
                <p14:modId xmlns:p14="http://schemas.microsoft.com/office/powerpoint/2010/main" val="1775518492"/>
              </p:ext>
            </p:extLst>
          </p:nvPr>
        </p:nvGraphicFramePr>
        <p:xfrm>
          <a:off x="638355" y="224287"/>
          <a:ext cx="10715445" cy="59526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4168374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BD02954E-6CA4-471A-9D4F-8A8C9C5114F9}"/>
              </a:ext>
            </a:extLst>
          </p:cNvPr>
          <p:cNvSpPr>
            <a:spLocks noGrp="1"/>
          </p:cNvSpPr>
          <p:nvPr>
            <p:ph type="title"/>
          </p:nvPr>
        </p:nvSpPr>
        <p:spPr>
          <a:xfrm>
            <a:off x="619448" y="279418"/>
            <a:ext cx="10954692" cy="1049235"/>
          </a:xfrm>
        </p:spPr>
        <p:txBody>
          <a:bodyPr/>
          <a:lstStyle/>
          <a:p>
            <a:pPr algn="ctr"/>
            <a:r>
              <a:rPr lang="en-US" b="1" dirty="0">
                <a:solidFill>
                  <a:schemeClr val="tx1"/>
                </a:solidFill>
              </a:rPr>
              <a:t>RESPONSIBILITIES OF A CPC</a:t>
            </a:r>
          </a:p>
        </p:txBody>
      </p:sp>
      <p:graphicFrame>
        <p:nvGraphicFramePr>
          <p:cNvPr id="5" name="Content Placeholder 4">
            <a:extLst>
              <a:ext uri="{FF2B5EF4-FFF2-40B4-BE49-F238E27FC236}">
                <a16:creationId xmlns:a16="http://schemas.microsoft.com/office/drawing/2014/main" id="{CF526CCA-4DC4-4433-8564-93F4E01FB2FE}"/>
              </a:ext>
            </a:extLst>
          </p:cNvPr>
          <p:cNvGraphicFramePr>
            <a:graphicFrameLocks noGrp="1"/>
          </p:cNvGraphicFramePr>
          <p:nvPr>
            <p:ph idx="1"/>
            <p:extLst/>
          </p:nvPr>
        </p:nvGraphicFramePr>
        <p:xfrm>
          <a:off x="619448" y="1819746"/>
          <a:ext cx="10954692" cy="383866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09370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B92D7134-850B-4B31-8904-78A8673F7F34}"/>
              </a:ext>
            </a:extLst>
          </p:cNvPr>
          <p:cNvGraphicFramePr>
            <a:graphicFrameLocks noGrp="1"/>
          </p:cNvGraphicFramePr>
          <p:nvPr>
            <p:ph idx="1"/>
            <p:extLst>
              <p:ext uri="{D42A27DB-BD31-4B8C-83A1-F6EECF244321}">
                <p14:modId xmlns:p14="http://schemas.microsoft.com/office/powerpoint/2010/main" val="3821249704"/>
              </p:ext>
            </p:extLst>
          </p:nvPr>
        </p:nvGraphicFramePr>
        <p:xfrm>
          <a:off x="452487" y="509047"/>
          <a:ext cx="11142482" cy="59200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72529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6">
                                            <p:graphicEl>
                                              <a:dgm id="{3F29C028-515C-4A9D-813F-A9273E860359}"/>
                                            </p:graphicEl>
                                          </p:spTgt>
                                        </p:tgtEl>
                                        <p:attrNameLst>
                                          <p:attrName>style.visibility</p:attrName>
                                        </p:attrNameLst>
                                      </p:cBhvr>
                                      <p:to>
                                        <p:strVal val="visible"/>
                                      </p:to>
                                    </p:set>
                                    <p:anim calcmode="lin" valueType="num">
                                      <p:cBhvr additive="base">
                                        <p:cTn id="7" dur="500" fill="hold"/>
                                        <p:tgtEl>
                                          <p:spTgt spid="6">
                                            <p:graphicEl>
                                              <a:dgm id="{3F29C028-515C-4A9D-813F-A9273E860359}"/>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graphicEl>
                                              <a:dgm id="{3F29C028-515C-4A9D-813F-A9273E860359}"/>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6">
                                            <p:graphicEl>
                                              <a:dgm id="{BADE7572-CAB2-4981-A751-2E586CB9089A}"/>
                                            </p:graphicEl>
                                          </p:spTgt>
                                        </p:tgtEl>
                                        <p:attrNameLst>
                                          <p:attrName>style.visibility</p:attrName>
                                        </p:attrNameLst>
                                      </p:cBhvr>
                                      <p:to>
                                        <p:strVal val="visible"/>
                                      </p:to>
                                    </p:set>
                                    <p:anim calcmode="lin" valueType="num">
                                      <p:cBhvr additive="base">
                                        <p:cTn id="13" dur="500" fill="hold"/>
                                        <p:tgtEl>
                                          <p:spTgt spid="6">
                                            <p:graphicEl>
                                              <a:dgm id="{BADE7572-CAB2-4981-A751-2E586CB9089A}"/>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graphicEl>
                                              <a:dgm id="{BADE7572-CAB2-4981-A751-2E586CB9089A}"/>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6">
                                            <p:graphicEl>
                                              <a:dgm id="{22488100-3079-417A-B8EB-58DD17BC2FBB}"/>
                                            </p:graphicEl>
                                          </p:spTgt>
                                        </p:tgtEl>
                                        <p:attrNameLst>
                                          <p:attrName>style.visibility</p:attrName>
                                        </p:attrNameLst>
                                      </p:cBhvr>
                                      <p:to>
                                        <p:strVal val="visible"/>
                                      </p:to>
                                    </p:set>
                                    <p:anim calcmode="lin" valueType="num">
                                      <p:cBhvr additive="base">
                                        <p:cTn id="19" dur="500" fill="hold"/>
                                        <p:tgtEl>
                                          <p:spTgt spid="6">
                                            <p:graphicEl>
                                              <a:dgm id="{22488100-3079-417A-B8EB-58DD17BC2FBB}"/>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graphicEl>
                                              <a:dgm id="{22488100-3079-417A-B8EB-58DD17BC2FBB}"/>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6">
                                            <p:graphicEl>
                                              <a:dgm id="{FE0A38C0-7DA6-42BD-8143-E7030FE7A54F}"/>
                                            </p:graphicEl>
                                          </p:spTgt>
                                        </p:tgtEl>
                                        <p:attrNameLst>
                                          <p:attrName>style.visibility</p:attrName>
                                        </p:attrNameLst>
                                      </p:cBhvr>
                                      <p:to>
                                        <p:strVal val="visible"/>
                                      </p:to>
                                    </p:set>
                                    <p:anim calcmode="lin" valueType="num">
                                      <p:cBhvr additive="base">
                                        <p:cTn id="25" dur="500" fill="hold"/>
                                        <p:tgtEl>
                                          <p:spTgt spid="6">
                                            <p:graphicEl>
                                              <a:dgm id="{FE0A38C0-7DA6-42BD-8143-E7030FE7A54F}"/>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
                                            <p:graphicEl>
                                              <a:dgm id="{FE0A38C0-7DA6-42BD-8143-E7030FE7A54F}"/>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A4C28D6-6D3B-470D-86E5-925059BFCE22}"/>
              </a:ext>
            </a:extLst>
          </p:cNvPr>
          <p:cNvGraphicFramePr>
            <a:graphicFrameLocks noGrp="1"/>
          </p:cNvGraphicFramePr>
          <p:nvPr>
            <p:ph idx="1"/>
            <p:extLst>
              <p:ext uri="{D42A27DB-BD31-4B8C-83A1-F6EECF244321}">
                <p14:modId xmlns:p14="http://schemas.microsoft.com/office/powerpoint/2010/main" val="4145967846"/>
              </p:ext>
            </p:extLst>
          </p:nvPr>
        </p:nvGraphicFramePr>
        <p:xfrm>
          <a:off x="622169" y="527901"/>
          <a:ext cx="10425242" cy="584461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132408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4">
                                            <p:graphicEl>
                                              <a:dgm id="{32E9D535-82CA-4CD3-B09A-904E2FBB0921}"/>
                                            </p:graphicEl>
                                          </p:spTgt>
                                        </p:tgtEl>
                                        <p:attrNameLst>
                                          <p:attrName>style.visibility</p:attrName>
                                        </p:attrNameLst>
                                      </p:cBhvr>
                                      <p:to>
                                        <p:strVal val="visible"/>
                                      </p:to>
                                    </p:set>
                                    <p:anim calcmode="lin" valueType="num">
                                      <p:cBhvr additive="base">
                                        <p:cTn id="7" dur="500" fill="hold"/>
                                        <p:tgtEl>
                                          <p:spTgt spid="4">
                                            <p:graphicEl>
                                              <a:dgm id="{32E9D535-82CA-4CD3-B09A-904E2FBB0921}"/>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32E9D535-82CA-4CD3-B09A-904E2FBB0921}"/>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7B53A20D-52D1-4D1E-B9D2-D37BD30E53A7}"/>
                                            </p:graphicEl>
                                          </p:spTgt>
                                        </p:tgtEl>
                                        <p:attrNameLst>
                                          <p:attrName>style.visibility</p:attrName>
                                        </p:attrNameLst>
                                      </p:cBhvr>
                                      <p:to>
                                        <p:strVal val="visible"/>
                                      </p:to>
                                    </p:set>
                                    <p:anim calcmode="lin" valueType="num">
                                      <p:cBhvr additive="base">
                                        <p:cTn id="13" dur="500" fill="hold"/>
                                        <p:tgtEl>
                                          <p:spTgt spid="4">
                                            <p:graphicEl>
                                              <a:dgm id="{7B53A20D-52D1-4D1E-B9D2-D37BD30E53A7}"/>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7B53A20D-52D1-4D1E-B9D2-D37BD30E53A7}"/>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4">
                                            <p:graphicEl>
                                              <a:dgm id="{0D200046-B59B-4E77-9B65-0E1BB4CD142E}"/>
                                            </p:graphicEl>
                                          </p:spTgt>
                                        </p:tgtEl>
                                        <p:attrNameLst>
                                          <p:attrName>style.visibility</p:attrName>
                                        </p:attrNameLst>
                                      </p:cBhvr>
                                      <p:to>
                                        <p:strVal val="visible"/>
                                      </p:to>
                                    </p:set>
                                    <p:anim calcmode="lin" valueType="num">
                                      <p:cBhvr additive="base">
                                        <p:cTn id="19" dur="500" fill="hold"/>
                                        <p:tgtEl>
                                          <p:spTgt spid="4">
                                            <p:graphicEl>
                                              <a:dgm id="{0D200046-B59B-4E77-9B65-0E1BB4CD142E}"/>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0D200046-B59B-4E77-9B65-0E1BB4CD142E}"/>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4">
                                            <p:graphicEl>
                                              <a:dgm id="{122B02FB-A234-4AC2-8CA7-7C83B17BC780}"/>
                                            </p:graphicEl>
                                          </p:spTgt>
                                        </p:tgtEl>
                                        <p:attrNameLst>
                                          <p:attrName>style.visibility</p:attrName>
                                        </p:attrNameLst>
                                      </p:cBhvr>
                                      <p:to>
                                        <p:strVal val="visible"/>
                                      </p:to>
                                    </p:set>
                                    <p:anim calcmode="lin" valueType="num">
                                      <p:cBhvr additive="base">
                                        <p:cTn id="25" dur="500" fill="hold"/>
                                        <p:tgtEl>
                                          <p:spTgt spid="4">
                                            <p:graphicEl>
                                              <a:dgm id="{122B02FB-A234-4AC2-8CA7-7C83B17BC780}"/>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122B02FB-A234-4AC2-8CA7-7C83B17BC780}"/>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4">
                                            <p:graphicEl>
                                              <a:dgm id="{DF1C3953-92B2-46E2-93BA-C5D9B95A3DEF}"/>
                                            </p:graphicEl>
                                          </p:spTgt>
                                        </p:tgtEl>
                                        <p:attrNameLst>
                                          <p:attrName>style.visibility</p:attrName>
                                        </p:attrNameLst>
                                      </p:cBhvr>
                                      <p:to>
                                        <p:strVal val="visible"/>
                                      </p:to>
                                    </p:set>
                                    <p:anim calcmode="lin" valueType="num">
                                      <p:cBhvr additive="base">
                                        <p:cTn id="31" dur="500" fill="hold"/>
                                        <p:tgtEl>
                                          <p:spTgt spid="4">
                                            <p:graphicEl>
                                              <a:dgm id="{DF1C3953-92B2-46E2-93BA-C5D9B95A3DEF}"/>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graphicEl>
                                              <a:dgm id="{DF1C3953-92B2-46E2-93BA-C5D9B95A3DEF}"/>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DF9EF9F-F20F-43DC-B9B3-309CE628D495}"/>
              </a:ext>
            </a:extLst>
          </p:cNvPr>
          <p:cNvGraphicFramePr>
            <a:graphicFrameLocks noGrp="1"/>
          </p:cNvGraphicFramePr>
          <p:nvPr>
            <p:ph idx="1"/>
            <p:extLst/>
          </p:nvPr>
        </p:nvGraphicFramePr>
        <p:xfrm>
          <a:off x="638355" y="224287"/>
          <a:ext cx="10715445" cy="59526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48724208"/>
      </p:ext>
    </p:extLst>
  </p:cSld>
  <p:clrMapOvr>
    <a:masterClrMapping/>
  </p:clrMapOvr>
  <mc:AlternateContent xmlns:mc="http://schemas.openxmlformats.org/markup-compatibility/2006">
    <mc:Choice xmlns:p14="http://schemas.microsoft.com/office/powerpoint/2010/main" Requires="p14">
      <p:transition spd="slow" p14:dur="125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AE32AB0-0328-40B1-BF19-875499176DCD}"/>
              </a:ext>
            </a:extLst>
          </p:cNvPr>
          <p:cNvGraphicFramePr>
            <a:graphicFrameLocks noGrp="1"/>
          </p:cNvGraphicFramePr>
          <p:nvPr>
            <p:ph idx="1"/>
            <p:extLst>
              <p:ext uri="{D42A27DB-BD31-4B8C-83A1-F6EECF244321}">
                <p14:modId xmlns:p14="http://schemas.microsoft.com/office/powerpoint/2010/main" val="3487388858"/>
              </p:ext>
            </p:extLst>
          </p:nvPr>
        </p:nvGraphicFramePr>
        <p:xfrm>
          <a:off x="565608" y="490195"/>
          <a:ext cx="11095349" cy="53010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627037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F0279AA3-12B6-4908-81BF-0DC92F2CFB47}"/>
                                            </p:graphicEl>
                                          </p:spTgt>
                                        </p:tgtEl>
                                        <p:attrNameLst>
                                          <p:attrName>style.visibility</p:attrName>
                                        </p:attrNameLst>
                                      </p:cBhvr>
                                      <p:to>
                                        <p:strVal val="visible"/>
                                      </p:to>
                                    </p:set>
                                    <p:animEffect transition="in" filter="fade">
                                      <p:cBhvr>
                                        <p:cTn id="7" dur="1000"/>
                                        <p:tgtEl>
                                          <p:spTgt spid="4">
                                            <p:graphicEl>
                                              <a:dgm id="{F0279AA3-12B6-4908-81BF-0DC92F2CFB47}"/>
                                            </p:graphicEl>
                                          </p:spTgt>
                                        </p:tgtEl>
                                      </p:cBhvr>
                                    </p:animEffect>
                                    <p:anim calcmode="lin" valueType="num">
                                      <p:cBhvr>
                                        <p:cTn id="8" dur="1000" fill="hold"/>
                                        <p:tgtEl>
                                          <p:spTgt spid="4">
                                            <p:graphicEl>
                                              <a:dgm id="{F0279AA3-12B6-4908-81BF-0DC92F2CFB47}"/>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F0279AA3-12B6-4908-81BF-0DC92F2CFB47}"/>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graphicEl>
                                              <a:dgm id="{E4CFB22D-C94F-461F-A442-5A033A045BE2}"/>
                                            </p:graphicEl>
                                          </p:spTgt>
                                        </p:tgtEl>
                                        <p:attrNameLst>
                                          <p:attrName>style.visibility</p:attrName>
                                        </p:attrNameLst>
                                      </p:cBhvr>
                                      <p:to>
                                        <p:strVal val="visible"/>
                                      </p:to>
                                    </p:set>
                                    <p:animEffect transition="in" filter="fade">
                                      <p:cBhvr>
                                        <p:cTn id="12" dur="1000"/>
                                        <p:tgtEl>
                                          <p:spTgt spid="4">
                                            <p:graphicEl>
                                              <a:dgm id="{E4CFB22D-C94F-461F-A442-5A033A045BE2}"/>
                                            </p:graphicEl>
                                          </p:spTgt>
                                        </p:tgtEl>
                                      </p:cBhvr>
                                    </p:animEffect>
                                    <p:anim calcmode="lin" valueType="num">
                                      <p:cBhvr>
                                        <p:cTn id="13" dur="1000" fill="hold"/>
                                        <p:tgtEl>
                                          <p:spTgt spid="4">
                                            <p:graphicEl>
                                              <a:dgm id="{E4CFB22D-C94F-461F-A442-5A033A045BE2}"/>
                                            </p:graphicEl>
                                          </p:spTgt>
                                        </p:tgtEl>
                                        <p:attrNameLst>
                                          <p:attrName>ppt_x</p:attrName>
                                        </p:attrNameLst>
                                      </p:cBhvr>
                                      <p:tavLst>
                                        <p:tav tm="0">
                                          <p:val>
                                            <p:strVal val="#ppt_x"/>
                                          </p:val>
                                        </p:tav>
                                        <p:tav tm="100000">
                                          <p:val>
                                            <p:strVal val="#ppt_x"/>
                                          </p:val>
                                        </p:tav>
                                      </p:tavLst>
                                    </p:anim>
                                    <p:anim calcmode="lin" valueType="num">
                                      <p:cBhvr>
                                        <p:cTn id="14" dur="1000" fill="hold"/>
                                        <p:tgtEl>
                                          <p:spTgt spid="4">
                                            <p:graphicEl>
                                              <a:dgm id="{E4CFB22D-C94F-461F-A442-5A033A045BE2}"/>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graphicEl>
                                              <a:dgm id="{28696A2D-CFEF-4FB1-A74A-23A88DE64A38}"/>
                                            </p:graphicEl>
                                          </p:spTgt>
                                        </p:tgtEl>
                                        <p:attrNameLst>
                                          <p:attrName>style.visibility</p:attrName>
                                        </p:attrNameLst>
                                      </p:cBhvr>
                                      <p:to>
                                        <p:strVal val="visible"/>
                                      </p:to>
                                    </p:set>
                                    <p:animEffect transition="in" filter="fade">
                                      <p:cBhvr>
                                        <p:cTn id="19" dur="1000"/>
                                        <p:tgtEl>
                                          <p:spTgt spid="4">
                                            <p:graphicEl>
                                              <a:dgm id="{28696A2D-CFEF-4FB1-A74A-23A88DE64A38}"/>
                                            </p:graphicEl>
                                          </p:spTgt>
                                        </p:tgtEl>
                                      </p:cBhvr>
                                    </p:animEffect>
                                    <p:anim calcmode="lin" valueType="num">
                                      <p:cBhvr>
                                        <p:cTn id="20" dur="1000" fill="hold"/>
                                        <p:tgtEl>
                                          <p:spTgt spid="4">
                                            <p:graphicEl>
                                              <a:dgm id="{28696A2D-CFEF-4FB1-A74A-23A88DE64A38}"/>
                                            </p:graphicEl>
                                          </p:spTgt>
                                        </p:tgtEl>
                                        <p:attrNameLst>
                                          <p:attrName>ppt_x</p:attrName>
                                        </p:attrNameLst>
                                      </p:cBhvr>
                                      <p:tavLst>
                                        <p:tav tm="0">
                                          <p:val>
                                            <p:strVal val="#ppt_x"/>
                                          </p:val>
                                        </p:tav>
                                        <p:tav tm="100000">
                                          <p:val>
                                            <p:strVal val="#ppt_x"/>
                                          </p:val>
                                        </p:tav>
                                      </p:tavLst>
                                    </p:anim>
                                    <p:anim calcmode="lin" valueType="num">
                                      <p:cBhvr>
                                        <p:cTn id="21" dur="1000" fill="hold"/>
                                        <p:tgtEl>
                                          <p:spTgt spid="4">
                                            <p:graphicEl>
                                              <a:dgm id="{28696A2D-CFEF-4FB1-A74A-23A88DE64A38}"/>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4">
                                            <p:graphicEl>
                                              <a:dgm id="{330EBB3C-2C3E-4019-8233-C2F0EC95ECED}"/>
                                            </p:graphicEl>
                                          </p:spTgt>
                                        </p:tgtEl>
                                        <p:attrNameLst>
                                          <p:attrName>style.visibility</p:attrName>
                                        </p:attrNameLst>
                                      </p:cBhvr>
                                      <p:to>
                                        <p:strVal val="visible"/>
                                      </p:to>
                                    </p:set>
                                    <p:animEffect transition="in" filter="fade">
                                      <p:cBhvr>
                                        <p:cTn id="24" dur="1000"/>
                                        <p:tgtEl>
                                          <p:spTgt spid="4">
                                            <p:graphicEl>
                                              <a:dgm id="{330EBB3C-2C3E-4019-8233-C2F0EC95ECED}"/>
                                            </p:graphicEl>
                                          </p:spTgt>
                                        </p:tgtEl>
                                      </p:cBhvr>
                                    </p:animEffect>
                                    <p:anim calcmode="lin" valueType="num">
                                      <p:cBhvr>
                                        <p:cTn id="25" dur="1000" fill="hold"/>
                                        <p:tgtEl>
                                          <p:spTgt spid="4">
                                            <p:graphicEl>
                                              <a:dgm id="{330EBB3C-2C3E-4019-8233-C2F0EC95ECED}"/>
                                            </p:graphicEl>
                                          </p:spTgt>
                                        </p:tgtEl>
                                        <p:attrNameLst>
                                          <p:attrName>ppt_x</p:attrName>
                                        </p:attrNameLst>
                                      </p:cBhvr>
                                      <p:tavLst>
                                        <p:tav tm="0">
                                          <p:val>
                                            <p:strVal val="#ppt_x"/>
                                          </p:val>
                                        </p:tav>
                                        <p:tav tm="100000">
                                          <p:val>
                                            <p:strVal val="#ppt_x"/>
                                          </p:val>
                                        </p:tav>
                                      </p:tavLst>
                                    </p:anim>
                                    <p:anim calcmode="lin" valueType="num">
                                      <p:cBhvr>
                                        <p:cTn id="26" dur="1000" fill="hold"/>
                                        <p:tgtEl>
                                          <p:spTgt spid="4">
                                            <p:graphicEl>
                                              <a:dgm id="{330EBB3C-2C3E-4019-8233-C2F0EC95ECED}"/>
                                            </p:graphic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4">
                                            <p:graphicEl>
                                              <a:dgm id="{5FA8BE03-133A-48B6-9D25-CDF19E013B3D}"/>
                                            </p:graphicEl>
                                          </p:spTgt>
                                        </p:tgtEl>
                                        <p:attrNameLst>
                                          <p:attrName>style.visibility</p:attrName>
                                        </p:attrNameLst>
                                      </p:cBhvr>
                                      <p:to>
                                        <p:strVal val="visible"/>
                                      </p:to>
                                    </p:set>
                                    <p:animEffect transition="in" filter="fade">
                                      <p:cBhvr>
                                        <p:cTn id="31" dur="1000"/>
                                        <p:tgtEl>
                                          <p:spTgt spid="4">
                                            <p:graphicEl>
                                              <a:dgm id="{5FA8BE03-133A-48B6-9D25-CDF19E013B3D}"/>
                                            </p:graphicEl>
                                          </p:spTgt>
                                        </p:tgtEl>
                                      </p:cBhvr>
                                    </p:animEffect>
                                    <p:anim calcmode="lin" valueType="num">
                                      <p:cBhvr>
                                        <p:cTn id="32" dur="1000" fill="hold"/>
                                        <p:tgtEl>
                                          <p:spTgt spid="4">
                                            <p:graphicEl>
                                              <a:dgm id="{5FA8BE03-133A-48B6-9D25-CDF19E013B3D}"/>
                                            </p:graphicEl>
                                          </p:spTgt>
                                        </p:tgtEl>
                                        <p:attrNameLst>
                                          <p:attrName>ppt_x</p:attrName>
                                        </p:attrNameLst>
                                      </p:cBhvr>
                                      <p:tavLst>
                                        <p:tav tm="0">
                                          <p:val>
                                            <p:strVal val="#ppt_x"/>
                                          </p:val>
                                        </p:tav>
                                        <p:tav tm="100000">
                                          <p:val>
                                            <p:strVal val="#ppt_x"/>
                                          </p:val>
                                        </p:tav>
                                      </p:tavLst>
                                    </p:anim>
                                    <p:anim calcmode="lin" valueType="num">
                                      <p:cBhvr>
                                        <p:cTn id="33" dur="1000" fill="hold"/>
                                        <p:tgtEl>
                                          <p:spTgt spid="4">
                                            <p:graphicEl>
                                              <a:dgm id="{5FA8BE03-133A-48B6-9D25-CDF19E013B3D}"/>
                                            </p:graphic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4">
                                            <p:graphicEl>
                                              <a:dgm id="{B08A1885-7F06-49EA-9026-EC138FDA131B}"/>
                                            </p:graphicEl>
                                          </p:spTgt>
                                        </p:tgtEl>
                                        <p:attrNameLst>
                                          <p:attrName>style.visibility</p:attrName>
                                        </p:attrNameLst>
                                      </p:cBhvr>
                                      <p:to>
                                        <p:strVal val="visible"/>
                                      </p:to>
                                    </p:set>
                                    <p:animEffect transition="in" filter="fade">
                                      <p:cBhvr>
                                        <p:cTn id="36" dur="1000"/>
                                        <p:tgtEl>
                                          <p:spTgt spid="4">
                                            <p:graphicEl>
                                              <a:dgm id="{B08A1885-7F06-49EA-9026-EC138FDA131B}"/>
                                            </p:graphicEl>
                                          </p:spTgt>
                                        </p:tgtEl>
                                      </p:cBhvr>
                                    </p:animEffect>
                                    <p:anim calcmode="lin" valueType="num">
                                      <p:cBhvr>
                                        <p:cTn id="37" dur="1000" fill="hold"/>
                                        <p:tgtEl>
                                          <p:spTgt spid="4">
                                            <p:graphicEl>
                                              <a:dgm id="{B08A1885-7F06-49EA-9026-EC138FDA131B}"/>
                                            </p:graphicEl>
                                          </p:spTgt>
                                        </p:tgtEl>
                                        <p:attrNameLst>
                                          <p:attrName>ppt_x</p:attrName>
                                        </p:attrNameLst>
                                      </p:cBhvr>
                                      <p:tavLst>
                                        <p:tav tm="0">
                                          <p:val>
                                            <p:strVal val="#ppt_x"/>
                                          </p:val>
                                        </p:tav>
                                        <p:tav tm="100000">
                                          <p:val>
                                            <p:strVal val="#ppt_x"/>
                                          </p:val>
                                        </p:tav>
                                      </p:tavLst>
                                    </p:anim>
                                    <p:anim calcmode="lin" valueType="num">
                                      <p:cBhvr>
                                        <p:cTn id="38" dur="1000" fill="hold"/>
                                        <p:tgtEl>
                                          <p:spTgt spid="4">
                                            <p:graphicEl>
                                              <a:dgm id="{B08A1885-7F06-49EA-9026-EC138FDA131B}"/>
                                            </p:graphic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4">
                                            <p:graphicEl>
                                              <a:dgm id="{A1CD3B57-D541-43D8-8DBA-0297E2F7F5AF}"/>
                                            </p:graphicEl>
                                          </p:spTgt>
                                        </p:tgtEl>
                                        <p:attrNameLst>
                                          <p:attrName>style.visibility</p:attrName>
                                        </p:attrNameLst>
                                      </p:cBhvr>
                                      <p:to>
                                        <p:strVal val="visible"/>
                                      </p:to>
                                    </p:set>
                                    <p:animEffect transition="in" filter="fade">
                                      <p:cBhvr>
                                        <p:cTn id="43" dur="1000"/>
                                        <p:tgtEl>
                                          <p:spTgt spid="4">
                                            <p:graphicEl>
                                              <a:dgm id="{A1CD3B57-D541-43D8-8DBA-0297E2F7F5AF}"/>
                                            </p:graphicEl>
                                          </p:spTgt>
                                        </p:tgtEl>
                                      </p:cBhvr>
                                    </p:animEffect>
                                    <p:anim calcmode="lin" valueType="num">
                                      <p:cBhvr>
                                        <p:cTn id="44" dur="1000" fill="hold"/>
                                        <p:tgtEl>
                                          <p:spTgt spid="4">
                                            <p:graphicEl>
                                              <a:dgm id="{A1CD3B57-D541-43D8-8DBA-0297E2F7F5AF}"/>
                                            </p:graphicEl>
                                          </p:spTgt>
                                        </p:tgtEl>
                                        <p:attrNameLst>
                                          <p:attrName>ppt_x</p:attrName>
                                        </p:attrNameLst>
                                      </p:cBhvr>
                                      <p:tavLst>
                                        <p:tav tm="0">
                                          <p:val>
                                            <p:strVal val="#ppt_x"/>
                                          </p:val>
                                        </p:tav>
                                        <p:tav tm="100000">
                                          <p:val>
                                            <p:strVal val="#ppt_x"/>
                                          </p:val>
                                        </p:tav>
                                      </p:tavLst>
                                    </p:anim>
                                    <p:anim calcmode="lin" valueType="num">
                                      <p:cBhvr>
                                        <p:cTn id="45" dur="1000" fill="hold"/>
                                        <p:tgtEl>
                                          <p:spTgt spid="4">
                                            <p:graphicEl>
                                              <a:dgm id="{A1CD3B57-D541-43D8-8DBA-0297E2F7F5AF}"/>
                                            </p:graphicEl>
                                          </p:spTgt>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4">
                                            <p:graphicEl>
                                              <a:dgm id="{322411CA-FD4B-4925-BC1A-35E23DB815E0}"/>
                                            </p:graphicEl>
                                          </p:spTgt>
                                        </p:tgtEl>
                                        <p:attrNameLst>
                                          <p:attrName>style.visibility</p:attrName>
                                        </p:attrNameLst>
                                      </p:cBhvr>
                                      <p:to>
                                        <p:strVal val="visible"/>
                                      </p:to>
                                    </p:set>
                                    <p:animEffect transition="in" filter="fade">
                                      <p:cBhvr>
                                        <p:cTn id="48" dur="1000"/>
                                        <p:tgtEl>
                                          <p:spTgt spid="4">
                                            <p:graphicEl>
                                              <a:dgm id="{322411CA-FD4B-4925-BC1A-35E23DB815E0}"/>
                                            </p:graphicEl>
                                          </p:spTgt>
                                        </p:tgtEl>
                                      </p:cBhvr>
                                    </p:animEffect>
                                    <p:anim calcmode="lin" valueType="num">
                                      <p:cBhvr>
                                        <p:cTn id="49" dur="1000" fill="hold"/>
                                        <p:tgtEl>
                                          <p:spTgt spid="4">
                                            <p:graphicEl>
                                              <a:dgm id="{322411CA-FD4B-4925-BC1A-35E23DB815E0}"/>
                                            </p:graphicEl>
                                          </p:spTgt>
                                        </p:tgtEl>
                                        <p:attrNameLst>
                                          <p:attrName>ppt_x</p:attrName>
                                        </p:attrNameLst>
                                      </p:cBhvr>
                                      <p:tavLst>
                                        <p:tav tm="0">
                                          <p:val>
                                            <p:strVal val="#ppt_x"/>
                                          </p:val>
                                        </p:tav>
                                        <p:tav tm="100000">
                                          <p:val>
                                            <p:strVal val="#ppt_x"/>
                                          </p:val>
                                        </p:tav>
                                      </p:tavLst>
                                    </p:anim>
                                    <p:anim calcmode="lin" valueType="num">
                                      <p:cBhvr>
                                        <p:cTn id="50" dur="1000" fill="hold"/>
                                        <p:tgtEl>
                                          <p:spTgt spid="4">
                                            <p:graphicEl>
                                              <a:dgm id="{322411CA-FD4B-4925-BC1A-35E23DB815E0}"/>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F31F96-E51A-42CE-AEAE-36A5CC38E57E}"/>
              </a:ext>
            </a:extLst>
          </p:cNvPr>
          <p:cNvSpPr>
            <a:spLocks noGrp="1"/>
          </p:cNvSpPr>
          <p:nvPr>
            <p:ph type="title"/>
          </p:nvPr>
        </p:nvSpPr>
        <p:spPr/>
        <p:txBody>
          <a:bodyPr>
            <a:normAutofit/>
          </a:bodyPr>
          <a:lstStyle/>
          <a:p>
            <a:pPr algn="ctr"/>
            <a:r>
              <a:rPr lang="en-US" sz="6000" dirty="0">
                <a:latin typeface="Broadway" panose="04040905080B02020502" pitchFamily="82" charset="0"/>
              </a:rPr>
              <a:t>Questions</a:t>
            </a:r>
          </a:p>
        </p:txBody>
      </p:sp>
      <p:pic>
        <p:nvPicPr>
          <p:cNvPr id="6146" name="Picture 2" descr="Image result for questions clip art">
            <a:extLst>
              <a:ext uri="{FF2B5EF4-FFF2-40B4-BE49-F238E27FC236}">
                <a16:creationId xmlns:a16="http://schemas.microsoft.com/office/drawing/2014/main" id="{62E77144-BCBB-40BD-A765-45D295350599}"/>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4427145" y="2124208"/>
            <a:ext cx="3193091" cy="319309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4871148"/>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9128096-D91F-4784-9BF7-98C93D860F07}"/>
              </a:ext>
            </a:extLst>
          </p:cNvPr>
          <p:cNvGraphicFramePr>
            <a:graphicFrameLocks noGrp="1"/>
          </p:cNvGraphicFramePr>
          <p:nvPr>
            <p:ph idx="1"/>
            <p:extLst/>
          </p:nvPr>
        </p:nvGraphicFramePr>
        <p:xfrm>
          <a:off x="422694" y="319177"/>
          <a:ext cx="10931106" cy="58577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850874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2332EE6B-D371-48AB-9097-823B0C244CEF}"/>
              </a:ext>
            </a:extLst>
          </p:cNvPr>
          <p:cNvGraphicFramePr>
            <a:graphicFrameLocks noGrp="1"/>
          </p:cNvGraphicFramePr>
          <p:nvPr>
            <p:ph idx="1"/>
            <p:extLst>
              <p:ext uri="{D42A27DB-BD31-4B8C-83A1-F6EECF244321}">
                <p14:modId xmlns:p14="http://schemas.microsoft.com/office/powerpoint/2010/main" val="4157356593"/>
              </p:ext>
            </p:extLst>
          </p:nvPr>
        </p:nvGraphicFramePr>
        <p:xfrm>
          <a:off x="172527" y="224288"/>
          <a:ext cx="11619781" cy="63098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6959373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graphicEl>
                                              <a:dgm id="{45397755-EF47-4BA0-9C8B-AA6DFE34A966}"/>
                                            </p:graphicEl>
                                          </p:spTgt>
                                        </p:tgtEl>
                                        <p:attrNameLst>
                                          <p:attrName>style.visibility</p:attrName>
                                        </p:attrNameLst>
                                      </p:cBhvr>
                                      <p:to>
                                        <p:strVal val="visible"/>
                                      </p:to>
                                    </p:set>
                                    <p:animEffect transition="in" filter="barn(inVertical)">
                                      <p:cBhvr>
                                        <p:cTn id="7" dur="500"/>
                                        <p:tgtEl>
                                          <p:spTgt spid="2">
                                            <p:graphicEl>
                                              <a:dgm id="{45397755-EF47-4BA0-9C8B-AA6DFE34A966}"/>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graphicEl>
                                              <a:dgm id="{E4635702-F24B-4FF4-84F7-C35DFB2DDB95}"/>
                                            </p:graphicEl>
                                          </p:spTgt>
                                        </p:tgtEl>
                                        <p:attrNameLst>
                                          <p:attrName>style.visibility</p:attrName>
                                        </p:attrNameLst>
                                      </p:cBhvr>
                                      <p:to>
                                        <p:strVal val="visible"/>
                                      </p:to>
                                    </p:set>
                                    <p:animEffect transition="in" filter="barn(inVertical)">
                                      <p:cBhvr>
                                        <p:cTn id="12" dur="500"/>
                                        <p:tgtEl>
                                          <p:spTgt spid="2">
                                            <p:graphicEl>
                                              <a:dgm id="{E4635702-F24B-4FF4-84F7-C35DFB2DDB95}"/>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
                                            <p:graphicEl>
                                              <a:dgm id="{1A70330E-C629-4643-9039-9225A99DA6BC}"/>
                                            </p:graphicEl>
                                          </p:spTgt>
                                        </p:tgtEl>
                                        <p:attrNameLst>
                                          <p:attrName>style.visibility</p:attrName>
                                        </p:attrNameLst>
                                      </p:cBhvr>
                                      <p:to>
                                        <p:strVal val="visible"/>
                                      </p:to>
                                    </p:set>
                                    <p:animEffect transition="in" filter="barn(inVertical)">
                                      <p:cBhvr>
                                        <p:cTn id="17" dur="500"/>
                                        <p:tgtEl>
                                          <p:spTgt spid="2">
                                            <p:graphicEl>
                                              <a:dgm id="{1A70330E-C629-4643-9039-9225A99DA6BC}"/>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
                                            <p:graphicEl>
                                              <a:dgm id="{5A16F776-62E1-428D-AB94-0E9760423848}"/>
                                            </p:graphicEl>
                                          </p:spTgt>
                                        </p:tgtEl>
                                        <p:attrNameLst>
                                          <p:attrName>style.visibility</p:attrName>
                                        </p:attrNameLst>
                                      </p:cBhvr>
                                      <p:to>
                                        <p:strVal val="visible"/>
                                      </p:to>
                                    </p:set>
                                    <p:animEffect transition="in" filter="barn(inVertical)">
                                      <p:cBhvr>
                                        <p:cTn id="22" dur="500"/>
                                        <p:tgtEl>
                                          <p:spTgt spid="2">
                                            <p:graphicEl>
                                              <a:dgm id="{5A16F776-62E1-428D-AB94-0E9760423848}"/>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
                                            <p:graphicEl>
                                              <a:dgm id="{D51ED32F-CEC6-4685-88CE-A2424523366B}"/>
                                            </p:graphicEl>
                                          </p:spTgt>
                                        </p:tgtEl>
                                        <p:attrNameLst>
                                          <p:attrName>style.visibility</p:attrName>
                                        </p:attrNameLst>
                                      </p:cBhvr>
                                      <p:to>
                                        <p:strVal val="visible"/>
                                      </p:to>
                                    </p:set>
                                    <p:animEffect transition="in" filter="barn(inVertical)">
                                      <p:cBhvr>
                                        <p:cTn id="27" dur="500"/>
                                        <p:tgtEl>
                                          <p:spTgt spid="2">
                                            <p:graphicEl>
                                              <a:dgm id="{D51ED32F-CEC6-4685-88CE-A2424523366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one"/>
        </p:bldSub>
      </p:bldGraphic>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60AF100B-5CFF-4C9A-A9E0-C2B8E3EEA9C8}"/>
              </a:ext>
            </a:extLst>
          </p:cNvPr>
          <p:cNvGraphicFramePr>
            <a:graphicFrameLocks noGrp="1"/>
          </p:cNvGraphicFramePr>
          <p:nvPr>
            <p:ph idx="1"/>
            <p:extLst>
              <p:ext uri="{D42A27DB-BD31-4B8C-83A1-F6EECF244321}">
                <p14:modId xmlns:p14="http://schemas.microsoft.com/office/powerpoint/2010/main" val="2378635889"/>
              </p:ext>
            </p:extLst>
          </p:nvPr>
        </p:nvGraphicFramePr>
        <p:xfrm>
          <a:off x="250165" y="86264"/>
          <a:ext cx="11341759" cy="63907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0804427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dgm id="{B56A0915-EA8E-436D-93E3-A5567E16B3B9}"/>
                                            </p:graphicEl>
                                          </p:spTgt>
                                        </p:tgtEl>
                                        <p:attrNameLst>
                                          <p:attrName>style.visibility</p:attrName>
                                        </p:attrNameLst>
                                      </p:cBhvr>
                                      <p:to>
                                        <p:strVal val="visible"/>
                                      </p:to>
                                    </p:set>
                                    <p:animEffect transition="in" filter="fade">
                                      <p:cBhvr>
                                        <p:cTn id="7" dur="500"/>
                                        <p:tgtEl>
                                          <p:spTgt spid="2">
                                            <p:graphicEl>
                                              <a:dgm id="{B56A0915-EA8E-436D-93E3-A5567E16B3B9}"/>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dgm id="{0EB6EB44-3595-4CFC-9651-A85602E73DF7}"/>
                                            </p:graphicEl>
                                          </p:spTgt>
                                        </p:tgtEl>
                                        <p:attrNameLst>
                                          <p:attrName>style.visibility</p:attrName>
                                        </p:attrNameLst>
                                      </p:cBhvr>
                                      <p:to>
                                        <p:strVal val="visible"/>
                                      </p:to>
                                    </p:set>
                                    <p:animEffect transition="in" filter="fade">
                                      <p:cBhvr>
                                        <p:cTn id="12" dur="500"/>
                                        <p:tgtEl>
                                          <p:spTgt spid="2">
                                            <p:graphicEl>
                                              <a:dgm id="{0EB6EB44-3595-4CFC-9651-A85602E73DF7}"/>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graphicEl>
                                              <a:dgm id="{D9C7B76D-9844-48EF-A59A-F49C77F6446C}"/>
                                            </p:graphicEl>
                                          </p:spTgt>
                                        </p:tgtEl>
                                        <p:attrNameLst>
                                          <p:attrName>style.visibility</p:attrName>
                                        </p:attrNameLst>
                                      </p:cBhvr>
                                      <p:to>
                                        <p:strVal val="visible"/>
                                      </p:to>
                                    </p:set>
                                    <p:animEffect transition="in" filter="fade">
                                      <p:cBhvr>
                                        <p:cTn id="17" dur="500"/>
                                        <p:tgtEl>
                                          <p:spTgt spid="2">
                                            <p:graphicEl>
                                              <a:dgm id="{D9C7B76D-9844-48EF-A59A-F49C77F6446C}"/>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graphicEl>
                                              <a:dgm id="{65B78DF6-7257-4DC9-B024-FB2D187C6D95}"/>
                                            </p:graphicEl>
                                          </p:spTgt>
                                        </p:tgtEl>
                                        <p:attrNameLst>
                                          <p:attrName>style.visibility</p:attrName>
                                        </p:attrNameLst>
                                      </p:cBhvr>
                                      <p:to>
                                        <p:strVal val="visible"/>
                                      </p:to>
                                    </p:set>
                                    <p:animEffect transition="in" filter="fade">
                                      <p:cBhvr>
                                        <p:cTn id="22" dur="500"/>
                                        <p:tgtEl>
                                          <p:spTgt spid="2">
                                            <p:graphicEl>
                                              <a:dgm id="{65B78DF6-7257-4DC9-B024-FB2D187C6D9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lvlOne"/>
        </p:bldSub>
      </p:bldGraphic>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0E50753-C109-4AFD-A70C-1FCAC05E9B7F}"/>
              </a:ext>
            </a:extLst>
          </p:cNvPr>
          <p:cNvGraphicFramePr>
            <a:graphicFrameLocks noGrp="1"/>
          </p:cNvGraphicFramePr>
          <p:nvPr>
            <p:ph idx="1"/>
            <p:extLst>
              <p:ext uri="{D42A27DB-BD31-4B8C-83A1-F6EECF244321}">
                <p14:modId xmlns:p14="http://schemas.microsoft.com/office/powerpoint/2010/main" val="3849707303"/>
              </p:ext>
            </p:extLst>
          </p:nvPr>
        </p:nvGraphicFramePr>
        <p:xfrm>
          <a:off x="609600" y="277091"/>
          <a:ext cx="10972800" cy="60570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9112058"/>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799F0B90-2B35-43CE-A026-659802154CB0}"/>
                                            </p:graphicEl>
                                          </p:spTgt>
                                        </p:tgtEl>
                                        <p:attrNameLst>
                                          <p:attrName>style.visibility</p:attrName>
                                        </p:attrNameLst>
                                      </p:cBhvr>
                                      <p:to>
                                        <p:strVal val="visible"/>
                                      </p:to>
                                    </p:set>
                                    <p:animEffect transition="in" filter="barn(inVertical)">
                                      <p:cBhvr>
                                        <p:cTn id="7" dur="500"/>
                                        <p:tgtEl>
                                          <p:spTgt spid="4">
                                            <p:graphicEl>
                                              <a:dgm id="{799F0B90-2B35-43CE-A026-659802154CB0}"/>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3EB86217-C849-4319-9731-213DE3F99F8A}"/>
                                            </p:graphicEl>
                                          </p:spTgt>
                                        </p:tgtEl>
                                        <p:attrNameLst>
                                          <p:attrName>style.visibility</p:attrName>
                                        </p:attrNameLst>
                                      </p:cBhvr>
                                      <p:to>
                                        <p:strVal val="visible"/>
                                      </p:to>
                                    </p:set>
                                    <p:animEffect transition="in" filter="barn(inVertical)">
                                      <p:cBhvr>
                                        <p:cTn id="12" dur="500"/>
                                        <p:tgtEl>
                                          <p:spTgt spid="4">
                                            <p:graphicEl>
                                              <a:dgm id="{3EB86217-C849-4319-9731-213DE3F99F8A}"/>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EC3BF8E4-D29D-4AD7-85CD-5134FE44DC06}"/>
                                            </p:graphicEl>
                                          </p:spTgt>
                                        </p:tgtEl>
                                        <p:attrNameLst>
                                          <p:attrName>style.visibility</p:attrName>
                                        </p:attrNameLst>
                                      </p:cBhvr>
                                      <p:to>
                                        <p:strVal val="visible"/>
                                      </p:to>
                                    </p:set>
                                    <p:animEffect transition="in" filter="barn(inVertical)">
                                      <p:cBhvr>
                                        <p:cTn id="17" dur="500"/>
                                        <p:tgtEl>
                                          <p:spTgt spid="4">
                                            <p:graphicEl>
                                              <a:dgm id="{EC3BF8E4-D29D-4AD7-85CD-5134FE44DC0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A5272AD-F2CA-40E1-BDC1-FD16E1E1F40A}"/>
              </a:ext>
            </a:extLst>
          </p:cNvPr>
          <p:cNvGraphicFramePr>
            <a:graphicFrameLocks noGrp="1"/>
          </p:cNvGraphicFramePr>
          <p:nvPr>
            <p:ph idx="1"/>
            <p:extLst>
              <p:ext uri="{D42A27DB-BD31-4B8C-83A1-F6EECF244321}">
                <p14:modId xmlns:p14="http://schemas.microsoft.com/office/powerpoint/2010/main" val="4145146315"/>
              </p:ext>
            </p:extLst>
          </p:nvPr>
        </p:nvGraphicFramePr>
        <p:xfrm>
          <a:off x="443345" y="484910"/>
          <a:ext cx="11205730" cy="56920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35839444"/>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Image result for questions">
            <a:extLst>
              <a:ext uri="{FF2B5EF4-FFF2-40B4-BE49-F238E27FC236}">
                <a16:creationId xmlns:a16="http://schemas.microsoft.com/office/drawing/2014/main" id="{D58510C3-EBBA-4A43-8965-465BFC62EB45}"/>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2001329" y="86032"/>
            <a:ext cx="7349705" cy="62013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861457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wipe(down)">
                                      <p:cBhvr>
                                        <p:cTn id="7" dur="580">
                                          <p:stCondLst>
                                            <p:cond delay="0"/>
                                          </p:stCondLst>
                                        </p:cTn>
                                        <p:tgtEl>
                                          <p:spTgt spid="3074"/>
                                        </p:tgtEl>
                                      </p:cBhvr>
                                    </p:animEffect>
                                    <p:anim calcmode="lin" valueType="num">
                                      <p:cBhvr>
                                        <p:cTn id="8" dur="1822" tmFilter="0,0; 0.14,0.36; 0.43,0.73; 0.71,0.91; 1.0,1.0">
                                          <p:stCondLst>
                                            <p:cond delay="0"/>
                                          </p:stCondLst>
                                        </p:cTn>
                                        <p:tgtEl>
                                          <p:spTgt spid="307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07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07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07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074"/>
                                        </p:tgtEl>
                                        <p:attrNameLst>
                                          <p:attrName>ppt_y</p:attrName>
                                        </p:attrNameLst>
                                      </p:cBhvr>
                                      <p:tavLst>
                                        <p:tav tm="0" fmla="#ppt_y-sin(pi*$)/81">
                                          <p:val>
                                            <p:fltVal val="0"/>
                                          </p:val>
                                        </p:tav>
                                        <p:tav tm="100000">
                                          <p:val>
                                            <p:fltVal val="1"/>
                                          </p:val>
                                        </p:tav>
                                      </p:tavLst>
                                    </p:anim>
                                    <p:animScale>
                                      <p:cBhvr>
                                        <p:cTn id="13" dur="26">
                                          <p:stCondLst>
                                            <p:cond delay="650"/>
                                          </p:stCondLst>
                                        </p:cTn>
                                        <p:tgtEl>
                                          <p:spTgt spid="3074"/>
                                        </p:tgtEl>
                                      </p:cBhvr>
                                      <p:to x="100000" y="60000"/>
                                    </p:animScale>
                                    <p:animScale>
                                      <p:cBhvr>
                                        <p:cTn id="14" dur="166" decel="50000">
                                          <p:stCondLst>
                                            <p:cond delay="676"/>
                                          </p:stCondLst>
                                        </p:cTn>
                                        <p:tgtEl>
                                          <p:spTgt spid="3074"/>
                                        </p:tgtEl>
                                      </p:cBhvr>
                                      <p:to x="100000" y="100000"/>
                                    </p:animScale>
                                    <p:animScale>
                                      <p:cBhvr>
                                        <p:cTn id="15" dur="26">
                                          <p:stCondLst>
                                            <p:cond delay="1312"/>
                                          </p:stCondLst>
                                        </p:cTn>
                                        <p:tgtEl>
                                          <p:spTgt spid="3074"/>
                                        </p:tgtEl>
                                      </p:cBhvr>
                                      <p:to x="100000" y="80000"/>
                                    </p:animScale>
                                    <p:animScale>
                                      <p:cBhvr>
                                        <p:cTn id="16" dur="166" decel="50000">
                                          <p:stCondLst>
                                            <p:cond delay="1338"/>
                                          </p:stCondLst>
                                        </p:cTn>
                                        <p:tgtEl>
                                          <p:spTgt spid="3074"/>
                                        </p:tgtEl>
                                      </p:cBhvr>
                                      <p:to x="100000" y="100000"/>
                                    </p:animScale>
                                    <p:animScale>
                                      <p:cBhvr>
                                        <p:cTn id="17" dur="26">
                                          <p:stCondLst>
                                            <p:cond delay="1642"/>
                                          </p:stCondLst>
                                        </p:cTn>
                                        <p:tgtEl>
                                          <p:spTgt spid="3074"/>
                                        </p:tgtEl>
                                      </p:cBhvr>
                                      <p:to x="100000" y="90000"/>
                                    </p:animScale>
                                    <p:animScale>
                                      <p:cBhvr>
                                        <p:cTn id="18" dur="166" decel="50000">
                                          <p:stCondLst>
                                            <p:cond delay="1668"/>
                                          </p:stCondLst>
                                        </p:cTn>
                                        <p:tgtEl>
                                          <p:spTgt spid="3074"/>
                                        </p:tgtEl>
                                      </p:cBhvr>
                                      <p:to x="100000" y="100000"/>
                                    </p:animScale>
                                    <p:animScale>
                                      <p:cBhvr>
                                        <p:cTn id="19" dur="26">
                                          <p:stCondLst>
                                            <p:cond delay="1808"/>
                                          </p:stCondLst>
                                        </p:cTn>
                                        <p:tgtEl>
                                          <p:spTgt spid="3074"/>
                                        </p:tgtEl>
                                      </p:cBhvr>
                                      <p:to x="100000" y="95000"/>
                                    </p:animScale>
                                    <p:animScale>
                                      <p:cBhvr>
                                        <p:cTn id="20" dur="166" decel="50000">
                                          <p:stCondLst>
                                            <p:cond delay="1834"/>
                                          </p:stCondLst>
                                        </p:cTn>
                                        <p:tgtEl>
                                          <p:spTgt spid="307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0CB2E169-C3C4-409C-9EF8-B0E1F3AA6BDF}"/>
              </a:ext>
            </a:extLst>
          </p:cNvPr>
          <p:cNvGraphicFramePr>
            <a:graphicFrameLocks noGrp="1"/>
          </p:cNvGraphicFramePr>
          <p:nvPr>
            <p:ph idx="1"/>
            <p:extLst>
              <p:ext uri="{D42A27DB-BD31-4B8C-83A1-F6EECF244321}">
                <p14:modId xmlns:p14="http://schemas.microsoft.com/office/powerpoint/2010/main" val="2371222642"/>
              </p:ext>
            </p:extLst>
          </p:nvPr>
        </p:nvGraphicFramePr>
        <p:xfrm>
          <a:off x="314325" y="263236"/>
          <a:ext cx="11337347" cy="62518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5909574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graphicEl>
                                              <a:dgm id="{3F215007-0DD4-4C7C-81EA-6D2F0EC58A0E}"/>
                                            </p:graphicEl>
                                          </p:spTgt>
                                        </p:tgtEl>
                                        <p:attrNameLst>
                                          <p:attrName>style.visibility</p:attrName>
                                        </p:attrNameLst>
                                      </p:cBhvr>
                                      <p:to>
                                        <p:strVal val="visible"/>
                                      </p:to>
                                    </p:set>
                                    <p:anim calcmode="lin" valueType="num">
                                      <p:cBhvr additive="base">
                                        <p:cTn id="7" dur="500" fill="hold"/>
                                        <p:tgtEl>
                                          <p:spTgt spid="2">
                                            <p:graphicEl>
                                              <a:dgm id="{3F215007-0DD4-4C7C-81EA-6D2F0EC58A0E}"/>
                                            </p:graphic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graphicEl>
                                              <a:dgm id="{3F215007-0DD4-4C7C-81EA-6D2F0EC58A0E}"/>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graphicEl>
                                              <a:dgm id="{01B87964-1301-4BB6-B029-40FED9B1265F}"/>
                                            </p:graphicEl>
                                          </p:spTgt>
                                        </p:tgtEl>
                                        <p:attrNameLst>
                                          <p:attrName>style.visibility</p:attrName>
                                        </p:attrNameLst>
                                      </p:cBhvr>
                                      <p:to>
                                        <p:strVal val="visible"/>
                                      </p:to>
                                    </p:set>
                                    <p:anim calcmode="lin" valueType="num">
                                      <p:cBhvr additive="base">
                                        <p:cTn id="13" dur="500" fill="hold"/>
                                        <p:tgtEl>
                                          <p:spTgt spid="2">
                                            <p:graphicEl>
                                              <a:dgm id="{01B87964-1301-4BB6-B029-40FED9B1265F}"/>
                                            </p:graphic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graphicEl>
                                              <a:dgm id="{01B87964-1301-4BB6-B029-40FED9B1265F}"/>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graphicEl>
                                              <a:dgm id="{99E6CA5E-5507-4E37-B8B6-68CF0D0B8727}"/>
                                            </p:graphicEl>
                                          </p:spTgt>
                                        </p:tgtEl>
                                        <p:attrNameLst>
                                          <p:attrName>style.visibility</p:attrName>
                                        </p:attrNameLst>
                                      </p:cBhvr>
                                      <p:to>
                                        <p:strVal val="visible"/>
                                      </p:to>
                                    </p:set>
                                    <p:anim calcmode="lin" valueType="num">
                                      <p:cBhvr additive="base">
                                        <p:cTn id="19" dur="500" fill="hold"/>
                                        <p:tgtEl>
                                          <p:spTgt spid="2">
                                            <p:graphicEl>
                                              <a:dgm id="{99E6CA5E-5507-4E37-B8B6-68CF0D0B8727}"/>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graphicEl>
                                              <a:dgm id="{99E6CA5E-5507-4E37-B8B6-68CF0D0B8727}"/>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graphicEl>
                                              <a:dgm id="{98BFA36B-16CF-45C1-A5FA-49335379311F}"/>
                                            </p:graphicEl>
                                          </p:spTgt>
                                        </p:tgtEl>
                                        <p:attrNameLst>
                                          <p:attrName>style.visibility</p:attrName>
                                        </p:attrNameLst>
                                      </p:cBhvr>
                                      <p:to>
                                        <p:strVal val="visible"/>
                                      </p:to>
                                    </p:set>
                                    <p:anim calcmode="lin" valueType="num">
                                      <p:cBhvr additive="base">
                                        <p:cTn id="25" dur="500" fill="hold"/>
                                        <p:tgtEl>
                                          <p:spTgt spid="2">
                                            <p:graphicEl>
                                              <a:dgm id="{98BFA36B-16CF-45C1-A5FA-49335379311F}"/>
                                            </p:graphic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graphicEl>
                                              <a:dgm id="{98BFA36B-16CF-45C1-A5FA-49335379311F}"/>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graphicEl>
                                              <a:dgm id="{E76DDF69-5E1F-4E7E-AF23-06A70120FD87}"/>
                                            </p:graphicEl>
                                          </p:spTgt>
                                        </p:tgtEl>
                                        <p:attrNameLst>
                                          <p:attrName>style.visibility</p:attrName>
                                        </p:attrNameLst>
                                      </p:cBhvr>
                                      <p:to>
                                        <p:strVal val="visible"/>
                                      </p:to>
                                    </p:set>
                                    <p:anim calcmode="lin" valueType="num">
                                      <p:cBhvr additive="base">
                                        <p:cTn id="31" dur="500" fill="hold"/>
                                        <p:tgtEl>
                                          <p:spTgt spid="2">
                                            <p:graphicEl>
                                              <a:dgm id="{E76DDF69-5E1F-4E7E-AF23-06A70120FD87}"/>
                                            </p:graphic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graphicEl>
                                              <a:dgm id="{E76DDF69-5E1F-4E7E-AF23-06A70120FD87}"/>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
                                            <p:graphicEl>
                                              <a:dgm id="{A45B1A40-8595-4461-A715-E8F1C50D97BE}"/>
                                            </p:graphicEl>
                                          </p:spTgt>
                                        </p:tgtEl>
                                        <p:attrNameLst>
                                          <p:attrName>style.visibility</p:attrName>
                                        </p:attrNameLst>
                                      </p:cBhvr>
                                      <p:to>
                                        <p:strVal val="visible"/>
                                      </p:to>
                                    </p:set>
                                    <p:anim calcmode="lin" valueType="num">
                                      <p:cBhvr additive="base">
                                        <p:cTn id="37" dur="500" fill="hold"/>
                                        <p:tgtEl>
                                          <p:spTgt spid="2">
                                            <p:graphicEl>
                                              <a:dgm id="{A45B1A40-8595-4461-A715-E8F1C50D97BE}"/>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graphicEl>
                                              <a:dgm id="{A45B1A40-8595-4461-A715-E8F1C50D97BE}"/>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
                                            <p:graphicEl>
                                              <a:dgm id="{7A7806C7-1B22-4F29-8E58-BA16D9C20764}"/>
                                            </p:graphicEl>
                                          </p:spTgt>
                                        </p:tgtEl>
                                        <p:attrNameLst>
                                          <p:attrName>style.visibility</p:attrName>
                                        </p:attrNameLst>
                                      </p:cBhvr>
                                      <p:to>
                                        <p:strVal val="visible"/>
                                      </p:to>
                                    </p:set>
                                    <p:anim calcmode="lin" valueType="num">
                                      <p:cBhvr additive="base">
                                        <p:cTn id="43" dur="500" fill="hold"/>
                                        <p:tgtEl>
                                          <p:spTgt spid="2">
                                            <p:graphicEl>
                                              <a:dgm id="{7A7806C7-1B22-4F29-8E58-BA16D9C20764}"/>
                                            </p:graphicEl>
                                          </p:spTgt>
                                        </p:tgtEl>
                                        <p:attrNameLst>
                                          <p:attrName>ppt_x</p:attrName>
                                        </p:attrNameLst>
                                      </p:cBhvr>
                                      <p:tavLst>
                                        <p:tav tm="0">
                                          <p:val>
                                            <p:strVal val="#ppt_x"/>
                                          </p:val>
                                        </p:tav>
                                        <p:tav tm="100000">
                                          <p:val>
                                            <p:strVal val="#ppt_x"/>
                                          </p:val>
                                        </p:tav>
                                      </p:tavLst>
                                    </p:anim>
                                    <p:anim calcmode="lin" valueType="num">
                                      <p:cBhvr additive="base">
                                        <p:cTn id="44" dur="500" fill="hold"/>
                                        <p:tgtEl>
                                          <p:spTgt spid="2">
                                            <p:graphicEl>
                                              <a:dgm id="{7A7806C7-1B22-4F29-8E58-BA16D9C20764}"/>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one"/>
        </p:bldSub>
      </p:bldGraphic>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38CF5F74-FEEC-4634-96BB-D38E9BDC7EFF}"/>
              </a:ext>
            </a:extLst>
          </p:cNvPr>
          <p:cNvGraphicFramePr>
            <a:graphicFrameLocks noGrp="1"/>
          </p:cNvGraphicFramePr>
          <p:nvPr>
            <p:ph idx="1"/>
            <p:extLst>
              <p:ext uri="{D42A27DB-BD31-4B8C-83A1-F6EECF244321}">
                <p14:modId xmlns:p14="http://schemas.microsoft.com/office/powerpoint/2010/main" val="564169935"/>
              </p:ext>
            </p:extLst>
          </p:nvPr>
        </p:nvGraphicFramePr>
        <p:xfrm>
          <a:off x="180109" y="304800"/>
          <a:ext cx="11416146" cy="58721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5882526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graphicEl>
                                              <a:dgm id="{3F673B3D-512D-4B07-9FD3-C89226ADFB7A}"/>
                                            </p:graphicEl>
                                          </p:spTgt>
                                        </p:tgtEl>
                                        <p:attrNameLst>
                                          <p:attrName>style.visibility</p:attrName>
                                        </p:attrNameLst>
                                      </p:cBhvr>
                                      <p:to>
                                        <p:strVal val="visible"/>
                                      </p:to>
                                    </p:set>
                                    <p:animEffect transition="in" filter="circle(in)">
                                      <p:cBhvr>
                                        <p:cTn id="7" dur="2000"/>
                                        <p:tgtEl>
                                          <p:spTgt spid="4">
                                            <p:graphicEl>
                                              <a:dgm id="{3F673B3D-512D-4B07-9FD3-C89226ADFB7A}"/>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graphicEl>
                                              <a:dgm id="{E7938A10-608F-41B0-BA72-C3EB5C039138}"/>
                                            </p:graphicEl>
                                          </p:spTgt>
                                        </p:tgtEl>
                                        <p:attrNameLst>
                                          <p:attrName>style.visibility</p:attrName>
                                        </p:attrNameLst>
                                      </p:cBhvr>
                                      <p:to>
                                        <p:strVal val="visible"/>
                                      </p:to>
                                    </p:set>
                                    <p:animEffect transition="in" filter="circle(in)">
                                      <p:cBhvr>
                                        <p:cTn id="12" dur="2000"/>
                                        <p:tgtEl>
                                          <p:spTgt spid="4">
                                            <p:graphicEl>
                                              <a:dgm id="{E7938A10-608F-41B0-BA72-C3EB5C039138}"/>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9B99F279-1F08-45EB-8EE9-C1EA9D4488C4}"/>
                                            </p:graphicEl>
                                          </p:spTgt>
                                        </p:tgtEl>
                                        <p:attrNameLst>
                                          <p:attrName>style.visibility</p:attrName>
                                        </p:attrNameLst>
                                      </p:cBhvr>
                                      <p:to>
                                        <p:strVal val="visible"/>
                                      </p:to>
                                    </p:set>
                                    <p:animEffect transition="in" filter="circle(in)">
                                      <p:cBhvr>
                                        <p:cTn id="17" dur="2000"/>
                                        <p:tgtEl>
                                          <p:spTgt spid="4">
                                            <p:graphicEl>
                                              <a:dgm id="{9B99F279-1F08-45EB-8EE9-C1EA9D4488C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57B94A51-C86F-4DAB-A3F7-E64649E296E9}"/>
              </a:ext>
            </a:extLst>
          </p:cNvPr>
          <p:cNvGraphicFramePr>
            <a:graphicFrameLocks noGrp="1"/>
          </p:cNvGraphicFramePr>
          <p:nvPr>
            <p:ph idx="1"/>
            <p:extLst>
              <p:ext uri="{D42A27DB-BD31-4B8C-83A1-F6EECF244321}">
                <p14:modId xmlns:p14="http://schemas.microsoft.com/office/powerpoint/2010/main" val="2796483403"/>
              </p:ext>
            </p:extLst>
          </p:nvPr>
        </p:nvGraphicFramePr>
        <p:xfrm>
          <a:off x="647700" y="327546"/>
          <a:ext cx="10915650" cy="61970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28345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4">
                                            <p:graphicEl>
                                              <a:dgm id="{7150869C-6977-44B6-950B-32644A427A4D}"/>
                                            </p:graphicEl>
                                          </p:spTgt>
                                        </p:tgtEl>
                                        <p:attrNameLst>
                                          <p:attrName>style.visibility</p:attrName>
                                        </p:attrNameLst>
                                      </p:cBhvr>
                                      <p:to>
                                        <p:strVal val="visible"/>
                                      </p:to>
                                    </p:set>
                                    <p:animEffect transition="in" filter="barn(outHorizontal)">
                                      <p:cBhvr>
                                        <p:cTn id="7" dur="500"/>
                                        <p:tgtEl>
                                          <p:spTgt spid="4">
                                            <p:graphicEl>
                                              <a:dgm id="{7150869C-6977-44B6-950B-32644A427A4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42" fill="hold" grpId="0" nodeType="clickEffect">
                                  <p:stCondLst>
                                    <p:cond delay="0"/>
                                  </p:stCondLst>
                                  <p:childTnLst>
                                    <p:set>
                                      <p:cBhvr>
                                        <p:cTn id="11" dur="1" fill="hold">
                                          <p:stCondLst>
                                            <p:cond delay="0"/>
                                          </p:stCondLst>
                                        </p:cTn>
                                        <p:tgtEl>
                                          <p:spTgt spid="4">
                                            <p:graphicEl>
                                              <a:dgm id="{9F0D2287-4D6D-4D27-9E5F-954F13EBE8B5}"/>
                                            </p:graphicEl>
                                          </p:spTgt>
                                        </p:tgtEl>
                                        <p:attrNameLst>
                                          <p:attrName>style.visibility</p:attrName>
                                        </p:attrNameLst>
                                      </p:cBhvr>
                                      <p:to>
                                        <p:strVal val="visible"/>
                                      </p:to>
                                    </p:set>
                                    <p:animEffect transition="in" filter="barn(outHorizontal)">
                                      <p:cBhvr>
                                        <p:cTn id="12" dur="500"/>
                                        <p:tgtEl>
                                          <p:spTgt spid="4">
                                            <p:graphicEl>
                                              <a:dgm id="{9F0D2287-4D6D-4D27-9E5F-954F13EBE8B5}"/>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42" fill="hold" grpId="0" nodeType="clickEffect">
                                  <p:stCondLst>
                                    <p:cond delay="0"/>
                                  </p:stCondLst>
                                  <p:childTnLst>
                                    <p:set>
                                      <p:cBhvr>
                                        <p:cTn id="16" dur="1" fill="hold">
                                          <p:stCondLst>
                                            <p:cond delay="0"/>
                                          </p:stCondLst>
                                        </p:cTn>
                                        <p:tgtEl>
                                          <p:spTgt spid="4">
                                            <p:graphicEl>
                                              <a:dgm id="{3BDD1595-A007-40FD-B164-0F6ADBEBCC43}"/>
                                            </p:graphicEl>
                                          </p:spTgt>
                                        </p:tgtEl>
                                        <p:attrNameLst>
                                          <p:attrName>style.visibility</p:attrName>
                                        </p:attrNameLst>
                                      </p:cBhvr>
                                      <p:to>
                                        <p:strVal val="visible"/>
                                      </p:to>
                                    </p:set>
                                    <p:animEffect transition="in" filter="barn(outHorizontal)">
                                      <p:cBhvr>
                                        <p:cTn id="17" dur="500"/>
                                        <p:tgtEl>
                                          <p:spTgt spid="4">
                                            <p:graphicEl>
                                              <a:dgm id="{3BDD1595-A007-40FD-B164-0F6ADBEBCC43}"/>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E11D2F98-1458-4512-A1C1-467D70C684CD}"/>
              </a:ext>
            </a:extLst>
          </p:cNvPr>
          <p:cNvGraphicFramePr>
            <a:graphicFrameLocks noGrp="1"/>
          </p:cNvGraphicFramePr>
          <p:nvPr>
            <p:ph idx="1"/>
            <p:extLst>
              <p:ext uri="{D42A27DB-BD31-4B8C-83A1-F6EECF244321}">
                <p14:modId xmlns:p14="http://schemas.microsoft.com/office/powerpoint/2010/main" val="2660805179"/>
              </p:ext>
            </p:extLst>
          </p:nvPr>
        </p:nvGraphicFramePr>
        <p:xfrm>
          <a:off x="122830" y="272955"/>
          <a:ext cx="11900848" cy="628024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995436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2">
                                            <p:graphicEl>
                                              <a:dgm id="{0EBF4B42-0536-43C6-BA7E-D002459ED28D}"/>
                                            </p:graphicEl>
                                          </p:spTgt>
                                        </p:tgtEl>
                                        <p:attrNameLst>
                                          <p:attrName>style.visibility</p:attrName>
                                        </p:attrNameLst>
                                      </p:cBhvr>
                                      <p:to>
                                        <p:strVal val="visible"/>
                                      </p:to>
                                    </p:set>
                                    <p:anim calcmode="lin" valueType="num">
                                      <p:cBhvr additive="base">
                                        <p:cTn id="7" dur="500" fill="hold"/>
                                        <p:tgtEl>
                                          <p:spTgt spid="2">
                                            <p:graphicEl>
                                              <a:dgm id="{0EBF4B42-0536-43C6-BA7E-D002459ED28D}"/>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graphicEl>
                                              <a:dgm id="{0EBF4B42-0536-43C6-BA7E-D002459ED28D}"/>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2">
                                            <p:graphicEl>
                                              <a:dgm id="{59F84963-C719-4359-A692-1E2363AA5E3E}"/>
                                            </p:graphicEl>
                                          </p:spTgt>
                                        </p:tgtEl>
                                        <p:attrNameLst>
                                          <p:attrName>style.visibility</p:attrName>
                                        </p:attrNameLst>
                                      </p:cBhvr>
                                      <p:to>
                                        <p:strVal val="visible"/>
                                      </p:to>
                                    </p:set>
                                    <p:anim calcmode="lin" valueType="num">
                                      <p:cBhvr additive="base">
                                        <p:cTn id="13" dur="500" fill="hold"/>
                                        <p:tgtEl>
                                          <p:spTgt spid="2">
                                            <p:graphicEl>
                                              <a:dgm id="{59F84963-C719-4359-A692-1E2363AA5E3E}"/>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graphicEl>
                                              <a:dgm id="{59F84963-C719-4359-A692-1E2363AA5E3E}"/>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2">
                                            <p:graphicEl>
                                              <a:dgm id="{5BFDD224-9432-4086-BDD5-D10BA362B709}"/>
                                            </p:graphicEl>
                                          </p:spTgt>
                                        </p:tgtEl>
                                        <p:attrNameLst>
                                          <p:attrName>style.visibility</p:attrName>
                                        </p:attrNameLst>
                                      </p:cBhvr>
                                      <p:to>
                                        <p:strVal val="visible"/>
                                      </p:to>
                                    </p:set>
                                    <p:anim calcmode="lin" valueType="num">
                                      <p:cBhvr additive="base">
                                        <p:cTn id="19" dur="500" fill="hold"/>
                                        <p:tgtEl>
                                          <p:spTgt spid="2">
                                            <p:graphicEl>
                                              <a:dgm id="{5BFDD224-9432-4086-BDD5-D10BA362B709}"/>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graphicEl>
                                              <a:dgm id="{5BFDD224-9432-4086-BDD5-D10BA362B709}"/>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2">
                                            <p:graphicEl>
                                              <a:dgm id="{4F5FFA8D-D6E4-4187-B586-A268D778FE75}"/>
                                            </p:graphicEl>
                                          </p:spTgt>
                                        </p:tgtEl>
                                        <p:attrNameLst>
                                          <p:attrName>style.visibility</p:attrName>
                                        </p:attrNameLst>
                                      </p:cBhvr>
                                      <p:to>
                                        <p:strVal val="visible"/>
                                      </p:to>
                                    </p:set>
                                    <p:anim calcmode="lin" valueType="num">
                                      <p:cBhvr additive="base">
                                        <p:cTn id="25" dur="500" fill="hold"/>
                                        <p:tgtEl>
                                          <p:spTgt spid="2">
                                            <p:graphicEl>
                                              <a:dgm id="{4F5FFA8D-D6E4-4187-B586-A268D778FE75}"/>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graphicEl>
                                              <a:dgm id="{4F5FFA8D-D6E4-4187-B586-A268D778FE75}"/>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2">
                                            <p:graphicEl>
                                              <a:dgm id="{F5DC95DE-B4C1-44B4-B507-8754F942E7F5}"/>
                                            </p:graphicEl>
                                          </p:spTgt>
                                        </p:tgtEl>
                                        <p:attrNameLst>
                                          <p:attrName>style.visibility</p:attrName>
                                        </p:attrNameLst>
                                      </p:cBhvr>
                                      <p:to>
                                        <p:strVal val="visible"/>
                                      </p:to>
                                    </p:set>
                                    <p:anim calcmode="lin" valueType="num">
                                      <p:cBhvr additive="base">
                                        <p:cTn id="31" dur="500" fill="hold"/>
                                        <p:tgtEl>
                                          <p:spTgt spid="2">
                                            <p:graphicEl>
                                              <a:dgm id="{F5DC95DE-B4C1-44B4-B507-8754F942E7F5}"/>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
                                            <p:graphicEl>
                                              <a:dgm id="{F5DC95DE-B4C1-44B4-B507-8754F942E7F5}"/>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2">
                                            <p:graphicEl>
                                              <a:dgm id="{1CA4B095-4106-44AF-B8AB-26A0D71EEB21}"/>
                                            </p:graphicEl>
                                          </p:spTgt>
                                        </p:tgtEl>
                                        <p:attrNameLst>
                                          <p:attrName>style.visibility</p:attrName>
                                        </p:attrNameLst>
                                      </p:cBhvr>
                                      <p:to>
                                        <p:strVal val="visible"/>
                                      </p:to>
                                    </p:set>
                                    <p:anim calcmode="lin" valueType="num">
                                      <p:cBhvr additive="base">
                                        <p:cTn id="37" dur="500" fill="hold"/>
                                        <p:tgtEl>
                                          <p:spTgt spid="2">
                                            <p:graphicEl>
                                              <a:dgm id="{1CA4B095-4106-44AF-B8AB-26A0D71EEB21}"/>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
                                            <p:graphicEl>
                                              <a:dgm id="{1CA4B095-4106-44AF-B8AB-26A0D71EEB21}"/>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2" fill="hold" grpId="0" nodeType="clickEffect">
                                  <p:stCondLst>
                                    <p:cond delay="0"/>
                                  </p:stCondLst>
                                  <p:childTnLst>
                                    <p:set>
                                      <p:cBhvr>
                                        <p:cTn id="42" dur="1" fill="hold">
                                          <p:stCondLst>
                                            <p:cond delay="0"/>
                                          </p:stCondLst>
                                        </p:cTn>
                                        <p:tgtEl>
                                          <p:spTgt spid="2">
                                            <p:graphicEl>
                                              <a:dgm id="{CF8CF76C-C408-41D3-9C03-8E10DB4498D8}"/>
                                            </p:graphicEl>
                                          </p:spTgt>
                                        </p:tgtEl>
                                        <p:attrNameLst>
                                          <p:attrName>style.visibility</p:attrName>
                                        </p:attrNameLst>
                                      </p:cBhvr>
                                      <p:to>
                                        <p:strVal val="visible"/>
                                      </p:to>
                                    </p:set>
                                    <p:anim calcmode="lin" valueType="num">
                                      <p:cBhvr additive="base">
                                        <p:cTn id="43" dur="500" fill="hold"/>
                                        <p:tgtEl>
                                          <p:spTgt spid="2">
                                            <p:graphicEl>
                                              <a:dgm id="{CF8CF76C-C408-41D3-9C03-8E10DB4498D8}"/>
                                            </p:graphic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
                                            <p:graphicEl>
                                              <a:dgm id="{CF8CF76C-C408-41D3-9C03-8E10DB4498D8}"/>
                                            </p:graphic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2" fill="hold" grpId="0" nodeType="clickEffect">
                                  <p:stCondLst>
                                    <p:cond delay="0"/>
                                  </p:stCondLst>
                                  <p:childTnLst>
                                    <p:set>
                                      <p:cBhvr>
                                        <p:cTn id="48" dur="1" fill="hold">
                                          <p:stCondLst>
                                            <p:cond delay="0"/>
                                          </p:stCondLst>
                                        </p:cTn>
                                        <p:tgtEl>
                                          <p:spTgt spid="2">
                                            <p:graphicEl>
                                              <a:dgm id="{BE73B430-7872-499F-9C3D-CE49170161F3}"/>
                                            </p:graphicEl>
                                          </p:spTgt>
                                        </p:tgtEl>
                                        <p:attrNameLst>
                                          <p:attrName>style.visibility</p:attrName>
                                        </p:attrNameLst>
                                      </p:cBhvr>
                                      <p:to>
                                        <p:strVal val="visible"/>
                                      </p:to>
                                    </p:set>
                                    <p:anim calcmode="lin" valueType="num">
                                      <p:cBhvr additive="base">
                                        <p:cTn id="49" dur="500" fill="hold"/>
                                        <p:tgtEl>
                                          <p:spTgt spid="2">
                                            <p:graphicEl>
                                              <a:dgm id="{BE73B430-7872-499F-9C3D-CE49170161F3}"/>
                                            </p:graphic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
                                            <p:graphicEl>
                                              <a:dgm id="{BE73B430-7872-499F-9C3D-CE49170161F3}"/>
                                            </p:graphic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2" fill="hold" grpId="0" nodeType="clickEffect">
                                  <p:stCondLst>
                                    <p:cond delay="0"/>
                                  </p:stCondLst>
                                  <p:childTnLst>
                                    <p:set>
                                      <p:cBhvr>
                                        <p:cTn id="54" dur="1" fill="hold">
                                          <p:stCondLst>
                                            <p:cond delay="0"/>
                                          </p:stCondLst>
                                        </p:cTn>
                                        <p:tgtEl>
                                          <p:spTgt spid="2">
                                            <p:graphicEl>
                                              <a:dgm id="{EB01ACF3-0C89-471E-AF04-38E0303F4C73}"/>
                                            </p:graphicEl>
                                          </p:spTgt>
                                        </p:tgtEl>
                                        <p:attrNameLst>
                                          <p:attrName>style.visibility</p:attrName>
                                        </p:attrNameLst>
                                      </p:cBhvr>
                                      <p:to>
                                        <p:strVal val="visible"/>
                                      </p:to>
                                    </p:set>
                                    <p:anim calcmode="lin" valueType="num">
                                      <p:cBhvr additive="base">
                                        <p:cTn id="55" dur="500" fill="hold"/>
                                        <p:tgtEl>
                                          <p:spTgt spid="2">
                                            <p:graphicEl>
                                              <a:dgm id="{EB01ACF3-0C89-471E-AF04-38E0303F4C73}"/>
                                            </p:graphic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
                                            <p:graphicEl>
                                              <a:dgm id="{EB01ACF3-0C89-471E-AF04-38E0303F4C73}"/>
                                            </p:graphic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2" fill="hold" grpId="0" nodeType="clickEffect">
                                  <p:stCondLst>
                                    <p:cond delay="0"/>
                                  </p:stCondLst>
                                  <p:childTnLst>
                                    <p:set>
                                      <p:cBhvr>
                                        <p:cTn id="60" dur="1" fill="hold">
                                          <p:stCondLst>
                                            <p:cond delay="0"/>
                                          </p:stCondLst>
                                        </p:cTn>
                                        <p:tgtEl>
                                          <p:spTgt spid="2">
                                            <p:graphicEl>
                                              <a:dgm id="{471422BF-5677-4129-BD5A-F7053118F831}"/>
                                            </p:graphicEl>
                                          </p:spTgt>
                                        </p:tgtEl>
                                        <p:attrNameLst>
                                          <p:attrName>style.visibility</p:attrName>
                                        </p:attrNameLst>
                                      </p:cBhvr>
                                      <p:to>
                                        <p:strVal val="visible"/>
                                      </p:to>
                                    </p:set>
                                    <p:anim calcmode="lin" valueType="num">
                                      <p:cBhvr additive="base">
                                        <p:cTn id="61" dur="500" fill="hold"/>
                                        <p:tgtEl>
                                          <p:spTgt spid="2">
                                            <p:graphicEl>
                                              <a:dgm id="{471422BF-5677-4129-BD5A-F7053118F831}"/>
                                            </p:graphic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
                                            <p:graphicEl>
                                              <a:dgm id="{471422BF-5677-4129-BD5A-F7053118F831}"/>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one"/>
        </p:bldSub>
      </p:bldGraphic>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1C666431-093D-4A00-A7E1-00E83A7BC3ED}"/>
              </a:ext>
            </a:extLst>
          </p:cNvPr>
          <p:cNvGraphicFramePr/>
          <p:nvPr>
            <p:extLst/>
          </p:nvPr>
        </p:nvGraphicFramePr>
        <p:xfrm>
          <a:off x="395785" y="365125"/>
          <a:ext cx="10958015"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41168031-B6C0-4D0E-934E-6EF9D6876488}"/>
              </a:ext>
            </a:extLst>
          </p:cNvPr>
          <p:cNvGraphicFramePr>
            <a:graphicFrameLocks noGrp="1"/>
          </p:cNvGraphicFramePr>
          <p:nvPr>
            <p:ph idx="1"/>
            <p:extLst/>
          </p:nvPr>
        </p:nvGraphicFramePr>
        <p:xfrm>
          <a:off x="395785" y="1787857"/>
          <a:ext cx="10958015" cy="438910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39914206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allOve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graphicEl>
                                              <a:dgm id="{8A2DE98B-6FAC-487D-BDFE-33580B3C2689}"/>
                                            </p:graphicEl>
                                          </p:spTgt>
                                        </p:tgtEl>
                                        <p:attrNameLst>
                                          <p:attrName>style.visibility</p:attrName>
                                        </p:attrNameLst>
                                      </p:cBhvr>
                                      <p:to>
                                        <p:strVal val="visible"/>
                                      </p:to>
                                    </p:set>
                                    <p:animEffect transition="in" filter="fade">
                                      <p:cBhvr>
                                        <p:cTn id="7" dur="1000"/>
                                        <p:tgtEl>
                                          <p:spTgt spid="5">
                                            <p:graphicEl>
                                              <a:dgm id="{8A2DE98B-6FAC-487D-BDFE-33580B3C2689}"/>
                                            </p:graphicEl>
                                          </p:spTgt>
                                        </p:tgtEl>
                                      </p:cBhvr>
                                    </p:animEffect>
                                    <p:anim calcmode="lin" valueType="num">
                                      <p:cBhvr>
                                        <p:cTn id="8" dur="1000" fill="hold"/>
                                        <p:tgtEl>
                                          <p:spTgt spid="5">
                                            <p:graphicEl>
                                              <a:dgm id="{8A2DE98B-6FAC-487D-BDFE-33580B3C2689}"/>
                                            </p:graphicEl>
                                          </p:spTgt>
                                        </p:tgtEl>
                                        <p:attrNameLst>
                                          <p:attrName>ppt_x</p:attrName>
                                        </p:attrNameLst>
                                      </p:cBhvr>
                                      <p:tavLst>
                                        <p:tav tm="0">
                                          <p:val>
                                            <p:strVal val="#ppt_x"/>
                                          </p:val>
                                        </p:tav>
                                        <p:tav tm="100000">
                                          <p:val>
                                            <p:strVal val="#ppt_x"/>
                                          </p:val>
                                        </p:tav>
                                      </p:tavLst>
                                    </p:anim>
                                    <p:anim calcmode="lin" valueType="num">
                                      <p:cBhvr>
                                        <p:cTn id="9" dur="1000" fill="hold"/>
                                        <p:tgtEl>
                                          <p:spTgt spid="5">
                                            <p:graphicEl>
                                              <a:dgm id="{8A2DE98B-6FAC-487D-BDFE-33580B3C2689}"/>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graphicEl>
                                              <a:dgm id="{2A059763-E5ED-402E-9675-D7FD18DF2C59}"/>
                                            </p:graphicEl>
                                          </p:spTgt>
                                        </p:tgtEl>
                                        <p:attrNameLst>
                                          <p:attrName>style.visibility</p:attrName>
                                        </p:attrNameLst>
                                      </p:cBhvr>
                                      <p:to>
                                        <p:strVal val="visible"/>
                                      </p:to>
                                    </p:set>
                                    <p:animEffect transition="in" filter="fade">
                                      <p:cBhvr>
                                        <p:cTn id="12" dur="1000"/>
                                        <p:tgtEl>
                                          <p:spTgt spid="5">
                                            <p:graphicEl>
                                              <a:dgm id="{2A059763-E5ED-402E-9675-D7FD18DF2C59}"/>
                                            </p:graphicEl>
                                          </p:spTgt>
                                        </p:tgtEl>
                                      </p:cBhvr>
                                    </p:animEffect>
                                    <p:anim calcmode="lin" valueType="num">
                                      <p:cBhvr>
                                        <p:cTn id="13" dur="1000" fill="hold"/>
                                        <p:tgtEl>
                                          <p:spTgt spid="5">
                                            <p:graphicEl>
                                              <a:dgm id="{2A059763-E5ED-402E-9675-D7FD18DF2C59}"/>
                                            </p:graphicEl>
                                          </p:spTgt>
                                        </p:tgtEl>
                                        <p:attrNameLst>
                                          <p:attrName>ppt_x</p:attrName>
                                        </p:attrNameLst>
                                      </p:cBhvr>
                                      <p:tavLst>
                                        <p:tav tm="0">
                                          <p:val>
                                            <p:strVal val="#ppt_x"/>
                                          </p:val>
                                        </p:tav>
                                        <p:tav tm="100000">
                                          <p:val>
                                            <p:strVal val="#ppt_x"/>
                                          </p:val>
                                        </p:tav>
                                      </p:tavLst>
                                    </p:anim>
                                    <p:anim calcmode="lin" valueType="num">
                                      <p:cBhvr>
                                        <p:cTn id="14" dur="1000" fill="hold"/>
                                        <p:tgtEl>
                                          <p:spTgt spid="5">
                                            <p:graphicEl>
                                              <a:dgm id="{2A059763-E5ED-402E-9675-D7FD18DF2C59}"/>
                                            </p:graphic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
                                            <p:graphicEl>
                                              <a:dgm id="{B2B29829-BD51-42D8-8928-359EB45C6FC9}"/>
                                            </p:graphicEl>
                                          </p:spTgt>
                                        </p:tgtEl>
                                        <p:attrNameLst>
                                          <p:attrName>style.visibility</p:attrName>
                                        </p:attrNameLst>
                                      </p:cBhvr>
                                      <p:to>
                                        <p:strVal val="visible"/>
                                      </p:to>
                                    </p:set>
                                    <p:animEffect transition="in" filter="fade">
                                      <p:cBhvr>
                                        <p:cTn id="17" dur="1000"/>
                                        <p:tgtEl>
                                          <p:spTgt spid="5">
                                            <p:graphicEl>
                                              <a:dgm id="{B2B29829-BD51-42D8-8928-359EB45C6FC9}"/>
                                            </p:graphicEl>
                                          </p:spTgt>
                                        </p:tgtEl>
                                      </p:cBhvr>
                                    </p:animEffect>
                                    <p:anim calcmode="lin" valueType="num">
                                      <p:cBhvr>
                                        <p:cTn id="18" dur="1000" fill="hold"/>
                                        <p:tgtEl>
                                          <p:spTgt spid="5">
                                            <p:graphicEl>
                                              <a:dgm id="{B2B29829-BD51-42D8-8928-359EB45C6FC9}"/>
                                            </p:graphicEl>
                                          </p:spTgt>
                                        </p:tgtEl>
                                        <p:attrNameLst>
                                          <p:attrName>ppt_x</p:attrName>
                                        </p:attrNameLst>
                                      </p:cBhvr>
                                      <p:tavLst>
                                        <p:tav tm="0">
                                          <p:val>
                                            <p:strVal val="#ppt_x"/>
                                          </p:val>
                                        </p:tav>
                                        <p:tav tm="100000">
                                          <p:val>
                                            <p:strVal val="#ppt_x"/>
                                          </p:val>
                                        </p:tav>
                                      </p:tavLst>
                                    </p:anim>
                                    <p:anim calcmode="lin" valueType="num">
                                      <p:cBhvr>
                                        <p:cTn id="19" dur="1000" fill="hold"/>
                                        <p:tgtEl>
                                          <p:spTgt spid="5">
                                            <p:graphicEl>
                                              <a:dgm id="{B2B29829-BD51-42D8-8928-359EB45C6FC9}"/>
                                            </p:graphic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5">
                                            <p:graphicEl>
                                              <a:dgm id="{58F0A1F6-1F12-4FEB-BBF6-D801489FDA70}"/>
                                            </p:graphicEl>
                                          </p:spTgt>
                                        </p:tgtEl>
                                        <p:attrNameLst>
                                          <p:attrName>style.visibility</p:attrName>
                                        </p:attrNameLst>
                                      </p:cBhvr>
                                      <p:to>
                                        <p:strVal val="visible"/>
                                      </p:to>
                                    </p:set>
                                    <p:animEffect transition="in" filter="fade">
                                      <p:cBhvr>
                                        <p:cTn id="24" dur="1000"/>
                                        <p:tgtEl>
                                          <p:spTgt spid="5">
                                            <p:graphicEl>
                                              <a:dgm id="{58F0A1F6-1F12-4FEB-BBF6-D801489FDA70}"/>
                                            </p:graphicEl>
                                          </p:spTgt>
                                        </p:tgtEl>
                                      </p:cBhvr>
                                    </p:animEffect>
                                    <p:anim calcmode="lin" valueType="num">
                                      <p:cBhvr>
                                        <p:cTn id="25" dur="1000" fill="hold"/>
                                        <p:tgtEl>
                                          <p:spTgt spid="5">
                                            <p:graphicEl>
                                              <a:dgm id="{58F0A1F6-1F12-4FEB-BBF6-D801489FDA70}"/>
                                            </p:graphicEl>
                                          </p:spTgt>
                                        </p:tgtEl>
                                        <p:attrNameLst>
                                          <p:attrName>ppt_x</p:attrName>
                                        </p:attrNameLst>
                                      </p:cBhvr>
                                      <p:tavLst>
                                        <p:tav tm="0">
                                          <p:val>
                                            <p:strVal val="#ppt_x"/>
                                          </p:val>
                                        </p:tav>
                                        <p:tav tm="100000">
                                          <p:val>
                                            <p:strVal val="#ppt_x"/>
                                          </p:val>
                                        </p:tav>
                                      </p:tavLst>
                                    </p:anim>
                                    <p:anim calcmode="lin" valueType="num">
                                      <p:cBhvr>
                                        <p:cTn id="26" dur="1000" fill="hold"/>
                                        <p:tgtEl>
                                          <p:spTgt spid="5">
                                            <p:graphicEl>
                                              <a:dgm id="{58F0A1F6-1F12-4FEB-BBF6-D801489FDA70}"/>
                                            </p:graphicEl>
                                          </p:spTgt>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5">
                                            <p:graphicEl>
                                              <a:dgm id="{59F9C103-9671-4F37-9049-8D1541B7936D}"/>
                                            </p:graphicEl>
                                          </p:spTgt>
                                        </p:tgtEl>
                                        <p:attrNameLst>
                                          <p:attrName>style.visibility</p:attrName>
                                        </p:attrNameLst>
                                      </p:cBhvr>
                                      <p:to>
                                        <p:strVal val="visible"/>
                                      </p:to>
                                    </p:set>
                                    <p:animEffect transition="in" filter="fade">
                                      <p:cBhvr>
                                        <p:cTn id="29" dur="1000"/>
                                        <p:tgtEl>
                                          <p:spTgt spid="5">
                                            <p:graphicEl>
                                              <a:dgm id="{59F9C103-9671-4F37-9049-8D1541B7936D}"/>
                                            </p:graphicEl>
                                          </p:spTgt>
                                        </p:tgtEl>
                                      </p:cBhvr>
                                    </p:animEffect>
                                    <p:anim calcmode="lin" valueType="num">
                                      <p:cBhvr>
                                        <p:cTn id="30" dur="1000" fill="hold"/>
                                        <p:tgtEl>
                                          <p:spTgt spid="5">
                                            <p:graphicEl>
                                              <a:dgm id="{59F9C103-9671-4F37-9049-8D1541B7936D}"/>
                                            </p:graphicEl>
                                          </p:spTgt>
                                        </p:tgtEl>
                                        <p:attrNameLst>
                                          <p:attrName>ppt_x</p:attrName>
                                        </p:attrNameLst>
                                      </p:cBhvr>
                                      <p:tavLst>
                                        <p:tav tm="0">
                                          <p:val>
                                            <p:strVal val="#ppt_x"/>
                                          </p:val>
                                        </p:tav>
                                        <p:tav tm="100000">
                                          <p:val>
                                            <p:strVal val="#ppt_x"/>
                                          </p:val>
                                        </p:tav>
                                      </p:tavLst>
                                    </p:anim>
                                    <p:anim calcmode="lin" valueType="num">
                                      <p:cBhvr>
                                        <p:cTn id="31" dur="1000" fill="hold"/>
                                        <p:tgtEl>
                                          <p:spTgt spid="5">
                                            <p:graphicEl>
                                              <a:dgm id="{59F9C103-9671-4F37-9049-8D1541B7936D}"/>
                                            </p:graphic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5">
                                            <p:graphicEl>
                                              <a:dgm id="{427FFED5-BE20-4EB4-879B-2E18A5975C92}"/>
                                            </p:graphicEl>
                                          </p:spTgt>
                                        </p:tgtEl>
                                        <p:attrNameLst>
                                          <p:attrName>style.visibility</p:attrName>
                                        </p:attrNameLst>
                                      </p:cBhvr>
                                      <p:to>
                                        <p:strVal val="visible"/>
                                      </p:to>
                                    </p:set>
                                    <p:animEffect transition="in" filter="fade">
                                      <p:cBhvr>
                                        <p:cTn id="34" dur="1000"/>
                                        <p:tgtEl>
                                          <p:spTgt spid="5">
                                            <p:graphicEl>
                                              <a:dgm id="{427FFED5-BE20-4EB4-879B-2E18A5975C92}"/>
                                            </p:graphicEl>
                                          </p:spTgt>
                                        </p:tgtEl>
                                      </p:cBhvr>
                                    </p:animEffect>
                                    <p:anim calcmode="lin" valueType="num">
                                      <p:cBhvr>
                                        <p:cTn id="35" dur="1000" fill="hold"/>
                                        <p:tgtEl>
                                          <p:spTgt spid="5">
                                            <p:graphicEl>
                                              <a:dgm id="{427FFED5-BE20-4EB4-879B-2E18A5975C92}"/>
                                            </p:graphicEl>
                                          </p:spTgt>
                                        </p:tgtEl>
                                        <p:attrNameLst>
                                          <p:attrName>ppt_x</p:attrName>
                                        </p:attrNameLst>
                                      </p:cBhvr>
                                      <p:tavLst>
                                        <p:tav tm="0">
                                          <p:val>
                                            <p:strVal val="#ppt_x"/>
                                          </p:val>
                                        </p:tav>
                                        <p:tav tm="100000">
                                          <p:val>
                                            <p:strVal val="#ppt_x"/>
                                          </p:val>
                                        </p:tav>
                                      </p:tavLst>
                                    </p:anim>
                                    <p:anim calcmode="lin" valueType="num">
                                      <p:cBhvr>
                                        <p:cTn id="36" dur="1000" fill="hold"/>
                                        <p:tgtEl>
                                          <p:spTgt spid="5">
                                            <p:graphicEl>
                                              <a:dgm id="{427FFED5-BE20-4EB4-879B-2E18A5975C92}"/>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lvlAtOnce"/>
        </p:bldSub>
      </p:bldGraphic>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A2849F3A-E4B6-4B54-8085-1569550C7D92}"/>
              </a:ext>
            </a:extLst>
          </p:cNvPr>
          <p:cNvGraphicFramePr>
            <a:graphicFrameLocks noGrp="1"/>
          </p:cNvGraphicFramePr>
          <p:nvPr>
            <p:ph idx="1"/>
            <p:extLst>
              <p:ext uri="{D42A27DB-BD31-4B8C-83A1-F6EECF244321}">
                <p14:modId xmlns:p14="http://schemas.microsoft.com/office/powerpoint/2010/main" val="3368985432"/>
              </p:ext>
            </p:extLst>
          </p:nvPr>
        </p:nvGraphicFramePr>
        <p:xfrm>
          <a:off x="382137" y="436728"/>
          <a:ext cx="11368585" cy="57402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0165478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graphicEl>
                                              <a:dgm id="{5998CAB3-48F3-481E-B895-3C3A258DFBAE}"/>
                                            </p:graphicEl>
                                          </p:spTgt>
                                        </p:tgtEl>
                                        <p:attrNameLst>
                                          <p:attrName>style.visibility</p:attrName>
                                        </p:attrNameLst>
                                      </p:cBhvr>
                                      <p:to>
                                        <p:strVal val="visible"/>
                                      </p:to>
                                    </p:set>
                                    <p:animEffect transition="in" filter="fade">
                                      <p:cBhvr>
                                        <p:cTn id="7" dur="1000"/>
                                        <p:tgtEl>
                                          <p:spTgt spid="6">
                                            <p:graphicEl>
                                              <a:dgm id="{5998CAB3-48F3-481E-B895-3C3A258DFBAE}"/>
                                            </p:graphicEl>
                                          </p:spTgt>
                                        </p:tgtEl>
                                      </p:cBhvr>
                                    </p:animEffect>
                                    <p:anim calcmode="lin" valueType="num">
                                      <p:cBhvr>
                                        <p:cTn id="8" dur="1000" fill="hold"/>
                                        <p:tgtEl>
                                          <p:spTgt spid="6">
                                            <p:graphicEl>
                                              <a:dgm id="{5998CAB3-48F3-481E-B895-3C3A258DFBAE}"/>
                                            </p:graphicEl>
                                          </p:spTgt>
                                        </p:tgtEl>
                                        <p:attrNameLst>
                                          <p:attrName>ppt_x</p:attrName>
                                        </p:attrNameLst>
                                      </p:cBhvr>
                                      <p:tavLst>
                                        <p:tav tm="0">
                                          <p:val>
                                            <p:strVal val="#ppt_x"/>
                                          </p:val>
                                        </p:tav>
                                        <p:tav tm="100000">
                                          <p:val>
                                            <p:strVal val="#ppt_x"/>
                                          </p:val>
                                        </p:tav>
                                      </p:tavLst>
                                    </p:anim>
                                    <p:anim calcmode="lin" valueType="num">
                                      <p:cBhvr>
                                        <p:cTn id="9" dur="1000" fill="hold"/>
                                        <p:tgtEl>
                                          <p:spTgt spid="6">
                                            <p:graphicEl>
                                              <a:dgm id="{5998CAB3-48F3-481E-B895-3C3A258DFBAE}"/>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graphicEl>
                                              <a:dgm id="{1D2926C2-0170-4A5F-BCB7-F1197359F681}"/>
                                            </p:graphicEl>
                                          </p:spTgt>
                                        </p:tgtEl>
                                        <p:attrNameLst>
                                          <p:attrName>style.visibility</p:attrName>
                                        </p:attrNameLst>
                                      </p:cBhvr>
                                      <p:to>
                                        <p:strVal val="visible"/>
                                      </p:to>
                                    </p:set>
                                    <p:animEffect transition="in" filter="fade">
                                      <p:cBhvr>
                                        <p:cTn id="14" dur="1000"/>
                                        <p:tgtEl>
                                          <p:spTgt spid="6">
                                            <p:graphicEl>
                                              <a:dgm id="{1D2926C2-0170-4A5F-BCB7-F1197359F681}"/>
                                            </p:graphicEl>
                                          </p:spTgt>
                                        </p:tgtEl>
                                      </p:cBhvr>
                                    </p:animEffect>
                                    <p:anim calcmode="lin" valueType="num">
                                      <p:cBhvr>
                                        <p:cTn id="15" dur="1000" fill="hold"/>
                                        <p:tgtEl>
                                          <p:spTgt spid="6">
                                            <p:graphicEl>
                                              <a:dgm id="{1D2926C2-0170-4A5F-BCB7-F1197359F681}"/>
                                            </p:graphicEl>
                                          </p:spTgt>
                                        </p:tgtEl>
                                        <p:attrNameLst>
                                          <p:attrName>ppt_x</p:attrName>
                                        </p:attrNameLst>
                                      </p:cBhvr>
                                      <p:tavLst>
                                        <p:tav tm="0">
                                          <p:val>
                                            <p:strVal val="#ppt_x"/>
                                          </p:val>
                                        </p:tav>
                                        <p:tav tm="100000">
                                          <p:val>
                                            <p:strVal val="#ppt_x"/>
                                          </p:val>
                                        </p:tav>
                                      </p:tavLst>
                                    </p:anim>
                                    <p:anim calcmode="lin" valueType="num">
                                      <p:cBhvr>
                                        <p:cTn id="16" dur="1000" fill="hold"/>
                                        <p:tgtEl>
                                          <p:spTgt spid="6">
                                            <p:graphicEl>
                                              <a:dgm id="{1D2926C2-0170-4A5F-BCB7-F1197359F681}"/>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graphicEl>
                                              <a:dgm id="{F48E7F4A-7957-4EDB-A24C-141A6461676C}"/>
                                            </p:graphicEl>
                                          </p:spTgt>
                                        </p:tgtEl>
                                        <p:attrNameLst>
                                          <p:attrName>style.visibility</p:attrName>
                                        </p:attrNameLst>
                                      </p:cBhvr>
                                      <p:to>
                                        <p:strVal val="visible"/>
                                      </p:to>
                                    </p:set>
                                    <p:animEffect transition="in" filter="fade">
                                      <p:cBhvr>
                                        <p:cTn id="21" dur="1000"/>
                                        <p:tgtEl>
                                          <p:spTgt spid="6">
                                            <p:graphicEl>
                                              <a:dgm id="{F48E7F4A-7957-4EDB-A24C-141A6461676C}"/>
                                            </p:graphicEl>
                                          </p:spTgt>
                                        </p:tgtEl>
                                      </p:cBhvr>
                                    </p:animEffect>
                                    <p:anim calcmode="lin" valueType="num">
                                      <p:cBhvr>
                                        <p:cTn id="22" dur="1000" fill="hold"/>
                                        <p:tgtEl>
                                          <p:spTgt spid="6">
                                            <p:graphicEl>
                                              <a:dgm id="{F48E7F4A-7957-4EDB-A24C-141A6461676C}"/>
                                            </p:graphicEl>
                                          </p:spTgt>
                                        </p:tgtEl>
                                        <p:attrNameLst>
                                          <p:attrName>ppt_x</p:attrName>
                                        </p:attrNameLst>
                                      </p:cBhvr>
                                      <p:tavLst>
                                        <p:tav tm="0">
                                          <p:val>
                                            <p:strVal val="#ppt_x"/>
                                          </p:val>
                                        </p:tav>
                                        <p:tav tm="100000">
                                          <p:val>
                                            <p:strVal val="#ppt_x"/>
                                          </p:val>
                                        </p:tav>
                                      </p:tavLst>
                                    </p:anim>
                                    <p:anim calcmode="lin" valueType="num">
                                      <p:cBhvr>
                                        <p:cTn id="23" dur="1000" fill="hold"/>
                                        <p:tgtEl>
                                          <p:spTgt spid="6">
                                            <p:graphicEl>
                                              <a:dgm id="{F48E7F4A-7957-4EDB-A24C-141A6461676C}"/>
                                            </p:graphic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6">
                                            <p:graphicEl>
                                              <a:dgm id="{3F90A203-B480-4F8E-8EDD-FEBF7637E4BF}"/>
                                            </p:graphicEl>
                                          </p:spTgt>
                                        </p:tgtEl>
                                        <p:attrNameLst>
                                          <p:attrName>style.visibility</p:attrName>
                                        </p:attrNameLst>
                                      </p:cBhvr>
                                      <p:to>
                                        <p:strVal val="visible"/>
                                      </p:to>
                                    </p:set>
                                    <p:animEffect transition="in" filter="fade">
                                      <p:cBhvr>
                                        <p:cTn id="28" dur="1000"/>
                                        <p:tgtEl>
                                          <p:spTgt spid="6">
                                            <p:graphicEl>
                                              <a:dgm id="{3F90A203-B480-4F8E-8EDD-FEBF7637E4BF}"/>
                                            </p:graphicEl>
                                          </p:spTgt>
                                        </p:tgtEl>
                                      </p:cBhvr>
                                    </p:animEffect>
                                    <p:anim calcmode="lin" valueType="num">
                                      <p:cBhvr>
                                        <p:cTn id="29" dur="1000" fill="hold"/>
                                        <p:tgtEl>
                                          <p:spTgt spid="6">
                                            <p:graphicEl>
                                              <a:dgm id="{3F90A203-B480-4F8E-8EDD-FEBF7637E4BF}"/>
                                            </p:graphicEl>
                                          </p:spTgt>
                                        </p:tgtEl>
                                        <p:attrNameLst>
                                          <p:attrName>ppt_x</p:attrName>
                                        </p:attrNameLst>
                                      </p:cBhvr>
                                      <p:tavLst>
                                        <p:tav tm="0">
                                          <p:val>
                                            <p:strVal val="#ppt_x"/>
                                          </p:val>
                                        </p:tav>
                                        <p:tav tm="100000">
                                          <p:val>
                                            <p:strVal val="#ppt_x"/>
                                          </p:val>
                                        </p:tav>
                                      </p:tavLst>
                                    </p:anim>
                                    <p:anim calcmode="lin" valueType="num">
                                      <p:cBhvr>
                                        <p:cTn id="30" dur="1000" fill="hold"/>
                                        <p:tgtEl>
                                          <p:spTgt spid="6">
                                            <p:graphicEl>
                                              <a:dgm id="{3F90A203-B480-4F8E-8EDD-FEBF7637E4BF}"/>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365FEF68-B861-4BEB-A11C-B42BAB46874A}"/>
              </a:ext>
            </a:extLst>
          </p:cNvPr>
          <p:cNvGraphicFramePr>
            <a:graphicFrameLocks noGrp="1"/>
          </p:cNvGraphicFramePr>
          <p:nvPr>
            <p:ph idx="1"/>
            <p:extLst>
              <p:ext uri="{D42A27DB-BD31-4B8C-83A1-F6EECF244321}">
                <p14:modId xmlns:p14="http://schemas.microsoft.com/office/powerpoint/2010/main" val="3368402864"/>
              </p:ext>
            </p:extLst>
          </p:nvPr>
        </p:nvGraphicFramePr>
        <p:xfrm>
          <a:off x="423081" y="382137"/>
          <a:ext cx="11122925" cy="57948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8018099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graphicEl>
                                              <a:dgm id="{0351E230-9D1D-4FD0-B5FA-22C78D38C459}"/>
                                            </p:graphicEl>
                                          </p:spTgt>
                                        </p:tgtEl>
                                        <p:attrNameLst>
                                          <p:attrName>style.visibility</p:attrName>
                                        </p:attrNameLst>
                                      </p:cBhvr>
                                      <p:to>
                                        <p:strVal val="visible"/>
                                      </p:to>
                                    </p:set>
                                    <p:anim calcmode="lin" valueType="num">
                                      <p:cBhvr additive="base">
                                        <p:cTn id="7" dur="500" fill="hold"/>
                                        <p:tgtEl>
                                          <p:spTgt spid="4">
                                            <p:graphicEl>
                                              <a:dgm id="{0351E230-9D1D-4FD0-B5FA-22C78D38C459}"/>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0351E230-9D1D-4FD0-B5FA-22C78D38C459}"/>
                                            </p:graphic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
                                            <p:graphicEl>
                                              <a:dgm id="{20E3C81F-DB02-4A60-B480-ED0715874106}"/>
                                            </p:graphicEl>
                                          </p:spTgt>
                                        </p:tgtEl>
                                        <p:attrNameLst>
                                          <p:attrName>style.visibility</p:attrName>
                                        </p:attrNameLst>
                                      </p:cBhvr>
                                      <p:to>
                                        <p:strVal val="visible"/>
                                      </p:to>
                                    </p:set>
                                    <p:anim calcmode="lin" valueType="num">
                                      <p:cBhvr additive="base">
                                        <p:cTn id="13" dur="500" fill="hold"/>
                                        <p:tgtEl>
                                          <p:spTgt spid="4">
                                            <p:graphicEl>
                                              <a:dgm id="{20E3C81F-DB02-4A60-B480-ED0715874106}"/>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20E3C81F-DB02-4A60-B480-ED0715874106}"/>
                                            </p:graphic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
                                            <p:graphicEl>
                                              <a:dgm id="{0D696607-0A4E-4166-96BA-394B335DFFC6}"/>
                                            </p:graphicEl>
                                          </p:spTgt>
                                        </p:tgtEl>
                                        <p:attrNameLst>
                                          <p:attrName>style.visibility</p:attrName>
                                        </p:attrNameLst>
                                      </p:cBhvr>
                                      <p:to>
                                        <p:strVal val="visible"/>
                                      </p:to>
                                    </p:set>
                                    <p:anim calcmode="lin" valueType="num">
                                      <p:cBhvr additive="base">
                                        <p:cTn id="19" dur="500" fill="hold"/>
                                        <p:tgtEl>
                                          <p:spTgt spid="4">
                                            <p:graphicEl>
                                              <a:dgm id="{0D696607-0A4E-4166-96BA-394B335DFFC6}"/>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0D696607-0A4E-4166-96BA-394B335DFFC6}"/>
                                            </p:graphic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
                                            <p:graphicEl>
                                              <a:dgm id="{20F5C94E-1DA3-4634-91EC-AED382892766}"/>
                                            </p:graphicEl>
                                          </p:spTgt>
                                        </p:tgtEl>
                                        <p:attrNameLst>
                                          <p:attrName>style.visibility</p:attrName>
                                        </p:attrNameLst>
                                      </p:cBhvr>
                                      <p:to>
                                        <p:strVal val="visible"/>
                                      </p:to>
                                    </p:set>
                                    <p:anim calcmode="lin" valueType="num">
                                      <p:cBhvr additive="base">
                                        <p:cTn id="25" dur="500" fill="hold"/>
                                        <p:tgtEl>
                                          <p:spTgt spid="4">
                                            <p:graphicEl>
                                              <a:dgm id="{20F5C94E-1DA3-4634-91EC-AED382892766}"/>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20F5C94E-1DA3-4634-91EC-AED382892766}"/>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4ECC37D2-320F-4C11-B7D4-0149DD974586}"/>
              </a:ext>
            </a:extLst>
          </p:cNvPr>
          <p:cNvGraphicFramePr>
            <a:graphicFrameLocks noGrp="1"/>
          </p:cNvGraphicFramePr>
          <p:nvPr>
            <p:ph idx="1"/>
            <p:extLst>
              <p:ext uri="{D42A27DB-BD31-4B8C-83A1-F6EECF244321}">
                <p14:modId xmlns:p14="http://schemas.microsoft.com/office/powerpoint/2010/main" val="3046353684"/>
              </p:ext>
            </p:extLst>
          </p:nvPr>
        </p:nvGraphicFramePr>
        <p:xfrm>
          <a:off x="714375" y="428625"/>
          <a:ext cx="10839450" cy="53625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0197953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graphicEl>
                                              <a:dgm id="{A7E9E189-F460-4917-A928-4C77E498F5F1}"/>
                                            </p:graphicEl>
                                          </p:spTgt>
                                        </p:tgtEl>
                                        <p:attrNameLst>
                                          <p:attrName>style.visibility</p:attrName>
                                        </p:attrNameLst>
                                      </p:cBhvr>
                                      <p:to>
                                        <p:strVal val="visible"/>
                                      </p:to>
                                    </p:set>
                                    <p:animEffect transition="in" filter="fade">
                                      <p:cBhvr>
                                        <p:cTn id="7" dur="500"/>
                                        <p:tgtEl>
                                          <p:spTgt spid="3">
                                            <p:graphicEl>
                                              <a:dgm id="{A7E9E189-F460-4917-A928-4C77E498F5F1}"/>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graphicEl>
                                              <a:dgm id="{6D1F6B26-1670-4196-9637-A310D6FD9D66}"/>
                                            </p:graphicEl>
                                          </p:spTgt>
                                        </p:tgtEl>
                                        <p:attrNameLst>
                                          <p:attrName>style.visibility</p:attrName>
                                        </p:attrNameLst>
                                      </p:cBhvr>
                                      <p:to>
                                        <p:strVal val="visible"/>
                                      </p:to>
                                    </p:set>
                                    <p:animEffect transition="in" filter="fade">
                                      <p:cBhvr>
                                        <p:cTn id="12" dur="500"/>
                                        <p:tgtEl>
                                          <p:spTgt spid="3">
                                            <p:graphicEl>
                                              <a:dgm id="{6D1F6B26-1670-4196-9637-A310D6FD9D66}"/>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graphicEl>
                                              <a:dgm id="{6D1AA59C-6C5E-4300-A54D-7373BEF09681}"/>
                                            </p:graphicEl>
                                          </p:spTgt>
                                        </p:tgtEl>
                                        <p:attrNameLst>
                                          <p:attrName>style.visibility</p:attrName>
                                        </p:attrNameLst>
                                      </p:cBhvr>
                                      <p:to>
                                        <p:strVal val="visible"/>
                                      </p:to>
                                    </p:set>
                                    <p:animEffect transition="in" filter="fade">
                                      <p:cBhvr>
                                        <p:cTn id="17" dur="500"/>
                                        <p:tgtEl>
                                          <p:spTgt spid="3">
                                            <p:graphicEl>
                                              <a:dgm id="{6D1AA59C-6C5E-4300-A54D-7373BEF09681}"/>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graphicEl>
                                              <a:dgm id="{6E26EF70-05CB-458A-ABC5-B4DB4AC21D5E}"/>
                                            </p:graphicEl>
                                          </p:spTgt>
                                        </p:tgtEl>
                                        <p:attrNameLst>
                                          <p:attrName>style.visibility</p:attrName>
                                        </p:attrNameLst>
                                      </p:cBhvr>
                                      <p:to>
                                        <p:strVal val="visible"/>
                                      </p:to>
                                    </p:set>
                                    <p:animEffect transition="in" filter="fade">
                                      <p:cBhvr>
                                        <p:cTn id="22" dur="500"/>
                                        <p:tgtEl>
                                          <p:spTgt spid="3">
                                            <p:graphicEl>
                                              <a:dgm id="{6E26EF70-05CB-458A-ABC5-B4DB4AC21D5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Dgm bld="one"/>
        </p:bldSub>
      </p:bldGraphic>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9C3B081-C6A0-48E6-857F-A9B920F0BBFF}"/>
              </a:ext>
            </a:extLst>
          </p:cNvPr>
          <p:cNvGraphicFramePr>
            <a:graphicFrameLocks noGrp="1"/>
          </p:cNvGraphicFramePr>
          <p:nvPr>
            <p:ph idx="1"/>
            <p:extLst>
              <p:ext uri="{D42A27DB-BD31-4B8C-83A1-F6EECF244321}">
                <p14:modId xmlns:p14="http://schemas.microsoft.com/office/powerpoint/2010/main" val="2706514414"/>
              </p:ext>
            </p:extLst>
          </p:nvPr>
        </p:nvGraphicFramePr>
        <p:xfrm>
          <a:off x="428625" y="400051"/>
          <a:ext cx="11172825" cy="60483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1934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0ED992E4-EAA1-4A16-BED2-BEACC92CFC6E}"/>
                                            </p:graphicEl>
                                          </p:spTgt>
                                        </p:tgtEl>
                                        <p:attrNameLst>
                                          <p:attrName>style.visibility</p:attrName>
                                        </p:attrNameLst>
                                      </p:cBhvr>
                                      <p:to>
                                        <p:strVal val="visible"/>
                                      </p:to>
                                    </p:set>
                                    <p:animEffect transition="in" filter="fade">
                                      <p:cBhvr>
                                        <p:cTn id="7" dur="500"/>
                                        <p:tgtEl>
                                          <p:spTgt spid="4">
                                            <p:graphicEl>
                                              <a:dgm id="{0ED992E4-EAA1-4A16-BED2-BEACC92CFC6E}"/>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E4C53D8D-DD7D-4E54-899D-5F29435E0B7C}"/>
                                            </p:graphicEl>
                                          </p:spTgt>
                                        </p:tgtEl>
                                        <p:attrNameLst>
                                          <p:attrName>style.visibility</p:attrName>
                                        </p:attrNameLst>
                                      </p:cBhvr>
                                      <p:to>
                                        <p:strVal val="visible"/>
                                      </p:to>
                                    </p:set>
                                    <p:animEffect transition="in" filter="fade">
                                      <p:cBhvr>
                                        <p:cTn id="12" dur="500"/>
                                        <p:tgtEl>
                                          <p:spTgt spid="4">
                                            <p:graphicEl>
                                              <a:dgm id="{E4C53D8D-DD7D-4E54-899D-5F29435E0B7C}"/>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9A5A96BD-349B-45F2-865B-71BA48AEC465}"/>
                                            </p:graphicEl>
                                          </p:spTgt>
                                        </p:tgtEl>
                                        <p:attrNameLst>
                                          <p:attrName>style.visibility</p:attrName>
                                        </p:attrNameLst>
                                      </p:cBhvr>
                                      <p:to>
                                        <p:strVal val="visible"/>
                                      </p:to>
                                    </p:set>
                                    <p:animEffect transition="in" filter="fade">
                                      <p:cBhvr>
                                        <p:cTn id="17" dur="500"/>
                                        <p:tgtEl>
                                          <p:spTgt spid="4">
                                            <p:graphicEl>
                                              <a:dgm id="{9A5A96BD-349B-45F2-865B-71BA48AEC465}"/>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graphicEl>
                                              <a:dgm id="{307DEB72-6B81-4D3C-9ED4-5710B1BA3736}"/>
                                            </p:graphicEl>
                                          </p:spTgt>
                                        </p:tgtEl>
                                        <p:attrNameLst>
                                          <p:attrName>style.visibility</p:attrName>
                                        </p:attrNameLst>
                                      </p:cBhvr>
                                      <p:to>
                                        <p:strVal val="visible"/>
                                      </p:to>
                                    </p:set>
                                    <p:animEffect transition="in" filter="fade">
                                      <p:cBhvr>
                                        <p:cTn id="22" dur="500"/>
                                        <p:tgtEl>
                                          <p:spTgt spid="4">
                                            <p:graphicEl>
                                              <a:dgm id="{307DEB72-6B81-4D3C-9ED4-5710B1BA373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0DFF009-6D58-4C9C-8322-493FECFA1330}"/>
              </a:ext>
            </a:extLst>
          </p:cNvPr>
          <p:cNvGraphicFramePr>
            <a:graphicFrameLocks noGrp="1"/>
          </p:cNvGraphicFramePr>
          <p:nvPr>
            <p:ph idx="1"/>
            <p:extLst>
              <p:ext uri="{D42A27DB-BD31-4B8C-83A1-F6EECF244321}">
                <p14:modId xmlns:p14="http://schemas.microsoft.com/office/powerpoint/2010/main" val="976890119"/>
              </p:ext>
            </p:extLst>
          </p:nvPr>
        </p:nvGraphicFramePr>
        <p:xfrm>
          <a:off x="436727" y="341194"/>
          <a:ext cx="11136573" cy="583576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94498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CB06EEC3-F2F8-4D87-B8EB-395FF5986992}"/>
                                            </p:graphicEl>
                                          </p:spTgt>
                                        </p:tgtEl>
                                        <p:attrNameLst>
                                          <p:attrName>style.visibility</p:attrName>
                                        </p:attrNameLst>
                                      </p:cBhvr>
                                      <p:to>
                                        <p:strVal val="visible"/>
                                      </p:to>
                                    </p:set>
                                    <p:animEffect transition="in" filter="fade">
                                      <p:cBhvr>
                                        <p:cTn id="7" dur="1000"/>
                                        <p:tgtEl>
                                          <p:spTgt spid="4">
                                            <p:graphicEl>
                                              <a:dgm id="{CB06EEC3-F2F8-4D87-B8EB-395FF5986992}"/>
                                            </p:graphicEl>
                                          </p:spTgt>
                                        </p:tgtEl>
                                      </p:cBhvr>
                                    </p:animEffect>
                                    <p:anim calcmode="lin" valueType="num">
                                      <p:cBhvr>
                                        <p:cTn id="8" dur="1000" fill="hold"/>
                                        <p:tgtEl>
                                          <p:spTgt spid="4">
                                            <p:graphicEl>
                                              <a:dgm id="{CB06EEC3-F2F8-4D87-B8EB-395FF5986992}"/>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CB06EEC3-F2F8-4D87-B8EB-395FF5986992}"/>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D275DBE7-797C-41C5-90E2-B2B4A2D2B512}"/>
                                            </p:graphicEl>
                                          </p:spTgt>
                                        </p:tgtEl>
                                        <p:attrNameLst>
                                          <p:attrName>style.visibility</p:attrName>
                                        </p:attrNameLst>
                                      </p:cBhvr>
                                      <p:to>
                                        <p:strVal val="visible"/>
                                      </p:to>
                                    </p:set>
                                    <p:animEffect transition="in" filter="fade">
                                      <p:cBhvr>
                                        <p:cTn id="14" dur="1000"/>
                                        <p:tgtEl>
                                          <p:spTgt spid="4">
                                            <p:graphicEl>
                                              <a:dgm id="{D275DBE7-797C-41C5-90E2-B2B4A2D2B512}"/>
                                            </p:graphicEl>
                                          </p:spTgt>
                                        </p:tgtEl>
                                      </p:cBhvr>
                                    </p:animEffect>
                                    <p:anim calcmode="lin" valueType="num">
                                      <p:cBhvr>
                                        <p:cTn id="15" dur="1000" fill="hold"/>
                                        <p:tgtEl>
                                          <p:spTgt spid="4">
                                            <p:graphicEl>
                                              <a:dgm id="{D275DBE7-797C-41C5-90E2-B2B4A2D2B512}"/>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D275DBE7-797C-41C5-90E2-B2B4A2D2B512}"/>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4">
                                            <p:graphicEl>
                                              <a:dgm id="{57B24025-3FC5-4F0A-9EB4-0A91FEA64CDF}"/>
                                            </p:graphicEl>
                                          </p:spTgt>
                                        </p:tgtEl>
                                        <p:attrNameLst>
                                          <p:attrName>style.visibility</p:attrName>
                                        </p:attrNameLst>
                                      </p:cBhvr>
                                      <p:to>
                                        <p:strVal val="visible"/>
                                      </p:to>
                                    </p:set>
                                    <p:animEffect transition="in" filter="fade">
                                      <p:cBhvr>
                                        <p:cTn id="19" dur="1000"/>
                                        <p:tgtEl>
                                          <p:spTgt spid="4">
                                            <p:graphicEl>
                                              <a:dgm id="{57B24025-3FC5-4F0A-9EB4-0A91FEA64CDF}"/>
                                            </p:graphicEl>
                                          </p:spTgt>
                                        </p:tgtEl>
                                      </p:cBhvr>
                                    </p:animEffect>
                                    <p:anim calcmode="lin" valueType="num">
                                      <p:cBhvr>
                                        <p:cTn id="20" dur="1000" fill="hold"/>
                                        <p:tgtEl>
                                          <p:spTgt spid="4">
                                            <p:graphicEl>
                                              <a:dgm id="{57B24025-3FC5-4F0A-9EB4-0A91FEA64CDF}"/>
                                            </p:graphicEl>
                                          </p:spTgt>
                                        </p:tgtEl>
                                        <p:attrNameLst>
                                          <p:attrName>ppt_x</p:attrName>
                                        </p:attrNameLst>
                                      </p:cBhvr>
                                      <p:tavLst>
                                        <p:tav tm="0">
                                          <p:val>
                                            <p:strVal val="#ppt_x"/>
                                          </p:val>
                                        </p:tav>
                                        <p:tav tm="100000">
                                          <p:val>
                                            <p:strVal val="#ppt_x"/>
                                          </p:val>
                                        </p:tav>
                                      </p:tavLst>
                                    </p:anim>
                                    <p:anim calcmode="lin" valueType="num">
                                      <p:cBhvr>
                                        <p:cTn id="21" dur="1000" fill="hold"/>
                                        <p:tgtEl>
                                          <p:spTgt spid="4">
                                            <p:graphicEl>
                                              <a:dgm id="{57B24025-3FC5-4F0A-9EB4-0A91FEA64CDF}"/>
                                            </p:graphic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4">
                                            <p:graphicEl>
                                              <a:dgm id="{EF46D410-05F3-4412-8EF9-2BB029E4A780}"/>
                                            </p:graphicEl>
                                          </p:spTgt>
                                        </p:tgtEl>
                                        <p:attrNameLst>
                                          <p:attrName>style.visibility</p:attrName>
                                        </p:attrNameLst>
                                      </p:cBhvr>
                                      <p:to>
                                        <p:strVal val="visible"/>
                                      </p:to>
                                    </p:set>
                                    <p:animEffect transition="in" filter="fade">
                                      <p:cBhvr>
                                        <p:cTn id="26" dur="1000"/>
                                        <p:tgtEl>
                                          <p:spTgt spid="4">
                                            <p:graphicEl>
                                              <a:dgm id="{EF46D410-05F3-4412-8EF9-2BB029E4A780}"/>
                                            </p:graphicEl>
                                          </p:spTgt>
                                        </p:tgtEl>
                                      </p:cBhvr>
                                    </p:animEffect>
                                    <p:anim calcmode="lin" valueType="num">
                                      <p:cBhvr>
                                        <p:cTn id="27" dur="1000" fill="hold"/>
                                        <p:tgtEl>
                                          <p:spTgt spid="4">
                                            <p:graphicEl>
                                              <a:dgm id="{EF46D410-05F3-4412-8EF9-2BB029E4A780}"/>
                                            </p:graphicEl>
                                          </p:spTgt>
                                        </p:tgtEl>
                                        <p:attrNameLst>
                                          <p:attrName>ppt_x</p:attrName>
                                        </p:attrNameLst>
                                      </p:cBhvr>
                                      <p:tavLst>
                                        <p:tav tm="0">
                                          <p:val>
                                            <p:strVal val="#ppt_x"/>
                                          </p:val>
                                        </p:tav>
                                        <p:tav tm="100000">
                                          <p:val>
                                            <p:strVal val="#ppt_x"/>
                                          </p:val>
                                        </p:tav>
                                      </p:tavLst>
                                    </p:anim>
                                    <p:anim calcmode="lin" valueType="num">
                                      <p:cBhvr>
                                        <p:cTn id="28" dur="1000" fill="hold"/>
                                        <p:tgtEl>
                                          <p:spTgt spid="4">
                                            <p:graphicEl>
                                              <a:dgm id="{EF46D410-05F3-4412-8EF9-2BB029E4A780}"/>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4">
                                            <p:graphicEl>
                                              <a:dgm id="{82C90850-8359-407E-B965-0C8F8B9F687C}"/>
                                            </p:graphicEl>
                                          </p:spTgt>
                                        </p:tgtEl>
                                        <p:attrNameLst>
                                          <p:attrName>style.visibility</p:attrName>
                                        </p:attrNameLst>
                                      </p:cBhvr>
                                      <p:to>
                                        <p:strVal val="visible"/>
                                      </p:to>
                                    </p:set>
                                    <p:animEffect transition="in" filter="fade">
                                      <p:cBhvr>
                                        <p:cTn id="31" dur="1000"/>
                                        <p:tgtEl>
                                          <p:spTgt spid="4">
                                            <p:graphicEl>
                                              <a:dgm id="{82C90850-8359-407E-B965-0C8F8B9F687C}"/>
                                            </p:graphicEl>
                                          </p:spTgt>
                                        </p:tgtEl>
                                      </p:cBhvr>
                                    </p:animEffect>
                                    <p:anim calcmode="lin" valueType="num">
                                      <p:cBhvr>
                                        <p:cTn id="32" dur="1000" fill="hold"/>
                                        <p:tgtEl>
                                          <p:spTgt spid="4">
                                            <p:graphicEl>
                                              <a:dgm id="{82C90850-8359-407E-B965-0C8F8B9F687C}"/>
                                            </p:graphicEl>
                                          </p:spTgt>
                                        </p:tgtEl>
                                        <p:attrNameLst>
                                          <p:attrName>ppt_x</p:attrName>
                                        </p:attrNameLst>
                                      </p:cBhvr>
                                      <p:tavLst>
                                        <p:tav tm="0">
                                          <p:val>
                                            <p:strVal val="#ppt_x"/>
                                          </p:val>
                                        </p:tav>
                                        <p:tav tm="100000">
                                          <p:val>
                                            <p:strVal val="#ppt_x"/>
                                          </p:val>
                                        </p:tav>
                                      </p:tavLst>
                                    </p:anim>
                                    <p:anim calcmode="lin" valueType="num">
                                      <p:cBhvr>
                                        <p:cTn id="33" dur="1000" fill="hold"/>
                                        <p:tgtEl>
                                          <p:spTgt spid="4">
                                            <p:graphicEl>
                                              <a:dgm id="{82C90850-8359-407E-B965-0C8F8B9F687C}"/>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D1AE95F-6B7A-4EB6-87BD-3FED5EAFE2EB}"/>
              </a:ext>
            </a:extLst>
          </p:cNvPr>
          <p:cNvPicPr>
            <a:picLocks noChangeAspect="1"/>
          </p:cNvPicPr>
          <p:nvPr/>
        </p:nvPicPr>
        <p:blipFill>
          <a:blip r:embed="rId2"/>
          <a:stretch>
            <a:fillRect/>
          </a:stretch>
        </p:blipFill>
        <p:spPr>
          <a:xfrm>
            <a:off x="3195083" y="271462"/>
            <a:ext cx="5314950" cy="6315075"/>
          </a:xfrm>
          <a:prstGeom prst="rect">
            <a:avLst/>
          </a:prstGeom>
        </p:spPr>
      </p:pic>
    </p:spTree>
    <p:extLst>
      <p:ext uri="{BB962C8B-B14F-4D97-AF65-F5344CB8AC3E}">
        <p14:creationId xmlns:p14="http://schemas.microsoft.com/office/powerpoint/2010/main" val="286953883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75461CC-2892-444D-8F21-A371EB7D6BED}"/>
              </a:ext>
            </a:extLst>
          </p:cNvPr>
          <p:cNvGraphicFramePr>
            <a:graphicFrameLocks noGrp="1"/>
          </p:cNvGraphicFramePr>
          <p:nvPr>
            <p:ph idx="1"/>
            <p:extLst>
              <p:ext uri="{D42A27DB-BD31-4B8C-83A1-F6EECF244321}">
                <p14:modId xmlns:p14="http://schemas.microsoft.com/office/powerpoint/2010/main" val="4064639295"/>
              </p:ext>
            </p:extLst>
          </p:nvPr>
        </p:nvGraphicFramePr>
        <p:xfrm>
          <a:off x="395785" y="218364"/>
          <a:ext cx="11600597" cy="59585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645313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graphicEl>
                                              <a:dgm id="{6473AD39-D6D3-4092-8945-C0E0BEB62712}"/>
                                            </p:graphicEl>
                                          </p:spTgt>
                                        </p:tgtEl>
                                        <p:attrNameLst>
                                          <p:attrName>style.visibility</p:attrName>
                                        </p:attrNameLst>
                                      </p:cBhvr>
                                      <p:to>
                                        <p:strVal val="visible"/>
                                      </p:to>
                                    </p:set>
                                    <p:anim calcmode="lin" valueType="num">
                                      <p:cBhvr>
                                        <p:cTn id="7" dur="500" fill="hold"/>
                                        <p:tgtEl>
                                          <p:spTgt spid="4">
                                            <p:graphicEl>
                                              <a:dgm id="{6473AD39-D6D3-4092-8945-C0E0BEB62712}"/>
                                            </p:graphicEl>
                                          </p:spTgt>
                                        </p:tgtEl>
                                        <p:attrNameLst>
                                          <p:attrName>ppt_w</p:attrName>
                                        </p:attrNameLst>
                                      </p:cBhvr>
                                      <p:tavLst>
                                        <p:tav tm="0">
                                          <p:val>
                                            <p:fltVal val="0"/>
                                          </p:val>
                                        </p:tav>
                                        <p:tav tm="100000">
                                          <p:val>
                                            <p:strVal val="#ppt_w"/>
                                          </p:val>
                                        </p:tav>
                                      </p:tavLst>
                                    </p:anim>
                                    <p:anim calcmode="lin" valueType="num">
                                      <p:cBhvr>
                                        <p:cTn id="8" dur="500" fill="hold"/>
                                        <p:tgtEl>
                                          <p:spTgt spid="4">
                                            <p:graphicEl>
                                              <a:dgm id="{6473AD39-D6D3-4092-8945-C0E0BEB62712}"/>
                                            </p:graphicEl>
                                          </p:spTgt>
                                        </p:tgtEl>
                                        <p:attrNameLst>
                                          <p:attrName>ppt_h</p:attrName>
                                        </p:attrNameLst>
                                      </p:cBhvr>
                                      <p:tavLst>
                                        <p:tav tm="0">
                                          <p:val>
                                            <p:fltVal val="0"/>
                                          </p:val>
                                        </p:tav>
                                        <p:tav tm="100000">
                                          <p:val>
                                            <p:strVal val="#ppt_h"/>
                                          </p:val>
                                        </p:tav>
                                      </p:tavLst>
                                    </p:anim>
                                    <p:animEffect transition="in" filter="fade">
                                      <p:cBhvr>
                                        <p:cTn id="9" dur="500"/>
                                        <p:tgtEl>
                                          <p:spTgt spid="4">
                                            <p:graphicEl>
                                              <a:dgm id="{6473AD39-D6D3-4092-8945-C0E0BEB62712}"/>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graphicEl>
                                              <a:dgm id="{7D138666-0F8B-4E85-99C3-020625929672}"/>
                                            </p:graphicEl>
                                          </p:spTgt>
                                        </p:tgtEl>
                                        <p:attrNameLst>
                                          <p:attrName>style.visibility</p:attrName>
                                        </p:attrNameLst>
                                      </p:cBhvr>
                                      <p:to>
                                        <p:strVal val="visible"/>
                                      </p:to>
                                    </p:set>
                                    <p:anim calcmode="lin" valueType="num">
                                      <p:cBhvr>
                                        <p:cTn id="14" dur="500" fill="hold"/>
                                        <p:tgtEl>
                                          <p:spTgt spid="4">
                                            <p:graphicEl>
                                              <a:dgm id="{7D138666-0F8B-4E85-99C3-020625929672}"/>
                                            </p:graphicEl>
                                          </p:spTgt>
                                        </p:tgtEl>
                                        <p:attrNameLst>
                                          <p:attrName>ppt_w</p:attrName>
                                        </p:attrNameLst>
                                      </p:cBhvr>
                                      <p:tavLst>
                                        <p:tav tm="0">
                                          <p:val>
                                            <p:fltVal val="0"/>
                                          </p:val>
                                        </p:tav>
                                        <p:tav tm="100000">
                                          <p:val>
                                            <p:strVal val="#ppt_w"/>
                                          </p:val>
                                        </p:tav>
                                      </p:tavLst>
                                    </p:anim>
                                    <p:anim calcmode="lin" valueType="num">
                                      <p:cBhvr>
                                        <p:cTn id="15" dur="500" fill="hold"/>
                                        <p:tgtEl>
                                          <p:spTgt spid="4">
                                            <p:graphicEl>
                                              <a:dgm id="{7D138666-0F8B-4E85-99C3-020625929672}"/>
                                            </p:graphicEl>
                                          </p:spTgt>
                                        </p:tgtEl>
                                        <p:attrNameLst>
                                          <p:attrName>ppt_h</p:attrName>
                                        </p:attrNameLst>
                                      </p:cBhvr>
                                      <p:tavLst>
                                        <p:tav tm="0">
                                          <p:val>
                                            <p:fltVal val="0"/>
                                          </p:val>
                                        </p:tav>
                                        <p:tav tm="100000">
                                          <p:val>
                                            <p:strVal val="#ppt_h"/>
                                          </p:val>
                                        </p:tav>
                                      </p:tavLst>
                                    </p:anim>
                                    <p:animEffect transition="in" filter="fade">
                                      <p:cBhvr>
                                        <p:cTn id="16" dur="500"/>
                                        <p:tgtEl>
                                          <p:spTgt spid="4">
                                            <p:graphicEl>
                                              <a:dgm id="{7D138666-0F8B-4E85-99C3-020625929672}"/>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graphicEl>
                                              <a:dgm id="{17D28792-96E5-4B38-AE89-0EFD90B2D226}"/>
                                            </p:graphicEl>
                                          </p:spTgt>
                                        </p:tgtEl>
                                        <p:attrNameLst>
                                          <p:attrName>style.visibility</p:attrName>
                                        </p:attrNameLst>
                                      </p:cBhvr>
                                      <p:to>
                                        <p:strVal val="visible"/>
                                      </p:to>
                                    </p:set>
                                    <p:anim calcmode="lin" valueType="num">
                                      <p:cBhvr>
                                        <p:cTn id="21" dur="500" fill="hold"/>
                                        <p:tgtEl>
                                          <p:spTgt spid="4">
                                            <p:graphicEl>
                                              <a:dgm id="{17D28792-96E5-4B38-AE89-0EFD90B2D226}"/>
                                            </p:graphicEl>
                                          </p:spTgt>
                                        </p:tgtEl>
                                        <p:attrNameLst>
                                          <p:attrName>ppt_w</p:attrName>
                                        </p:attrNameLst>
                                      </p:cBhvr>
                                      <p:tavLst>
                                        <p:tav tm="0">
                                          <p:val>
                                            <p:fltVal val="0"/>
                                          </p:val>
                                        </p:tav>
                                        <p:tav tm="100000">
                                          <p:val>
                                            <p:strVal val="#ppt_w"/>
                                          </p:val>
                                        </p:tav>
                                      </p:tavLst>
                                    </p:anim>
                                    <p:anim calcmode="lin" valueType="num">
                                      <p:cBhvr>
                                        <p:cTn id="22" dur="500" fill="hold"/>
                                        <p:tgtEl>
                                          <p:spTgt spid="4">
                                            <p:graphicEl>
                                              <a:dgm id="{17D28792-96E5-4B38-AE89-0EFD90B2D226}"/>
                                            </p:graphicEl>
                                          </p:spTgt>
                                        </p:tgtEl>
                                        <p:attrNameLst>
                                          <p:attrName>ppt_h</p:attrName>
                                        </p:attrNameLst>
                                      </p:cBhvr>
                                      <p:tavLst>
                                        <p:tav tm="0">
                                          <p:val>
                                            <p:fltVal val="0"/>
                                          </p:val>
                                        </p:tav>
                                        <p:tav tm="100000">
                                          <p:val>
                                            <p:strVal val="#ppt_h"/>
                                          </p:val>
                                        </p:tav>
                                      </p:tavLst>
                                    </p:anim>
                                    <p:animEffect transition="in" filter="fade">
                                      <p:cBhvr>
                                        <p:cTn id="23" dur="500"/>
                                        <p:tgtEl>
                                          <p:spTgt spid="4">
                                            <p:graphicEl>
                                              <a:dgm id="{17D28792-96E5-4B38-AE89-0EFD90B2D226}"/>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graphicEl>
                                              <a:dgm id="{4AD2421A-59ED-44F9-A1D0-FFCA8A66875C}"/>
                                            </p:graphicEl>
                                          </p:spTgt>
                                        </p:tgtEl>
                                        <p:attrNameLst>
                                          <p:attrName>style.visibility</p:attrName>
                                        </p:attrNameLst>
                                      </p:cBhvr>
                                      <p:to>
                                        <p:strVal val="visible"/>
                                      </p:to>
                                    </p:set>
                                    <p:anim calcmode="lin" valueType="num">
                                      <p:cBhvr>
                                        <p:cTn id="28" dur="500" fill="hold"/>
                                        <p:tgtEl>
                                          <p:spTgt spid="4">
                                            <p:graphicEl>
                                              <a:dgm id="{4AD2421A-59ED-44F9-A1D0-FFCA8A66875C}"/>
                                            </p:graphicEl>
                                          </p:spTgt>
                                        </p:tgtEl>
                                        <p:attrNameLst>
                                          <p:attrName>ppt_w</p:attrName>
                                        </p:attrNameLst>
                                      </p:cBhvr>
                                      <p:tavLst>
                                        <p:tav tm="0">
                                          <p:val>
                                            <p:fltVal val="0"/>
                                          </p:val>
                                        </p:tav>
                                        <p:tav tm="100000">
                                          <p:val>
                                            <p:strVal val="#ppt_w"/>
                                          </p:val>
                                        </p:tav>
                                      </p:tavLst>
                                    </p:anim>
                                    <p:anim calcmode="lin" valueType="num">
                                      <p:cBhvr>
                                        <p:cTn id="29" dur="500" fill="hold"/>
                                        <p:tgtEl>
                                          <p:spTgt spid="4">
                                            <p:graphicEl>
                                              <a:dgm id="{4AD2421A-59ED-44F9-A1D0-FFCA8A66875C}"/>
                                            </p:graphicEl>
                                          </p:spTgt>
                                        </p:tgtEl>
                                        <p:attrNameLst>
                                          <p:attrName>ppt_h</p:attrName>
                                        </p:attrNameLst>
                                      </p:cBhvr>
                                      <p:tavLst>
                                        <p:tav tm="0">
                                          <p:val>
                                            <p:fltVal val="0"/>
                                          </p:val>
                                        </p:tav>
                                        <p:tav tm="100000">
                                          <p:val>
                                            <p:strVal val="#ppt_h"/>
                                          </p:val>
                                        </p:tav>
                                      </p:tavLst>
                                    </p:anim>
                                    <p:animEffect transition="in" filter="fade">
                                      <p:cBhvr>
                                        <p:cTn id="30" dur="500"/>
                                        <p:tgtEl>
                                          <p:spTgt spid="4">
                                            <p:graphicEl>
                                              <a:dgm id="{4AD2421A-59ED-44F9-A1D0-FFCA8A66875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DBC4BC3-20A5-47A5-9389-18E6DDEEB6F1}"/>
              </a:ext>
            </a:extLst>
          </p:cNvPr>
          <p:cNvGraphicFramePr>
            <a:graphicFrameLocks noGrp="1"/>
          </p:cNvGraphicFramePr>
          <p:nvPr>
            <p:ph idx="1"/>
            <p:extLst>
              <p:ext uri="{D42A27DB-BD31-4B8C-83A1-F6EECF244321}">
                <p14:modId xmlns:p14="http://schemas.microsoft.com/office/powerpoint/2010/main" val="2402058535"/>
              </p:ext>
            </p:extLst>
          </p:nvPr>
        </p:nvGraphicFramePr>
        <p:xfrm>
          <a:off x="504967" y="232012"/>
          <a:ext cx="11109278" cy="59449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76593011"/>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4">
                                            <p:graphicEl>
                                              <a:dgm id="{B7481889-DB27-4888-A765-5390002E5D10}"/>
                                            </p:graphicEl>
                                          </p:spTgt>
                                        </p:tgtEl>
                                        <p:attrNameLst>
                                          <p:attrName>style.visibility</p:attrName>
                                        </p:attrNameLst>
                                      </p:cBhvr>
                                      <p:to>
                                        <p:strVal val="visible"/>
                                      </p:to>
                                    </p:set>
                                    <p:anim calcmode="lin" valueType="num">
                                      <p:cBhvr additive="base">
                                        <p:cTn id="7" dur="500" fill="hold"/>
                                        <p:tgtEl>
                                          <p:spTgt spid="4">
                                            <p:graphicEl>
                                              <a:dgm id="{B7481889-DB27-4888-A765-5390002E5D10}"/>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B7481889-DB27-4888-A765-5390002E5D10}"/>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5D580BCF-11C3-4CFA-84A3-02A077E809FF}"/>
                                            </p:graphicEl>
                                          </p:spTgt>
                                        </p:tgtEl>
                                        <p:attrNameLst>
                                          <p:attrName>style.visibility</p:attrName>
                                        </p:attrNameLst>
                                      </p:cBhvr>
                                      <p:to>
                                        <p:strVal val="visible"/>
                                      </p:to>
                                    </p:set>
                                    <p:anim calcmode="lin" valueType="num">
                                      <p:cBhvr additive="base">
                                        <p:cTn id="13" dur="500" fill="hold"/>
                                        <p:tgtEl>
                                          <p:spTgt spid="4">
                                            <p:graphicEl>
                                              <a:dgm id="{5D580BCF-11C3-4CFA-84A3-02A077E809FF}"/>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5D580BCF-11C3-4CFA-84A3-02A077E809FF}"/>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4">
                                            <p:graphicEl>
                                              <a:dgm id="{84AF94CF-90B0-435A-BC43-5CAE4BE64A33}"/>
                                            </p:graphicEl>
                                          </p:spTgt>
                                        </p:tgtEl>
                                        <p:attrNameLst>
                                          <p:attrName>style.visibility</p:attrName>
                                        </p:attrNameLst>
                                      </p:cBhvr>
                                      <p:to>
                                        <p:strVal val="visible"/>
                                      </p:to>
                                    </p:set>
                                    <p:anim calcmode="lin" valueType="num">
                                      <p:cBhvr additive="base">
                                        <p:cTn id="19" dur="500" fill="hold"/>
                                        <p:tgtEl>
                                          <p:spTgt spid="4">
                                            <p:graphicEl>
                                              <a:dgm id="{84AF94CF-90B0-435A-BC43-5CAE4BE64A33}"/>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84AF94CF-90B0-435A-BC43-5CAE4BE64A33}"/>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4">
                                            <p:graphicEl>
                                              <a:dgm id="{A7F1CB39-D25B-472E-829B-B1AFFD9FC916}"/>
                                            </p:graphicEl>
                                          </p:spTgt>
                                        </p:tgtEl>
                                        <p:attrNameLst>
                                          <p:attrName>style.visibility</p:attrName>
                                        </p:attrNameLst>
                                      </p:cBhvr>
                                      <p:to>
                                        <p:strVal val="visible"/>
                                      </p:to>
                                    </p:set>
                                    <p:anim calcmode="lin" valueType="num">
                                      <p:cBhvr additive="base">
                                        <p:cTn id="25" dur="500" fill="hold"/>
                                        <p:tgtEl>
                                          <p:spTgt spid="4">
                                            <p:graphicEl>
                                              <a:dgm id="{A7F1CB39-D25B-472E-829B-B1AFFD9FC916}"/>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A7F1CB39-D25B-472E-829B-B1AFFD9FC916}"/>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4">
                                            <p:graphicEl>
                                              <a:dgm id="{04B9CB95-820A-4004-90E2-E1FEE0FABBBE}"/>
                                            </p:graphicEl>
                                          </p:spTgt>
                                        </p:tgtEl>
                                        <p:attrNameLst>
                                          <p:attrName>style.visibility</p:attrName>
                                        </p:attrNameLst>
                                      </p:cBhvr>
                                      <p:to>
                                        <p:strVal val="visible"/>
                                      </p:to>
                                    </p:set>
                                    <p:anim calcmode="lin" valueType="num">
                                      <p:cBhvr additive="base">
                                        <p:cTn id="31" dur="500" fill="hold"/>
                                        <p:tgtEl>
                                          <p:spTgt spid="4">
                                            <p:graphicEl>
                                              <a:dgm id="{04B9CB95-820A-4004-90E2-E1FEE0FABBBE}"/>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graphicEl>
                                              <a:dgm id="{04B9CB95-820A-4004-90E2-E1FEE0FABBBE}"/>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74E15D6-AC48-4DC8-9F59-0523D2964721}"/>
              </a:ext>
            </a:extLst>
          </p:cNvPr>
          <p:cNvGraphicFramePr>
            <a:graphicFrameLocks noGrp="1"/>
          </p:cNvGraphicFramePr>
          <p:nvPr>
            <p:ph idx="1"/>
            <p:extLst/>
          </p:nvPr>
        </p:nvGraphicFramePr>
        <p:xfrm>
          <a:off x="586854" y="409434"/>
          <a:ext cx="11177516" cy="56228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3328391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D82E915B-DB53-4597-8545-30D62276AA2F}"/>
                                            </p:graphicEl>
                                          </p:spTgt>
                                        </p:tgtEl>
                                        <p:attrNameLst>
                                          <p:attrName>style.visibility</p:attrName>
                                        </p:attrNameLst>
                                      </p:cBhvr>
                                      <p:to>
                                        <p:strVal val="visible"/>
                                      </p:to>
                                    </p:set>
                                    <p:animEffect transition="in" filter="barn(inVertical)">
                                      <p:cBhvr>
                                        <p:cTn id="7" dur="500"/>
                                        <p:tgtEl>
                                          <p:spTgt spid="4">
                                            <p:graphicEl>
                                              <a:dgm id="{D82E915B-DB53-4597-8545-30D62276AA2F}"/>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B4C6A793-C8A9-4594-803C-2B0635756D51}"/>
                                            </p:graphicEl>
                                          </p:spTgt>
                                        </p:tgtEl>
                                        <p:attrNameLst>
                                          <p:attrName>style.visibility</p:attrName>
                                        </p:attrNameLst>
                                      </p:cBhvr>
                                      <p:to>
                                        <p:strVal val="visible"/>
                                      </p:to>
                                    </p:set>
                                    <p:animEffect transition="in" filter="barn(inVertical)">
                                      <p:cBhvr>
                                        <p:cTn id="12" dur="500"/>
                                        <p:tgtEl>
                                          <p:spTgt spid="4">
                                            <p:graphicEl>
                                              <a:dgm id="{B4C6A793-C8A9-4594-803C-2B0635756D51}"/>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200CCCA1-40E2-47F9-B44A-6290681F096D}"/>
                                            </p:graphicEl>
                                          </p:spTgt>
                                        </p:tgtEl>
                                        <p:attrNameLst>
                                          <p:attrName>style.visibility</p:attrName>
                                        </p:attrNameLst>
                                      </p:cBhvr>
                                      <p:to>
                                        <p:strVal val="visible"/>
                                      </p:to>
                                    </p:set>
                                    <p:animEffect transition="in" filter="barn(inVertical)">
                                      <p:cBhvr>
                                        <p:cTn id="17" dur="500"/>
                                        <p:tgtEl>
                                          <p:spTgt spid="4">
                                            <p:graphicEl>
                                              <a:dgm id="{200CCCA1-40E2-47F9-B44A-6290681F096D}"/>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2A53967-6D64-41D8-B3FD-C652FEFEE18A}"/>
              </a:ext>
            </a:extLst>
          </p:cNvPr>
          <p:cNvGraphicFramePr>
            <a:graphicFrameLocks noGrp="1"/>
          </p:cNvGraphicFramePr>
          <p:nvPr>
            <p:ph idx="1"/>
            <p:extLst>
              <p:ext uri="{D42A27DB-BD31-4B8C-83A1-F6EECF244321}">
                <p14:modId xmlns:p14="http://schemas.microsoft.com/office/powerpoint/2010/main" val="2662742677"/>
              </p:ext>
            </p:extLst>
          </p:nvPr>
        </p:nvGraphicFramePr>
        <p:xfrm>
          <a:off x="423081" y="327546"/>
          <a:ext cx="10930719" cy="58494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4811661"/>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4">
                                            <p:graphicEl>
                                              <a:dgm id="{E145062F-047C-49B8-A264-F20ED85F64E9}"/>
                                            </p:graphicEl>
                                          </p:spTgt>
                                        </p:tgtEl>
                                        <p:attrNameLst>
                                          <p:attrName>style.visibility</p:attrName>
                                        </p:attrNameLst>
                                      </p:cBhvr>
                                      <p:to>
                                        <p:strVal val="visible"/>
                                      </p:to>
                                    </p:set>
                                    <p:animEffect transition="in" filter="fade">
                                      <p:cBhvr>
                                        <p:cTn id="7" dur="2000"/>
                                        <p:tgtEl>
                                          <p:spTgt spid="4">
                                            <p:graphicEl>
                                              <a:dgm id="{E145062F-047C-49B8-A264-F20ED85F64E9}"/>
                                            </p:graphicEl>
                                          </p:spTgt>
                                        </p:tgtEl>
                                      </p:cBhvr>
                                    </p:animEffect>
                                    <p:anim calcmode="lin" valueType="num">
                                      <p:cBhvr>
                                        <p:cTn id="8" dur="2000" fill="hold"/>
                                        <p:tgtEl>
                                          <p:spTgt spid="4">
                                            <p:graphicEl>
                                              <a:dgm id="{E145062F-047C-49B8-A264-F20ED85F64E9}"/>
                                            </p:graphicEl>
                                          </p:spTgt>
                                        </p:tgtEl>
                                        <p:attrNameLst>
                                          <p:attrName>ppt_w</p:attrName>
                                        </p:attrNameLst>
                                      </p:cBhvr>
                                      <p:tavLst>
                                        <p:tav tm="0" fmla="#ppt_w*sin(2.5*pi*$)">
                                          <p:val>
                                            <p:fltVal val="0"/>
                                          </p:val>
                                        </p:tav>
                                        <p:tav tm="100000">
                                          <p:val>
                                            <p:fltVal val="1"/>
                                          </p:val>
                                        </p:tav>
                                      </p:tavLst>
                                    </p:anim>
                                    <p:anim calcmode="lin" valueType="num">
                                      <p:cBhvr>
                                        <p:cTn id="9" dur="2000" fill="hold"/>
                                        <p:tgtEl>
                                          <p:spTgt spid="4">
                                            <p:graphicEl>
                                              <a:dgm id="{E145062F-047C-49B8-A264-F20ED85F64E9}"/>
                                            </p:graphic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328A6720-4B93-40F3-86A5-98C7847689D8}"/>
                                            </p:graphicEl>
                                          </p:spTgt>
                                        </p:tgtEl>
                                        <p:attrNameLst>
                                          <p:attrName>style.visibility</p:attrName>
                                        </p:attrNameLst>
                                      </p:cBhvr>
                                      <p:to>
                                        <p:strVal val="visible"/>
                                      </p:to>
                                    </p:set>
                                    <p:animEffect transition="in" filter="fade">
                                      <p:cBhvr>
                                        <p:cTn id="14" dur="2000"/>
                                        <p:tgtEl>
                                          <p:spTgt spid="4">
                                            <p:graphicEl>
                                              <a:dgm id="{328A6720-4B93-40F3-86A5-98C7847689D8}"/>
                                            </p:graphicEl>
                                          </p:spTgt>
                                        </p:tgtEl>
                                      </p:cBhvr>
                                    </p:animEffect>
                                    <p:anim calcmode="lin" valueType="num">
                                      <p:cBhvr>
                                        <p:cTn id="15" dur="2000" fill="hold"/>
                                        <p:tgtEl>
                                          <p:spTgt spid="4">
                                            <p:graphicEl>
                                              <a:dgm id="{328A6720-4B93-40F3-86A5-98C7847689D8}"/>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328A6720-4B93-40F3-86A5-98C7847689D8}"/>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7879555-7181-4CD1-AF81-F41730C48B83}"/>
              </a:ext>
            </a:extLst>
          </p:cNvPr>
          <p:cNvGraphicFramePr>
            <a:graphicFrameLocks noGrp="1"/>
          </p:cNvGraphicFramePr>
          <p:nvPr>
            <p:ph idx="1"/>
            <p:extLst/>
          </p:nvPr>
        </p:nvGraphicFramePr>
        <p:xfrm>
          <a:off x="641445" y="641445"/>
          <a:ext cx="10712355" cy="553551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5737213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4">
                                            <p:graphicEl>
                                              <a:dgm id="{50CD1699-8666-4E22-ADFA-F0C6F06958A4}"/>
                                            </p:graphicEl>
                                          </p:spTgt>
                                        </p:tgtEl>
                                        <p:attrNameLst>
                                          <p:attrName>style.visibility</p:attrName>
                                        </p:attrNameLst>
                                      </p:cBhvr>
                                      <p:to>
                                        <p:strVal val="visible"/>
                                      </p:to>
                                    </p:set>
                                    <p:animEffect transition="in" filter="fade">
                                      <p:cBhvr>
                                        <p:cTn id="7" dur="2000"/>
                                        <p:tgtEl>
                                          <p:spTgt spid="4">
                                            <p:graphicEl>
                                              <a:dgm id="{50CD1699-8666-4E22-ADFA-F0C6F06958A4}"/>
                                            </p:graphicEl>
                                          </p:spTgt>
                                        </p:tgtEl>
                                      </p:cBhvr>
                                    </p:animEffect>
                                    <p:anim calcmode="lin" valueType="num">
                                      <p:cBhvr>
                                        <p:cTn id="8" dur="2000" fill="hold"/>
                                        <p:tgtEl>
                                          <p:spTgt spid="4">
                                            <p:graphicEl>
                                              <a:dgm id="{50CD1699-8666-4E22-ADFA-F0C6F06958A4}"/>
                                            </p:graphicEl>
                                          </p:spTgt>
                                        </p:tgtEl>
                                        <p:attrNameLst>
                                          <p:attrName>ppt_w</p:attrName>
                                        </p:attrNameLst>
                                      </p:cBhvr>
                                      <p:tavLst>
                                        <p:tav tm="0" fmla="#ppt_w*sin(2.5*pi*$)">
                                          <p:val>
                                            <p:fltVal val="0"/>
                                          </p:val>
                                        </p:tav>
                                        <p:tav tm="100000">
                                          <p:val>
                                            <p:fltVal val="1"/>
                                          </p:val>
                                        </p:tav>
                                      </p:tavLst>
                                    </p:anim>
                                    <p:anim calcmode="lin" valueType="num">
                                      <p:cBhvr>
                                        <p:cTn id="9" dur="2000" fill="hold"/>
                                        <p:tgtEl>
                                          <p:spTgt spid="4">
                                            <p:graphicEl>
                                              <a:dgm id="{50CD1699-8666-4E22-ADFA-F0C6F06958A4}"/>
                                            </p:graphic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13AE6A0D-D0E8-4B5E-87F0-C1A29839B671}"/>
                                            </p:graphicEl>
                                          </p:spTgt>
                                        </p:tgtEl>
                                        <p:attrNameLst>
                                          <p:attrName>style.visibility</p:attrName>
                                        </p:attrNameLst>
                                      </p:cBhvr>
                                      <p:to>
                                        <p:strVal val="visible"/>
                                      </p:to>
                                    </p:set>
                                    <p:animEffect transition="in" filter="fade">
                                      <p:cBhvr>
                                        <p:cTn id="14" dur="2000"/>
                                        <p:tgtEl>
                                          <p:spTgt spid="4">
                                            <p:graphicEl>
                                              <a:dgm id="{13AE6A0D-D0E8-4B5E-87F0-C1A29839B671}"/>
                                            </p:graphicEl>
                                          </p:spTgt>
                                        </p:tgtEl>
                                      </p:cBhvr>
                                    </p:animEffect>
                                    <p:anim calcmode="lin" valueType="num">
                                      <p:cBhvr>
                                        <p:cTn id="15" dur="2000" fill="hold"/>
                                        <p:tgtEl>
                                          <p:spTgt spid="4">
                                            <p:graphicEl>
                                              <a:dgm id="{13AE6A0D-D0E8-4B5E-87F0-C1A29839B671}"/>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13AE6A0D-D0E8-4B5E-87F0-C1A29839B671}"/>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4A1EF13F-1C8C-4642-8AD5-B77E146DDA74}"/>
                                            </p:graphicEl>
                                          </p:spTgt>
                                        </p:tgtEl>
                                        <p:attrNameLst>
                                          <p:attrName>style.visibility</p:attrName>
                                        </p:attrNameLst>
                                      </p:cBhvr>
                                      <p:to>
                                        <p:strVal val="visible"/>
                                      </p:to>
                                    </p:set>
                                    <p:animEffect transition="in" filter="fade">
                                      <p:cBhvr>
                                        <p:cTn id="21" dur="2000"/>
                                        <p:tgtEl>
                                          <p:spTgt spid="4">
                                            <p:graphicEl>
                                              <a:dgm id="{4A1EF13F-1C8C-4642-8AD5-B77E146DDA74}"/>
                                            </p:graphicEl>
                                          </p:spTgt>
                                        </p:tgtEl>
                                      </p:cBhvr>
                                    </p:animEffect>
                                    <p:anim calcmode="lin" valueType="num">
                                      <p:cBhvr>
                                        <p:cTn id="22" dur="2000" fill="hold"/>
                                        <p:tgtEl>
                                          <p:spTgt spid="4">
                                            <p:graphicEl>
                                              <a:dgm id="{4A1EF13F-1C8C-4642-8AD5-B77E146DDA74}"/>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4A1EF13F-1C8C-4642-8AD5-B77E146DDA74}"/>
                                            </p:graphicEl>
                                          </p:spTgt>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4">
                                            <p:graphicEl>
                                              <a:dgm id="{1DF121BF-DAA8-4B20-88EE-1C007894BB55}"/>
                                            </p:graphicEl>
                                          </p:spTgt>
                                        </p:tgtEl>
                                        <p:attrNameLst>
                                          <p:attrName>style.visibility</p:attrName>
                                        </p:attrNameLst>
                                      </p:cBhvr>
                                      <p:to>
                                        <p:strVal val="visible"/>
                                      </p:to>
                                    </p:set>
                                    <p:animEffect transition="in" filter="fade">
                                      <p:cBhvr>
                                        <p:cTn id="28" dur="2000"/>
                                        <p:tgtEl>
                                          <p:spTgt spid="4">
                                            <p:graphicEl>
                                              <a:dgm id="{1DF121BF-DAA8-4B20-88EE-1C007894BB55}"/>
                                            </p:graphicEl>
                                          </p:spTgt>
                                        </p:tgtEl>
                                      </p:cBhvr>
                                    </p:animEffect>
                                    <p:anim calcmode="lin" valueType="num">
                                      <p:cBhvr>
                                        <p:cTn id="29" dur="2000" fill="hold"/>
                                        <p:tgtEl>
                                          <p:spTgt spid="4">
                                            <p:graphicEl>
                                              <a:dgm id="{1DF121BF-DAA8-4B20-88EE-1C007894BB55}"/>
                                            </p:graphicEl>
                                          </p:spTgt>
                                        </p:tgtEl>
                                        <p:attrNameLst>
                                          <p:attrName>ppt_w</p:attrName>
                                        </p:attrNameLst>
                                      </p:cBhvr>
                                      <p:tavLst>
                                        <p:tav tm="0" fmla="#ppt_w*sin(2.5*pi*$)">
                                          <p:val>
                                            <p:fltVal val="0"/>
                                          </p:val>
                                        </p:tav>
                                        <p:tav tm="100000">
                                          <p:val>
                                            <p:fltVal val="1"/>
                                          </p:val>
                                        </p:tav>
                                      </p:tavLst>
                                    </p:anim>
                                    <p:anim calcmode="lin" valueType="num">
                                      <p:cBhvr>
                                        <p:cTn id="30" dur="2000" fill="hold"/>
                                        <p:tgtEl>
                                          <p:spTgt spid="4">
                                            <p:graphicEl>
                                              <a:dgm id="{1DF121BF-DAA8-4B20-88EE-1C007894BB55}"/>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14DD6B7-C5C1-4AD0-ADF2-4F79473949E1}"/>
              </a:ext>
            </a:extLst>
          </p:cNvPr>
          <p:cNvGraphicFramePr>
            <a:graphicFrameLocks noGrp="1"/>
          </p:cNvGraphicFramePr>
          <p:nvPr>
            <p:ph idx="1"/>
            <p:extLst/>
          </p:nvPr>
        </p:nvGraphicFramePr>
        <p:xfrm>
          <a:off x="504967" y="382137"/>
          <a:ext cx="11191164" cy="57948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9565307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DC2AA86B-1AC0-40E5-BB1E-9808A42088B3}"/>
                                            </p:graphicEl>
                                          </p:spTgt>
                                        </p:tgtEl>
                                        <p:attrNameLst>
                                          <p:attrName>style.visibility</p:attrName>
                                        </p:attrNameLst>
                                      </p:cBhvr>
                                      <p:to>
                                        <p:strVal val="visible"/>
                                      </p:to>
                                    </p:set>
                                    <p:animEffect transition="in" filter="wipe(down)">
                                      <p:cBhvr>
                                        <p:cTn id="7" dur="500"/>
                                        <p:tgtEl>
                                          <p:spTgt spid="4">
                                            <p:graphicEl>
                                              <a:dgm id="{DC2AA86B-1AC0-40E5-BB1E-9808A42088B3}"/>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98AD94D3-9979-4250-81C4-E4760B58F108}"/>
                                            </p:graphicEl>
                                          </p:spTgt>
                                        </p:tgtEl>
                                        <p:attrNameLst>
                                          <p:attrName>style.visibility</p:attrName>
                                        </p:attrNameLst>
                                      </p:cBhvr>
                                      <p:to>
                                        <p:strVal val="visible"/>
                                      </p:to>
                                    </p:set>
                                    <p:animEffect transition="in" filter="wipe(down)">
                                      <p:cBhvr>
                                        <p:cTn id="12" dur="500"/>
                                        <p:tgtEl>
                                          <p:spTgt spid="4">
                                            <p:graphicEl>
                                              <a:dgm id="{98AD94D3-9979-4250-81C4-E4760B58F108}"/>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graphicEl>
                                              <a:dgm id="{BDE15D94-200F-4498-9DA0-92B9FA168DF5}"/>
                                            </p:graphicEl>
                                          </p:spTgt>
                                        </p:tgtEl>
                                        <p:attrNameLst>
                                          <p:attrName>style.visibility</p:attrName>
                                        </p:attrNameLst>
                                      </p:cBhvr>
                                      <p:to>
                                        <p:strVal val="visible"/>
                                      </p:to>
                                    </p:set>
                                    <p:animEffect transition="in" filter="wipe(down)">
                                      <p:cBhvr>
                                        <p:cTn id="17" dur="500"/>
                                        <p:tgtEl>
                                          <p:spTgt spid="4">
                                            <p:graphicEl>
                                              <a:dgm id="{BDE15D94-200F-4498-9DA0-92B9FA168DF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585B451-5B29-4D7C-B7F0-4F7C60A864DC}"/>
              </a:ext>
            </a:extLst>
          </p:cNvPr>
          <p:cNvGraphicFramePr>
            <a:graphicFrameLocks noGrp="1"/>
          </p:cNvGraphicFramePr>
          <p:nvPr>
            <p:ph idx="1"/>
            <p:extLst/>
          </p:nvPr>
        </p:nvGraphicFramePr>
        <p:xfrm>
          <a:off x="586855" y="627798"/>
          <a:ext cx="10766946" cy="55491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390393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4F5C6A7-B403-4A2F-B2FE-F63C36E94D73}"/>
              </a:ext>
            </a:extLst>
          </p:cNvPr>
          <p:cNvGraphicFramePr>
            <a:graphicFrameLocks noGrp="1"/>
          </p:cNvGraphicFramePr>
          <p:nvPr>
            <p:ph idx="1"/>
            <p:extLst>
              <p:ext uri="{D42A27DB-BD31-4B8C-83A1-F6EECF244321}">
                <p14:modId xmlns:p14="http://schemas.microsoft.com/office/powerpoint/2010/main" val="3930984529"/>
              </p:ext>
            </p:extLst>
          </p:nvPr>
        </p:nvGraphicFramePr>
        <p:xfrm>
          <a:off x="586854" y="190500"/>
          <a:ext cx="10766946" cy="619124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65670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34ECEB40-37BE-4625-BDD5-0CA20249806E}"/>
                                            </p:graphicEl>
                                          </p:spTgt>
                                        </p:tgtEl>
                                        <p:attrNameLst>
                                          <p:attrName>style.visibility</p:attrName>
                                        </p:attrNameLst>
                                      </p:cBhvr>
                                      <p:to>
                                        <p:strVal val="visible"/>
                                      </p:to>
                                    </p:set>
                                    <p:animEffect transition="in" filter="barn(inVertical)">
                                      <p:cBhvr>
                                        <p:cTn id="7" dur="500"/>
                                        <p:tgtEl>
                                          <p:spTgt spid="4">
                                            <p:graphicEl>
                                              <a:dgm id="{34ECEB40-37BE-4625-BDD5-0CA20249806E}"/>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80892280-9353-42EE-8ADF-AD33E996BB04}"/>
                                            </p:graphicEl>
                                          </p:spTgt>
                                        </p:tgtEl>
                                        <p:attrNameLst>
                                          <p:attrName>style.visibility</p:attrName>
                                        </p:attrNameLst>
                                      </p:cBhvr>
                                      <p:to>
                                        <p:strVal val="visible"/>
                                      </p:to>
                                    </p:set>
                                    <p:animEffect transition="in" filter="barn(inVertical)">
                                      <p:cBhvr>
                                        <p:cTn id="12" dur="500"/>
                                        <p:tgtEl>
                                          <p:spTgt spid="4">
                                            <p:graphicEl>
                                              <a:dgm id="{80892280-9353-42EE-8ADF-AD33E996BB04}"/>
                                            </p:graphicEl>
                                          </p:spTgt>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
                                            <p:graphicEl>
                                              <a:dgm id="{6D9768DF-21CE-47C8-98DD-AE487E4528A6}"/>
                                            </p:graphicEl>
                                          </p:spTgt>
                                        </p:tgtEl>
                                        <p:attrNameLst>
                                          <p:attrName>style.visibility</p:attrName>
                                        </p:attrNameLst>
                                      </p:cBhvr>
                                      <p:to>
                                        <p:strVal val="visible"/>
                                      </p:to>
                                    </p:set>
                                    <p:animEffect transition="in" filter="barn(inVertical)">
                                      <p:cBhvr>
                                        <p:cTn id="15" dur="500"/>
                                        <p:tgtEl>
                                          <p:spTgt spid="4">
                                            <p:graphicEl>
                                              <a:dgm id="{6D9768DF-21CE-47C8-98DD-AE487E4528A6}"/>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
                                            <p:graphicEl>
                                              <a:dgm id="{60A36979-84B9-4B15-8762-73DD4CC9D4CF}"/>
                                            </p:graphicEl>
                                          </p:spTgt>
                                        </p:tgtEl>
                                        <p:attrNameLst>
                                          <p:attrName>style.visibility</p:attrName>
                                        </p:attrNameLst>
                                      </p:cBhvr>
                                      <p:to>
                                        <p:strVal val="visible"/>
                                      </p:to>
                                    </p:set>
                                    <p:animEffect transition="in" filter="barn(inVertical)">
                                      <p:cBhvr>
                                        <p:cTn id="20" dur="500"/>
                                        <p:tgtEl>
                                          <p:spTgt spid="4">
                                            <p:graphicEl>
                                              <a:dgm id="{60A36979-84B9-4B15-8762-73DD4CC9D4CF}"/>
                                            </p:graphicEl>
                                          </p:spTgt>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4">
                                            <p:graphicEl>
                                              <a:dgm id="{9102C91A-4023-4EE9-B3EB-5768508AD60B}"/>
                                            </p:graphicEl>
                                          </p:spTgt>
                                        </p:tgtEl>
                                        <p:attrNameLst>
                                          <p:attrName>style.visibility</p:attrName>
                                        </p:attrNameLst>
                                      </p:cBhvr>
                                      <p:to>
                                        <p:strVal val="visible"/>
                                      </p:to>
                                    </p:set>
                                    <p:animEffect transition="in" filter="barn(inVertical)">
                                      <p:cBhvr>
                                        <p:cTn id="23" dur="500"/>
                                        <p:tgtEl>
                                          <p:spTgt spid="4">
                                            <p:graphicEl>
                                              <a:dgm id="{9102C91A-4023-4EE9-B3EB-5768508AD60B}"/>
                                            </p:graphicEl>
                                          </p:spTgt>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4">
                                            <p:graphicEl>
                                              <a:dgm id="{A57BE277-6157-435E-B487-CA4D0F17D3A7}"/>
                                            </p:graphicEl>
                                          </p:spTgt>
                                        </p:tgtEl>
                                        <p:attrNameLst>
                                          <p:attrName>style.visibility</p:attrName>
                                        </p:attrNameLst>
                                      </p:cBhvr>
                                      <p:to>
                                        <p:strVal val="visible"/>
                                      </p:to>
                                    </p:set>
                                    <p:animEffect transition="in" filter="barn(inVertical)">
                                      <p:cBhvr>
                                        <p:cTn id="26" dur="500"/>
                                        <p:tgtEl>
                                          <p:spTgt spid="4">
                                            <p:graphicEl>
                                              <a:dgm id="{A57BE277-6157-435E-B487-CA4D0F17D3A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91F8B7B-6A22-4812-83CF-3F130226629A}"/>
              </a:ext>
            </a:extLst>
          </p:cNvPr>
          <p:cNvGraphicFramePr>
            <a:graphicFrameLocks noGrp="1"/>
          </p:cNvGraphicFramePr>
          <p:nvPr>
            <p:ph idx="1"/>
            <p:extLst/>
          </p:nvPr>
        </p:nvGraphicFramePr>
        <p:xfrm>
          <a:off x="313899" y="300252"/>
          <a:ext cx="11423176" cy="5876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7044429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783913A3-F857-43E4-8978-0F97AACD2596}"/>
                                            </p:graphicEl>
                                          </p:spTgt>
                                        </p:tgtEl>
                                        <p:attrNameLst>
                                          <p:attrName>style.visibility</p:attrName>
                                        </p:attrNameLst>
                                      </p:cBhvr>
                                      <p:to>
                                        <p:strVal val="visible"/>
                                      </p:to>
                                    </p:set>
                                    <p:animEffect transition="in" filter="fade">
                                      <p:cBhvr>
                                        <p:cTn id="7" dur="1000"/>
                                        <p:tgtEl>
                                          <p:spTgt spid="4">
                                            <p:graphicEl>
                                              <a:dgm id="{783913A3-F857-43E4-8978-0F97AACD2596}"/>
                                            </p:graphicEl>
                                          </p:spTgt>
                                        </p:tgtEl>
                                      </p:cBhvr>
                                    </p:animEffect>
                                    <p:anim calcmode="lin" valueType="num">
                                      <p:cBhvr>
                                        <p:cTn id="8" dur="1000" fill="hold"/>
                                        <p:tgtEl>
                                          <p:spTgt spid="4">
                                            <p:graphicEl>
                                              <a:dgm id="{783913A3-F857-43E4-8978-0F97AACD2596}"/>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783913A3-F857-43E4-8978-0F97AACD2596}"/>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81BEFE78-B06A-46C8-AB00-3FB600D18FBC}"/>
                                            </p:graphicEl>
                                          </p:spTgt>
                                        </p:tgtEl>
                                        <p:attrNameLst>
                                          <p:attrName>style.visibility</p:attrName>
                                        </p:attrNameLst>
                                      </p:cBhvr>
                                      <p:to>
                                        <p:strVal val="visible"/>
                                      </p:to>
                                    </p:set>
                                    <p:animEffect transition="in" filter="fade">
                                      <p:cBhvr>
                                        <p:cTn id="14" dur="1000"/>
                                        <p:tgtEl>
                                          <p:spTgt spid="4">
                                            <p:graphicEl>
                                              <a:dgm id="{81BEFE78-B06A-46C8-AB00-3FB600D18FBC}"/>
                                            </p:graphicEl>
                                          </p:spTgt>
                                        </p:tgtEl>
                                      </p:cBhvr>
                                    </p:animEffect>
                                    <p:anim calcmode="lin" valueType="num">
                                      <p:cBhvr>
                                        <p:cTn id="15" dur="1000" fill="hold"/>
                                        <p:tgtEl>
                                          <p:spTgt spid="4">
                                            <p:graphicEl>
                                              <a:dgm id="{81BEFE78-B06A-46C8-AB00-3FB600D18FBC}"/>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81BEFE78-B06A-46C8-AB00-3FB600D18FBC}"/>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B58A2E2B-6DD0-4E63-8512-AE9540605DF7}"/>
                                            </p:graphicEl>
                                          </p:spTgt>
                                        </p:tgtEl>
                                        <p:attrNameLst>
                                          <p:attrName>style.visibility</p:attrName>
                                        </p:attrNameLst>
                                      </p:cBhvr>
                                      <p:to>
                                        <p:strVal val="visible"/>
                                      </p:to>
                                    </p:set>
                                    <p:animEffect transition="in" filter="fade">
                                      <p:cBhvr>
                                        <p:cTn id="21" dur="1000"/>
                                        <p:tgtEl>
                                          <p:spTgt spid="4">
                                            <p:graphicEl>
                                              <a:dgm id="{B58A2E2B-6DD0-4E63-8512-AE9540605DF7}"/>
                                            </p:graphicEl>
                                          </p:spTgt>
                                        </p:tgtEl>
                                      </p:cBhvr>
                                    </p:animEffect>
                                    <p:anim calcmode="lin" valueType="num">
                                      <p:cBhvr>
                                        <p:cTn id="22" dur="1000" fill="hold"/>
                                        <p:tgtEl>
                                          <p:spTgt spid="4">
                                            <p:graphicEl>
                                              <a:dgm id="{B58A2E2B-6DD0-4E63-8512-AE9540605DF7}"/>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B58A2E2B-6DD0-4E63-8512-AE9540605DF7}"/>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56AF3A7-BC7E-4848-BEFA-CCED94EAEB71}"/>
              </a:ext>
            </a:extLst>
          </p:cNvPr>
          <p:cNvGraphicFramePr>
            <a:graphicFrameLocks noGrp="1"/>
          </p:cNvGraphicFramePr>
          <p:nvPr>
            <p:ph idx="1"/>
            <p:extLst>
              <p:ext uri="{D42A27DB-BD31-4B8C-83A1-F6EECF244321}">
                <p14:modId xmlns:p14="http://schemas.microsoft.com/office/powerpoint/2010/main" val="2086339379"/>
              </p:ext>
            </p:extLst>
          </p:nvPr>
        </p:nvGraphicFramePr>
        <p:xfrm>
          <a:off x="245661" y="219075"/>
          <a:ext cx="11818960" cy="622934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2179971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graphicEl>
                                              <a:dgm id="{190500B1-34C3-4CED-8A26-AAC44478772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graphicEl>
                                              <a:dgm id="{C2D0ECC7-7727-40E2-B6D6-7E4D2BB26CC1}"/>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graphicEl>
                                              <a:dgm id="{1D183B84-A98E-45F2-9922-F6B0558450ED}"/>
                                            </p:graphic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graphicEl>
                                              <a:dgm id="{9AB01DE0-6D5F-42F2-815E-F1A83678296D}"/>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 5">
            <a:extLst>
              <a:ext uri="{FF2B5EF4-FFF2-40B4-BE49-F238E27FC236}">
                <a16:creationId xmlns:a16="http://schemas.microsoft.com/office/drawing/2014/main" id="{CCBD9AE1-119A-46AC-9AB8-47A63D29FC8A}"/>
              </a:ext>
            </a:extLst>
          </p:cNvPr>
          <p:cNvGraphicFramePr/>
          <p:nvPr>
            <p:extLst/>
          </p:nvPr>
        </p:nvGraphicFramePr>
        <p:xfrm>
          <a:off x="477982" y="287079"/>
          <a:ext cx="11409218" cy="57203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0791527"/>
      </p:ext>
    </p:extLst>
  </p:cSld>
  <p:clrMapOvr>
    <a:masterClrMapping/>
  </p:clrMapOvr>
  <p:transition spd="med">
    <p:pull/>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447B086-0832-498B-B459-EE74C7A5DE32}"/>
              </a:ext>
            </a:extLst>
          </p:cNvPr>
          <p:cNvGraphicFramePr>
            <a:graphicFrameLocks noGrp="1"/>
          </p:cNvGraphicFramePr>
          <p:nvPr>
            <p:ph idx="1"/>
            <p:extLst/>
          </p:nvPr>
        </p:nvGraphicFramePr>
        <p:xfrm>
          <a:off x="464024" y="559558"/>
          <a:ext cx="10889776" cy="5617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42772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graphicEl>
                                              <a:dgm id="{930F4551-1099-41D2-921C-0A5582DFB5EA}"/>
                                            </p:graphicEl>
                                          </p:spTgt>
                                        </p:tgtEl>
                                        <p:attrNameLst>
                                          <p:attrName>style.visibility</p:attrName>
                                        </p:attrNameLst>
                                      </p:cBhvr>
                                      <p:to>
                                        <p:strVal val="visible"/>
                                      </p:to>
                                    </p:set>
                                    <p:animEffect transition="in" filter="wipe(up)">
                                      <p:cBhvr>
                                        <p:cTn id="7" dur="500"/>
                                        <p:tgtEl>
                                          <p:spTgt spid="4">
                                            <p:graphicEl>
                                              <a:dgm id="{930F4551-1099-41D2-921C-0A5582DFB5EA}"/>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
                                            <p:graphicEl>
                                              <a:dgm id="{9410DA3E-7533-4BE7-BA3A-60D8EA7AFC5E}"/>
                                            </p:graphicEl>
                                          </p:spTgt>
                                        </p:tgtEl>
                                        <p:attrNameLst>
                                          <p:attrName>style.visibility</p:attrName>
                                        </p:attrNameLst>
                                      </p:cBhvr>
                                      <p:to>
                                        <p:strVal val="visible"/>
                                      </p:to>
                                    </p:set>
                                    <p:animEffect transition="in" filter="wipe(up)">
                                      <p:cBhvr>
                                        <p:cTn id="12" dur="500"/>
                                        <p:tgtEl>
                                          <p:spTgt spid="4">
                                            <p:graphicEl>
                                              <a:dgm id="{9410DA3E-7533-4BE7-BA3A-60D8EA7AFC5E}"/>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4">
                                            <p:graphicEl>
                                              <a:dgm id="{1DD6E67F-77AA-431C-8DDC-4ECD67C6FE61}"/>
                                            </p:graphicEl>
                                          </p:spTgt>
                                        </p:tgtEl>
                                        <p:attrNameLst>
                                          <p:attrName>style.visibility</p:attrName>
                                        </p:attrNameLst>
                                      </p:cBhvr>
                                      <p:to>
                                        <p:strVal val="visible"/>
                                      </p:to>
                                    </p:set>
                                    <p:animEffect transition="in" filter="wipe(up)">
                                      <p:cBhvr>
                                        <p:cTn id="17" dur="500"/>
                                        <p:tgtEl>
                                          <p:spTgt spid="4">
                                            <p:graphicEl>
                                              <a:dgm id="{1DD6E67F-77AA-431C-8DDC-4ECD67C6FE61}"/>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4">
                                            <p:graphicEl>
                                              <a:dgm id="{52165B3D-07DC-49FB-9AEB-A181C9139DDA}"/>
                                            </p:graphicEl>
                                          </p:spTgt>
                                        </p:tgtEl>
                                        <p:attrNameLst>
                                          <p:attrName>style.visibility</p:attrName>
                                        </p:attrNameLst>
                                      </p:cBhvr>
                                      <p:to>
                                        <p:strVal val="visible"/>
                                      </p:to>
                                    </p:set>
                                    <p:animEffect transition="in" filter="wipe(up)">
                                      <p:cBhvr>
                                        <p:cTn id="22" dur="500"/>
                                        <p:tgtEl>
                                          <p:spTgt spid="4">
                                            <p:graphicEl>
                                              <a:dgm id="{52165B3D-07DC-49FB-9AEB-A181C9139DDA}"/>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4">
                                            <p:graphicEl>
                                              <a:dgm id="{72BF55E5-50ED-48D5-A728-31043C8EDCD3}"/>
                                            </p:graphicEl>
                                          </p:spTgt>
                                        </p:tgtEl>
                                        <p:attrNameLst>
                                          <p:attrName>style.visibility</p:attrName>
                                        </p:attrNameLst>
                                      </p:cBhvr>
                                      <p:to>
                                        <p:strVal val="visible"/>
                                      </p:to>
                                    </p:set>
                                    <p:animEffect transition="in" filter="wipe(up)">
                                      <p:cBhvr>
                                        <p:cTn id="27" dur="500"/>
                                        <p:tgtEl>
                                          <p:spTgt spid="4">
                                            <p:graphicEl>
                                              <a:dgm id="{72BF55E5-50ED-48D5-A728-31043C8EDCD3}"/>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4">
                                            <p:graphicEl>
                                              <a:dgm id="{76AE1CEA-584C-4529-8F9B-FD3E9214E008}"/>
                                            </p:graphicEl>
                                          </p:spTgt>
                                        </p:tgtEl>
                                        <p:attrNameLst>
                                          <p:attrName>style.visibility</p:attrName>
                                        </p:attrNameLst>
                                      </p:cBhvr>
                                      <p:to>
                                        <p:strVal val="visible"/>
                                      </p:to>
                                    </p:set>
                                    <p:animEffect transition="in" filter="wipe(up)">
                                      <p:cBhvr>
                                        <p:cTn id="32" dur="500"/>
                                        <p:tgtEl>
                                          <p:spTgt spid="4">
                                            <p:graphicEl>
                                              <a:dgm id="{76AE1CEA-584C-4529-8F9B-FD3E9214E00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205ACAA-AF4C-4F8B-A87C-26706A4FF1D2}"/>
              </a:ext>
            </a:extLst>
          </p:cNvPr>
          <p:cNvGraphicFramePr>
            <a:graphicFrameLocks noGrp="1"/>
          </p:cNvGraphicFramePr>
          <p:nvPr>
            <p:ph idx="1"/>
            <p:extLst>
              <p:ext uri="{D42A27DB-BD31-4B8C-83A1-F6EECF244321}">
                <p14:modId xmlns:p14="http://schemas.microsoft.com/office/powerpoint/2010/main" val="2286395393"/>
              </p:ext>
            </p:extLst>
          </p:nvPr>
        </p:nvGraphicFramePr>
        <p:xfrm>
          <a:off x="600501" y="313899"/>
          <a:ext cx="11204812" cy="58630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02824615"/>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graphicEl>
                                              <a:dgm id="{38D980DC-72F9-4C60-8DE2-DA3993777E8F}"/>
                                            </p:graphicEl>
                                          </p:spTgt>
                                        </p:tgtEl>
                                        <p:attrNameLst>
                                          <p:attrName>style.visibility</p:attrName>
                                        </p:attrNameLst>
                                      </p:cBhvr>
                                      <p:to>
                                        <p:strVal val="visible"/>
                                      </p:to>
                                    </p:set>
                                    <p:animEffect transition="in" filter="randombar(horizontal)">
                                      <p:cBhvr>
                                        <p:cTn id="7" dur="500"/>
                                        <p:tgtEl>
                                          <p:spTgt spid="4">
                                            <p:graphicEl>
                                              <a:dgm id="{38D980DC-72F9-4C60-8DE2-DA3993777E8F}"/>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graphicEl>
                                              <a:dgm id="{AA1627F5-1964-42FB-97E8-ABF91AC8C36E}"/>
                                            </p:graphicEl>
                                          </p:spTgt>
                                        </p:tgtEl>
                                        <p:attrNameLst>
                                          <p:attrName>style.visibility</p:attrName>
                                        </p:attrNameLst>
                                      </p:cBhvr>
                                      <p:to>
                                        <p:strVal val="visible"/>
                                      </p:to>
                                    </p:set>
                                    <p:animEffect transition="in" filter="randombar(horizontal)">
                                      <p:cBhvr>
                                        <p:cTn id="12" dur="500"/>
                                        <p:tgtEl>
                                          <p:spTgt spid="4">
                                            <p:graphicEl>
                                              <a:dgm id="{AA1627F5-1964-42FB-97E8-ABF91AC8C36E}"/>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F0B7E25A-C27C-46EF-8361-30EBE224B4D8}"/>
                                            </p:graphicEl>
                                          </p:spTgt>
                                        </p:tgtEl>
                                        <p:attrNameLst>
                                          <p:attrName>style.visibility</p:attrName>
                                        </p:attrNameLst>
                                      </p:cBhvr>
                                      <p:to>
                                        <p:strVal val="visible"/>
                                      </p:to>
                                    </p:set>
                                    <p:animEffect transition="in" filter="randombar(horizontal)">
                                      <p:cBhvr>
                                        <p:cTn id="17" dur="500"/>
                                        <p:tgtEl>
                                          <p:spTgt spid="4">
                                            <p:graphicEl>
                                              <a:dgm id="{F0B7E25A-C27C-46EF-8361-30EBE224B4D8}"/>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4">
                                            <p:graphicEl>
                                              <a:dgm id="{80164EBA-A755-4FED-A246-9E3F6A2A4C11}"/>
                                            </p:graphicEl>
                                          </p:spTgt>
                                        </p:tgtEl>
                                        <p:attrNameLst>
                                          <p:attrName>style.visibility</p:attrName>
                                        </p:attrNameLst>
                                      </p:cBhvr>
                                      <p:to>
                                        <p:strVal val="visible"/>
                                      </p:to>
                                    </p:set>
                                    <p:animEffect transition="in" filter="randombar(horizontal)">
                                      <p:cBhvr>
                                        <p:cTn id="22" dur="500"/>
                                        <p:tgtEl>
                                          <p:spTgt spid="4">
                                            <p:graphicEl>
                                              <a:dgm id="{80164EBA-A755-4FED-A246-9E3F6A2A4C1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3ACBAF61-AF23-4EED-843C-DEF11AB93B1D}"/>
              </a:ext>
            </a:extLst>
          </p:cNvPr>
          <p:cNvGraphicFramePr>
            <a:graphicFrameLocks noGrp="1"/>
          </p:cNvGraphicFramePr>
          <p:nvPr>
            <p:ph idx="1"/>
            <p:extLst/>
          </p:nvPr>
        </p:nvGraphicFramePr>
        <p:xfrm>
          <a:off x="573206" y="750627"/>
          <a:ext cx="10780594" cy="54263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98086235"/>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59D66B7-D511-4FF3-A871-657171BF804C}"/>
              </a:ext>
            </a:extLst>
          </p:cNvPr>
          <p:cNvGraphicFramePr>
            <a:graphicFrameLocks noGrp="1"/>
          </p:cNvGraphicFramePr>
          <p:nvPr>
            <p:ph idx="1"/>
            <p:extLst>
              <p:ext uri="{D42A27DB-BD31-4B8C-83A1-F6EECF244321}">
                <p14:modId xmlns:p14="http://schemas.microsoft.com/office/powerpoint/2010/main" val="4262185533"/>
              </p:ext>
            </p:extLst>
          </p:nvPr>
        </p:nvGraphicFramePr>
        <p:xfrm>
          <a:off x="204716" y="300251"/>
          <a:ext cx="11573302" cy="5876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2852059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708F340-5564-4801-8C97-C99BD6C1A255}"/>
                                            </p:graphicEl>
                                          </p:spTgt>
                                        </p:tgtEl>
                                        <p:attrNameLst>
                                          <p:attrName>style.visibility</p:attrName>
                                        </p:attrNameLst>
                                      </p:cBhvr>
                                      <p:to>
                                        <p:strVal val="visible"/>
                                      </p:to>
                                    </p:set>
                                    <p:animEffect transition="in" filter="fade">
                                      <p:cBhvr>
                                        <p:cTn id="7" dur="500"/>
                                        <p:tgtEl>
                                          <p:spTgt spid="4">
                                            <p:graphicEl>
                                              <a:dgm id="{8708F340-5564-4801-8C97-C99BD6C1A255}"/>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8E967DA9-B460-48A9-B9E5-C8DEBD074A26}"/>
                                            </p:graphicEl>
                                          </p:spTgt>
                                        </p:tgtEl>
                                        <p:attrNameLst>
                                          <p:attrName>style.visibility</p:attrName>
                                        </p:attrNameLst>
                                      </p:cBhvr>
                                      <p:to>
                                        <p:strVal val="visible"/>
                                      </p:to>
                                    </p:set>
                                    <p:animEffect transition="in" filter="fade">
                                      <p:cBhvr>
                                        <p:cTn id="12" dur="500"/>
                                        <p:tgtEl>
                                          <p:spTgt spid="4">
                                            <p:graphicEl>
                                              <a:dgm id="{8E967DA9-B460-48A9-B9E5-C8DEBD074A26}"/>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53DC61C7-F833-4126-B366-D73E3550D0D9}"/>
                                            </p:graphicEl>
                                          </p:spTgt>
                                        </p:tgtEl>
                                        <p:attrNameLst>
                                          <p:attrName>style.visibility</p:attrName>
                                        </p:attrNameLst>
                                      </p:cBhvr>
                                      <p:to>
                                        <p:strVal val="visible"/>
                                      </p:to>
                                    </p:set>
                                    <p:animEffect transition="in" filter="fade">
                                      <p:cBhvr>
                                        <p:cTn id="17" dur="500"/>
                                        <p:tgtEl>
                                          <p:spTgt spid="4">
                                            <p:graphicEl>
                                              <a:dgm id="{53DC61C7-F833-4126-B366-D73E3550D0D9}"/>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graphicEl>
                                              <a:dgm id="{124F9BFF-8993-4BEA-8919-BA03512918F9}"/>
                                            </p:graphicEl>
                                          </p:spTgt>
                                        </p:tgtEl>
                                        <p:attrNameLst>
                                          <p:attrName>style.visibility</p:attrName>
                                        </p:attrNameLst>
                                      </p:cBhvr>
                                      <p:to>
                                        <p:strVal val="visible"/>
                                      </p:to>
                                    </p:set>
                                    <p:animEffect transition="in" filter="fade">
                                      <p:cBhvr>
                                        <p:cTn id="22" dur="500"/>
                                        <p:tgtEl>
                                          <p:spTgt spid="4">
                                            <p:graphicEl>
                                              <a:dgm id="{124F9BFF-8993-4BEA-8919-BA03512918F9}"/>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
                                            <p:graphicEl>
                                              <a:dgm id="{15D69E99-53BE-43BC-B98A-1E2DE32FEFFA}"/>
                                            </p:graphicEl>
                                          </p:spTgt>
                                        </p:tgtEl>
                                        <p:attrNameLst>
                                          <p:attrName>style.visibility</p:attrName>
                                        </p:attrNameLst>
                                      </p:cBhvr>
                                      <p:to>
                                        <p:strVal val="visible"/>
                                      </p:to>
                                    </p:set>
                                    <p:animEffect transition="in" filter="fade">
                                      <p:cBhvr>
                                        <p:cTn id="27" dur="500"/>
                                        <p:tgtEl>
                                          <p:spTgt spid="4">
                                            <p:graphicEl>
                                              <a:dgm id="{15D69E99-53BE-43BC-B98A-1E2DE32FEFF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0BA3433-7535-47B0-B30E-0923A15E1370}"/>
              </a:ext>
            </a:extLst>
          </p:cNvPr>
          <p:cNvGraphicFramePr>
            <a:graphicFrameLocks noGrp="1"/>
          </p:cNvGraphicFramePr>
          <p:nvPr>
            <p:ph idx="1"/>
            <p:extLst/>
          </p:nvPr>
        </p:nvGraphicFramePr>
        <p:xfrm>
          <a:off x="586854" y="600501"/>
          <a:ext cx="10766946" cy="55764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947287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E0D9B80-A97F-4750-80C0-2A73C651537C}"/>
              </a:ext>
            </a:extLst>
          </p:cNvPr>
          <p:cNvGraphicFramePr>
            <a:graphicFrameLocks noGrp="1"/>
          </p:cNvGraphicFramePr>
          <p:nvPr>
            <p:ph idx="1"/>
            <p:extLst>
              <p:ext uri="{D42A27DB-BD31-4B8C-83A1-F6EECF244321}">
                <p14:modId xmlns:p14="http://schemas.microsoft.com/office/powerpoint/2010/main" val="3512114945"/>
              </p:ext>
            </p:extLst>
          </p:nvPr>
        </p:nvGraphicFramePr>
        <p:xfrm>
          <a:off x="532263" y="614149"/>
          <a:ext cx="10821537" cy="55628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1132233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33EDA54A-DC20-4AFF-95DE-59EF9A6A72EA}"/>
                                            </p:graphicEl>
                                          </p:spTgt>
                                        </p:tgtEl>
                                        <p:attrNameLst>
                                          <p:attrName>style.visibility</p:attrName>
                                        </p:attrNameLst>
                                      </p:cBhvr>
                                      <p:to>
                                        <p:strVal val="visible"/>
                                      </p:to>
                                    </p:set>
                                    <p:animEffect transition="in" filter="fade">
                                      <p:cBhvr>
                                        <p:cTn id="7" dur="1000"/>
                                        <p:tgtEl>
                                          <p:spTgt spid="4">
                                            <p:graphicEl>
                                              <a:dgm id="{33EDA54A-DC20-4AFF-95DE-59EF9A6A72EA}"/>
                                            </p:graphicEl>
                                          </p:spTgt>
                                        </p:tgtEl>
                                      </p:cBhvr>
                                    </p:animEffect>
                                    <p:anim calcmode="lin" valueType="num">
                                      <p:cBhvr>
                                        <p:cTn id="8" dur="1000" fill="hold"/>
                                        <p:tgtEl>
                                          <p:spTgt spid="4">
                                            <p:graphicEl>
                                              <a:dgm id="{33EDA54A-DC20-4AFF-95DE-59EF9A6A72EA}"/>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33EDA54A-DC20-4AFF-95DE-59EF9A6A72EA}"/>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8AD3F26A-A9BA-4739-A58B-A4195C44D8D2}"/>
                                            </p:graphicEl>
                                          </p:spTgt>
                                        </p:tgtEl>
                                        <p:attrNameLst>
                                          <p:attrName>style.visibility</p:attrName>
                                        </p:attrNameLst>
                                      </p:cBhvr>
                                      <p:to>
                                        <p:strVal val="visible"/>
                                      </p:to>
                                    </p:set>
                                    <p:animEffect transition="in" filter="fade">
                                      <p:cBhvr>
                                        <p:cTn id="14" dur="1000"/>
                                        <p:tgtEl>
                                          <p:spTgt spid="4">
                                            <p:graphicEl>
                                              <a:dgm id="{8AD3F26A-A9BA-4739-A58B-A4195C44D8D2}"/>
                                            </p:graphicEl>
                                          </p:spTgt>
                                        </p:tgtEl>
                                      </p:cBhvr>
                                    </p:animEffect>
                                    <p:anim calcmode="lin" valueType="num">
                                      <p:cBhvr>
                                        <p:cTn id="15" dur="1000" fill="hold"/>
                                        <p:tgtEl>
                                          <p:spTgt spid="4">
                                            <p:graphicEl>
                                              <a:dgm id="{8AD3F26A-A9BA-4739-A58B-A4195C44D8D2}"/>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8AD3F26A-A9BA-4739-A58B-A4195C44D8D2}"/>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651E3B91-1A86-448C-BFC3-4767868EB4D4}"/>
                                            </p:graphicEl>
                                          </p:spTgt>
                                        </p:tgtEl>
                                        <p:attrNameLst>
                                          <p:attrName>style.visibility</p:attrName>
                                        </p:attrNameLst>
                                      </p:cBhvr>
                                      <p:to>
                                        <p:strVal val="visible"/>
                                      </p:to>
                                    </p:set>
                                    <p:animEffect transition="in" filter="fade">
                                      <p:cBhvr>
                                        <p:cTn id="21" dur="1000"/>
                                        <p:tgtEl>
                                          <p:spTgt spid="4">
                                            <p:graphicEl>
                                              <a:dgm id="{651E3B91-1A86-448C-BFC3-4767868EB4D4}"/>
                                            </p:graphicEl>
                                          </p:spTgt>
                                        </p:tgtEl>
                                      </p:cBhvr>
                                    </p:animEffect>
                                    <p:anim calcmode="lin" valueType="num">
                                      <p:cBhvr>
                                        <p:cTn id="22" dur="1000" fill="hold"/>
                                        <p:tgtEl>
                                          <p:spTgt spid="4">
                                            <p:graphicEl>
                                              <a:dgm id="{651E3B91-1A86-448C-BFC3-4767868EB4D4}"/>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651E3B91-1A86-448C-BFC3-4767868EB4D4}"/>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470CFD5-4B36-4696-AEBB-9F2C5322672B}"/>
              </a:ext>
            </a:extLst>
          </p:cNvPr>
          <p:cNvGraphicFramePr>
            <a:graphicFrameLocks noGrp="1"/>
          </p:cNvGraphicFramePr>
          <p:nvPr>
            <p:ph idx="1"/>
            <p:extLst>
              <p:ext uri="{D42A27DB-BD31-4B8C-83A1-F6EECF244321}">
                <p14:modId xmlns:p14="http://schemas.microsoft.com/office/powerpoint/2010/main" val="3592339275"/>
              </p:ext>
            </p:extLst>
          </p:nvPr>
        </p:nvGraphicFramePr>
        <p:xfrm>
          <a:off x="600501" y="122830"/>
          <a:ext cx="11136574" cy="60541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349427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graphicEl>
                                              <a:dgm id="{3BB99724-8AE4-4F92-839E-0988F04C8E94}"/>
                                            </p:graphicEl>
                                          </p:spTgt>
                                        </p:tgtEl>
                                        <p:attrNameLst>
                                          <p:attrName>style.visibility</p:attrName>
                                        </p:attrNameLst>
                                      </p:cBhvr>
                                      <p:to>
                                        <p:strVal val="visible"/>
                                      </p:to>
                                    </p:set>
                                    <p:animEffect transition="in" filter="circle(in)">
                                      <p:cBhvr>
                                        <p:cTn id="7" dur="2000"/>
                                        <p:tgtEl>
                                          <p:spTgt spid="4">
                                            <p:graphicEl>
                                              <a:dgm id="{3BB99724-8AE4-4F92-839E-0988F04C8E94}"/>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graphicEl>
                                              <a:dgm id="{67711FC3-3A6E-4B10-92B5-EFA06F5FC2C4}"/>
                                            </p:graphicEl>
                                          </p:spTgt>
                                        </p:tgtEl>
                                        <p:attrNameLst>
                                          <p:attrName>style.visibility</p:attrName>
                                        </p:attrNameLst>
                                      </p:cBhvr>
                                      <p:to>
                                        <p:strVal val="visible"/>
                                      </p:to>
                                    </p:set>
                                    <p:animEffect transition="in" filter="circle(in)">
                                      <p:cBhvr>
                                        <p:cTn id="12" dur="2000"/>
                                        <p:tgtEl>
                                          <p:spTgt spid="4">
                                            <p:graphicEl>
                                              <a:dgm id="{67711FC3-3A6E-4B10-92B5-EFA06F5FC2C4}"/>
                                            </p:graphicEl>
                                          </p:spTgt>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4">
                                            <p:graphicEl>
                                              <a:dgm id="{CB2DBF4B-107E-41BD-AA55-1A3554B2E096}"/>
                                            </p:graphicEl>
                                          </p:spTgt>
                                        </p:tgtEl>
                                        <p:attrNameLst>
                                          <p:attrName>style.visibility</p:attrName>
                                        </p:attrNameLst>
                                      </p:cBhvr>
                                      <p:to>
                                        <p:strVal val="visible"/>
                                      </p:to>
                                    </p:set>
                                    <p:animEffect transition="in" filter="circle(in)">
                                      <p:cBhvr>
                                        <p:cTn id="15" dur="2000"/>
                                        <p:tgtEl>
                                          <p:spTgt spid="4">
                                            <p:graphicEl>
                                              <a:dgm id="{CB2DBF4B-107E-41BD-AA55-1A3554B2E096}"/>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grpId="0" nodeType="clickEffect">
                                  <p:stCondLst>
                                    <p:cond delay="0"/>
                                  </p:stCondLst>
                                  <p:childTnLst>
                                    <p:set>
                                      <p:cBhvr>
                                        <p:cTn id="19" dur="1" fill="hold">
                                          <p:stCondLst>
                                            <p:cond delay="0"/>
                                          </p:stCondLst>
                                        </p:cTn>
                                        <p:tgtEl>
                                          <p:spTgt spid="4">
                                            <p:graphicEl>
                                              <a:dgm id="{111CAAF1-6BF0-4749-8C3D-0BC0DE1F309D}"/>
                                            </p:graphicEl>
                                          </p:spTgt>
                                        </p:tgtEl>
                                        <p:attrNameLst>
                                          <p:attrName>style.visibility</p:attrName>
                                        </p:attrNameLst>
                                      </p:cBhvr>
                                      <p:to>
                                        <p:strVal val="visible"/>
                                      </p:to>
                                    </p:set>
                                    <p:animEffect transition="in" filter="circle(in)">
                                      <p:cBhvr>
                                        <p:cTn id="20" dur="2000"/>
                                        <p:tgtEl>
                                          <p:spTgt spid="4">
                                            <p:graphicEl>
                                              <a:dgm id="{111CAAF1-6BF0-4749-8C3D-0BC0DE1F309D}"/>
                                            </p:graphicEl>
                                          </p:spTgt>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4">
                                            <p:graphicEl>
                                              <a:dgm id="{D2134AC5-4EBF-47F6-A04A-2D142DFDE99E}"/>
                                            </p:graphicEl>
                                          </p:spTgt>
                                        </p:tgtEl>
                                        <p:attrNameLst>
                                          <p:attrName>style.visibility</p:attrName>
                                        </p:attrNameLst>
                                      </p:cBhvr>
                                      <p:to>
                                        <p:strVal val="visible"/>
                                      </p:to>
                                    </p:set>
                                    <p:animEffect transition="in" filter="circle(in)">
                                      <p:cBhvr>
                                        <p:cTn id="23" dur="2000"/>
                                        <p:tgtEl>
                                          <p:spTgt spid="4">
                                            <p:graphicEl>
                                              <a:dgm id="{D2134AC5-4EBF-47F6-A04A-2D142DFDE99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BB7D41B4-FE0C-4FBD-A599-7A59C1B3F707}"/>
              </a:ext>
            </a:extLst>
          </p:cNvPr>
          <p:cNvPicPr>
            <a:picLocks noGrp="1" noChangeAspect="1"/>
          </p:cNvPicPr>
          <p:nvPr>
            <p:ph idx="1"/>
          </p:nvPr>
        </p:nvPicPr>
        <p:blipFill>
          <a:blip r:embed="rId2"/>
          <a:stretch>
            <a:fillRect/>
          </a:stretch>
        </p:blipFill>
        <p:spPr>
          <a:xfrm>
            <a:off x="2934585" y="361507"/>
            <a:ext cx="6113721" cy="5975498"/>
          </a:xfrm>
          <a:prstGeom prst="rect">
            <a:avLst/>
          </a:prstGeom>
        </p:spPr>
      </p:pic>
    </p:spTree>
    <p:extLst>
      <p:ext uri="{BB962C8B-B14F-4D97-AF65-F5344CB8AC3E}">
        <p14:creationId xmlns:p14="http://schemas.microsoft.com/office/powerpoint/2010/main" val="2759235560"/>
      </p:ext>
    </p:extLst>
  </p:cSld>
  <p:clrMapOvr>
    <a:masterClrMapping/>
  </p:clrMapOvr>
  <p:transition spd="slow">
    <p:push dir="u"/>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945F6524-968D-4885-80ED-874BC5AEB827}"/>
              </a:ext>
            </a:extLst>
          </p:cNvPr>
          <p:cNvGraphicFramePr>
            <a:graphicFrameLocks noGrp="1"/>
          </p:cNvGraphicFramePr>
          <p:nvPr>
            <p:ph idx="1"/>
            <p:extLst>
              <p:ext uri="{D42A27DB-BD31-4B8C-83A1-F6EECF244321}">
                <p14:modId xmlns:p14="http://schemas.microsoft.com/office/powerpoint/2010/main" val="3320130787"/>
              </p:ext>
            </p:extLst>
          </p:nvPr>
        </p:nvGraphicFramePr>
        <p:xfrm>
          <a:off x="245661" y="259308"/>
          <a:ext cx="11382232" cy="59176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160953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0C1D086-7602-417E-9C62-25D3EA15F0CF}"/>
              </a:ext>
            </a:extLst>
          </p:cNvPr>
          <p:cNvGraphicFramePr>
            <a:graphicFrameLocks noGrp="1"/>
          </p:cNvGraphicFramePr>
          <p:nvPr>
            <p:ph idx="1"/>
            <p:extLst>
              <p:ext uri="{D42A27DB-BD31-4B8C-83A1-F6EECF244321}">
                <p14:modId xmlns:p14="http://schemas.microsoft.com/office/powerpoint/2010/main" val="4280565705"/>
              </p:ext>
            </p:extLst>
          </p:nvPr>
        </p:nvGraphicFramePr>
        <p:xfrm>
          <a:off x="313899" y="342900"/>
          <a:ext cx="11354226" cy="6181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59742152"/>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C38CCAC-E571-4FAF-B167-E59B723710F4}"/>
              </a:ext>
            </a:extLst>
          </p:cNvPr>
          <p:cNvGraphicFramePr>
            <a:graphicFrameLocks noGrp="1"/>
          </p:cNvGraphicFramePr>
          <p:nvPr>
            <p:ph idx="1"/>
            <p:extLst/>
          </p:nvPr>
        </p:nvGraphicFramePr>
        <p:xfrm>
          <a:off x="838200" y="244550"/>
          <a:ext cx="10515600" cy="59324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10878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8714C81-9C1A-437D-B994-7644B410E1B2}"/>
              </a:ext>
            </a:extLst>
          </p:cNvPr>
          <p:cNvGraphicFramePr>
            <a:graphicFrameLocks noGrp="1"/>
          </p:cNvGraphicFramePr>
          <p:nvPr>
            <p:ph idx="1"/>
            <p:extLst/>
          </p:nvPr>
        </p:nvGraphicFramePr>
        <p:xfrm>
          <a:off x="586854" y="532263"/>
          <a:ext cx="10766946" cy="56447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70859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34B70EB8-9DC5-4B64-9069-C4E409A28912}"/>
              </a:ext>
            </a:extLst>
          </p:cNvPr>
          <p:cNvGraphicFramePr>
            <a:graphicFrameLocks noGrp="1"/>
          </p:cNvGraphicFramePr>
          <p:nvPr>
            <p:ph idx="1"/>
            <p:extLst>
              <p:ext uri="{D42A27DB-BD31-4B8C-83A1-F6EECF244321}">
                <p14:modId xmlns:p14="http://schemas.microsoft.com/office/powerpoint/2010/main" val="3544311847"/>
              </p:ext>
            </p:extLst>
          </p:nvPr>
        </p:nvGraphicFramePr>
        <p:xfrm>
          <a:off x="532263" y="191069"/>
          <a:ext cx="11122925" cy="62764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TextBox 1">
            <a:extLst>
              <a:ext uri="{FF2B5EF4-FFF2-40B4-BE49-F238E27FC236}">
                <a16:creationId xmlns:a16="http://schemas.microsoft.com/office/drawing/2014/main" id="{CB244B2D-33EE-4ED7-A5D7-E178E6321DBD}"/>
              </a:ext>
            </a:extLst>
          </p:cNvPr>
          <p:cNvSpPr txBox="1"/>
          <p:nvPr/>
        </p:nvSpPr>
        <p:spPr>
          <a:xfrm>
            <a:off x="532263" y="5562600"/>
            <a:ext cx="11050137" cy="646331"/>
          </a:xfrm>
          <a:prstGeom prst="rect">
            <a:avLst/>
          </a:prstGeom>
          <a:noFill/>
        </p:spPr>
        <p:txBody>
          <a:bodyPr wrap="square" rtlCol="0">
            <a:spAutoFit/>
          </a:bodyPr>
          <a:lstStyle/>
          <a:p>
            <a:pPr lvl="0" algn="ctr"/>
            <a:r>
              <a:rPr lang="en-US" dirty="0"/>
              <a:t>Electronic submittals should be emailed to our General Email address at </a:t>
            </a:r>
            <a:r>
              <a:rPr lang="en-US" dirty="0">
                <a:hlinkClick r:id="rId7"/>
              </a:rPr>
              <a:t>scoreview@doa.nc.gov</a:t>
            </a:r>
            <a:r>
              <a:rPr lang="en-US" dirty="0"/>
              <a:t>. Your email subject should indicate this as a “REVIEW SUBMITTAL.”</a:t>
            </a:r>
          </a:p>
        </p:txBody>
      </p:sp>
    </p:spTree>
    <p:extLst>
      <p:ext uri="{BB962C8B-B14F-4D97-AF65-F5344CB8AC3E}">
        <p14:creationId xmlns:p14="http://schemas.microsoft.com/office/powerpoint/2010/main" val="3635140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graphicEl>
                                              <a:dgm id="{DA7F2991-E661-4C6D-BB4F-4A720DB6205B}"/>
                                            </p:graphicEl>
                                          </p:spTgt>
                                        </p:tgtEl>
                                        <p:attrNameLst>
                                          <p:attrName>style.visibility</p:attrName>
                                        </p:attrNameLst>
                                      </p:cBhvr>
                                      <p:to>
                                        <p:strVal val="visible"/>
                                      </p:to>
                                    </p:set>
                                    <p:anim calcmode="lin" valueType="num">
                                      <p:cBhvr additive="base">
                                        <p:cTn id="7" dur="500" fill="hold"/>
                                        <p:tgtEl>
                                          <p:spTgt spid="4">
                                            <p:graphicEl>
                                              <a:dgm id="{DA7F2991-E661-4C6D-BB4F-4A720DB6205B}"/>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DA7F2991-E661-4C6D-BB4F-4A720DB6205B}"/>
                                            </p:graphic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
                                            <p:graphicEl>
                                              <a:dgm id="{7D6C76DE-A657-4906-B9E2-BE93EAD6731F}"/>
                                            </p:graphicEl>
                                          </p:spTgt>
                                        </p:tgtEl>
                                        <p:attrNameLst>
                                          <p:attrName>style.visibility</p:attrName>
                                        </p:attrNameLst>
                                      </p:cBhvr>
                                      <p:to>
                                        <p:strVal val="visible"/>
                                      </p:to>
                                    </p:set>
                                    <p:anim calcmode="lin" valueType="num">
                                      <p:cBhvr additive="base">
                                        <p:cTn id="11" dur="500" fill="hold"/>
                                        <p:tgtEl>
                                          <p:spTgt spid="4">
                                            <p:graphicEl>
                                              <a:dgm id="{7D6C76DE-A657-4906-B9E2-BE93EAD6731F}"/>
                                            </p:graphic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
                                            <p:graphicEl>
                                              <a:dgm id="{7D6C76DE-A657-4906-B9E2-BE93EAD6731F}"/>
                                            </p:graphic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
                                            <p:graphicEl>
                                              <a:dgm id="{B0D75D41-A9F8-47B0-80C3-5F76201A0CD1}"/>
                                            </p:graphicEl>
                                          </p:spTgt>
                                        </p:tgtEl>
                                        <p:attrNameLst>
                                          <p:attrName>style.visibility</p:attrName>
                                        </p:attrNameLst>
                                      </p:cBhvr>
                                      <p:to>
                                        <p:strVal val="visible"/>
                                      </p:to>
                                    </p:set>
                                    <p:anim calcmode="lin" valueType="num">
                                      <p:cBhvr additive="base">
                                        <p:cTn id="17" dur="500" fill="hold"/>
                                        <p:tgtEl>
                                          <p:spTgt spid="4">
                                            <p:graphicEl>
                                              <a:dgm id="{B0D75D41-A9F8-47B0-80C3-5F76201A0CD1}"/>
                                            </p:graphic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
                                            <p:graphicEl>
                                              <a:dgm id="{B0D75D41-A9F8-47B0-80C3-5F76201A0CD1}"/>
                                            </p:graphic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
                                            <p:graphicEl>
                                              <a:dgm id="{82E49046-734E-4EB6-92E8-909647FB9653}"/>
                                            </p:graphicEl>
                                          </p:spTgt>
                                        </p:tgtEl>
                                        <p:attrNameLst>
                                          <p:attrName>style.visibility</p:attrName>
                                        </p:attrNameLst>
                                      </p:cBhvr>
                                      <p:to>
                                        <p:strVal val="visible"/>
                                      </p:to>
                                    </p:set>
                                    <p:anim calcmode="lin" valueType="num">
                                      <p:cBhvr additive="base">
                                        <p:cTn id="21" dur="500" fill="hold"/>
                                        <p:tgtEl>
                                          <p:spTgt spid="4">
                                            <p:graphicEl>
                                              <a:dgm id="{82E49046-734E-4EB6-92E8-909647FB9653}"/>
                                            </p:graphic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
                                            <p:graphicEl>
                                              <a:dgm id="{82E49046-734E-4EB6-92E8-909647FB9653}"/>
                                            </p:graphic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4">
                                            <p:graphicEl>
                                              <a:dgm id="{795EAED0-2D0C-4C46-9802-FEC334B33194}"/>
                                            </p:graphicEl>
                                          </p:spTgt>
                                        </p:tgtEl>
                                        <p:attrNameLst>
                                          <p:attrName>style.visibility</p:attrName>
                                        </p:attrNameLst>
                                      </p:cBhvr>
                                      <p:to>
                                        <p:strVal val="visible"/>
                                      </p:to>
                                    </p:set>
                                    <p:anim calcmode="lin" valueType="num">
                                      <p:cBhvr additive="base">
                                        <p:cTn id="25" dur="500" fill="hold"/>
                                        <p:tgtEl>
                                          <p:spTgt spid="4">
                                            <p:graphicEl>
                                              <a:dgm id="{795EAED0-2D0C-4C46-9802-FEC334B33194}"/>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795EAED0-2D0C-4C46-9802-FEC334B33194}"/>
                                            </p:graphic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wipe(down)">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AtOnce"/>
        </p:bldSub>
      </p:bldGraphic>
      <p:bldP spid="2"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2F6AA29-2416-40E7-9414-FDCBB32677E3}"/>
              </a:ext>
            </a:extLst>
          </p:cNvPr>
          <p:cNvGraphicFramePr>
            <a:graphicFrameLocks noGrp="1"/>
          </p:cNvGraphicFramePr>
          <p:nvPr>
            <p:ph idx="1"/>
            <p:extLst>
              <p:ext uri="{D42A27DB-BD31-4B8C-83A1-F6EECF244321}">
                <p14:modId xmlns:p14="http://schemas.microsoft.com/office/powerpoint/2010/main" val="2530973542"/>
              </p:ext>
            </p:extLst>
          </p:nvPr>
        </p:nvGraphicFramePr>
        <p:xfrm>
          <a:off x="777921" y="232012"/>
          <a:ext cx="11068335" cy="62545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01961239"/>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graphicEl>
                                              <a:dgm id="{5D256537-C9CC-4322-8C8F-140E8E5F1DEA}"/>
                                            </p:graphicEl>
                                          </p:spTgt>
                                        </p:tgtEl>
                                        <p:attrNameLst>
                                          <p:attrName>style.visibility</p:attrName>
                                        </p:attrNameLst>
                                      </p:cBhvr>
                                      <p:to>
                                        <p:strVal val="visible"/>
                                      </p:to>
                                    </p:set>
                                    <p:animEffect transition="in" filter="diamond(in)">
                                      <p:cBhvr>
                                        <p:cTn id="7" dur="2000"/>
                                        <p:tgtEl>
                                          <p:spTgt spid="4">
                                            <p:graphicEl>
                                              <a:dgm id="{5D256537-C9CC-4322-8C8F-140E8E5F1DEA}"/>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graphicEl>
                                              <a:dgm id="{D4E30DAC-38E4-4C3A-A89F-038E08C498B8}"/>
                                            </p:graphicEl>
                                          </p:spTgt>
                                        </p:tgtEl>
                                        <p:attrNameLst>
                                          <p:attrName>style.visibility</p:attrName>
                                        </p:attrNameLst>
                                      </p:cBhvr>
                                      <p:to>
                                        <p:strVal val="visible"/>
                                      </p:to>
                                    </p:set>
                                    <p:animEffect transition="in" filter="diamond(in)">
                                      <p:cBhvr>
                                        <p:cTn id="12" dur="2000"/>
                                        <p:tgtEl>
                                          <p:spTgt spid="4">
                                            <p:graphicEl>
                                              <a:dgm id="{D4E30DAC-38E4-4C3A-A89F-038E08C498B8}"/>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4">
                                            <p:graphicEl>
                                              <a:dgm id="{67F91BFE-01DD-4BC8-85A6-01E15207EC7C}"/>
                                            </p:graphicEl>
                                          </p:spTgt>
                                        </p:tgtEl>
                                        <p:attrNameLst>
                                          <p:attrName>style.visibility</p:attrName>
                                        </p:attrNameLst>
                                      </p:cBhvr>
                                      <p:to>
                                        <p:strVal val="visible"/>
                                      </p:to>
                                    </p:set>
                                    <p:animEffect transition="in" filter="diamond(in)">
                                      <p:cBhvr>
                                        <p:cTn id="17" dur="2000"/>
                                        <p:tgtEl>
                                          <p:spTgt spid="4">
                                            <p:graphicEl>
                                              <a:dgm id="{67F91BFE-01DD-4BC8-85A6-01E15207EC7C}"/>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
                                            <p:graphicEl>
                                              <a:dgm id="{BA8594D5-2746-45CA-9737-237441C04145}"/>
                                            </p:graphicEl>
                                          </p:spTgt>
                                        </p:tgtEl>
                                        <p:attrNameLst>
                                          <p:attrName>style.visibility</p:attrName>
                                        </p:attrNameLst>
                                      </p:cBhvr>
                                      <p:to>
                                        <p:strVal val="visible"/>
                                      </p:to>
                                    </p:set>
                                    <p:animEffect transition="in" filter="diamond(in)">
                                      <p:cBhvr>
                                        <p:cTn id="22" dur="2000"/>
                                        <p:tgtEl>
                                          <p:spTgt spid="4">
                                            <p:graphicEl>
                                              <a:dgm id="{BA8594D5-2746-45CA-9737-237441C0414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BD2799-7E1D-4388-9026-64D1C54B5023}"/>
              </a:ext>
            </a:extLst>
          </p:cNvPr>
          <p:cNvSpPr>
            <a:spLocks noGrp="1"/>
          </p:cNvSpPr>
          <p:nvPr>
            <p:ph type="title"/>
          </p:nvPr>
        </p:nvSpPr>
        <p:spPr>
          <a:xfrm>
            <a:off x="1143001" y="190500"/>
            <a:ext cx="9905998" cy="1905000"/>
          </a:xfrm>
        </p:spPr>
        <p:txBody>
          <a:bodyPr/>
          <a:lstStyle/>
          <a:p>
            <a:pPr algn="ctr"/>
            <a:r>
              <a:rPr lang="en-US" sz="4800" b="1" dirty="0">
                <a:solidFill>
                  <a:srgbClr val="FFFF00"/>
                </a:solidFill>
                <a:latin typeface="Castellar" panose="020A0402060406010301" pitchFamily="18" charset="0"/>
              </a:rPr>
              <a:t>Questions</a:t>
            </a:r>
            <a:endParaRPr lang="en-US" b="1" dirty="0">
              <a:solidFill>
                <a:srgbClr val="FFFF00"/>
              </a:solidFill>
              <a:latin typeface="Castellar" panose="020A0402060406010301" pitchFamily="18" charset="0"/>
            </a:endParaRPr>
          </a:p>
        </p:txBody>
      </p:sp>
      <p:pic>
        <p:nvPicPr>
          <p:cNvPr id="7172" name="Picture 4" descr="Related image">
            <a:extLst>
              <a:ext uri="{FF2B5EF4-FFF2-40B4-BE49-F238E27FC236}">
                <a16:creationId xmlns:a16="http://schemas.microsoft.com/office/drawing/2014/main" id="{E3FF76D8-D524-4EBD-B7E8-67D408C113C5}"/>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3693995" y="1544968"/>
            <a:ext cx="4351338" cy="43513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8300451"/>
      </p:ext>
    </p:extLst>
  </p:cSld>
  <p:clrMapOvr>
    <a:masterClrMapping/>
  </p:clrMapOvr>
  <p:transition spd="slow">
    <p:push dir="u"/>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a:extLst>
              <a:ext uri="{FF2B5EF4-FFF2-40B4-BE49-F238E27FC236}">
                <a16:creationId xmlns:a16="http://schemas.microsoft.com/office/drawing/2014/main" id="{5090E7B7-F5DF-493B-9272-45BBBF0D217D}"/>
              </a:ext>
            </a:extLst>
          </p:cNvPr>
          <p:cNvGraphicFramePr/>
          <p:nvPr>
            <p:extLst/>
          </p:nvPr>
        </p:nvGraphicFramePr>
        <p:xfrm>
          <a:off x="545910" y="518616"/>
          <a:ext cx="11109278" cy="55273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5271002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B674F2C-5A51-4035-9DFA-DBFE388DB35E}"/>
              </a:ext>
            </a:extLst>
          </p:cNvPr>
          <p:cNvGraphicFramePr>
            <a:graphicFrameLocks noGrp="1"/>
          </p:cNvGraphicFramePr>
          <p:nvPr>
            <p:ph idx="1"/>
            <p:extLst/>
          </p:nvPr>
        </p:nvGraphicFramePr>
        <p:xfrm>
          <a:off x="313899" y="382138"/>
          <a:ext cx="11039901" cy="57948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84628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8154635B-9F44-44E3-B93D-CD35F660C13F}"/>
              </a:ext>
            </a:extLst>
          </p:cNvPr>
          <p:cNvGraphicFramePr>
            <a:graphicFrameLocks noGrp="1"/>
          </p:cNvGraphicFramePr>
          <p:nvPr>
            <p:ph idx="1"/>
            <p:extLst/>
          </p:nvPr>
        </p:nvGraphicFramePr>
        <p:xfrm>
          <a:off x="464024" y="436728"/>
          <a:ext cx="10889776" cy="57402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276530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graphicEl>
                                              <a:dgm id="{99BE919C-9D92-47C8-8C4A-EB1AC7720767}"/>
                                            </p:graphicEl>
                                          </p:spTgt>
                                        </p:tgtEl>
                                        <p:attrNameLst>
                                          <p:attrName>style.visibility</p:attrName>
                                        </p:attrNameLst>
                                      </p:cBhvr>
                                      <p:to>
                                        <p:strVal val="visible"/>
                                      </p:to>
                                    </p:set>
                                    <p:animEffect transition="in" filter="fade">
                                      <p:cBhvr>
                                        <p:cTn id="7" dur="1000"/>
                                        <p:tgtEl>
                                          <p:spTgt spid="2">
                                            <p:graphicEl>
                                              <a:dgm id="{99BE919C-9D92-47C8-8C4A-EB1AC7720767}"/>
                                            </p:graphicEl>
                                          </p:spTgt>
                                        </p:tgtEl>
                                      </p:cBhvr>
                                    </p:animEffect>
                                    <p:anim calcmode="lin" valueType="num">
                                      <p:cBhvr>
                                        <p:cTn id="8" dur="1000" fill="hold"/>
                                        <p:tgtEl>
                                          <p:spTgt spid="2">
                                            <p:graphicEl>
                                              <a:dgm id="{99BE919C-9D92-47C8-8C4A-EB1AC7720767}"/>
                                            </p:graphicEl>
                                          </p:spTgt>
                                        </p:tgtEl>
                                        <p:attrNameLst>
                                          <p:attrName>ppt_x</p:attrName>
                                        </p:attrNameLst>
                                      </p:cBhvr>
                                      <p:tavLst>
                                        <p:tav tm="0">
                                          <p:val>
                                            <p:strVal val="#ppt_x"/>
                                          </p:val>
                                        </p:tav>
                                        <p:tav tm="100000">
                                          <p:val>
                                            <p:strVal val="#ppt_x"/>
                                          </p:val>
                                        </p:tav>
                                      </p:tavLst>
                                    </p:anim>
                                    <p:anim calcmode="lin" valueType="num">
                                      <p:cBhvr>
                                        <p:cTn id="9" dur="1000" fill="hold"/>
                                        <p:tgtEl>
                                          <p:spTgt spid="2">
                                            <p:graphicEl>
                                              <a:dgm id="{99BE919C-9D92-47C8-8C4A-EB1AC7720767}"/>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graphicEl>
                                              <a:dgm id="{911CB274-8475-487E-B287-DDD7F8884899}"/>
                                            </p:graphicEl>
                                          </p:spTgt>
                                        </p:tgtEl>
                                        <p:attrNameLst>
                                          <p:attrName>style.visibility</p:attrName>
                                        </p:attrNameLst>
                                      </p:cBhvr>
                                      <p:to>
                                        <p:strVal val="visible"/>
                                      </p:to>
                                    </p:set>
                                    <p:animEffect transition="in" filter="fade">
                                      <p:cBhvr>
                                        <p:cTn id="14" dur="1000"/>
                                        <p:tgtEl>
                                          <p:spTgt spid="2">
                                            <p:graphicEl>
                                              <a:dgm id="{911CB274-8475-487E-B287-DDD7F8884899}"/>
                                            </p:graphicEl>
                                          </p:spTgt>
                                        </p:tgtEl>
                                      </p:cBhvr>
                                    </p:animEffect>
                                    <p:anim calcmode="lin" valueType="num">
                                      <p:cBhvr>
                                        <p:cTn id="15" dur="1000" fill="hold"/>
                                        <p:tgtEl>
                                          <p:spTgt spid="2">
                                            <p:graphicEl>
                                              <a:dgm id="{911CB274-8475-487E-B287-DDD7F8884899}"/>
                                            </p:graphicEl>
                                          </p:spTgt>
                                        </p:tgtEl>
                                        <p:attrNameLst>
                                          <p:attrName>ppt_x</p:attrName>
                                        </p:attrNameLst>
                                      </p:cBhvr>
                                      <p:tavLst>
                                        <p:tav tm="0">
                                          <p:val>
                                            <p:strVal val="#ppt_x"/>
                                          </p:val>
                                        </p:tav>
                                        <p:tav tm="100000">
                                          <p:val>
                                            <p:strVal val="#ppt_x"/>
                                          </p:val>
                                        </p:tav>
                                      </p:tavLst>
                                    </p:anim>
                                    <p:anim calcmode="lin" valueType="num">
                                      <p:cBhvr>
                                        <p:cTn id="16" dur="1000" fill="hold"/>
                                        <p:tgtEl>
                                          <p:spTgt spid="2">
                                            <p:graphicEl>
                                              <a:dgm id="{911CB274-8475-487E-B287-DDD7F8884899}"/>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
                                            <p:graphicEl>
                                              <a:dgm id="{880A33F0-847B-459B-B096-EDD6EAAFF53B}"/>
                                            </p:graphicEl>
                                          </p:spTgt>
                                        </p:tgtEl>
                                        <p:attrNameLst>
                                          <p:attrName>style.visibility</p:attrName>
                                        </p:attrNameLst>
                                      </p:cBhvr>
                                      <p:to>
                                        <p:strVal val="visible"/>
                                      </p:to>
                                    </p:set>
                                    <p:animEffect transition="in" filter="fade">
                                      <p:cBhvr>
                                        <p:cTn id="21" dur="1000"/>
                                        <p:tgtEl>
                                          <p:spTgt spid="2">
                                            <p:graphicEl>
                                              <a:dgm id="{880A33F0-847B-459B-B096-EDD6EAAFF53B}"/>
                                            </p:graphicEl>
                                          </p:spTgt>
                                        </p:tgtEl>
                                      </p:cBhvr>
                                    </p:animEffect>
                                    <p:anim calcmode="lin" valueType="num">
                                      <p:cBhvr>
                                        <p:cTn id="22" dur="1000" fill="hold"/>
                                        <p:tgtEl>
                                          <p:spTgt spid="2">
                                            <p:graphicEl>
                                              <a:dgm id="{880A33F0-847B-459B-B096-EDD6EAAFF53B}"/>
                                            </p:graphicEl>
                                          </p:spTgt>
                                        </p:tgtEl>
                                        <p:attrNameLst>
                                          <p:attrName>ppt_x</p:attrName>
                                        </p:attrNameLst>
                                      </p:cBhvr>
                                      <p:tavLst>
                                        <p:tav tm="0">
                                          <p:val>
                                            <p:strVal val="#ppt_x"/>
                                          </p:val>
                                        </p:tav>
                                        <p:tav tm="100000">
                                          <p:val>
                                            <p:strVal val="#ppt_x"/>
                                          </p:val>
                                        </p:tav>
                                      </p:tavLst>
                                    </p:anim>
                                    <p:anim calcmode="lin" valueType="num">
                                      <p:cBhvr>
                                        <p:cTn id="23" dur="1000" fill="hold"/>
                                        <p:tgtEl>
                                          <p:spTgt spid="2">
                                            <p:graphicEl>
                                              <a:dgm id="{880A33F0-847B-459B-B096-EDD6EAAFF53B}"/>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lvlOne"/>
        </p:bldSub>
      </p:bldGraphic>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BFFEFD8-1E48-4E77-A4D5-FB720D5D04F7}"/>
              </a:ext>
            </a:extLst>
          </p:cNvPr>
          <p:cNvGraphicFramePr>
            <a:graphicFrameLocks noGrp="1"/>
          </p:cNvGraphicFramePr>
          <p:nvPr>
            <p:ph idx="1"/>
            <p:extLst>
              <p:ext uri="{D42A27DB-BD31-4B8C-83A1-F6EECF244321}">
                <p14:modId xmlns:p14="http://schemas.microsoft.com/office/powerpoint/2010/main" val="3257479346"/>
              </p:ext>
            </p:extLst>
          </p:nvPr>
        </p:nvGraphicFramePr>
        <p:xfrm>
          <a:off x="559558" y="696036"/>
          <a:ext cx="10794242" cy="54809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1543212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3AD6BBDE-7277-48C2-A1C6-1B03CB551B82}"/>
                                            </p:graphicEl>
                                          </p:spTgt>
                                        </p:tgtEl>
                                        <p:attrNameLst>
                                          <p:attrName>style.visibility</p:attrName>
                                        </p:attrNameLst>
                                      </p:cBhvr>
                                      <p:to>
                                        <p:strVal val="visible"/>
                                      </p:to>
                                    </p:set>
                                    <p:animEffect transition="in" filter="wipe(left)">
                                      <p:cBhvr>
                                        <p:cTn id="7" dur="500"/>
                                        <p:tgtEl>
                                          <p:spTgt spid="4">
                                            <p:graphicEl>
                                              <a:dgm id="{3AD6BBDE-7277-48C2-A1C6-1B03CB551B82}"/>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graphicEl>
                                              <a:dgm id="{78613C2A-FB3F-4671-8F4F-DD4C2389C1E2}"/>
                                            </p:graphicEl>
                                          </p:spTgt>
                                        </p:tgtEl>
                                        <p:attrNameLst>
                                          <p:attrName>style.visibility</p:attrName>
                                        </p:attrNameLst>
                                      </p:cBhvr>
                                      <p:to>
                                        <p:strVal val="visible"/>
                                      </p:to>
                                    </p:set>
                                    <p:animEffect transition="in" filter="wipe(left)">
                                      <p:cBhvr>
                                        <p:cTn id="12" dur="500"/>
                                        <p:tgtEl>
                                          <p:spTgt spid="4">
                                            <p:graphicEl>
                                              <a:dgm id="{78613C2A-FB3F-4671-8F4F-DD4C2389C1E2}"/>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graphicEl>
                                              <a:dgm id="{EA40A545-7CB0-46B7-BF56-B53AC065468E}"/>
                                            </p:graphicEl>
                                          </p:spTgt>
                                        </p:tgtEl>
                                        <p:attrNameLst>
                                          <p:attrName>style.visibility</p:attrName>
                                        </p:attrNameLst>
                                      </p:cBhvr>
                                      <p:to>
                                        <p:strVal val="visible"/>
                                      </p:to>
                                    </p:set>
                                    <p:animEffect transition="in" filter="wipe(left)">
                                      <p:cBhvr>
                                        <p:cTn id="17" dur="500"/>
                                        <p:tgtEl>
                                          <p:spTgt spid="4">
                                            <p:graphicEl>
                                              <a:dgm id="{EA40A545-7CB0-46B7-BF56-B53AC065468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1980558-E240-4618-8E76-9125E3CA6FE6}"/>
              </a:ext>
            </a:extLst>
          </p:cNvPr>
          <p:cNvGraphicFramePr>
            <a:graphicFrameLocks noGrp="1"/>
          </p:cNvGraphicFramePr>
          <p:nvPr>
            <p:ph idx="1"/>
            <p:extLst/>
          </p:nvPr>
        </p:nvGraphicFramePr>
        <p:xfrm>
          <a:off x="586854" y="846161"/>
          <a:ext cx="10766946" cy="53308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65910074"/>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8129A16-909F-4E07-B475-31B767AB850D}"/>
              </a:ext>
            </a:extLst>
          </p:cNvPr>
          <p:cNvGraphicFramePr>
            <a:graphicFrameLocks noGrp="1"/>
          </p:cNvGraphicFramePr>
          <p:nvPr>
            <p:ph idx="1"/>
            <p:extLst>
              <p:ext uri="{D42A27DB-BD31-4B8C-83A1-F6EECF244321}">
                <p14:modId xmlns:p14="http://schemas.microsoft.com/office/powerpoint/2010/main" val="2216917688"/>
              </p:ext>
            </p:extLst>
          </p:nvPr>
        </p:nvGraphicFramePr>
        <p:xfrm>
          <a:off x="518615" y="286603"/>
          <a:ext cx="11163869" cy="58903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218641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06789196-EE83-4750-BD6B-A329F64166E1}"/>
                                            </p:graphicEl>
                                          </p:spTgt>
                                        </p:tgtEl>
                                        <p:attrNameLst>
                                          <p:attrName>style.visibility</p:attrName>
                                        </p:attrNameLst>
                                      </p:cBhvr>
                                      <p:to>
                                        <p:strVal val="visible"/>
                                      </p:to>
                                    </p:set>
                                    <p:animEffect transition="in" filter="fade">
                                      <p:cBhvr>
                                        <p:cTn id="7" dur="1000"/>
                                        <p:tgtEl>
                                          <p:spTgt spid="4">
                                            <p:graphicEl>
                                              <a:dgm id="{06789196-EE83-4750-BD6B-A329F64166E1}"/>
                                            </p:graphicEl>
                                          </p:spTgt>
                                        </p:tgtEl>
                                      </p:cBhvr>
                                    </p:animEffect>
                                    <p:anim calcmode="lin" valueType="num">
                                      <p:cBhvr>
                                        <p:cTn id="8" dur="1000" fill="hold"/>
                                        <p:tgtEl>
                                          <p:spTgt spid="4">
                                            <p:graphicEl>
                                              <a:dgm id="{06789196-EE83-4750-BD6B-A329F64166E1}"/>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06789196-EE83-4750-BD6B-A329F64166E1}"/>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500660A8-811D-4130-BB51-47823A92EEDC}"/>
                                            </p:graphicEl>
                                          </p:spTgt>
                                        </p:tgtEl>
                                        <p:attrNameLst>
                                          <p:attrName>style.visibility</p:attrName>
                                        </p:attrNameLst>
                                      </p:cBhvr>
                                      <p:to>
                                        <p:strVal val="visible"/>
                                      </p:to>
                                    </p:set>
                                    <p:animEffect transition="in" filter="fade">
                                      <p:cBhvr>
                                        <p:cTn id="14" dur="1000"/>
                                        <p:tgtEl>
                                          <p:spTgt spid="4">
                                            <p:graphicEl>
                                              <a:dgm id="{500660A8-811D-4130-BB51-47823A92EEDC}"/>
                                            </p:graphicEl>
                                          </p:spTgt>
                                        </p:tgtEl>
                                      </p:cBhvr>
                                    </p:animEffect>
                                    <p:anim calcmode="lin" valueType="num">
                                      <p:cBhvr>
                                        <p:cTn id="15" dur="1000" fill="hold"/>
                                        <p:tgtEl>
                                          <p:spTgt spid="4">
                                            <p:graphicEl>
                                              <a:dgm id="{500660A8-811D-4130-BB51-47823A92EEDC}"/>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500660A8-811D-4130-BB51-47823A92EEDC}"/>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8CD1A5BE-5433-415A-9A52-D6C23FD57728}"/>
                                            </p:graphicEl>
                                          </p:spTgt>
                                        </p:tgtEl>
                                        <p:attrNameLst>
                                          <p:attrName>style.visibility</p:attrName>
                                        </p:attrNameLst>
                                      </p:cBhvr>
                                      <p:to>
                                        <p:strVal val="visible"/>
                                      </p:to>
                                    </p:set>
                                    <p:animEffect transition="in" filter="fade">
                                      <p:cBhvr>
                                        <p:cTn id="21" dur="1000"/>
                                        <p:tgtEl>
                                          <p:spTgt spid="4">
                                            <p:graphicEl>
                                              <a:dgm id="{8CD1A5BE-5433-415A-9A52-D6C23FD57728}"/>
                                            </p:graphicEl>
                                          </p:spTgt>
                                        </p:tgtEl>
                                      </p:cBhvr>
                                    </p:animEffect>
                                    <p:anim calcmode="lin" valueType="num">
                                      <p:cBhvr>
                                        <p:cTn id="22" dur="1000" fill="hold"/>
                                        <p:tgtEl>
                                          <p:spTgt spid="4">
                                            <p:graphicEl>
                                              <a:dgm id="{8CD1A5BE-5433-415A-9A52-D6C23FD57728}"/>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8CD1A5BE-5433-415A-9A52-D6C23FD57728}"/>
                                            </p:graphic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
                                            <p:graphicEl>
                                              <a:dgm id="{114CC9BD-1E87-461C-B4E5-F8AF9C11F5F3}"/>
                                            </p:graphicEl>
                                          </p:spTgt>
                                        </p:tgtEl>
                                        <p:attrNameLst>
                                          <p:attrName>style.visibility</p:attrName>
                                        </p:attrNameLst>
                                      </p:cBhvr>
                                      <p:to>
                                        <p:strVal val="visible"/>
                                      </p:to>
                                    </p:set>
                                    <p:animEffect transition="in" filter="fade">
                                      <p:cBhvr>
                                        <p:cTn id="28" dur="1000"/>
                                        <p:tgtEl>
                                          <p:spTgt spid="4">
                                            <p:graphicEl>
                                              <a:dgm id="{114CC9BD-1E87-461C-B4E5-F8AF9C11F5F3}"/>
                                            </p:graphicEl>
                                          </p:spTgt>
                                        </p:tgtEl>
                                      </p:cBhvr>
                                    </p:animEffect>
                                    <p:anim calcmode="lin" valueType="num">
                                      <p:cBhvr>
                                        <p:cTn id="29" dur="1000" fill="hold"/>
                                        <p:tgtEl>
                                          <p:spTgt spid="4">
                                            <p:graphicEl>
                                              <a:dgm id="{114CC9BD-1E87-461C-B4E5-F8AF9C11F5F3}"/>
                                            </p:graphicEl>
                                          </p:spTgt>
                                        </p:tgtEl>
                                        <p:attrNameLst>
                                          <p:attrName>ppt_x</p:attrName>
                                        </p:attrNameLst>
                                      </p:cBhvr>
                                      <p:tavLst>
                                        <p:tav tm="0">
                                          <p:val>
                                            <p:strVal val="#ppt_x"/>
                                          </p:val>
                                        </p:tav>
                                        <p:tav tm="100000">
                                          <p:val>
                                            <p:strVal val="#ppt_x"/>
                                          </p:val>
                                        </p:tav>
                                      </p:tavLst>
                                    </p:anim>
                                    <p:anim calcmode="lin" valueType="num">
                                      <p:cBhvr>
                                        <p:cTn id="30" dur="1000" fill="hold"/>
                                        <p:tgtEl>
                                          <p:spTgt spid="4">
                                            <p:graphicEl>
                                              <a:dgm id="{114CC9BD-1E87-461C-B4E5-F8AF9C11F5F3}"/>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DFBB2F05-7F16-4B5B-97D5-671D438A6A32}"/>
              </a:ext>
            </a:extLst>
          </p:cNvPr>
          <p:cNvGraphicFramePr>
            <a:graphicFrameLocks noGrp="1"/>
          </p:cNvGraphicFramePr>
          <p:nvPr>
            <p:ph idx="1"/>
            <p:extLst>
              <p:ext uri="{D42A27DB-BD31-4B8C-83A1-F6EECF244321}">
                <p14:modId xmlns:p14="http://schemas.microsoft.com/office/powerpoint/2010/main" val="3224709405"/>
              </p:ext>
            </p:extLst>
          </p:nvPr>
        </p:nvGraphicFramePr>
        <p:xfrm>
          <a:off x="561975" y="238125"/>
          <a:ext cx="11044568" cy="59912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916810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graphicEl>
                                              <a:dgm id="{1D8168CB-3DDB-4631-8AD1-13954E75FF5C}"/>
                                            </p:graphicEl>
                                          </p:spTgt>
                                        </p:tgtEl>
                                        <p:attrNameLst>
                                          <p:attrName>style.visibility</p:attrName>
                                        </p:attrNameLst>
                                      </p:cBhvr>
                                      <p:to>
                                        <p:strVal val="visible"/>
                                      </p:to>
                                    </p:set>
                                    <p:animEffect transition="in" filter="fade">
                                      <p:cBhvr>
                                        <p:cTn id="7" dur="500"/>
                                        <p:tgtEl>
                                          <p:spTgt spid="3">
                                            <p:graphicEl>
                                              <a:dgm id="{1D8168CB-3DDB-4631-8AD1-13954E75FF5C}"/>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graphicEl>
                                              <a:dgm id="{6D8896C4-CB0A-401E-8CFA-BF4302F7382E}"/>
                                            </p:graphicEl>
                                          </p:spTgt>
                                        </p:tgtEl>
                                        <p:attrNameLst>
                                          <p:attrName>style.visibility</p:attrName>
                                        </p:attrNameLst>
                                      </p:cBhvr>
                                      <p:to>
                                        <p:strVal val="visible"/>
                                      </p:to>
                                    </p:set>
                                    <p:animEffect transition="in" filter="fade">
                                      <p:cBhvr>
                                        <p:cTn id="12" dur="500"/>
                                        <p:tgtEl>
                                          <p:spTgt spid="3">
                                            <p:graphicEl>
                                              <a:dgm id="{6D8896C4-CB0A-401E-8CFA-BF4302F7382E}"/>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graphicEl>
                                              <a:dgm id="{0F115246-8227-4DDE-BE6F-68B6B4CEB2AE}"/>
                                            </p:graphicEl>
                                          </p:spTgt>
                                        </p:tgtEl>
                                        <p:attrNameLst>
                                          <p:attrName>style.visibility</p:attrName>
                                        </p:attrNameLst>
                                      </p:cBhvr>
                                      <p:to>
                                        <p:strVal val="visible"/>
                                      </p:to>
                                    </p:set>
                                    <p:animEffect transition="in" filter="fade">
                                      <p:cBhvr>
                                        <p:cTn id="17" dur="500"/>
                                        <p:tgtEl>
                                          <p:spTgt spid="3">
                                            <p:graphicEl>
                                              <a:dgm id="{0F115246-8227-4DDE-BE6F-68B6B4CEB2A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Dgm bld="one"/>
        </p:bldSub>
      </p:bldGraphic>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D28EAF5-1D93-4CCF-A4CC-1FAB5F9D4C12}"/>
              </a:ext>
            </a:extLst>
          </p:cNvPr>
          <p:cNvGraphicFramePr>
            <a:graphicFrameLocks noGrp="1"/>
          </p:cNvGraphicFramePr>
          <p:nvPr>
            <p:ph idx="1"/>
            <p:extLst/>
          </p:nvPr>
        </p:nvGraphicFramePr>
        <p:xfrm>
          <a:off x="641445" y="163773"/>
          <a:ext cx="10931856" cy="60131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3359261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5D0109C-D625-482E-B2B2-9776D2B9BEC0}"/>
              </a:ext>
            </a:extLst>
          </p:cNvPr>
          <p:cNvGraphicFramePr>
            <a:graphicFrameLocks noGrp="1"/>
          </p:cNvGraphicFramePr>
          <p:nvPr>
            <p:ph idx="1"/>
            <p:extLst>
              <p:ext uri="{D42A27DB-BD31-4B8C-83A1-F6EECF244321}">
                <p14:modId xmlns:p14="http://schemas.microsoft.com/office/powerpoint/2010/main" val="3488109955"/>
              </p:ext>
            </p:extLst>
          </p:nvPr>
        </p:nvGraphicFramePr>
        <p:xfrm>
          <a:off x="491319" y="114300"/>
          <a:ext cx="10862481" cy="62960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66891025"/>
      </p:ext>
    </p:extLst>
  </p:cSld>
  <p:clrMapOvr>
    <a:masterClrMapping/>
  </p:clrMapOvr>
  <p:transition spd="slow">
    <p:push dir="u"/>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1D49A85-8D7E-40D6-AA48-C843D2475D5A}"/>
              </a:ext>
            </a:extLst>
          </p:cNvPr>
          <p:cNvGraphicFramePr>
            <a:graphicFrameLocks noGrp="1"/>
          </p:cNvGraphicFramePr>
          <p:nvPr>
            <p:ph idx="1"/>
            <p:extLst/>
          </p:nvPr>
        </p:nvGraphicFramePr>
        <p:xfrm>
          <a:off x="559558" y="736979"/>
          <a:ext cx="10794242" cy="54399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776044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graphicEl>
                                              <a:dgm id="{FB74C8CC-995A-45E8-AFFE-CC673FCC085B}"/>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graphicEl>
                                              <a:dgm id="{470993EA-DCD3-4590-88CF-04CADA49E908}"/>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graphicEl>
                                              <a:dgm id="{8D220017-50C3-4169-BC76-C5BAFDB48787}"/>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FB69107-6E90-437F-99A7-269E8AD07346}"/>
              </a:ext>
            </a:extLst>
          </p:cNvPr>
          <p:cNvGraphicFramePr>
            <a:graphicFrameLocks noGrp="1"/>
          </p:cNvGraphicFramePr>
          <p:nvPr>
            <p:ph idx="1"/>
            <p:extLst>
              <p:ext uri="{D42A27DB-BD31-4B8C-83A1-F6EECF244321}">
                <p14:modId xmlns:p14="http://schemas.microsoft.com/office/powerpoint/2010/main" val="1166490134"/>
              </p:ext>
            </p:extLst>
          </p:nvPr>
        </p:nvGraphicFramePr>
        <p:xfrm>
          <a:off x="313899" y="232012"/>
          <a:ext cx="11039901" cy="62068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1432151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528" fill="hold" grpId="0" nodeType="clickEffect">
                                  <p:stCondLst>
                                    <p:cond delay="0"/>
                                  </p:stCondLst>
                                  <p:childTnLst>
                                    <p:set>
                                      <p:cBhvr>
                                        <p:cTn id="6" dur="1" fill="hold">
                                          <p:stCondLst>
                                            <p:cond delay="0"/>
                                          </p:stCondLst>
                                        </p:cTn>
                                        <p:tgtEl>
                                          <p:spTgt spid="4">
                                            <p:graphicEl>
                                              <a:dgm id="{0D1F7728-8577-4039-810D-33ECA6BECF70}"/>
                                            </p:graphicEl>
                                          </p:spTgt>
                                        </p:tgtEl>
                                        <p:attrNameLst>
                                          <p:attrName>style.visibility</p:attrName>
                                        </p:attrNameLst>
                                      </p:cBhvr>
                                      <p:to>
                                        <p:strVal val="visible"/>
                                      </p:to>
                                    </p:set>
                                    <p:anim calcmode="lin" valueType="num">
                                      <p:cBhvr>
                                        <p:cTn id="7" dur="500" fill="hold"/>
                                        <p:tgtEl>
                                          <p:spTgt spid="4">
                                            <p:graphicEl>
                                              <a:dgm id="{0D1F7728-8577-4039-810D-33ECA6BECF70}"/>
                                            </p:graphicEl>
                                          </p:spTgt>
                                        </p:tgtEl>
                                        <p:attrNameLst>
                                          <p:attrName>ppt_w</p:attrName>
                                        </p:attrNameLst>
                                      </p:cBhvr>
                                      <p:tavLst>
                                        <p:tav tm="0">
                                          <p:val>
                                            <p:fltVal val="0"/>
                                          </p:val>
                                        </p:tav>
                                        <p:tav tm="100000">
                                          <p:val>
                                            <p:strVal val="#ppt_w"/>
                                          </p:val>
                                        </p:tav>
                                      </p:tavLst>
                                    </p:anim>
                                    <p:anim calcmode="lin" valueType="num">
                                      <p:cBhvr>
                                        <p:cTn id="8" dur="500" fill="hold"/>
                                        <p:tgtEl>
                                          <p:spTgt spid="4">
                                            <p:graphicEl>
                                              <a:dgm id="{0D1F7728-8577-4039-810D-33ECA6BECF70}"/>
                                            </p:graphicEl>
                                          </p:spTgt>
                                        </p:tgtEl>
                                        <p:attrNameLst>
                                          <p:attrName>ppt_h</p:attrName>
                                        </p:attrNameLst>
                                      </p:cBhvr>
                                      <p:tavLst>
                                        <p:tav tm="0">
                                          <p:val>
                                            <p:fltVal val="0"/>
                                          </p:val>
                                        </p:tav>
                                        <p:tav tm="100000">
                                          <p:val>
                                            <p:strVal val="#ppt_h"/>
                                          </p:val>
                                        </p:tav>
                                      </p:tavLst>
                                    </p:anim>
                                    <p:animEffect transition="in" filter="fade">
                                      <p:cBhvr>
                                        <p:cTn id="9" dur="500"/>
                                        <p:tgtEl>
                                          <p:spTgt spid="4">
                                            <p:graphicEl>
                                              <a:dgm id="{0D1F7728-8577-4039-810D-33ECA6BECF70}"/>
                                            </p:graphicEl>
                                          </p:spTgt>
                                        </p:tgtEl>
                                      </p:cBhvr>
                                    </p:animEffect>
                                    <p:anim calcmode="lin" valueType="num">
                                      <p:cBhvr>
                                        <p:cTn id="10" dur="500" fill="hold"/>
                                        <p:tgtEl>
                                          <p:spTgt spid="4">
                                            <p:graphicEl>
                                              <a:dgm id="{0D1F7728-8577-4039-810D-33ECA6BECF70}"/>
                                            </p:graphicEl>
                                          </p:spTgt>
                                        </p:tgtEl>
                                        <p:attrNameLst>
                                          <p:attrName>ppt_x</p:attrName>
                                        </p:attrNameLst>
                                      </p:cBhvr>
                                      <p:tavLst>
                                        <p:tav tm="0">
                                          <p:val>
                                            <p:fltVal val="0.5"/>
                                          </p:val>
                                        </p:tav>
                                        <p:tav tm="100000">
                                          <p:val>
                                            <p:strVal val="#ppt_x"/>
                                          </p:val>
                                        </p:tav>
                                      </p:tavLst>
                                    </p:anim>
                                    <p:anim calcmode="lin" valueType="num">
                                      <p:cBhvr>
                                        <p:cTn id="11" dur="500" fill="hold"/>
                                        <p:tgtEl>
                                          <p:spTgt spid="4">
                                            <p:graphicEl>
                                              <a:dgm id="{0D1F7728-8577-4039-810D-33ECA6BECF70}"/>
                                            </p:graphicEl>
                                          </p:spTgt>
                                        </p:tgtEl>
                                        <p:attrNameLst>
                                          <p:attrName>ppt_y</p:attrName>
                                        </p:attrNameLst>
                                      </p:cBhvr>
                                      <p:tavLst>
                                        <p:tav tm="0">
                                          <p:val>
                                            <p:fltVal val="0.5"/>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53" presetClass="entr" presetSubtype="528" fill="hold" grpId="0" nodeType="clickEffect">
                                  <p:stCondLst>
                                    <p:cond delay="0"/>
                                  </p:stCondLst>
                                  <p:childTnLst>
                                    <p:set>
                                      <p:cBhvr>
                                        <p:cTn id="15" dur="1" fill="hold">
                                          <p:stCondLst>
                                            <p:cond delay="0"/>
                                          </p:stCondLst>
                                        </p:cTn>
                                        <p:tgtEl>
                                          <p:spTgt spid="4">
                                            <p:graphicEl>
                                              <a:dgm id="{A4813E04-D6F6-482A-8267-AABA342BBC6C}"/>
                                            </p:graphicEl>
                                          </p:spTgt>
                                        </p:tgtEl>
                                        <p:attrNameLst>
                                          <p:attrName>style.visibility</p:attrName>
                                        </p:attrNameLst>
                                      </p:cBhvr>
                                      <p:to>
                                        <p:strVal val="visible"/>
                                      </p:to>
                                    </p:set>
                                    <p:anim calcmode="lin" valueType="num">
                                      <p:cBhvr>
                                        <p:cTn id="16" dur="500" fill="hold"/>
                                        <p:tgtEl>
                                          <p:spTgt spid="4">
                                            <p:graphicEl>
                                              <a:dgm id="{A4813E04-D6F6-482A-8267-AABA342BBC6C}"/>
                                            </p:graphicEl>
                                          </p:spTgt>
                                        </p:tgtEl>
                                        <p:attrNameLst>
                                          <p:attrName>ppt_w</p:attrName>
                                        </p:attrNameLst>
                                      </p:cBhvr>
                                      <p:tavLst>
                                        <p:tav tm="0">
                                          <p:val>
                                            <p:fltVal val="0"/>
                                          </p:val>
                                        </p:tav>
                                        <p:tav tm="100000">
                                          <p:val>
                                            <p:strVal val="#ppt_w"/>
                                          </p:val>
                                        </p:tav>
                                      </p:tavLst>
                                    </p:anim>
                                    <p:anim calcmode="lin" valueType="num">
                                      <p:cBhvr>
                                        <p:cTn id="17" dur="500" fill="hold"/>
                                        <p:tgtEl>
                                          <p:spTgt spid="4">
                                            <p:graphicEl>
                                              <a:dgm id="{A4813E04-D6F6-482A-8267-AABA342BBC6C}"/>
                                            </p:graphicEl>
                                          </p:spTgt>
                                        </p:tgtEl>
                                        <p:attrNameLst>
                                          <p:attrName>ppt_h</p:attrName>
                                        </p:attrNameLst>
                                      </p:cBhvr>
                                      <p:tavLst>
                                        <p:tav tm="0">
                                          <p:val>
                                            <p:fltVal val="0"/>
                                          </p:val>
                                        </p:tav>
                                        <p:tav tm="100000">
                                          <p:val>
                                            <p:strVal val="#ppt_h"/>
                                          </p:val>
                                        </p:tav>
                                      </p:tavLst>
                                    </p:anim>
                                    <p:animEffect transition="in" filter="fade">
                                      <p:cBhvr>
                                        <p:cTn id="18" dur="500"/>
                                        <p:tgtEl>
                                          <p:spTgt spid="4">
                                            <p:graphicEl>
                                              <a:dgm id="{A4813E04-D6F6-482A-8267-AABA342BBC6C}"/>
                                            </p:graphicEl>
                                          </p:spTgt>
                                        </p:tgtEl>
                                      </p:cBhvr>
                                    </p:animEffect>
                                    <p:anim calcmode="lin" valueType="num">
                                      <p:cBhvr>
                                        <p:cTn id="19" dur="500" fill="hold"/>
                                        <p:tgtEl>
                                          <p:spTgt spid="4">
                                            <p:graphicEl>
                                              <a:dgm id="{A4813E04-D6F6-482A-8267-AABA342BBC6C}"/>
                                            </p:graphicEl>
                                          </p:spTgt>
                                        </p:tgtEl>
                                        <p:attrNameLst>
                                          <p:attrName>ppt_x</p:attrName>
                                        </p:attrNameLst>
                                      </p:cBhvr>
                                      <p:tavLst>
                                        <p:tav tm="0">
                                          <p:val>
                                            <p:fltVal val="0.5"/>
                                          </p:val>
                                        </p:tav>
                                        <p:tav tm="100000">
                                          <p:val>
                                            <p:strVal val="#ppt_x"/>
                                          </p:val>
                                        </p:tav>
                                      </p:tavLst>
                                    </p:anim>
                                    <p:anim calcmode="lin" valueType="num">
                                      <p:cBhvr>
                                        <p:cTn id="20" dur="500" fill="hold"/>
                                        <p:tgtEl>
                                          <p:spTgt spid="4">
                                            <p:graphicEl>
                                              <a:dgm id="{A4813E04-D6F6-482A-8267-AABA342BBC6C}"/>
                                            </p:graphicEl>
                                          </p:spTgt>
                                        </p:tgtEl>
                                        <p:attrNameLst>
                                          <p:attrName>ppt_y</p:attrName>
                                        </p:attrNameLst>
                                      </p:cBhvr>
                                      <p:tavLst>
                                        <p:tav tm="0">
                                          <p:val>
                                            <p:fltVal val="0.5"/>
                                          </p:val>
                                        </p:tav>
                                        <p:tav tm="100000">
                                          <p:val>
                                            <p:strVal val="#ppt_y"/>
                                          </p:val>
                                        </p:tav>
                                      </p:tavLst>
                                    </p:anim>
                                  </p:childTnLst>
                                </p:cTn>
                              </p:par>
                              <p:par>
                                <p:cTn id="21" presetID="53" presetClass="entr" presetSubtype="528" fill="hold" grpId="0" nodeType="withEffect">
                                  <p:stCondLst>
                                    <p:cond delay="0"/>
                                  </p:stCondLst>
                                  <p:childTnLst>
                                    <p:set>
                                      <p:cBhvr>
                                        <p:cTn id="22" dur="1" fill="hold">
                                          <p:stCondLst>
                                            <p:cond delay="0"/>
                                          </p:stCondLst>
                                        </p:cTn>
                                        <p:tgtEl>
                                          <p:spTgt spid="4">
                                            <p:graphicEl>
                                              <a:dgm id="{54C57D9C-20E1-4A1C-85C0-DB232442F6C0}"/>
                                            </p:graphicEl>
                                          </p:spTgt>
                                        </p:tgtEl>
                                        <p:attrNameLst>
                                          <p:attrName>style.visibility</p:attrName>
                                        </p:attrNameLst>
                                      </p:cBhvr>
                                      <p:to>
                                        <p:strVal val="visible"/>
                                      </p:to>
                                    </p:set>
                                    <p:anim calcmode="lin" valueType="num">
                                      <p:cBhvr>
                                        <p:cTn id="23" dur="500" fill="hold"/>
                                        <p:tgtEl>
                                          <p:spTgt spid="4">
                                            <p:graphicEl>
                                              <a:dgm id="{54C57D9C-20E1-4A1C-85C0-DB232442F6C0}"/>
                                            </p:graphicEl>
                                          </p:spTgt>
                                        </p:tgtEl>
                                        <p:attrNameLst>
                                          <p:attrName>ppt_w</p:attrName>
                                        </p:attrNameLst>
                                      </p:cBhvr>
                                      <p:tavLst>
                                        <p:tav tm="0">
                                          <p:val>
                                            <p:fltVal val="0"/>
                                          </p:val>
                                        </p:tav>
                                        <p:tav tm="100000">
                                          <p:val>
                                            <p:strVal val="#ppt_w"/>
                                          </p:val>
                                        </p:tav>
                                      </p:tavLst>
                                    </p:anim>
                                    <p:anim calcmode="lin" valueType="num">
                                      <p:cBhvr>
                                        <p:cTn id="24" dur="500" fill="hold"/>
                                        <p:tgtEl>
                                          <p:spTgt spid="4">
                                            <p:graphicEl>
                                              <a:dgm id="{54C57D9C-20E1-4A1C-85C0-DB232442F6C0}"/>
                                            </p:graphicEl>
                                          </p:spTgt>
                                        </p:tgtEl>
                                        <p:attrNameLst>
                                          <p:attrName>ppt_h</p:attrName>
                                        </p:attrNameLst>
                                      </p:cBhvr>
                                      <p:tavLst>
                                        <p:tav tm="0">
                                          <p:val>
                                            <p:fltVal val="0"/>
                                          </p:val>
                                        </p:tav>
                                        <p:tav tm="100000">
                                          <p:val>
                                            <p:strVal val="#ppt_h"/>
                                          </p:val>
                                        </p:tav>
                                      </p:tavLst>
                                    </p:anim>
                                    <p:animEffect transition="in" filter="fade">
                                      <p:cBhvr>
                                        <p:cTn id="25" dur="500"/>
                                        <p:tgtEl>
                                          <p:spTgt spid="4">
                                            <p:graphicEl>
                                              <a:dgm id="{54C57D9C-20E1-4A1C-85C0-DB232442F6C0}"/>
                                            </p:graphicEl>
                                          </p:spTgt>
                                        </p:tgtEl>
                                      </p:cBhvr>
                                    </p:animEffect>
                                    <p:anim calcmode="lin" valueType="num">
                                      <p:cBhvr>
                                        <p:cTn id="26" dur="500" fill="hold"/>
                                        <p:tgtEl>
                                          <p:spTgt spid="4">
                                            <p:graphicEl>
                                              <a:dgm id="{54C57D9C-20E1-4A1C-85C0-DB232442F6C0}"/>
                                            </p:graphicEl>
                                          </p:spTgt>
                                        </p:tgtEl>
                                        <p:attrNameLst>
                                          <p:attrName>ppt_x</p:attrName>
                                        </p:attrNameLst>
                                      </p:cBhvr>
                                      <p:tavLst>
                                        <p:tav tm="0">
                                          <p:val>
                                            <p:fltVal val="0.5"/>
                                          </p:val>
                                        </p:tav>
                                        <p:tav tm="100000">
                                          <p:val>
                                            <p:strVal val="#ppt_x"/>
                                          </p:val>
                                        </p:tav>
                                      </p:tavLst>
                                    </p:anim>
                                    <p:anim calcmode="lin" valueType="num">
                                      <p:cBhvr>
                                        <p:cTn id="27" dur="500" fill="hold"/>
                                        <p:tgtEl>
                                          <p:spTgt spid="4">
                                            <p:graphicEl>
                                              <a:dgm id="{54C57D9C-20E1-4A1C-85C0-DB232442F6C0}"/>
                                            </p:graphicEl>
                                          </p:spTgt>
                                        </p:tgtEl>
                                        <p:attrNameLst>
                                          <p:attrName>ppt_y</p:attrName>
                                        </p:attrNameLst>
                                      </p:cBhvr>
                                      <p:tavLst>
                                        <p:tav tm="0">
                                          <p:val>
                                            <p:fltVal val="0.5"/>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528" fill="hold" grpId="0" nodeType="clickEffect">
                                  <p:stCondLst>
                                    <p:cond delay="0"/>
                                  </p:stCondLst>
                                  <p:childTnLst>
                                    <p:set>
                                      <p:cBhvr>
                                        <p:cTn id="31" dur="1" fill="hold">
                                          <p:stCondLst>
                                            <p:cond delay="0"/>
                                          </p:stCondLst>
                                        </p:cTn>
                                        <p:tgtEl>
                                          <p:spTgt spid="4">
                                            <p:graphicEl>
                                              <a:dgm id="{2213B2F0-837B-4E26-A65A-A74A45BB91AF}"/>
                                            </p:graphicEl>
                                          </p:spTgt>
                                        </p:tgtEl>
                                        <p:attrNameLst>
                                          <p:attrName>style.visibility</p:attrName>
                                        </p:attrNameLst>
                                      </p:cBhvr>
                                      <p:to>
                                        <p:strVal val="visible"/>
                                      </p:to>
                                    </p:set>
                                    <p:anim calcmode="lin" valueType="num">
                                      <p:cBhvr>
                                        <p:cTn id="32" dur="500" fill="hold"/>
                                        <p:tgtEl>
                                          <p:spTgt spid="4">
                                            <p:graphicEl>
                                              <a:dgm id="{2213B2F0-837B-4E26-A65A-A74A45BB91AF}"/>
                                            </p:graphicEl>
                                          </p:spTgt>
                                        </p:tgtEl>
                                        <p:attrNameLst>
                                          <p:attrName>ppt_w</p:attrName>
                                        </p:attrNameLst>
                                      </p:cBhvr>
                                      <p:tavLst>
                                        <p:tav tm="0">
                                          <p:val>
                                            <p:fltVal val="0"/>
                                          </p:val>
                                        </p:tav>
                                        <p:tav tm="100000">
                                          <p:val>
                                            <p:strVal val="#ppt_w"/>
                                          </p:val>
                                        </p:tav>
                                      </p:tavLst>
                                    </p:anim>
                                    <p:anim calcmode="lin" valueType="num">
                                      <p:cBhvr>
                                        <p:cTn id="33" dur="500" fill="hold"/>
                                        <p:tgtEl>
                                          <p:spTgt spid="4">
                                            <p:graphicEl>
                                              <a:dgm id="{2213B2F0-837B-4E26-A65A-A74A45BB91AF}"/>
                                            </p:graphicEl>
                                          </p:spTgt>
                                        </p:tgtEl>
                                        <p:attrNameLst>
                                          <p:attrName>ppt_h</p:attrName>
                                        </p:attrNameLst>
                                      </p:cBhvr>
                                      <p:tavLst>
                                        <p:tav tm="0">
                                          <p:val>
                                            <p:fltVal val="0"/>
                                          </p:val>
                                        </p:tav>
                                        <p:tav tm="100000">
                                          <p:val>
                                            <p:strVal val="#ppt_h"/>
                                          </p:val>
                                        </p:tav>
                                      </p:tavLst>
                                    </p:anim>
                                    <p:animEffect transition="in" filter="fade">
                                      <p:cBhvr>
                                        <p:cTn id="34" dur="500"/>
                                        <p:tgtEl>
                                          <p:spTgt spid="4">
                                            <p:graphicEl>
                                              <a:dgm id="{2213B2F0-837B-4E26-A65A-A74A45BB91AF}"/>
                                            </p:graphicEl>
                                          </p:spTgt>
                                        </p:tgtEl>
                                      </p:cBhvr>
                                    </p:animEffect>
                                    <p:anim calcmode="lin" valueType="num">
                                      <p:cBhvr>
                                        <p:cTn id="35" dur="500" fill="hold"/>
                                        <p:tgtEl>
                                          <p:spTgt spid="4">
                                            <p:graphicEl>
                                              <a:dgm id="{2213B2F0-837B-4E26-A65A-A74A45BB91AF}"/>
                                            </p:graphicEl>
                                          </p:spTgt>
                                        </p:tgtEl>
                                        <p:attrNameLst>
                                          <p:attrName>ppt_x</p:attrName>
                                        </p:attrNameLst>
                                      </p:cBhvr>
                                      <p:tavLst>
                                        <p:tav tm="0">
                                          <p:val>
                                            <p:fltVal val="0.5"/>
                                          </p:val>
                                        </p:tav>
                                        <p:tav tm="100000">
                                          <p:val>
                                            <p:strVal val="#ppt_x"/>
                                          </p:val>
                                        </p:tav>
                                      </p:tavLst>
                                    </p:anim>
                                    <p:anim calcmode="lin" valueType="num">
                                      <p:cBhvr>
                                        <p:cTn id="36" dur="500" fill="hold"/>
                                        <p:tgtEl>
                                          <p:spTgt spid="4">
                                            <p:graphicEl>
                                              <a:dgm id="{2213B2F0-837B-4E26-A65A-A74A45BB91AF}"/>
                                            </p:graphicEl>
                                          </p:spTgt>
                                        </p:tgtEl>
                                        <p:attrNameLst>
                                          <p:attrName>ppt_y</p:attrName>
                                        </p:attrNameLst>
                                      </p:cBhvr>
                                      <p:tavLst>
                                        <p:tav tm="0">
                                          <p:val>
                                            <p:fltVal val="0.5"/>
                                          </p:val>
                                        </p:tav>
                                        <p:tav tm="100000">
                                          <p:val>
                                            <p:strVal val="#ppt_y"/>
                                          </p:val>
                                        </p:tav>
                                      </p:tavLst>
                                    </p:anim>
                                  </p:childTnLst>
                                </p:cTn>
                              </p:par>
                              <p:par>
                                <p:cTn id="37" presetID="53" presetClass="entr" presetSubtype="528" fill="hold" grpId="0" nodeType="withEffect">
                                  <p:stCondLst>
                                    <p:cond delay="0"/>
                                  </p:stCondLst>
                                  <p:childTnLst>
                                    <p:set>
                                      <p:cBhvr>
                                        <p:cTn id="38" dur="1" fill="hold">
                                          <p:stCondLst>
                                            <p:cond delay="0"/>
                                          </p:stCondLst>
                                        </p:cTn>
                                        <p:tgtEl>
                                          <p:spTgt spid="4">
                                            <p:graphicEl>
                                              <a:dgm id="{03DAE7B8-19C3-403E-806E-6F91A1A66434}"/>
                                            </p:graphicEl>
                                          </p:spTgt>
                                        </p:tgtEl>
                                        <p:attrNameLst>
                                          <p:attrName>style.visibility</p:attrName>
                                        </p:attrNameLst>
                                      </p:cBhvr>
                                      <p:to>
                                        <p:strVal val="visible"/>
                                      </p:to>
                                    </p:set>
                                    <p:anim calcmode="lin" valueType="num">
                                      <p:cBhvr>
                                        <p:cTn id="39" dur="500" fill="hold"/>
                                        <p:tgtEl>
                                          <p:spTgt spid="4">
                                            <p:graphicEl>
                                              <a:dgm id="{03DAE7B8-19C3-403E-806E-6F91A1A66434}"/>
                                            </p:graphicEl>
                                          </p:spTgt>
                                        </p:tgtEl>
                                        <p:attrNameLst>
                                          <p:attrName>ppt_w</p:attrName>
                                        </p:attrNameLst>
                                      </p:cBhvr>
                                      <p:tavLst>
                                        <p:tav tm="0">
                                          <p:val>
                                            <p:fltVal val="0"/>
                                          </p:val>
                                        </p:tav>
                                        <p:tav tm="100000">
                                          <p:val>
                                            <p:strVal val="#ppt_w"/>
                                          </p:val>
                                        </p:tav>
                                      </p:tavLst>
                                    </p:anim>
                                    <p:anim calcmode="lin" valueType="num">
                                      <p:cBhvr>
                                        <p:cTn id="40" dur="500" fill="hold"/>
                                        <p:tgtEl>
                                          <p:spTgt spid="4">
                                            <p:graphicEl>
                                              <a:dgm id="{03DAE7B8-19C3-403E-806E-6F91A1A66434}"/>
                                            </p:graphicEl>
                                          </p:spTgt>
                                        </p:tgtEl>
                                        <p:attrNameLst>
                                          <p:attrName>ppt_h</p:attrName>
                                        </p:attrNameLst>
                                      </p:cBhvr>
                                      <p:tavLst>
                                        <p:tav tm="0">
                                          <p:val>
                                            <p:fltVal val="0"/>
                                          </p:val>
                                        </p:tav>
                                        <p:tav tm="100000">
                                          <p:val>
                                            <p:strVal val="#ppt_h"/>
                                          </p:val>
                                        </p:tav>
                                      </p:tavLst>
                                    </p:anim>
                                    <p:animEffect transition="in" filter="fade">
                                      <p:cBhvr>
                                        <p:cTn id="41" dur="500"/>
                                        <p:tgtEl>
                                          <p:spTgt spid="4">
                                            <p:graphicEl>
                                              <a:dgm id="{03DAE7B8-19C3-403E-806E-6F91A1A66434}"/>
                                            </p:graphicEl>
                                          </p:spTgt>
                                        </p:tgtEl>
                                      </p:cBhvr>
                                    </p:animEffect>
                                    <p:anim calcmode="lin" valueType="num">
                                      <p:cBhvr>
                                        <p:cTn id="42" dur="500" fill="hold"/>
                                        <p:tgtEl>
                                          <p:spTgt spid="4">
                                            <p:graphicEl>
                                              <a:dgm id="{03DAE7B8-19C3-403E-806E-6F91A1A66434}"/>
                                            </p:graphicEl>
                                          </p:spTgt>
                                        </p:tgtEl>
                                        <p:attrNameLst>
                                          <p:attrName>ppt_x</p:attrName>
                                        </p:attrNameLst>
                                      </p:cBhvr>
                                      <p:tavLst>
                                        <p:tav tm="0">
                                          <p:val>
                                            <p:fltVal val="0.5"/>
                                          </p:val>
                                        </p:tav>
                                        <p:tav tm="100000">
                                          <p:val>
                                            <p:strVal val="#ppt_x"/>
                                          </p:val>
                                        </p:tav>
                                      </p:tavLst>
                                    </p:anim>
                                    <p:anim calcmode="lin" valueType="num">
                                      <p:cBhvr>
                                        <p:cTn id="43" dur="500" fill="hold"/>
                                        <p:tgtEl>
                                          <p:spTgt spid="4">
                                            <p:graphicEl>
                                              <a:dgm id="{03DAE7B8-19C3-403E-806E-6F91A1A66434}"/>
                                            </p:graphicEl>
                                          </p:spTgt>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7929253-3075-4347-BDF0-AAFD1CFD807C}"/>
              </a:ext>
            </a:extLst>
          </p:cNvPr>
          <p:cNvGraphicFramePr>
            <a:graphicFrameLocks noGrp="1"/>
          </p:cNvGraphicFramePr>
          <p:nvPr>
            <p:ph idx="1"/>
            <p:extLst/>
          </p:nvPr>
        </p:nvGraphicFramePr>
        <p:xfrm>
          <a:off x="518615" y="641445"/>
          <a:ext cx="10835185" cy="553551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981633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622168DE-917B-4673-B695-CC56662B2D2C}"/>
              </a:ext>
            </a:extLst>
          </p:cNvPr>
          <p:cNvGraphicFramePr>
            <a:graphicFrameLocks noGrp="1"/>
          </p:cNvGraphicFramePr>
          <p:nvPr>
            <p:ph idx="1"/>
            <p:extLst>
              <p:ext uri="{D42A27DB-BD31-4B8C-83A1-F6EECF244321}">
                <p14:modId xmlns:p14="http://schemas.microsoft.com/office/powerpoint/2010/main" val="78347785"/>
              </p:ext>
            </p:extLst>
          </p:nvPr>
        </p:nvGraphicFramePr>
        <p:xfrm>
          <a:off x="619124" y="533400"/>
          <a:ext cx="11077575" cy="5943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2942039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allOve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graphicEl>
                                              <a:dgm id="{B40E2FF8-DD23-42E6-BA44-59383F12252B}"/>
                                            </p:graphicEl>
                                          </p:spTgt>
                                        </p:tgtEl>
                                        <p:attrNameLst>
                                          <p:attrName>style.visibility</p:attrName>
                                        </p:attrNameLst>
                                      </p:cBhvr>
                                      <p:to>
                                        <p:strVal val="visible"/>
                                      </p:to>
                                    </p:set>
                                    <p:animEffect transition="in" filter="barn(inVertical)">
                                      <p:cBhvr>
                                        <p:cTn id="7" dur="500"/>
                                        <p:tgtEl>
                                          <p:spTgt spid="6">
                                            <p:graphicEl>
                                              <a:dgm id="{B40E2FF8-DD23-42E6-BA44-59383F12252B}"/>
                                            </p:graphicEl>
                                          </p:spTgt>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graphicEl>
                                              <a:dgm id="{0D2F6979-DE13-463D-8891-BE235B9776F7}"/>
                                            </p:graphicEl>
                                          </p:spTgt>
                                        </p:tgtEl>
                                        <p:attrNameLst>
                                          <p:attrName>style.visibility</p:attrName>
                                        </p:attrNameLst>
                                      </p:cBhvr>
                                      <p:to>
                                        <p:strVal val="visible"/>
                                      </p:to>
                                    </p:set>
                                    <p:animEffect transition="in" filter="barn(inVertical)">
                                      <p:cBhvr>
                                        <p:cTn id="10" dur="500"/>
                                        <p:tgtEl>
                                          <p:spTgt spid="6">
                                            <p:graphicEl>
                                              <a:dgm id="{0D2F6979-DE13-463D-8891-BE235B9776F7}"/>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graphicEl>
                                              <a:dgm id="{C5C9AC45-AF6B-4CA1-9962-673E5CB0B829}"/>
                                            </p:graphicEl>
                                          </p:spTgt>
                                        </p:tgtEl>
                                        <p:attrNameLst>
                                          <p:attrName>style.visibility</p:attrName>
                                        </p:attrNameLst>
                                      </p:cBhvr>
                                      <p:to>
                                        <p:strVal val="visible"/>
                                      </p:to>
                                    </p:set>
                                    <p:animEffect transition="in" filter="barn(inVertical)">
                                      <p:cBhvr>
                                        <p:cTn id="15" dur="500"/>
                                        <p:tgtEl>
                                          <p:spTgt spid="6">
                                            <p:graphicEl>
                                              <a:dgm id="{C5C9AC45-AF6B-4CA1-9962-673E5CB0B829}"/>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6">
                                            <p:graphicEl>
                                              <a:dgm id="{C2CF03E4-7BD2-4373-BC3B-1936CE8AA8CC}"/>
                                            </p:graphicEl>
                                          </p:spTgt>
                                        </p:tgtEl>
                                        <p:attrNameLst>
                                          <p:attrName>style.visibility</p:attrName>
                                        </p:attrNameLst>
                                      </p:cBhvr>
                                      <p:to>
                                        <p:strVal val="visible"/>
                                      </p:to>
                                    </p:set>
                                    <p:animEffect transition="in" filter="barn(inVertical)">
                                      <p:cBhvr>
                                        <p:cTn id="20" dur="500"/>
                                        <p:tgtEl>
                                          <p:spTgt spid="6">
                                            <p:graphicEl>
                                              <a:dgm id="{C2CF03E4-7BD2-4373-BC3B-1936CE8AA8CC}"/>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6">
                                            <p:graphicEl>
                                              <a:dgm id="{B037407B-8408-4266-A53A-36D4836143DD}"/>
                                            </p:graphicEl>
                                          </p:spTgt>
                                        </p:tgtEl>
                                        <p:attrNameLst>
                                          <p:attrName>style.visibility</p:attrName>
                                        </p:attrNameLst>
                                      </p:cBhvr>
                                      <p:to>
                                        <p:strVal val="visible"/>
                                      </p:to>
                                    </p:set>
                                    <p:animEffect transition="in" filter="barn(inVertical)">
                                      <p:cBhvr>
                                        <p:cTn id="25" dur="500"/>
                                        <p:tgtEl>
                                          <p:spTgt spid="6">
                                            <p:graphicEl>
                                              <a:dgm id="{B037407B-8408-4266-A53A-36D4836143DD}"/>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6">
                                            <p:graphicEl>
                                              <a:dgm id="{92E3DC80-EF57-41CC-95B1-5CE7BE641462}"/>
                                            </p:graphicEl>
                                          </p:spTgt>
                                        </p:tgtEl>
                                        <p:attrNameLst>
                                          <p:attrName>style.visibility</p:attrName>
                                        </p:attrNameLst>
                                      </p:cBhvr>
                                      <p:to>
                                        <p:strVal val="visible"/>
                                      </p:to>
                                    </p:set>
                                    <p:animEffect transition="in" filter="barn(inVertical)">
                                      <p:cBhvr>
                                        <p:cTn id="30" dur="500"/>
                                        <p:tgtEl>
                                          <p:spTgt spid="6">
                                            <p:graphicEl>
                                              <a:dgm id="{92E3DC80-EF57-41CC-95B1-5CE7BE641462}"/>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6">
                                            <p:graphicEl>
                                              <a:dgm id="{A6C78888-3DB0-41CD-88F7-36AFA941E69D}"/>
                                            </p:graphicEl>
                                          </p:spTgt>
                                        </p:tgtEl>
                                        <p:attrNameLst>
                                          <p:attrName>style.visibility</p:attrName>
                                        </p:attrNameLst>
                                      </p:cBhvr>
                                      <p:to>
                                        <p:strVal val="visible"/>
                                      </p:to>
                                    </p:set>
                                    <p:animEffect transition="in" filter="barn(inVertical)">
                                      <p:cBhvr>
                                        <p:cTn id="35" dur="500"/>
                                        <p:tgtEl>
                                          <p:spTgt spid="6">
                                            <p:graphicEl>
                                              <a:dgm id="{A6C78888-3DB0-41CD-88F7-36AFA941E69D}"/>
                                            </p:graphic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6">
                                            <p:graphicEl>
                                              <a:dgm id="{CE596684-F939-42D2-8942-0EB3C31F8546}"/>
                                            </p:graphicEl>
                                          </p:spTgt>
                                        </p:tgtEl>
                                        <p:attrNameLst>
                                          <p:attrName>style.visibility</p:attrName>
                                        </p:attrNameLst>
                                      </p:cBhvr>
                                      <p:to>
                                        <p:strVal val="visible"/>
                                      </p:to>
                                    </p:set>
                                    <p:animEffect transition="in" filter="barn(inVertical)">
                                      <p:cBhvr>
                                        <p:cTn id="40" dur="500"/>
                                        <p:tgtEl>
                                          <p:spTgt spid="6">
                                            <p:graphicEl>
                                              <a:dgm id="{CE596684-F939-42D2-8942-0EB3C31F854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3CFFB8B5-C80B-48B5-A3E0-283B7CF9D1EB}"/>
              </a:ext>
            </a:extLst>
          </p:cNvPr>
          <p:cNvGraphicFramePr>
            <a:graphicFrameLocks noGrp="1"/>
          </p:cNvGraphicFramePr>
          <p:nvPr>
            <p:ph idx="1"/>
            <p:extLst>
              <p:ext uri="{D42A27DB-BD31-4B8C-83A1-F6EECF244321}">
                <p14:modId xmlns:p14="http://schemas.microsoft.com/office/powerpoint/2010/main" val="2584063896"/>
              </p:ext>
            </p:extLst>
          </p:nvPr>
        </p:nvGraphicFramePr>
        <p:xfrm>
          <a:off x="514350" y="323850"/>
          <a:ext cx="11106150" cy="62293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582324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0F96FD83-9F66-4FE7-87C8-6143605843FC}"/>
                                            </p:graphicEl>
                                          </p:spTgt>
                                        </p:tgtEl>
                                        <p:attrNameLst>
                                          <p:attrName>style.visibility</p:attrName>
                                        </p:attrNameLst>
                                      </p:cBhvr>
                                      <p:to>
                                        <p:strVal val="visible"/>
                                      </p:to>
                                    </p:set>
                                    <p:animEffect transition="in" filter="wipe(left)">
                                      <p:cBhvr>
                                        <p:cTn id="7" dur="500"/>
                                        <p:tgtEl>
                                          <p:spTgt spid="4">
                                            <p:graphicEl>
                                              <a:dgm id="{0F96FD83-9F66-4FE7-87C8-6143605843FC}"/>
                                            </p:graphic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
                                            <p:graphicEl>
                                              <a:dgm id="{82628B86-B0CB-4580-8BB7-6CA159C5E44E}"/>
                                            </p:graphicEl>
                                          </p:spTgt>
                                        </p:tgtEl>
                                        <p:attrNameLst>
                                          <p:attrName>style.visibility</p:attrName>
                                        </p:attrNameLst>
                                      </p:cBhvr>
                                      <p:to>
                                        <p:strVal val="visible"/>
                                      </p:to>
                                    </p:set>
                                    <p:animEffect transition="in" filter="wipe(left)">
                                      <p:cBhvr>
                                        <p:cTn id="10" dur="500"/>
                                        <p:tgtEl>
                                          <p:spTgt spid="4">
                                            <p:graphicEl>
                                              <a:dgm id="{82628B86-B0CB-4580-8BB7-6CA159C5E44E}"/>
                                            </p:graphic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
                                            <p:graphicEl>
                                              <a:dgm id="{95B481D0-3D8B-4C46-B364-67E6250BCA0A}"/>
                                            </p:graphicEl>
                                          </p:spTgt>
                                        </p:tgtEl>
                                        <p:attrNameLst>
                                          <p:attrName>style.visibility</p:attrName>
                                        </p:attrNameLst>
                                      </p:cBhvr>
                                      <p:to>
                                        <p:strVal val="visible"/>
                                      </p:to>
                                    </p:set>
                                    <p:animEffect transition="in" filter="wipe(left)">
                                      <p:cBhvr>
                                        <p:cTn id="13" dur="500"/>
                                        <p:tgtEl>
                                          <p:spTgt spid="4">
                                            <p:graphicEl>
                                              <a:dgm id="{95B481D0-3D8B-4C46-B364-67E6250BCA0A}"/>
                                            </p:graphic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
                                            <p:graphicEl>
                                              <a:dgm id="{3580424B-282C-49F3-861A-97724C4143FB}"/>
                                            </p:graphicEl>
                                          </p:spTgt>
                                        </p:tgtEl>
                                        <p:attrNameLst>
                                          <p:attrName>style.visibility</p:attrName>
                                        </p:attrNameLst>
                                      </p:cBhvr>
                                      <p:to>
                                        <p:strVal val="visible"/>
                                      </p:to>
                                    </p:set>
                                    <p:animEffect transition="in" filter="wipe(left)">
                                      <p:cBhvr>
                                        <p:cTn id="18" dur="500"/>
                                        <p:tgtEl>
                                          <p:spTgt spid="4">
                                            <p:graphicEl>
                                              <a:dgm id="{3580424B-282C-49F3-861A-97724C4143FB}"/>
                                            </p:graphicEl>
                                          </p:spTgt>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4">
                                            <p:graphicEl>
                                              <a:dgm id="{EA58D11A-A26D-43D8-967C-519A01ABCA55}"/>
                                            </p:graphicEl>
                                          </p:spTgt>
                                        </p:tgtEl>
                                        <p:attrNameLst>
                                          <p:attrName>style.visibility</p:attrName>
                                        </p:attrNameLst>
                                      </p:cBhvr>
                                      <p:to>
                                        <p:strVal val="visible"/>
                                      </p:to>
                                    </p:set>
                                    <p:animEffect transition="in" filter="wipe(left)">
                                      <p:cBhvr>
                                        <p:cTn id="21" dur="500"/>
                                        <p:tgtEl>
                                          <p:spTgt spid="4">
                                            <p:graphicEl>
                                              <a:dgm id="{EA58D11A-A26D-43D8-967C-519A01ABCA55}"/>
                                            </p:graphic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
                                            <p:graphicEl>
                                              <a:dgm id="{E46102DD-AF90-4170-88B0-4194CE8504A3}"/>
                                            </p:graphicEl>
                                          </p:spTgt>
                                        </p:tgtEl>
                                        <p:attrNameLst>
                                          <p:attrName>style.visibility</p:attrName>
                                        </p:attrNameLst>
                                      </p:cBhvr>
                                      <p:to>
                                        <p:strVal val="visible"/>
                                      </p:to>
                                    </p:set>
                                    <p:animEffect transition="in" filter="wipe(left)">
                                      <p:cBhvr>
                                        <p:cTn id="26" dur="500"/>
                                        <p:tgtEl>
                                          <p:spTgt spid="4">
                                            <p:graphicEl>
                                              <a:dgm id="{E46102DD-AF90-4170-88B0-4194CE8504A3}"/>
                                            </p:graphic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graphicEl>
                                              <a:dgm id="{6CBC5E1E-2E0B-406B-A183-DF0417E2C8D8}"/>
                                            </p:graphicEl>
                                          </p:spTgt>
                                        </p:tgtEl>
                                        <p:attrNameLst>
                                          <p:attrName>style.visibility</p:attrName>
                                        </p:attrNameLst>
                                      </p:cBhvr>
                                      <p:to>
                                        <p:strVal val="visible"/>
                                      </p:to>
                                    </p:set>
                                    <p:animEffect transition="in" filter="wipe(left)">
                                      <p:cBhvr>
                                        <p:cTn id="29" dur="500"/>
                                        <p:tgtEl>
                                          <p:spTgt spid="4">
                                            <p:graphicEl>
                                              <a:dgm id="{6CBC5E1E-2E0B-406B-A183-DF0417E2C8D8}"/>
                                            </p:graphic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4">
                                            <p:graphicEl>
                                              <a:dgm id="{C5E6218C-5453-4AA7-BDA5-C0D667FD7F7A}"/>
                                            </p:graphicEl>
                                          </p:spTgt>
                                        </p:tgtEl>
                                        <p:attrNameLst>
                                          <p:attrName>style.visibility</p:attrName>
                                        </p:attrNameLst>
                                      </p:cBhvr>
                                      <p:to>
                                        <p:strVal val="visible"/>
                                      </p:to>
                                    </p:set>
                                    <p:animEffect transition="in" filter="wipe(left)">
                                      <p:cBhvr>
                                        <p:cTn id="34" dur="500"/>
                                        <p:tgtEl>
                                          <p:spTgt spid="4">
                                            <p:graphicEl>
                                              <a:dgm id="{C5E6218C-5453-4AA7-BDA5-C0D667FD7F7A}"/>
                                            </p:graphic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4">
                                            <p:graphicEl>
                                              <a:dgm id="{CA58642D-04B4-4938-BFA2-B13E0A4A608B}"/>
                                            </p:graphicEl>
                                          </p:spTgt>
                                        </p:tgtEl>
                                        <p:attrNameLst>
                                          <p:attrName>style.visibility</p:attrName>
                                        </p:attrNameLst>
                                      </p:cBhvr>
                                      <p:to>
                                        <p:strVal val="visible"/>
                                      </p:to>
                                    </p:set>
                                    <p:animEffect transition="in" filter="wipe(left)">
                                      <p:cBhvr>
                                        <p:cTn id="37" dur="500"/>
                                        <p:tgtEl>
                                          <p:spTgt spid="4">
                                            <p:graphicEl>
                                              <a:dgm id="{CA58642D-04B4-4938-BFA2-B13E0A4A608B}"/>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4">
                                            <p:graphicEl>
                                              <a:dgm id="{91F548D0-4092-4D3B-8775-ACE1D6CC1876}"/>
                                            </p:graphicEl>
                                          </p:spTgt>
                                        </p:tgtEl>
                                        <p:attrNameLst>
                                          <p:attrName>style.visibility</p:attrName>
                                        </p:attrNameLst>
                                      </p:cBhvr>
                                      <p:to>
                                        <p:strVal val="visible"/>
                                      </p:to>
                                    </p:set>
                                    <p:animEffect transition="in" filter="wipe(left)">
                                      <p:cBhvr>
                                        <p:cTn id="42" dur="500"/>
                                        <p:tgtEl>
                                          <p:spTgt spid="4">
                                            <p:graphicEl>
                                              <a:dgm id="{91F548D0-4092-4D3B-8775-ACE1D6CC1876}"/>
                                            </p:graphicEl>
                                          </p:spTgt>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4">
                                            <p:graphicEl>
                                              <a:dgm id="{E9B26D96-8FC9-4AFA-8EB0-D9503524488F}"/>
                                            </p:graphicEl>
                                          </p:spTgt>
                                        </p:tgtEl>
                                        <p:attrNameLst>
                                          <p:attrName>style.visibility</p:attrName>
                                        </p:attrNameLst>
                                      </p:cBhvr>
                                      <p:to>
                                        <p:strVal val="visible"/>
                                      </p:to>
                                    </p:set>
                                    <p:animEffect transition="in" filter="wipe(left)">
                                      <p:cBhvr>
                                        <p:cTn id="45" dur="500"/>
                                        <p:tgtEl>
                                          <p:spTgt spid="4">
                                            <p:graphicEl>
                                              <a:dgm id="{E9B26D96-8FC9-4AFA-8EB0-D9503524488F}"/>
                                            </p:graphic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4">
                                            <p:graphicEl>
                                              <a:dgm id="{FBE390E5-05A6-4202-AEA9-10D2726EF9E7}"/>
                                            </p:graphicEl>
                                          </p:spTgt>
                                        </p:tgtEl>
                                        <p:attrNameLst>
                                          <p:attrName>style.visibility</p:attrName>
                                        </p:attrNameLst>
                                      </p:cBhvr>
                                      <p:to>
                                        <p:strVal val="visible"/>
                                      </p:to>
                                    </p:set>
                                    <p:animEffect transition="in" filter="wipe(left)">
                                      <p:cBhvr>
                                        <p:cTn id="50" dur="500"/>
                                        <p:tgtEl>
                                          <p:spTgt spid="4">
                                            <p:graphicEl>
                                              <a:dgm id="{FBE390E5-05A6-4202-AEA9-10D2726EF9E7}"/>
                                            </p:graphicEl>
                                          </p:spTgt>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
                                            <p:graphicEl>
                                              <a:dgm id="{50EBA6C2-C6EA-49FA-94D9-DD57C18E43A8}"/>
                                            </p:graphicEl>
                                          </p:spTgt>
                                        </p:tgtEl>
                                        <p:attrNameLst>
                                          <p:attrName>style.visibility</p:attrName>
                                        </p:attrNameLst>
                                      </p:cBhvr>
                                      <p:to>
                                        <p:strVal val="visible"/>
                                      </p:to>
                                    </p:set>
                                    <p:animEffect transition="in" filter="wipe(left)">
                                      <p:cBhvr>
                                        <p:cTn id="53" dur="500"/>
                                        <p:tgtEl>
                                          <p:spTgt spid="4">
                                            <p:graphicEl>
                                              <a:dgm id="{50EBA6C2-C6EA-49FA-94D9-DD57C18E43A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7E7C338-8391-45E0-863C-341CD725DE28}"/>
              </a:ext>
            </a:extLst>
          </p:cNvPr>
          <p:cNvGraphicFramePr>
            <a:graphicFrameLocks noGrp="1"/>
          </p:cNvGraphicFramePr>
          <p:nvPr>
            <p:ph idx="1"/>
            <p:extLst/>
          </p:nvPr>
        </p:nvGraphicFramePr>
        <p:xfrm>
          <a:off x="370936" y="198408"/>
          <a:ext cx="10982864" cy="59785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35556053"/>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67369AC-D78B-4361-8C93-0F144A40AC59}"/>
              </a:ext>
            </a:extLst>
          </p:cNvPr>
          <p:cNvGraphicFramePr>
            <a:graphicFrameLocks noGrp="1"/>
          </p:cNvGraphicFramePr>
          <p:nvPr>
            <p:ph idx="1"/>
            <p:extLst>
              <p:ext uri="{D42A27DB-BD31-4B8C-83A1-F6EECF244321}">
                <p14:modId xmlns:p14="http://schemas.microsoft.com/office/powerpoint/2010/main" val="2587777768"/>
              </p:ext>
            </p:extLst>
          </p:nvPr>
        </p:nvGraphicFramePr>
        <p:xfrm>
          <a:off x="285750" y="304800"/>
          <a:ext cx="11372850" cy="619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73687341"/>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graphicEl>
                                              <a:dgm id="{FC9F2834-1716-4240-BC1D-A3CDEAA13F5E}"/>
                                            </p:graphicEl>
                                          </p:spTgt>
                                        </p:tgtEl>
                                        <p:attrNameLst>
                                          <p:attrName>style.visibility</p:attrName>
                                        </p:attrNameLst>
                                      </p:cBhvr>
                                      <p:to>
                                        <p:strVal val="visible"/>
                                      </p:to>
                                    </p:set>
                                    <p:anim calcmode="lin" valueType="num">
                                      <p:cBhvr additive="base">
                                        <p:cTn id="7" dur="500" fill="hold"/>
                                        <p:tgtEl>
                                          <p:spTgt spid="4">
                                            <p:graphicEl>
                                              <a:dgm id="{FC9F2834-1716-4240-BC1D-A3CDEAA13F5E}"/>
                                            </p:graphic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graphicEl>
                                              <a:dgm id="{FC9F2834-1716-4240-BC1D-A3CDEAA13F5E}"/>
                                            </p:graphic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
                                            <p:graphicEl>
                                              <a:dgm id="{BE86019E-FF2F-4277-9431-26D3BA7B9148}"/>
                                            </p:graphicEl>
                                          </p:spTgt>
                                        </p:tgtEl>
                                        <p:attrNameLst>
                                          <p:attrName>style.visibility</p:attrName>
                                        </p:attrNameLst>
                                      </p:cBhvr>
                                      <p:to>
                                        <p:strVal val="visible"/>
                                      </p:to>
                                    </p:set>
                                    <p:anim calcmode="lin" valueType="num">
                                      <p:cBhvr additive="base">
                                        <p:cTn id="13" dur="500" fill="hold"/>
                                        <p:tgtEl>
                                          <p:spTgt spid="4">
                                            <p:graphicEl>
                                              <a:dgm id="{BE86019E-FF2F-4277-9431-26D3BA7B9148}"/>
                                            </p:graphic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graphicEl>
                                              <a:dgm id="{BE86019E-FF2F-4277-9431-26D3BA7B9148}"/>
                                            </p:graphicEl>
                                          </p:spTgt>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4">
                                            <p:graphicEl>
                                              <a:dgm id="{A8B3082C-3559-4609-9297-ED09A821DA50}"/>
                                            </p:graphicEl>
                                          </p:spTgt>
                                        </p:tgtEl>
                                        <p:attrNameLst>
                                          <p:attrName>style.visibility</p:attrName>
                                        </p:attrNameLst>
                                      </p:cBhvr>
                                      <p:to>
                                        <p:strVal val="visible"/>
                                      </p:to>
                                    </p:set>
                                    <p:anim calcmode="lin" valueType="num">
                                      <p:cBhvr additive="base">
                                        <p:cTn id="17" dur="500" fill="hold"/>
                                        <p:tgtEl>
                                          <p:spTgt spid="4">
                                            <p:graphicEl>
                                              <a:dgm id="{A8B3082C-3559-4609-9297-ED09A821DA50}"/>
                                            </p:graphic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graphicEl>
                                              <a:dgm id="{A8B3082C-3559-4609-9297-ED09A821DA50}"/>
                                            </p:graphic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4">
                                            <p:graphicEl>
                                              <a:dgm id="{B5B421F9-715A-43AE-A4D4-18E2874692EB}"/>
                                            </p:graphicEl>
                                          </p:spTgt>
                                        </p:tgtEl>
                                        <p:attrNameLst>
                                          <p:attrName>style.visibility</p:attrName>
                                        </p:attrNameLst>
                                      </p:cBhvr>
                                      <p:to>
                                        <p:strVal val="visible"/>
                                      </p:to>
                                    </p:set>
                                    <p:anim calcmode="lin" valueType="num">
                                      <p:cBhvr additive="base">
                                        <p:cTn id="23" dur="500" fill="hold"/>
                                        <p:tgtEl>
                                          <p:spTgt spid="4">
                                            <p:graphicEl>
                                              <a:dgm id="{B5B421F9-715A-43AE-A4D4-18E2874692EB}"/>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graphicEl>
                                              <a:dgm id="{B5B421F9-715A-43AE-A4D4-18E2874692EB}"/>
                                            </p:graphic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4">
                                            <p:graphicEl>
                                              <a:dgm id="{9FD518C8-0D53-437C-8B47-1EFEAC1C7805}"/>
                                            </p:graphicEl>
                                          </p:spTgt>
                                        </p:tgtEl>
                                        <p:attrNameLst>
                                          <p:attrName>style.visibility</p:attrName>
                                        </p:attrNameLst>
                                      </p:cBhvr>
                                      <p:to>
                                        <p:strVal val="visible"/>
                                      </p:to>
                                    </p:set>
                                    <p:anim calcmode="lin" valueType="num">
                                      <p:cBhvr additive="base">
                                        <p:cTn id="29" dur="500" fill="hold"/>
                                        <p:tgtEl>
                                          <p:spTgt spid="4">
                                            <p:graphicEl>
                                              <a:dgm id="{9FD518C8-0D53-437C-8B47-1EFEAC1C7805}"/>
                                            </p:graphic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graphicEl>
                                              <a:dgm id="{9FD518C8-0D53-437C-8B47-1EFEAC1C7805}"/>
                                            </p:graphic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4">
                                            <p:graphicEl>
                                              <a:dgm id="{16CAE86A-2C3C-4EBF-8EB5-B96E48FD2581}"/>
                                            </p:graphicEl>
                                          </p:spTgt>
                                        </p:tgtEl>
                                        <p:attrNameLst>
                                          <p:attrName>style.visibility</p:attrName>
                                        </p:attrNameLst>
                                      </p:cBhvr>
                                      <p:to>
                                        <p:strVal val="visible"/>
                                      </p:to>
                                    </p:set>
                                    <p:anim calcmode="lin" valueType="num">
                                      <p:cBhvr additive="base">
                                        <p:cTn id="35" dur="500" fill="hold"/>
                                        <p:tgtEl>
                                          <p:spTgt spid="4">
                                            <p:graphicEl>
                                              <a:dgm id="{16CAE86A-2C3C-4EBF-8EB5-B96E48FD2581}"/>
                                            </p:graphic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graphicEl>
                                              <a:dgm id="{16CAE86A-2C3C-4EBF-8EB5-B96E48FD2581}"/>
                                            </p:graphic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6866F28-9842-4CD5-B5DB-A349ABB3C43D}"/>
              </a:ext>
            </a:extLst>
          </p:cNvPr>
          <p:cNvGraphicFramePr>
            <a:graphicFrameLocks noGrp="1"/>
          </p:cNvGraphicFramePr>
          <p:nvPr>
            <p:ph idx="1"/>
            <p:extLst/>
          </p:nvPr>
        </p:nvGraphicFramePr>
        <p:xfrm>
          <a:off x="612475" y="474453"/>
          <a:ext cx="10741325" cy="57025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786496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9FEC68F5-7FF7-4137-A775-00F99E08815C}"/>
              </a:ext>
            </a:extLst>
          </p:cNvPr>
          <p:cNvGraphicFramePr>
            <a:graphicFrameLocks noGrp="1"/>
          </p:cNvGraphicFramePr>
          <p:nvPr>
            <p:ph idx="1"/>
            <p:extLst>
              <p:ext uri="{D42A27DB-BD31-4B8C-83A1-F6EECF244321}">
                <p14:modId xmlns:p14="http://schemas.microsoft.com/office/powerpoint/2010/main" val="2894349975"/>
              </p:ext>
            </p:extLst>
          </p:nvPr>
        </p:nvGraphicFramePr>
        <p:xfrm>
          <a:off x="600075" y="561975"/>
          <a:ext cx="10972800" cy="5676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07729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FB1532D-B521-4355-B64E-944EC0E90251}"/>
              </a:ext>
            </a:extLst>
          </p:cNvPr>
          <p:cNvGraphicFramePr>
            <a:graphicFrameLocks noGrp="1"/>
          </p:cNvGraphicFramePr>
          <p:nvPr>
            <p:ph idx="1"/>
            <p:extLst>
              <p:ext uri="{D42A27DB-BD31-4B8C-83A1-F6EECF244321}">
                <p14:modId xmlns:p14="http://schemas.microsoft.com/office/powerpoint/2010/main" val="46056033"/>
              </p:ext>
            </p:extLst>
          </p:nvPr>
        </p:nvGraphicFramePr>
        <p:xfrm>
          <a:off x="353683" y="267419"/>
          <a:ext cx="11214340" cy="590954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788677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4">
                                            <p:graphicEl>
                                              <a:dgm id="{7BC4D660-3973-424A-9DD2-A9749DDB9CD6}"/>
                                            </p:graphicEl>
                                          </p:spTgt>
                                        </p:tgtEl>
                                        <p:attrNameLst>
                                          <p:attrName>style.visibility</p:attrName>
                                        </p:attrNameLst>
                                      </p:cBhvr>
                                      <p:to>
                                        <p:strVal val="visible"/>
                                      </p:to>
                                    </p:set>
                                    <p:anim calcmode="lin" valueType="num">
                                      <p:cBhvr additive="base">
                                        <p:cTn id="7" dur="500" fill="hold"/>
                                        <p:tgtEl>
                                          <p:spTgt spid="4">
                                            <p:graphicEl>
                                              <a:dgm id="{7BC4D660-3973-424A-9DD2-A9749DDB9CD6}"/>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7BC4D660-3973-424A-9DD2-A9749DDB9CD6}"/>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46F821F7-A16E-4C5F-BC42-57214F4A7AF7}"/>
                                            </p:graphicEl>
                                          </p:spTgt>
                                        </p:tgtEl>
                                        <p:attrNameLst>
                                          <p:attrName>style.visibility</p:attrName>
                                        </p:attrNameLst>
                                      </p:cBhvr>
                                      <p:to>
                                        <p:strVal val="visible"/>
                                      </p:to>
                                    </p:set>
                                    <p:anim calcmode="lin" valueType="num">
                                      <p:cBhvr additive="base">
                                        <p:cTn id="13" dur="500" fill="hold"/>
                                        <p:tgtEl>
                                          <p:spTgt spid="4">
                                            <p:graphicEl>
                                              <a:dgm id="{46F821F7-A16E-4C5F-BC42-57214F4A7AF7}"/>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46F821F7-A16E-4C5F-BC42-57214F4A7AF7}"/>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4">
                                            <p:graphicEl>
                                              <a:dgm id="{C8CD1519-6135-4353-B64B-6C5E5FCCD46C}"/>
                                            </p:graphicEl>
                                          </p:spTgt>
                                        </p:tgtEl>
                                        <p:attrNameLst>
                                          <p:attrName>style.visibility</p:attrName>
                                        </p:attrNameLst>
                                      </p:cBhvr>
                                      <p:to>
                                        <p:strVal val="visible"/>
                                      </p:to>
                                    </p:set>
                                    <p:anim calcmode="lin" valueType="num">
                                      <p:cBhvr additive="base">
                                        <p:cTn id="19" dur="500" fill="hold"/>
                                        <p:tgtEl>
                                          <p:spTgt spid="4">
                                            <p:graphicEl>
                                              <a:dgm id="{C8CD1519-6135-4353-B64B-6C5E5FCCD46C}"/>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C8CD1519-6135-4353-B64B-6C5E5FCCD46C}"/>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4">
                                            <p:graphicEl>
                                              <a:dgm id="{FA6F4436-B8A3-4057-9DB0-E44DAF2B7E0F}"/>
                                            </p:graphicEl>
                                          </p:spTgt>
                                        </p:tgtEl>
                                        <p:attrNameLst>
                                          <p:attrName>style.visibility</p:attrName>
                                        </p:attrNameLst>
                                      </p:cBhvr>
                                      <p:to>
                                        <p:strVal val="visible"/>
                                      </p:to>
                                    </p:set>
                                    <p:anim calcmode="lin" valueType="num">
                                      <p:cBhvr additive="base">
                                        <p:cTn id="25" dur="500" fill="hold"/>
                                        <p:tgtEl>
                                          <p:spTgt spid="4">
                                            <p:graphicEl>
                                              <a:dgm id="{FA6F4436-B8A3-4057-9DB0-E44DAF2B7E0F}"/>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FA6F4436-B8A3-4057-9DB0-E44DAF2B7E0F}"/>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53EC7F0-1F21-4A85-AE92-7F70DBC9F4BF}"/>
              </a:ext>
            </a:extLst>
          </p:cNvPr>
          <p:cNvGraphicFramePr>
            <a:graphicFrameLocks noGrp="1"/>
          </p:cNvGraphicFramePr>
          <p:nvPr>
            <p:ph idx="1"/>
            <p:extLst/>
          </p:nvPr>
        </p:nvGraphicFramePr>
        <p:xfrm>
          <a:off x="586596" y="474453"/>
          <a:ext cx="10767204" cy="57025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9238470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4AF4329-F2BD-4D99-830B-834B17DC5367}"/>
              </a:ext>
            </a:extLst>
          </p:cNvPr>
          <p:cNvGraphicFramePr>
            <a:graphicFrameLocks noGrp="1"/>
          </p:cNvGraphicFramePr>
          <p:nvPr>
            <p:ph idx="1"/>
            <p:extLst/>
          </p:nvPr>
        </p:nvGraphicFramePr>
        <p:xfrm>
          <a:off x="439947" y="293298"/>
          <a:ext cx="10913853" cy="58836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257400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E61359E9-1C7E-4662-9388-5760D01672C2}"/>
                                            </p:graphicEl>
                                          </p:spTgt>
                                        </p:tgtEl>
                                        <p:attrNameLst>
                                          <p:attrName>style.visibility</p:attrName>
                                        </p:attrNameLst>
                                      </p:cBhvr>
                                      <p:to>
                                        <p:strVal val="visible"/>
                                      </p:to>
                                    </p:set>
                                    <p:animEffect transition="in" filter="barn(inVertical)">
                                      <p:cBhvr>
                                        <p:cTn id="7" dur="500"/>
                                        <p:tgtEl>
                                          <p:spTgt spid="4">
                                            <p:graphicEl>
                                              <a:dgm id="{E61359E9-1C7E-4662-9388-5760D01672C2}"/>
                                            </p:graphicEl>
                                          </p:spTgt>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graphicEl>
                                              <a:dgm id="{8AD9E0C3-064D-40F2-91C6-19AA50A5A72C}"/>
                                            </p:graphicEl>
                                          </p:spTgt>
                                        </p:tgtEl>
                                        <p:attrNameLst>
                                          <p:attrName>style.visibility</p:attrName>
                                        </p:attrNameLst>
                                      </p:cBhvr>
                                      <p:to>
                                        <p:strVal val="visible"/>
                                      </p:to>
                                    </p:set>
                                    <p:animEffect transition="in" filter="barn(inVertical)">
                                      <p:cBhvr>
                                        <p:cTn id="10" dur="500"/>
                                        <p:tgtEl>
                                          <p:spTgt spid="4">
                                            <p:graphicEl>
                                              <a:dgm id="{8AD9E0C3-064D-40F2-91C6-19AA50A5A72C}"/>
                                            </p:graphicEl>
                                          </p:spTgt>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
                                            <p:graphicEl>
                                              <a:dgm id="{2DDBC4FA-700B-44BA-ACFD-5A5D50F8B209}"/>
                                            </p:graphicEl>
                                          </p:spTgt>
                                        </p:tgtEl>
                                        <p:attrNameLst>
                                          <p:attrName>style.visibility</p:attrName>
                                        </p:attrNameLst>
                                      </p:cBhvr>
                                      <p:to>
                                        <p:strVal val="visible"/>
                                      </p:to>
                                    </p:set>
                                    <p:animEffect transition="in" filter="barn(inVertical)">
                                      <p:cBhvr>
                                        <p:cTn id="13" dur="500"/>
                                        <p:tgtEl>
                                          <p:spTgt spid="4">
                                            <p:graphicEl>
                                              <a:dgm id="{2DDBC4FA-700B-44BA-ACFD-5A5D50F8B209}"/>
                                            </p:graphic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
                                            <p:graphicEl>
                                              <a:dgm id="{B82F832D-9886-4FE7-88C4-8A2C5A0A7D95}"/>
                                            </p:graphicEl>
                                          </p:spTgt>
                                        </p:tgtEl>
                                        <p:attrNameLst>
                                          <p:attrName>style.visibility</p:attrName>
                                        </p:attrNameLst>
                                      </p:cBhvr>
                                      <p:to>
                                        <p:strVal val="visible"/>
                                      </p:to>
                                    </p:set>
                                    <p:animEffect transition="in" filter="barn(inVertical)">
                                      <p:cBhvr>
                                        <p:cTn id="18" dur="500"/>
                                        <p:tgtEl>
                                          <p:spTgt spid="4">
                                            <p:graphicEl>
                                              <a:dgm id="{B82F832D-9886-4FE7-88C4-8A2C5A0A7D95}"/>
                                            </p:graphicEl>
                                          </p:spTgt>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
                                            <p:graphicEl>
                                              <a:dgm id="{D31A2CCA-D2CF-4B6D-88BF-1B5724B5D839}"/>
                                            </p:graphicEl>
                                          </p:spTgt>
                                        </p:tgtEl>
                                        <p:attrNameLst>
                                          <p:attrName>style.visibility</p:attrName>
                                        </p:attrNameLst>
                                      </p:cBhvr>
                                      <p:to>
                                        <p:strVal val="visible"/>
                                      </p:to>
                                    </p:set>
                                    <p:animEffect transition="in" filter="barn(inVertical)">
                                      <p:cBhvr>
                                        <p:cTn id="21" dur="500"/>
                                        <p:tgtEl>
                                          <p:spTgt spid="4">
                                            <p:graphicEl>
                                              <a:dgm id="{D31A2CCA-D2CF-4B6D-88BF-1B5724B5D839}"/>
                                            </p:graphicEl>
                                          </p:spTgt>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4">
                                            <p:graphicEl>
                                              <a:dgm id="{F63EBB10-EB46-409C-88E8-851EC0A22A0C}"/>
                                            </p:graphicEl>
                                          </p:spTgt>
                                        </p:tgtEl>
                                        <p:attrNameLst>
                                          <p:attrName>style.visibility</p:attrName>
                                        </p:attrNameLst>
                                      </p:cBhvr>
                                      <p:to>
                                        <p:strVal val="visible"/>
                                      </p:to>
                                    </p:set>
                                    <p:animEffect transition="in" filter="barn(inVertical)">
                                      <p:cBhvr>
                                        <p:cTn id="24" dur="500"/>
                                        <p:tgtEl>
                                          <p:spTgt spid="4">
                                            <p:graphicEl>
                                              <a:dgm id="{F63EBB10-EB46-409C-88E8-851EC0A22A0C}"/>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
                                            <p:graphicEl>
                                              <a:dgm id="{405AD29A-FE10-4840-8298-3F7E72C5C45D}"/>
                                            </p:graphicEl>
                                          </p:spTgt>
                                        </p:tgtEl>
                                        <p:attrNameLst>
                                          <p:attrName>style.visibility</p:attrName>
                                        </p:attrNameLst>
                                      </p:cBhvr>
                                      <p:to>
                                        <p:strVal val="visible"/>
                                      </p:to>
                                    </p:set>
                                    <p:animEffect transition="in" filter="barn(inVertical)">
                                      <p:cBhvr>
                                        <p:cTn id="29" dur="500"/>
                                        <p:tgtEl>
                                          <p:spTgt spid="4">
                                            <p:graphicEl>
                                              <a:dgm id="{405AD29A-FE10-4840-8298-3F7E72C5C45D}"/>
                                            </p:graphicEl>
                                          </p:spTgt>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4">
                                            <p:graphicEl>
                                              <a:dgm id="{B009AC26-DAC4-4BA2-A9AD-048AB59D1FAE}"/>
                                            </p:graphicEl>
                                          </p:spTgt>
                                        </p:tgtEl>
                                        <p:attrNameLst>
                                          <p:attrName>style.visibility</p:attrName>
                                        </p:attrNameLst>
                                      </p:cBhvr>
                                      <p:to>
                                        <p:strVal val="visible"/>
                                      </p:to>
                                    </p:set>
                                    <p:animEffect transition="in" filter="barn(inVertical)">
                                      <p:cBhvr>
                                        <p:cTn id="32" dur="500"/>
                                        <p:tgtEl>
                                          <p:spTgt spid="4">
                                            <p:graphicEl>
                                              <a:dgm id="{B009AC26-DAC4-4BA2-A9AD-048AB59D1FA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0CC7CB9-0350-4B04-902F-6046606F129B}"/>
              </a:ext>
            </a:extLst>
          </p:cNvPr>
          <p:cNvGraphicFramePr>
            <a:graphicFrameLocks noGrp="1"/>
          </p:cNvGraphicFramePr>
          <p:nvPr>
            <p:ph idx="1"/>
            <p:extLst/>
          </p:nvPr>
        </p:nvGraphicFramePr>
        <p:xfrm>
          <a:off x="629728" y="327804"/>
          <a:ext cx="10724072" cy="584915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102687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A617636-C442-4C60-B995-280F3F058C0A}"/>
              </a:ext>
            </a:extLst>
          </p:cNvPr>
          <p:cNvGraphicFramePr>
            <a:graphicFrameLocks noGrp="1"/>
          </p:cNvGraphicFramePr>
          <p:nvPr>
            <p:ph idx="1"/>
            <p:extLst>
              <p:ext uri="{D42A27DB-BD31-4B8C-83A1-F6EECF244321}">
                <p14:modId xmlns:p14="http://schemas.microsoft.com/office/powerpoint/2010/main" val="2958094444"/>
              </p:ext>
            </p:extLst>
          </p:nvPr>
        </p:nvGraphicFramePr>
        <p:xfrm>
          <a:off x="612475" y="353683"/>
          <a:ext cx="10741325" cy="58232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3948652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graphicEl>
                                              <a:dgm id="{B024CED8-A61F-464B-B708-B35155A7F264}"/>
                                            </p:graphicEl>
                                          </p:spTgt>
                                        </p:tgtEl>
                                        <p:attrNameLst>
                                          <p:attrName>style.visibility</p:attrName>
                                        </p:attrNameLst>
                                      </p:cBhvr>
                                      <p:to>
                                        <p:strVal val="visible"/>
                                      </p:to>
                                    </p:set>
                                    <p:animEffect transition="in" filter="wipe(right)">
                                      <p:cBhvr>
                                        <p:cTn id="7" dur="500"/>
                                        <p:tgtEl>
                                          <p:spTgt spid="4">
                                            <p:graphicEl>
                                              <a:dgm id="{B024CED8-A61F-464B-B708-B35155A7F264}"/>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
                                            <p:graphicEl>
                                              <a:dgm id="{B5CD9FF4-2190-425C-9564-F5FDB8613326}"/>
                                            </p:graphicEl>
                                          </p:spTgt>
                                        </p:tgtEl>
                                        <p:attrNameLst>
                                          <p:attrName>style.visibility</p:attrName>
                                        </p:attrNameLst>
                                      </p:cBhvr>
                                      <p:to>
                                        <p:strVal val="visible"/>
                                      </p:to>
                                    </p:set>
                                    <p:animEffect transition="in" filter="wipe(right)">
                                      <p:cBhvr>
                                        <p:cTn id="12" dur="500"/>
                                        <p:tgtEl>
                                          <p:spTgt spid="4">
                                            <p:graphicEl>
                                              <a:dgm id="{B5CD9FF4-2190-425C-9564-F5FDB861332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CF0F1B6-2BF7-4D0E-B4F9-B2E635D7985E}"/>
              </a:ext>
            </a:extLst>
          </p:cNvPr>
          <p:cNvGraphicFramePr>
            <a:graphicFrameLocks noGrp="1"/>
          </p:cNvGraphicFramePr>
          <p:nvPr>
            <p:ph idx="1"/>
            <p:extLst/>
          </p:nvPr>
        </p:nvGraphicFramePr>
        <p:xfrm>
          <a:off x="646981" y="577970"/>
          <a:ext cx="10706819" cy="55989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947757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637E472-4546-4DCB-B42F-473306DD322F}"/>
              </a:ext>
            </a:extLst>
          </p:cNvPr>
          <p:cNvGraphicFramePr>
            <a:graphicFrameLocks noGrp="1"/>
          </p:cNvGraphicFramePr>
          <p:nvPr>
            <p:ph idx="1"/>
            <p:extLst/>
          </p:nvPr>
        </p:nvGraphicFramePr>
        <p:xfrm>
          <a:off x="474453" y="258792"/>
          <a:ext cx="11119449" cy="59181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645436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graphicEl>
                                              <a:dgm id="{BB1F4284-EAB9-4D8F-B147-BA3AD200AC9B}"/>
                                            </p:graphicEl>
                                          </p:spTgt>
                                        </p:tgtEl>
                                        <p:attrNameLst>
                                          <p:attrName>style.visibility</p:attrName>
                                        </p:attrNameLst>
                                      </p:cBhvr>
                                      <p:to>
                                        <p:strVal val="visible"/>
                                      </p:to>
                                    </p:set>
                                    <p:animEffect transition="in" filter="wipe(up)">
                                      <p:cBhvr>
                                        <p:cTn id="7" dur="500"/>
                                        <p:tgtEl>
                                          <p:spTgt spid="4">
                                            <p:graphicEl>
                                              <a:dgm id="{BB1F4284-EAB9-4D8F-B147-BA3AD200AC9B}"/>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
                                            <p:graphicEl>
                                              <a:dgm id="{74EB55B1-9F49-4F3F-BF4E-680770E332B3}"/>
                                            </p:graphicEl>
                                          </p:spTgt>
                                        </p:tgtEl>
                                        <p:attrNameLst>
                                          <p:attrName>style.visibility</p:attrName>
                                        </p:attrNameLst>
                                      </p:cBhvr>
                                      <p:to>
                                        <p:strVal val="visible"/>
                                      </p:to>
                                    </p:set>
                                    <p:animEffect transition="in" filter="wipe(up)">
                                      <p:cBhvr>
                                        <p:cTn id="12" dur="500"/>
                                        <p:tgtEl>
                                          <p:spTgt spid="4">
                                            <p:graphicEl>
                                              <a:dgm id="{74EB55B1-9F49-4F3F-BF4E-680770E332B3}"/>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4">
                                            <p:graphicEl>
                                              <a:dgm id="{4C059191-4DB9-4A53-94FE-EE3DA2641D07}"/>
                                            </p:graphicEl>
                                          </p:spTgt>
                                        </p:tgtEl>
                                        <p:attrNameLst>
                                          <p:attrName>style.visibility</p:attrName>
                                        </p:attrNameLst>
                                      </p:cBhvr>
                                      <p:to>
                                        <p:strVal val="visible"/>
                                      </p:to>
                                    </p:set>
                                    <p:animEffect transition="in" filter="wipe(up)">
                                      <p:cBhvr>
                                        <p:cTn id="17" dur="500"/>
                                        <p:tgtEl>
                                          <p:spTgt spid="4">
                                            <p:graphicEl>
                                              <a:dgm id="{4C059191-4DB9-4A53-94FE-EE3DA2641D0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AEDF5E9-0D10-459D-970E-D7B0896D7E22}"/>
              </a:ext>
            </a:extLst>
          </p:cNvPr>
          <p:cNvGraphicFramePr>
            <a:graphicFrameLocks noGrp="1"/>
          </p:cNvGraphicFramePr>
          <p:nvPr>
            <p:ph idx="1"/>
            <p:extLst/>
          </p:nvPr>
        </p:nvGraphicFramePr>
        <p:xfrm>
          <a:off x="534155" y="181069"/>
          <a:ext cx="10819646" cy="599589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8249284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585C6FEA-83E3-42A2-A6AF-947040998285}"/>
                                            </p:graphicEl>
                                          </p:spTgt>
                                        </p:tgtEl>
                                        <p:attrNameLst>
                                          <p:attrName>style.visibility</p:attrName>
                                        </p:attrNameLst>
                                      </p:cBhvr>
                                      <p:to>
                                        <p:strVal val="visible"/>
                                      </p:to>
                                    </p:set>
                                    <p:animEffect transition="in" filter="fade">
                                      <p:cBhvr>
                                        <p:cTn id="7" dur="500"/>
                                        <p:tgtEl>
                                          <p:spTgt spid="4">
                                            <p:graphicEl>
                                              <a:dgm id="{585C6FEA-83E3-42A2-A6AF-947040998285}"/>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8C017E7B-5E9B-4006-A95B-F8A951EDFFDC}"/>
                                            </p:graphicEl>
                                          </p:spTgt>
                                        </p:tgtEl>
                                        <p:attrNameLst>
                                          <p:attrName>style.visibility</p:attrName>
                                        </p:attrNameLst>
                                      </p:cBhvr>
                                      <p:to>
                                        <p:strVal val="visible"/>
                                      </p:to>
                                    </p:set>
                                    <p:animEffect transition="in" filter="fade">
                                      <p:cBhvr>
                                        <p:cTn id="12" dur="500"/>
                                        <p:tgtEl>
                                          <p:spTgt spid="4">
                                            <p:graphicEl>
                                              <a:dgm id="{8C017E7B-5E9B-4006-A95B-F8A951EDFFDC}"/>
                                            </p:graphic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graphicEl>
                                              <a:dgm id="{9513E43C-1F46-4BEB-B5E2-B203543498B0}"/>
                                            </p:graphicEl>
                                          </p:spTgt>
                                        </p:tgtEl>
                                        <p:attrNameLst>
                                          <p:attrName>style.visibility</p:attrName>
                                        </p:attrNameLst>
                                      </p:cBhvr>
                                      <p:to>
                                        <p:strVal val="visible"/>
                                      </p:to>
                                    </p:set>
                                    <p:animEffect transition="in" filter="fade">
                                      <p:cBhvr>
                                        <p:cTn id="15" dur="500"/>
                                        <p:tgtEl>
                                          <p:spTgt spid="4">
                                            <p:graphicEl>
                                              <a:dgm id="{9513E43C-1F46-4BEB-B5E2-B203543498B0}"/>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graphicEl>
                                              <a:dgm id="{335658EB-13E5-4A88-9916-DD59B8E52CE7}"/>
                                            </p:graphicEl>
                                          </p:spTgt>
                                        </p:tgtEl>
                                        <p:attrNameLst>
                                          <p:attrName>style.visibility</p:attrName>
                                        </p:attrNameLst>
                                      </p:cBhvr>
                                      <p:to>
                                        <p:strVal val="visible"/>
                                      </p:to>
                                    </p:set>
                                    <p:animEffect transition="in" filter="fade">
                                      <p:cBhvr>
                                        <p:cTn id="20" dur="500"/>
                                        <p:tgtEl>
                                          <p:spTgt spid="4">
                                            <p:graphicEl>
                                              <a:dgm id="{335658EB-13E5-4A88-9916-DD59B8E52CE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3D1879F-34EE-4207-9DEC-B545C123E61E}"/>
              </a:ext>
            </a:extLst>
          </p:cNvPr>
          <p:cNvGraphicFramePr>
            <a:graphicFrameLocks noGrp="1"/>
          </p:cNvGraphicFramePr>
          <p:nvPr>
            <p:ph idx="1"/>
            <p:extLst/>
          </p:nvPr>
        </p:nvGraphicFramePr>
        <p:xfrm>
          <a:off x="741872" y="569343"/>
          <a:ext cx="10611928" cy="56076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7746636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57AB4C8D-DE71-47D5-AE4E-CEF17B3B86C4}"/>
                                            </p:graphicEl>
                                          </p:spTgt>
                                        </p:tgtEl>
                                        <p:attrNameLst>
                                          <p:attrName>style.visibility</p:attrName>
                                        </p:attrNameLst>
                                      </p:cBhvr>
                                      <p:to>
                                        <p:strVal val="visible"/>
                                      </p:to>
                                    </p:set>
                                    <p:anim calcmode="lin" valueType="num">
                                      <p:cBhvr>
                                        <p:cTn id="7" dur="1000" fill="hold"/>
                                        <p:tgtEl>
                                          <p:spTgt spid="4">
                                            <p:graphicEl>
                                              <a:dgm id="{57AB4C8D-DE71-47D5-AE4E-CEF17B3B86C4}"/>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57AB4C8D-DE71-47D5-AE4E-CEF17B3B86C4}"/>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57AB4C8D-DE71-47D5-AE4E-CEF17B3B86C4}"/>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57AB4C8D-DE71-47D5-AE4E-CEF17B3B86C4}"/>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9B48DC23-110C-4F71-8B99-F6855E1D63E9}"/>
                                            </p:graphicEl>
                                          </p:spTgt>
                                        </p:tgtEl>
                                        <p:attrNameLst>
                                          <p:attrName>style.visibility</p:attrName>
                                        </p:attrNameLst>
                                      </p:cBhvr>
                                      <p:to>
                                        <p:strVal val="visible"/>
                                      </p:to>
                                    </p:set>
                                    <p:anim calcmode="lin" valueType="num">
                                      <p:cBhvr>
                                        <p:cTn id="15" dur="1000" fill="hold"/>
                                        <p:tgtEl>
                                          <p:spTgt spid="4">
                                            <p:graphicEl>
                                              <a:dgm id="{9B48DC23-110C-4F71-8B99-F6855E1D63E9}"/>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9B48DC23-110C-4F71-8B99-F6855E1D63E9}"/>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9B48DC23-110C-4F71-8B99-F6855E1D63E9}"/>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9B48DC23-110C-4F71-8B99-F6855E1D63E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6778281-0422-4EBC-AA1E-D59DF1E32BD0}"/>
              </a:ext>
            </a:extLst>
          </p:cNvPr>
          <p:cNvGraphicFramePr>
            <a:graphicFrameLocks noGrp="1"/>
          </p:cNvGraphicFramePr>
          <p:nvPr>
            <p:ph idx="1"/>
            <p:extLst/>
          </p:nvPr>
        </p:nvGraphicFramePr>
        <p:xfrm>
          <a:off x="638355" y="439947"/>
          <a:ext cx="10715445" cy="5737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4960401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9043334" y="6431851"/>
            <a:ext cx="2743200" cy="365125"/>
          </a:xfrm>
        </p:spPr>
        <p:txBody>
          <a:bodyPr/>
          <a:lstStyle/>
          <a:p>
            <a:fld id="{D08AA0B1-0B26-4626-9F5A-8E61B021ED1B}" type="slidenum">
              <a:rPr lang="en-US" smtClean="0">
                <a:solidFill>
                  <a:schemeClr val="bg1"/>
                </a:solidFill>
              </a:rPr>
              <a:t>2</a:t>
            </a:fld>
            <a:endParaRPr lang="en-US" dirty="0">
              <a:solidFill>
                <a:schemeClr val="bg1"/>
              </a:solidFill>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
            <a:ext cx="12192000" cy="6431851"/>
          </a:xfrm>
          <a:prstGeom prst="rect">
            <a:avLst/>
          </a:prstGeom>
        </p:spPr>
      </p:pic>
    </p:spTree>
    <p:extLst>
      <p:ext uri="{BB962C8B-B14F-4D97-AF65-F5344CB8AC3E}">
        <p14:creationId xmlns:p14="http://schemas.microsoft.com/office/powerpoint/2010/main" val="984475611"/>
      </p:ext>
    </p:extLst>
  </p:cSld>
  <p:clrMapOvr>
    <a:masterClrMapping/>
  </p:clrMapOvr>
  <p:transition spd="slow">
    <p:push dir="u"/>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5A81460-BE96-406C-AEBC-516643E0224E}"/>
              </a:ext>
            </a:extLst>
          </p:cNvPr>
          <p:cNvSpPr>
            <a:spLocks noGrp="1"/>
          </p:cNvSpPr>
          <p:nvPr>
            <p:ph type="title"/>
          </p:nvPr>
        </p:nvSpPr>
        <p:spPr/>
        <p:txBody>
          <a:bodyPr>
            <a:noAutofit/>
          </a:bodyPr>
          <a:lstStyle/>
          <a:p>
            <a:br>
              <a:rPr lang="en-US" sz="7200" dirty="0"/>
            </a:br>
            <a:endParaRPr lang="en-US" sz="7200" b="1" dirty="0"/>
          </a:p>
        </p:txBody>
      </p:sp>
      <p:graphicFrame>
        <p:nvGraphicFramePr>
          <p:cNvPr id="2" name="Content Placeholder 1">
            <a:extLst>
              <a:ext uri="{FF2B5EF4-FFF2-40B4-BE49-F238E27FC236}">
                <a16:creationId xmlns:a16="http://schemas.microsoft.com/office/drawing/2014/main" id="{255A11D9-86D9-4629-A291-1ABBEA3C346E}"/>
              </a:ext>
            </a:extLst>
          </p:cNvPr>
          <p:cNvGraphicFramePr>
            <a:graphicFrameLocks noGrp="1"/>
          </p:cNvGraphicFramePr>
          <p:nvPr>
            <p:ph idx="1"/>
            <p:extLst>
              <p:ext uri="{D42A27DB-BD31-4B8C-83A1-F6EECF244321}">
                <p14:modId xmlns:p14="http://schemas.microsoft.com/office/powerpoint/2010/main" val="2101611037"/>
              </p:ext>
            </p:extLst>
          </p:nvPr>
        </p:nvGraphicFramePr>
        <p:xfrm>
          <a:off x="693345" y="247430"/>
          <a:ext cx="10515600" cy="58118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3049024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wind"/>
      </p:transition>
    </mc:Choice>
    <mc:Fallback>
      <p:transition spd="slow">
        <p:fade/>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97E1F2C-EA08-4E7F-99D5-FD4078DADCBE}"/>
              </a:ext>
            </a:extLst>
          </p:cNvPr>
          <p:cNvGraphicFramePr>
            <a:graphicFrameLocks noGrp="1"/>
          </p:cNvGraphicFramePr>
          <p:nvPr>
            <p:ph idx="1"/>
            <p:extLst>
              <p:ext uri="{D42A27DB-BD31-4B8C-83A1-F6EECF244321}">
                <p14:modId xmlns:p14="http://schemas.microsoft.com/office/powerpoint/2010/main" val="3417365694"/>
              </p:ext>
            </p:extLst>
          </p:nvPr>
        </p:nvGraphicFramePr>
        <p:xfrm>
          <a:off x="646981" y="371475"/>
          <a:ext cx="10916369" cy="58054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48091198"/>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A75EBCFC-0F19-4E05-A1B6-162CBD85F9DA}"/>
                                            </p:graphicEl>
                                          </p:spTgt>
                                        </p:tgtEl>
                                        <p:attrNameLst>
                                          <p:attrName>style.visibility</p:attrName>
                                        </p:attrNameLst>
                                      </p:cBhvr>
                                      <p:to>
                                        <p:strVal val="visible"/>
                                      </p:to>
                                    </p:set>
                                    <p:animEffect transition="in" filter="barn(inVertical)">
                                      <p:cBhvr>
                                        <p:cTn id="7" dur="500"/>
                                        <p:tgtEl>
                                          <p:spTgt spid="4">
                                            <p:graphicEl>
                                              <a:dgm id="{A75EBCFC-0F19-4E05-A1B6-162CBD85F9DA}"/>
                                            </p:graphicEl>
                                          </p:spTgt>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graphicEl>
                                              <a:dgm id="{623151BC-67B4-41F7-955C-49B92C4758E6}"/>
                                            </p:graphicEl>
                                          </p:spTgt>
                                        </p:tgtEl>
                                        <p:attrNameLst>
                                          <p:attrName>style.visibility</p:attrName>
                                        </p:attrNameLst>
                                      </p:cBhvr>
                                      <p:to>
                                        <p:strVal val="visible"/>
                                      </p:to>
                                    </p:set>
                                    <p:animEffect transition="in" filter="barn(inVertical)">
                                      <p:cBhvr>
                                        <p:cTn id="10" dur="500"/>
                                        <p:tgtEl>
                                          <p:spTgt spid="4">
                                            <p:graphicEl>
                                              <a:dgm id="{623151BC-67B4-41F7-955C-49B92C4758E6}"/>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graphicEl>
                                              <a:dgm id="{2DBE17D2-EC72-4DF4-80C4-9276980F56B7}"/>
                                            </p:graphicEl>
                                          </p:spTgt>
                                        </p:tgtEl>
                                        <p:attrNameLst>
                                          <p:attrName>style.visibility</p:attrName>
                                        </p:attrNameLst>
                                      </p:cBhvr>
                                      <p:to>
                                        <p:strVal val="visible"/>
                                      </p:to>
                                    </p:set>
                                    <p:animEffect transition="in" filter="barn(inVertical)">
                                      <p:cBhvr>
                                        <p:cTn id="15" dur="500"/>
                                        <p:tgtEl>
                                          <p:spTgt spid="4">
                                            <p:graphicEl>
                                              <a:dgm id="{2DBE17D2-EC72-4DF4-80C4-9276980F56B7}"/>
                                            </p:graphicEl>
                                          </p:spTgt>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
                                            <p:graphicEl>
                                              <a:dgm id="{702559A9-2206-4E90-B2F4-4334F7F79024}"/>
                                            </p:graphicEl>
                                          </p:spTgt>
                                        </p:tgtEl>
                                        <p:attrNameLst>
                                          <p:attrName>style.visibility</p:attrName>
                                        </p:attrNameLst>
                                      </p:cBhvr>
                                      <p:to>
                                        <p:strVal val="visible"/>
                                      </p:to>
                                    </p:set>
                                    <p:animEffect transition="in" filter="barn(inVertical)">
                                      <p:cBhvr>
                                        <p:cTn id="18" dur="500"/>
                                        <p:tgtEl>
                                          <p:spTgt spid="4">
                                            <p:graphicEl>
                                              <a:dgm id="{702559A9-2206-4E90-B2F4-4334F7F79024}"/>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4">
                                            <p:graphicEl>
                                              <a:dgm id="{2D0A0DCB-DA4C-4916-8DB7-656A7DF045E6}"/>
                                            </p:graphicEl>
                                          </p:spTgt>
                                        </p:tgtEl>
                                        <p:attrNameLst>
                                          <p:attrName>style.visibility</p:attrName>
                                        </p:attrNameLst>
                                      </p:cBhvr>
                                      <p:to>
                                        <p:strVal val="visible"/>
                                      </p:to>
                                    </p:set>
                                    <p:animEffect transition="in" filter="barn(inVertical)">
                                      <p:cBhvr>
                                        <p:cTn id="23" dur="500"/>
                                        <p:tgtEl>
                                          <p:spTgt spid="4">
                                            <p:graphicEl>
                                              <a:dgm id="{2D0A0DCB-DA4C-4916-8DB7-656A7DF045E6}"/>
                                            </p:graphicEl>
                                          </p:spTgt>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4">
                                            <p:graphicEl>
                                              <a:dgm id="{3CA04BF0-49A1-4849-BA06-79E03CBFF585}"/>
                                            </p:graphicEl>
                                          </p:spTgt>
                                        </p:tgtEl>
                                        <p:attrNameLst>
                                          <p:attrName>style.visibility</p:attrName>
                                        </p:attrNameLst>
                                      </p:cBhvr>
                                      <p:to>
                                        <p:strVal val="visible"/>
                                      </p:to>
                                    </p:set>
                                    <p:animEffect transition="in" filter="barn(inVertical)">
                                      <p:cBhvr>
                                        <p:cTn id="26" dur="500"/>
                                        <p:tgtEl>
                                          <p:spTgt spid="4">
                                            <p:graphicEl>
                                              <a:dgm id="{3CA04BF0-49A1-4849-BA06-79E03CBFF58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AD17FBD-48F1-47DF-A37E-5DDEC21E3DAB}"/>
              </a:ext>
            </a:extLst>
          </p:cNvPr>
          <p:cNvGraphicFramePr>
            <a:graphicFrameLocks noGrp="1"/>
          </p:cNvGraphicFramePr>
          <p:nvPr>
            <p:ph idx="1"/>
            <p:extLst/>
          </p:nvPr>
        </p:nvGraphicFramePr>
        <p:xfrm>
          <a:off x="655608" y="457200"/>
          <a:ext cx="10698192" cy="57197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652532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
                                            <p:graphicEl>
                                              <a:dgm id="{AB245D31-DC44-4295-8B83-836014B54A6E}"/>
                                            </p:graphicEl>
                                          </p:spTgt>
                                        </p:tgtEl>
                                        <p:attrNameLst>
                                          <p:attrName>style.visibility</p:attrName>
                                        </p:attrNameLst>
                                      </p:cBhvr>
                                      <p:to>
                                        <p:strVal val="visible"/>
                                      </p:to>
                                    </p:set>
                                    <p:animEffect transition="in" filter="box(in)">
                                      <p:cBhvr>
                                        <p:cTn id="7" dur="2000"/>
                                        <p:tgtEl>
                                          <p:spTgt spid="4">
                                            <p:graphicEl>
                                              <a:dgm id="{AB245D31-DC44-4295-8B83-836014B54A6E}"/>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4">
                                            <p:graphicEl>
                                              <a:dgm id="{7754EB9E-3CF9-4A59-9815-F905E864BC3D}"/>
                                            </p:graphicEl>
                                          </p:spTgt>
                                        </p:tgtEl>
                                        <p:attrNameLst>
                                          <p:attrName>style.visibility</p:attrName>
                                        </p:attrNameLst>
                                      </p:cBhvr>
                                      <p:to>
                                        <p:strVal val="visible"/>
                                      </p:to>
                                    </p:set>
                                    <p:animEffect transition="in" filter="box(in)">
                                      <p:cBhvr>
                                        <p:cTn id="12" dur="2000"/>
                                        <p:tgtEl>
                                          <p:spTgt spid="4">
                                            <p:graphicEl>
                                              <a:dgm id="{7754EB9E-3CF9-4A59-9815-F905E864BC3D}"/>
                                            </p:graphicEl>
                                          </p:spTgt>
                                        </p:tgtEl>
                                      </p:cBhvr>
                                    </p:animEffect>
                                  </p:childTnLst>
                                </p:cTn>
                              </p:par>
                              <p:par>
                                <p:cTn id="13" presetID="4" presetClass="entr" presetSubtype="16" fill="hold" grpId="0" nodeType="withEffect">
                                  <p:stCondLst>
                                    <p:cond delay="0"/>
                                  </p:stCondLst>
                                  <p:childTnLst>
                                    <p:set>
                                      <p:cBhvr>
                                        <p:cTn id="14" dur="1" fill="hold">
                                          <p:stCondLst>
                                            <p:cond delay="0"/>
                                          </p:stCondLst>
                                        </p:cTn>
                                        <p:tgtEl>
                                          <p:spTgt spid="4">
                                            <p:graphicEl>
                                              <a:dgm id="{F12A851A-9D1F-4C6F-BEC3-03D9104FD629}"/>
                                            </p:graphicEl>
                                          </p:spTgt>
                                        </p:tgtEl>
                                        <p:attrNameLst>
                                          <p:attrName>style.visibility</p:attrName>
                                        </p:attrNameLst>
                                      </p:cBhvr>
                                      <p:to>
                                        <p:strVal val="visible"/>
                                      </p:to>
                                    </p:set>
                                    <p:animEffect transition="in" filter="box(in)">
                                      <p:cBhvr>
                                        <p:cTn id="15" dur="2000"/>
                                        <p:tgtEl>
                                          <p:spTgt spid="4">
                                            <p:graphicEl>
                                              <a:dgm id="{F12A851A-9D1F-4C6F-BEC3-03D9104FD629}"/>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4" presetClass="entr" presetSubtype="16" fill="hold" grpId="0" nodeType="clickEffect">
                                  <p:stCondLst>
                                    <p:cond delay="0"/>
                                  </p:stCondLst>
                                  <p:childTnLst>
                                    <p:set>
                                      <p:cBhvr>
                                        <p:cTn id="19" dur="1" fill="hold">
                                          <p:stCondLst>
                                            <p:cond delay="0"/>
                                          </p:stCondLst>
                                        </p:cTn>
                                        <p:tgtEl>
                                          <p:spTgt spid="4">
                                            <p:graphicEl>
                                              <a:dgm id="{3091EB05-4D97-43C9-9B17-F8541F0C09D6}"/>
                                            </p:graphicEl>
                                          </p:spTgt>
                                        </p:tgtEl>
                                        <p:attrNameLst>
                                          <p:attrName>style.visibility</p:attrName>
                                        </p:attrNameLst>
                                      </p:cBhvr>
                                      <p:to>
                                        <p:strVal val="visible"/>
                                      </p:to>
                                    </p:set>
                                    <p:animEffect transition="in" filter="box(in)">
                                      <p:cBhvr>
                                        <p:cTn id="20" dur="2000"/>
                                        <p:tgtEl>
                                          <p:spTgt spid="4">
                                            <p:graphicEl>
                                              <a:dgm id="{3091EB05-4D97-43C9-9B17-F8541F0C09D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C0ABB5C-4E28-4533-ADA6-23EC7D782A9D}"/>
              </a:ext>
            </a:extLst>
          </p:cNvPr>
          <p:cNvGraphicFramePr>
            <a:graphicFrameLocks noGrp="1"/>
          </p:cNvGraphicFramePr>
          <p:nvPr>
            <p:ph idx="1"/>
            <p:extLst/>
          </p:nvPr>
        </p:nvGraphicFramePr>
        <p:xfrm>
          <a:off x="552091" y="422694"/>
          <a:ext cx="10801709" cy="575426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443521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FD39A83-C4A6-46B4-A0C6-51AA6BBCA2EC}"/>
              </a:ext>
            </a:extLst>
          </p:cNvPr>
          <p:cNvGraphicFramePr>
            <a:graphicFrameLocks noGrp="1"/>
          </p:cNvGraphicFramePr>
          <p:nvPr>
            <p:ph idx="1"/>
            <p:extLst/>
          </p:nvPr>
        </p:nvGraphicFramePr>
        <p:xfrm>
          <a:off x="612475" y="258792"/>
          <a:ext cx="10860657" cy="59181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45932565"/>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E9BC6315-721B-40E9-B813-1FAFCCB8278F}"/>
                                            </p:graphicEl>
                                          </p:spTgt>
                                        </p:tgtEl>
                                        <p:attrNameLst>
                                          <p:attrName>style.visibility</p:attrName>
                                        </p:attrNameLst>
                                      </p:cBhvr>
                                      <p:to>
                                        <p:strVal val="visible"/>
                                      </p:to>
                                    </p:set>
                                    <p:animEffect transition="in" filter="fade">
                                      <p:cBhvr>
                                        <p:cTn id="7" dur="1000"/>
                                        <p:tgtEl>
                                          <p:spTgt spid="4">
                                            <p:graphicEl>
                                              <a:dgm id="{E9BC6315-721B-40E9-B813-1FAFCCB8278F}"/>
                                            </p:graphicEl>
                                          </p:spTgt>
                                        </p:tgtEl>
                                      </p:cBhvr>
                                    </p:animEffect>
                                    <p:anim calcmode="lin" valueType="num">
                                      <p:cBhvr>
                                        <p:cTn id="8" dur="1000" fill="hold"/>
                                        <p:tgtEl>
                                          <p:spTgt spid="4">
                                            <p:graphicEl>
                                              <a:dgm id="{E9BC6315-721B-40E9-B813-1FAFCCB8278F}"/>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E9BC6315-721B-40E9-B813-1FAFCCB8278F}"/>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FCF3A4B9-E19B-4B0A-A445-CD9436DD2AC5}"/>
                                            </p:graphicEl>
                                          </p:spTgt>
                                        </p:tgtEl>
                                        <p:attrNameLst>
                                          <p:attrName>style.visibility</p:attrName>
                                        </p:attrNameLst>
                                      </p:cBhvr>
                                      <p:to>
                                        <p:strVal val="visible"/>
                                      </p:to>
                                    </p:set>
                                    <p:animEffect transition="in" filter="fade">
                                      <p:cBhvr>
                                        <p:cTn id="14" dur="1000"/>
                                        <p:tgtEl>
                                          <p:spTgt spid="4">
                                            <p:graphicEl>
                                              <a:dgm id="{FCF3A4B9-E19B-4B0A-A445-CD9436DD2AC5}"/>
                                            </p:graphicEl>
                                          </p:spTgt>
                                        </p:tgtEl>
                                      </p:cBhvr>
                                    </p:animEffect>
                                    <p:anim calcmode="lin" valueType="num">
                                      <p:cBhvr>
                                        <p:cTn id="15" dur="1000" fill="hold"/>
                                        <p:tgtEl>
                                          <p:spTgt spid="4">
                                            <p:graphicEl>
                                              <a:dgm id="{FCF3A4B9-E19B-4B0A-A445-CD9436DD2AC5}"/>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FCF3A4B9-E19B-4B0A-A445-CD9436DD2AC5}"/>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044AA59A-6C26-4203-91D9-82CBCFD926A9}"/>
                                            </p:graphicEl>
                                          </p:spTgt>
                                        </p:tgtEl>
                                        <p:attrNameLst>
                                          <p:attrName>style.visibility</p:attrName>
                                        </p:attrNameLst>
                                      </p:cBhvr>
                                      <p:to>
                                        <p:strVal val="visible"/>
                                      </p:to>
                                    </p:set>
                                    <p:animEffect transition="in" filter="fade">
                                      <p:cBhvr>
                                        <p:cTn id="21" dur="1000"/>
                                        <p:tgtEl>
                                          <p:spTgt spid="4">
                                            <p:graphicEl>
                                              <a:dgm id="{044AA59A-6C26-4203-91D9-82CBCFD926A9}"/>
                                            </p:graphicEl>
                                          </p:spTgt>
                                        </p:tgtEl>
                                      </p:cBhvr>
                                    </p:animEffect>
                                    <p:anim calcmode="lin" valueType="num">
                                      <p:cBhvr>
                                        <p:cTn id="22" dur="1000" fill="hold"/>
                                        <p:tgtEl>
                                          <p:spTgt spid="4">
                                            <p:graphicEl>
                                              <a:dgm id="{044AA59A-6C26-4203-91D9-82CBCFD926A9}"/>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044AA59A-6C26-4203-91D9-82CBCFD926A9}"/>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242CAA9-9DF0-4610-8569-2B65CFF9E895}"/>
              </a:ext>
            </a:extLst>
          </p:cNvPr>
          <p:cNvGraphicFramePr>
            <a:graphicFrameLocks noGrp="1"/>
          </p:cNvGraphicFramePr>
          <p:nvPr>
            <p:ph idx="1"/>
            <p:extLst/>
          </p:nvPr>
        </p:nvGraphicFramePr>
        <p:xfrm>
          <a:off x="612475" y="155275"/>
          <a:ext cx="10972800" cy="60216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7047089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6CF5A4B5-CDA7-46C6-8B14-F70DF4E184CB}"/>
                                            </p:graphicEl>
                                          </p:spTgt>
                                        </p:tgtEl>
                                        <p:attrNameLst>
                                          <p:attrName>style.visibility</p:attrName>
                                        </p:attrNameLst>
                                      </p:cBhvr>
                                      <p:to>
                                        <p:strVal val="visible"/>
                                      </p:to>
                                    </p:set>
                                    <p:animEffect transition="in" filter="barn(inVertical)">
                                      <p:cBhvr>
                                        <p:cTn id="7" dur="500"/>
                                        <p:tgtEl>
                                          <p:spTgt spid="4">
                                            <p:graphicEl>
                                              <a:dgm id="{6CF5A4B5-CDA7-46C6-8B14-F70DF4E184CB}"/>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E96E1332-1535-44B2-BE84-64EEDC395CD5}"/>
                                            </p:graphicEl>
                                          </p:spTgt>
                                        </p:tgtEl>
                                        <p:attrNameLst>
                                          <p:attrName>style.visibility</p:attrName>
                                        </p:attrNameLst>
                                      </p:cBhvr>
                                      <p:to>
                                        <p:strVal val="visible"/>
                                      </p:to>
                                    </p:set>
                                    <p:animEffect transition="in" filter="barn(inVertical)">
                                      <p:cBhvr>
                                        <p:cTn id="12" dur="500"/>
                                        <p:tgtEl>
                                          <p:spTgt spid="4">
                                            <p:graphicEl>
                                              <a:dgm id="{E96E1332-1535-44B2-BE84-64EEDC395CD5}"/>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4D0AB9B8-5870-4BED-8B81-DE3B5ABC0753}"/>
                                            </p:graphicEl>
                                          </p:spTgt>
                                        </p:tgtEl>
                                        <p:attrNameLst>
                                          <p:attrName>style.visibility</p:attrName>
                                        </p:attrNameLst>
                                      </p:cBhvr>
                                      <p:to>
                                        <p:strVal val="visible"/>
                                      </p:to>
                                    </p:set>
                                    <p:animEffect transition="in" filter="barn(inVertical)">
                                      <p:cBhvr>
                                        <p:cTn id="17" dur="500"/>
                                        <p:tgtEl>
                                          <p:spTgt spid="4">
                                            <p:graphicEl>
                                              <a:dgm id="{4D0AB9B8-5870-4BED-8B81-DE3B5ABC0753}"/>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graphicEl>
                                              <a:dgm id="{864EE834-EBC2-49E2-AD40-BAA6F2CFEE65}"/>
                                            </p:graphicEl>
                                          </p:spTgt>
                                        </p:tgtEl>
                                        <p:attrNameLst>
                                          <p:attrName>style.visibility</p:attrName>
                                        </p:attrNameLst>
                                      </p:cBhvr>
                                      <p:to>
                                        <p:strVal val="visible"/>
                                      </p:to>
                                    </p:set>
                                    <p:animEffect transition="in" filter="barn(inVertical)">
                                      <p:cBhvr>
                                        <p:cTn id="22" dur="500"/>
                                        <p:tgtEl>
                                          <p:spTgt spid="4">
                                            <p:graphicEl>
                                              <a:dgm id="{864EE834-EBC2-49E2-AD40-BAA6F2CFEE65}"/>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4">
                                            <p:graphicEl>
                                              <a:dgm id="{26ED0AD6-D934-4B08-88D2-0032CAC78BE4}"/>
                                            </p:graphicEl>
                                          </p:spTgt>
                                        </p:tgtEl>
                                        <p:attrNameLst>
                                          <p:attrName>style.visibility</p:attrName>
                                        </p:attrNameLst>
                                      </p:cBhvr>
                                      <p:to>
                                        <p:strVal val="visible"/>
                                      </p:to>
                                    </p:set>
                                    <p:animEffect transition="in" filter="barn(inVertical)">
                                      <p:cBhvr>
                                        <p:cTn id="27" dur="500"/>
                                        <p:tgtEl>
                                          <p:spTgt spid="4">
                                            <p:graphicEl>
                                              <a:dgm id="{26ED0AD6-D934-4B08-88D2-0032CAC78BE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9698CD5-BDB0-42ED-87BA-ECD78349A09F}"/>
              </a:ext>
            </a:extLst>
          </p:cNvPr>
          <p:cNvGraphicFramePr>
            <a:graphicFrameLocks noGrp="1"/>
          </p:cNvGraphicFramePr>
          <p:nvPr>
            <p:ph idx="1"/>
            <p:extLst/>
          </p:nvPr>
        </p:nvGraphicFramePr>
        <p:xfrm>
          <a:off x="672860" y="448574"/>
          <a:ext cx="10680940" cy="57283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6445613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graphicEl>
                                              <a:dgm id="{3DB06D63-8473-496D-8365-621C5B229F9D}"/>
                                            </p:graphicEl>
                                          </p:spTgt>
                                        </p:tgtEl>
                                        <p:attrNameLst>
                                          <p:attrName>style.visibility</p:attrName>
                                        </p:attrNameLst>
                                      </p:cBhvr>
                                      <p:to>
                                        <p:strVal val="visible"/>
                                      </p:to>
                                    </p:set>
                                    <p:anim calcmode="lin" valueType="num">
                                      <p:cBhvr additive="base">
                                        <p:cTn id="7" dur="500" fill="hold"/>
                                        <p:tgtEl>
                                          <p:spTgt spid="4">
                                            <p:graphicEl>
                                              <a:dgm id="{3DB06D63-8473-496D-8365-621C5B229F9D}"/>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3DB06D63-8473-496D-8365-621C5B229F9D}"/>
                                            </p:graphic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
                                            <p:graphicEl>
                                              <a:dgm id="{404B34BC-F09B-4CAF-A62C-BBE3F340C53E}"/>
                                            </p:graphicEl>
                                          </p:spTgt>
                                        </p:tgtEl>
                                        <p:attrNameLst>
                                          <p:attrName>style.visibility</p:attrName>
                                        </p:attrNameLst>
                                      </p:cBhvr>
                                      <p:to>
                                        <p:strVal val="visible"/>
                                      </p:to>
                                    </p:set>
                                    <p:anim calcmode="lin" valueType="num">
                                      <p:cBhvr additive="base">
                                        <p:cTn id="13" dur="500" fill="hold"/>
                                        <p:tgtEl>
                                          <p:spTgt spid="4">
                                            <p:graphicEl>
                                              <a:dgm id="{404B34BC-F09B-4CAF-A62C-BBE3F340C53E}"/>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404B34BC-F09B-4CAF-A62C-BBE3F340C53E}"/>
                                            </p:graphic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
                                            <p:graphicEl>
                                              <a:dgm id="{5B3ADA8D-D468-4A28-BEC3-C5A3A33BC1CE}"/>
                                            </p:graphicEl>
                                          </p:spTgt>
                                        </p:tgtEl>
                                        <p:attrNameLst>
                                          <p:attrName>style.visibility</p:attrName>
                                        </p:attrNameLst>
                                      </p:cBhvr>
                                      <p:to>
                                        <p:strVal val="visible"/>
                                      </p:to>
                                    </p:set>
                                    <p:anim calcmode="lin" valueType="num">
                                      <p:cBhvr additive="base">
                                        <p:cTn id="19" dur="500" fill="hold"/>
                                        <p:tgtEl>
                                          <p:spTgt spid="4">
                                            <p:graphicEl>
                                              <a:dgm id="{5B3ADA8D-D468-4A28-BEC3-C5A3A33BC1CE}"/>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5B3ADA8D-D468-4A28-BEC3-C5A3A33BC1CE}"/>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F8EEEEE-DFFF-43DA-AC5D-6242538D264E}"/>
              </a:ext>
            </a:extLst>
          </p:cNvPr>
          <p:cNvGraphicFramePr>
            <a:graphicFrameLocks noGrp="1"/>
          </p:cNvGraphicFramePr>
          <p:nvPr>
            <p:ph idx="1"/>
            <p:extLst/>
          </p:nvPr>
        </p:nvGraphicFramePr>
        <p:xfrm>
          <a:off x="612475" y="388189"/>
          <a:ext cx="10741325" cy="57887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5462088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graphicEl>
                                              <a:dgm id="{E551252F-08E6-4F8B-9957-D4CF11086704}"/>
                                            </p:graphicEl>
                                          </p:spTgt>
                                        </p:tgtEl>
                                        <p:attrNameLst>
                                          <p:attrName>style.visibility</p:attrName>
                                        </p:attrNameLst>
                                      </p:cBhvr>
                                      <p:to>
                                        <p:strVal val="visible"/>
                                      </p:to>
                                    </p:set>
                                    <p:animEffect transition="in" filter="wipe(up)">
                                      <p:cBhvr>
                                        <p:cTn id="7" dur="500"/>
                                        <p:tgtEl>
                                          <p:spTgt spid="4">
                                            <p:graphicEl>
                                              <a:dgm id="{E551252F-08E6-4F8B-9957-D4CF11086704}"/>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
                                            <p:graphicEl>
                                              <a:dgm id="{5622D16F-DA71-421B-AD05-43FE792A7B56}"/>
                                            </p:graphicEl>
                                          </p:spTgt>
                                        </p:tgtEl>
                                        <p:attrNameLst>
                                          <p:attrName>style.visibility</p:attrName>
                                        </p:attrNameLst>
                                      </p:cBhvr>
                                      <p:to>
                                        <p:strVal val="visible"/>
                                      </p:to>
                                    </p:set>
                                    <p:animEffect transition="in" filter="wipe(up)">
                                      <p:cBhvr>
                                        <p:cTn id="12" dur="500"/>
                                        <p:tgtEl>
                                          <p:spTgt spid="4">
                                            <p:graphicEl>
                                              <a:dgm id="{5622D16F-DA71-421B-AD05-43FE792A7B5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F9CCA55-B9FF-423E-9C84-64F5022E6D98}"/>
              </a:ext>
            </a:extLst>
          </p:cNvPr>
          <p:cNvGraphicFramePr>
            <a:graphicFrameLocks noGrp="1"/>
          </p:cNvGraphicFramePr>
          <p:nvPr>
            <p:ph idx="1"/>
            <p:extLst/>
          </p:nvPr>
        </p:nvGraphicFramePr>
        <p:xfrm>
          <a:off x="715992" y="301925"/>
          <a:ext cx="10637808" cy="58750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1753982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graphicEl>
                                              <a:dgm id="{C976F524-576C-4722-9A67-6AA71D814CF1}"/>
                                            </p:graphicEl>
                                          </p:spTgt>
                                        </p:tgtEl>
                                        <p:attrNameLst>
                                          <p:attrName>style.visibility</p:attrName>
                                        </p:attrNameLst>
                                      </p:cBhvr>
                                      <p:to>
                                        <p:strVal val="visible"/>
                                      </p:to>
                                    </p:set>
                                    <p:animEffect transition="in" filter="diamond(in)">
                                      <p:cBhvr>
                                        <p:cTn id="7" dur="2000"/>
                                        <p:tgtEl>
                                          <p:spTgt spid="4">
                                            <p:graphicEl>
                                              <a:dgm id="{C976F524-576C-4722-9A67-6AA71D814CF1}"/>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graphicEl>
                                              <a:dgm id="{D487615F-441E-4EB1-9C5B-94471A8AB0C9}"/>
                                            </p:graphicEl>
                                          </p:spTgt>
                                        </p:tgtEl>
                                        <p:attrNameLst>
                                          <p:attrName>style.visibility</p:attrName>
                                        </p:attrNameLst>
                                      </p:cBhvr>
                                      <p:to>
                                        <p:strVal val="visible"/>
                                      </p:to>
                                    </p:set>
                                    <p:animEffect transition="in" filter="diamond(in)">
                                      <p:cBhvr>
                                        <p:cTn id="12" dur="2000"/>
                                        <p:tgtEl>
                                          <p:spTgt spid="4">
                                            <p:graphicEl>
                                              <a:dgm id="{D487615F-441E-4EB1-9C5B-94471A8AB0C9}"/>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4">
                                            <p:graphicEl>
                                              <a:dgm id="{E24F0819-B78A-4AD6-8BF0-914DCF8973D0}"/>
                                            </p:graphicEl>
                                          </p:spTgt>
                                        </p:tgtEl>
                                        <p:attrNameLst>
                                          <p:attrName>style.visibility</p:attrName>
                                        </p:attrNameLst>
                                      </p:cBhvr>
                                      <p:to>
                                        <p:strVal val="visible"/>
                                      </p:to>
                                    </p:set>
                                    <p:animEffect transition="in" filter="diamond(in)">
                                      <p:cBhvr>
                                        <p:cTn id="17" dur="2000"/>
                                        <p:tgtEl>
                                          <p:spTgt spid="4">
                                            <p:graphicEl>
                                              <a:dgm id="{E24F0819-B78A-4AD6-8BF0-914DCF8973D0}"/>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
                                            <p:graphicEl>
                                              <a:dgm id="{3C08B0D2-AF35-44F6-855E-A682A3881394}"/>
                                            </p:graphicEl>
                                          </p:spTgt>
                                        </p:tgtEl>
                                        <p:attrNameLst>
                                          <p:attrName>style.visibility</p:attrName>
                                        </p:attrNameLst>
                                      </p:cBhvr>
                                      <p:to>
                                        <p:strVal val="visible"/>
                                      </p:to>
                                    </p:set>
                                    <p:animEffect transition="in" filter="diamond(in)">
                                      <p:cBhvr>
                                        <p:cTn id="22" dur="2000"/>
                                        <p:tgtEl>
                                          <p:spTgt spid="4">
                                            <p:graphicEl>
                                              <a:dgm id="{3C08B0D2-AF35-44F6-855E-A682A388139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C910A4A-9294-4046-86EC-76CB675FC8E1}"/>
              </a:ext>
            </a:extLst>
          </p:cNvPr>
          <p:cNvGraphicFramePr>
            <a:graphicFrameLocks noGrp="1"/>
          </p:cNvGraphicFramePr>
          <p:nvPr>
            <p:ph idx="1"/>
            <p:extLst/>
          </p:nvPr>
        </p:nvGraphicFramePr>
        <p:xfrm>
          <a:off x="552091" y="534838"/>
          <a:ext cx="10801709" cy="56421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56253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731765AC-EE17-433B-9738-0DBD114AEE58}"/>
              </a:ext>
            </a:extLst>
          </p:cNvPr>
          <p:cNvGraphicFramePr>
            <a:graphicFrameLocks noGrp="1"/>
          </p:cNvGraphicFramePr>
          <p:nvPr>
            <p:ph idx="1"/>
            <p:extLst>
              <p:ext uri="{D42A27DB-BD31-4B8C-83A1-F6EECF244321}">
                <p14:modId xmlns:p14="http://schemas.microsoft.com/office/powerpoint/2010/main" val="2838749455"/>
              </p:ext>
            </p:extLst>
          </p:nvPr>
        </p:nvGraphicFramePr>
        <p:xfrm>
          <a:off x="438150" y="314325"/>
          <a:ext cx="11163300" cy="63055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22936076"/>
      </p:ext>
    </p:extLst>
  </p:cSld>
  <p:clrMapOvr>
    <a:masterClrMapping/>
  </p:clrMapOvr>
  <p:transition spd="slow">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AD95CC7C-B332-4CBA-9C25-2B847909698C}"/>
              </a:ext>
            </a:extLst>
          </p:cNvPr>
          <p:cNvGraphicFramePr>
            <a:graphicFrameLocks noGrp="1"/>
          </p:cNvGraphicFramePr>
          <p:nvPr>
            <p:ph idx="1"/>
            <p:extLst>
              <p:ext uri="{D42A27DB-BD31-4B8C-83A1-F6EECF244321}">
                <p14:modId xmlns:p14="http://schemas.microsoft.com/office/powerpoint/2010/main" val="2129721720"/>
              </p:ext>
            </p:extLst>
          </p:nvPr>
        </p:nvGraphicFramePr>
        <p:xfrm>
          <a:off x="615636" y="590550"/>
          <a:ext cx="10981853" cy="5648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23207061"/>
      </p:ext>
    </p:extLst>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graphicEl>
                                              <a:dgm id="{314A2CB9-4486-4D26-A333-95D07FB27E73}"/>
                                            </p:graphicEl>
                                          </p:spTgt>
                                        </p:tgtEl>
                                        <p:attrNameLst>
                                          <p:attrName>style.visibility</p:attrName>
                                        </p:attrNameLst>
                                      </p:cBhvr>
                                      <p:to>
                                        <p:strVal val="visible"/>
                                      </p:to>
                                    </p:set>
                                    <p:animEffect transition="in" filter="fade">
                                      <p:cBhvr>
                                        <p:cTn id="7" dur="500"/>
                                        <p:tgtEl>
                                          <p:spTgt spid="3">
                                            <p:graphicEl>
                                              <a:dgm id="{314A2CB9-4486-4D26-A333-95D07FB27E73}"/>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graphicEl>
                                              <a:dgm id="{BC253A0B-47D5-4B59-BCCB-4AF651494136}"/>
                                            </p:graphicEl>
                                          </p:spTgt>
                                        </p:tgtEl>
                                        <p:attrNameLst>
                                          <p:attrName>style.visibility</p:attrName>
                                        </p:attrNameLst>
                                      </p:cBhvr>
                                      <p:to>
                                        <p:strVal val="visible"/>
                                      </p:to>
                                    </p:set>
                                    <p:animEffect transition="in" filter="fade">
                                      <p:cBhvr>
                                        <p:cTn id="12" dur="500"/>
                                        <p:tgtEl>
                                          <p:spTgt spid="3">
                                            <p:graphicEl>
                                              <a:dgm id="{BC253A0B-47D5-4B59-BCCB-4AF651494136}"/>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graphicEl>
                                              <a:dgm id="{493F39B3-E528-4F57-BA40-525566F1E19C}"/>
                                            </p:graphicEl>
                                          </p:spTgt>
                                        </p:tgtEl>
                                        <p:attrNameLst>
                                          <p:attrName>style.visibility</p:attrName>
                                        </p:attrNameLst>
                                      </p:cBhvr>
                                      <p:to>
                                        <p:strVal val="visible"/>
                                      </p:to>
                                    </p:set>
                                    <p:animEffect transition="in" filter="fade">
                                      <p:cBhvr>
                                        <p:cTn id="17" dur="500"/>
                                        <p:tgtEl>
                                          <p:spTgt spid="3">
                                            <p:graphicEl>
                                              <a:dgm id="{493F39B3-E528-4F57-BA40-525566F1E19C}"/>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graphicEl>
                                              <a:dgm id="{2B8AED64-9A6A-464F-B964-7EACBC5ABD5C}"/>
                                            </p:graphicEl>
                                          </p:spTgt>
                                        </p:tgtEl>
                                        <p:attrNameLst>
                                          <p:attrName>style.visibility</p:attrName>
                                        </p:attrNameLst>
                                      </p:cBhvr>
                                      <p:to>
                                        <p:strVal val="visible"/>
                                      </p:to>
                                    </p:set>
                                    <p:animEffect transition="in" filter="fade">
                                      <p:cBhvr>
                                        <p:cTn id="22" dur="500"/>
                                        <p:tgtEl>
                                          <p:spTgt spid="3">
                                            <p:graphicEl>
                                              <a:dgm id="{2B8AED64-9A6A-464F-B964-7EACBC5ABD5C}"/>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graphicEl>
                                              <a:dgm id="{B1DCC71F-CDFD-4F38-9B51-35FAAE7BF895}"/>
                                            </p:graphicEl>
                                          </p:spTgt>
                                        </p:tgtEl>
                                        <p:attrNameLst>
                                          <p:attrName>style.visibility</p:attrName>
                                        </p:attrNameLst>
                                      </p:cBhvr>
                                      <p:to>
                                        <p:strVal val="visible"/>
                                      </p:to>
                                    </p:set>
                                    <p:animEffect transition="in" filter="fade">
                                      <p:cBhvr>
                                        <p:cTn id="27" dur="500"/>
                                        <p:tgtEl>
                                          <p:spTgt spid="3">
                                            <p:graphicEl>
                                              <a:dgm id="{B1DCC71F-CDFD-4F38-9B51-35FAAE7BF89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Dgm bld="one"/>
        </p:bldSub>
      </p:bldGraphic>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E9B12E7-DE9F-477D-A50B-1D4DD415C0E4}"/>
              </a:ext>
            </a:extLst>
          </p:cNvPr>
          <p:cNvGraphicFramePr>
            <a:graphicFrameLocks noGrp="1"/>
          </p:cNvGraphicFramePr>
          <p:nvPr>
            <p:ph idx="1"/>
            <p:extLst/>
          </p:nvPr>
        </p:nvGraphicFramePr>
        <p:xfrm>
          <a:off x="698740" y="215660"/>
          <a:ext cx="10860656" cy="596130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166262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graphicEl>
                                              <a:dgm id="{554D67FB-7877-47CB-864F-A732D69C684A}"/>
                                            </p:graphicEl>
                                          </p:spTgt>
                                        </p:tgtEl>
                                        <p:attrNameLst>
                                          <p:attrName>style.visibility</p:attrName>
                                        </p:attrNameLst>
                                      </p:cBhvr>
                                      <p:to>
                                        <p:strVal val="visible"/>
                                      </p:to>
                                    </p:set>
                                    <p:animEffect transition="in" filter="wipe(up)">
                                      <p:cBhvr>
                                        <p:cTn id="7" dur="500"/>
                                        <p:tgtEl>
                                          <p:spTgt spid="4">
                                            <p:graphicEl>
                                              <a:dgm id="{554D67FB-7877-47CB-864F-A732D69C684A}"/>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
                                            <p:graphicEl>
                                              <a:dgm id="{C60B8850-B8EE-4E6E-A0F2-867206056D6D}"/>
                                            </p:graphicEl>
                                          </p:spTgt>
                                        </p:tgtEl>
                                        <p:attrNameLst>
                                          <p:attrName>style.visibility</p:attrName>
                                        </p:attrNameLst>
                                      </p:cBhvr>
                                      <p:to>
                                        <p:strVal val="visible"/>
                                      </p:to>
                                    </p:set>
                                    <p:animEffect transition="in" filter="wipe(up)">
                                      <p:cBhvr>
                                        <p:cTn id="12" dur="500"/>
                                        <p:tgtEl>
                                          <p:spTgt spid="4">
                                            <p:graphicEl>
                                              <a:dgm id="{C60B8850-B8EE-4E6E-A0F2-867206056D6D}"/>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4">
                                            <p:graphicEl>
                                              <a:dgm id="{971406B1-486B-445B-9D22-D82E6E26F6C8}"/>
                                            </p:graphicEl>
                                          </p:spTgt>
                                        </p:tgtEl>
                                        <p:attrNameLst>
                                          <p:attrName>style.visibility</p:attrName>
                                        </p:attrNameLst>
                                      </p:cBhvr>
                                      <p:to>
                                        <p:strVal val="visible"/>
                                      </p:to>
                                    </p:set>
                                    <p:animEffect transition="in" filter="wipe(up)">
                                      <p:cBhvr>
                                        <p:cTn id="17" dur="500"/>
                                        <p:tgtEl>
                                          <p:spTgt spid="4">
                                            <p:graphicEl>
                                              <a:dgm id="{971406B1-486B-445B-9D22-D82E6E26F6C8}"/>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4">
                                            <p:graphicEl>
                                              <a:dgm id="{FA7737A6-1678-4E7D-882F-9DDF4F82B978}"/>
                                            </p:graphicEl>
                                          </p:spTgt>
                                        </p:tgtEl>
                                        <p:attrNameLst>
                                          <p:attrName>style.visibility</p:attrName>
                                        </p:attrNameLst>
                                      </p:cBhvr>
                                      <p:to>
                                        <p:strVal val="visible"/>
                                      </p:to>
                                    </p:set>
                                    <p:animEffect transition="in" filter="wipe(up)">
                                      <p:cBhvr>
                                        <p:cTn id="22" dur="500"/>
                                        <p:tgtEl>
                                          <p:spTgt spid="4">
                                            <p:graphicEl>
                                              <a:dgm id="{FA7737A6-1678-4E7D-882F-9DDF4F82B97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C7D30CC2-8391-44CC-9D82-0ACEBD4E1B1C}"/>
              </a:ext>
            </a:extLst>
          </p:cNvPr>
          <p:cNvGraphicFramePr>
            <a:graphicFrameLocks noGrp="1"/>
          </p:cNvGraphicFramePr>
          <p:nvPr>
            <p:ph idx="1"/>
            <p:extLst/>
          </p:nvPr>
        </p:nvGraphicFramePr>
        <p:xfrm>
          <a:off x="345057" y="198408"/>
          <a:ext cx="11008743" cy="59785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20918394"/>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6">
                                            <p:graphicEl>
                                              <a:dgm id="{70EE60B8-8968-4B54-B134-44BEE176F0BC}"/>
                                            </p:graphicEl>
                                          </p:spTgt>
                                        </p:tgtEl>
                                        <p:attrNameLst>
                                          <p:attrName>style.visibility</p:attrName>
                                        </p:attrNameLst>
                                      </p:cBhvr>
                                      <p:to>
                                        <p:strVal val="visible"/>
                                      </p:to>
                                    </p:set>
                                    <p:anim calcmode="lin" valueType="num">
                                      <p:cBhvr>
                                        <p:cTn id="7" dur="1000" fill="hold"/>
                                        <p:tgtEl>
                                          <p:spTgt spid="6">
                                            <p:graphicEl>
                                              <a:dgm id="{70EE60B8-8968-4B54-B134-44BEE176F0BC}"/>
                                            </p:graphicEl>
                                          </p:spTgt>
                                        </p:tgtEl>
                                        <p:attrNameLst>
                                          <p:attrName>ppt_w</p:attrName>
                                        </p:attrNameLst>
                                      </p:cBhvr>
                                      <p:tavLst>
                                        <p:tav tm="0">
                                          <p:val>
                                            <p:fltVal val="0"/>
                                          </p:val>
                                        </p:tav>
                                        <p:tav tm="100000">
                                          <p:val>
                                            <p:strVal val="#ppt_w"/>
                                          </p:val>
                                        </p:tav>
                                      </p:tavLst>
                                    </p:anim>
                                    <p:anim calcmode="lin" valueType="num">
                                      <p:cBhvr>
                                        <p:cTn id="8" dur="1000" fill="hold"/>
                                        <p:tgtEl>
                                          <p:spTgt spid="6">
                                            <p:graphicEl>
                                              <a:dgm id="{70EE60B8-8968-4B54-B134-44BEE176F0BC}"/>
                                            </p:graphicEl>
                                          </p:spTgt>
                                        </p:tgtEl>
                                        <p:attrNameLst>
                                          <p:attrName>ppt_h</p:attrName>
                                        </p:attrNameLst>
                                      </p:cBhvr>
                                      <p:tavLst>
                                        <p:tav tm="0">
                                          <p:val>
                                            <p:fltVal val="0"/>
                                          </p:val>
                                        </p:tav>
                                        <p:tav tm="100000">
                                          <p:val>
                                            <p:strVal val="#ppt_h"/>
                                          </p:val>
                                        </p:tav>
                                      </p:tavLst>
                                    </p:anim>
                                    <p:anim calcmode="lin" valueType="num">
                                      <p:cBhvr>
                                        <p:cTn id="9" dur="1000" fill="hold"/>
                                        <p:tgtEl>
                                          <p:spTgt spid="6">
                                            <p:graphicEl>
                                              <a:dgm id="{70EE60B8-8968-4B54-B134-44BEE176F0BC}"/>
                                            </p:graphicEl>
                                          </p:spTgt>
                                        </p:tgtEl>
                                        <p:attrNameLst>
                                          <p:attrName>style.rotation</p:attrName>
                                        </p:attrNameLst>
                                      </p:cBhvr>
                                      <p:tavLst>
                                        <p:tav tm="0">
                                          <p:val>
                                            <p:fltVal val="90"/>
                                          </p:val>
                                        </p:tav>
                                        <p:tav tm="100000">
                                          <p:val>
                                            <p:fltVal val="0"/>
                                          </p:val>
                                        </p:tav>
                                      </p:tavLst>
                                    </p:anim>
                                    <p:animEffect transition="in" filter="fade">
                                      <p:cBhvr>
                                        <p:cTn id="10" dur="1000"/>
                                        <p:tgtEl>
                                          <p:spTgt spid="6">
                                            <p:graphicEl>
                                              <a:dgm id="{70EE60B8-8968-4B54-B134-44BEE176F0BC}"/>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graphicEl>
                                              <a:dgm id="{136267E9-50E0-468D-B54B-0C8BD343FBE5}"/>
                                            </p:graphicEl>
                                          </p:spTgt>
                                        </p:tgtEl>
                                        <p:attrNameLst>
                                          <p:attrName>style.visibility</p:attrName>
                                        </p:attrNameLst>
                                      </p:cBhvr>
                                      <p:to>
                                        <p:strVal val="visible"/>
                                      </p:to>
                                    </p:set>
                                    <p:anim calcmode="lin" valueType="num">
                                      <p:cBhvr>
                                        <p:cTn id="15" dur="1000" fill="hold"/>
                                        <p:tgtEl>
                                          <p:spTgt spid="6">
                                            <p:graphicEl>
                                              <a:dgm id="{136267E9-50E0-468D-B54B-0C8BD343FBE5}"/>
                                            </p:graphicEl>
                                          </p:spTgt>
                                        </p:tgtEl>
                                        <p:attrNameLst>
                                          <p:attrName>ppt_w</p:attrName>
                                        </p:attrNameLst>
                                      </p:cBhvr>
                                      <p:tavLst>
                                        <p:tav tm="0">
                                          <p:val>
                                            <p:fltVal val="0"/>
                                          </p:val>
                                        </p:tav>
                                        <p:tav tm="100000">
                                          <p:val>
                                            <p:strVal val="#ppt_w"/>
                                          </p:val>
                                        </p:tav>
                                      </p:tavLst>
                                    </p:anim>
                                    <p:anim calcmode="lin" valueType="num">
                                      <p:cBhvr>
                                        <p:cTn id="16" dur="1000" fill="hold"/>
                                        <p:tgtEl>
                                          <p:spTgt spid="6">
                                            <p:graphicEl>
                                              <a:dgm id="{136267E9-50E0-468D-B54B-0C8BD343FBE5}"/>
                                            </p:graphicEl>
                                          </p:spTgt>
                                        </p:tgtEl>
                                        <p:attrNameLst>
                                          <p:attrName>ppt_h</p:attrName>
                                        </p:attrNameLst>
                                      </p:cBhvr>
                                      <p:tavLst>
                                        <p:tav tm="0">
                                          <p:val>
                                            <p:fltVal val="0"/>
                                          </p:val>
                                        </p:tav>
                                        <p:tav tm="100000">
                                          <p:val>
                                            <p:strVal val="#ppt_h"/>
                                          </p:val>
                                        </p:tav>
                                      </p:tavLst>
                                    </p:anim>
                                    <p:anim calcmode="lin" valueType="num">
                                      <p:cBhvr>
                                        <p:cTn id="17" dur="1000" fill="hold"/>
                                        <p:tgtEl>
                                          <p:spTgt spid="6">
                                            <p:graphicEl>
                                              <a:dgm id="{136267E9-50E0-468D-B54B-0C8BD343FBE5}"/>
                                            </p:graphicEl>
                                          </p:spTgt>
                                        </p:tgtEl>
                                        <p:attrNameLst>
                                          <p:attrName>style.rotation</p:attrName>
                                        </p:attrNameLst>
                                      </p:cBhvr>
                                      <p:tavLst>
                                        <p:tav tm="0">
                                          <p:val>
                                            <p:fltVal val="90"/>
                                          </p:val>
                                        </p:tav>
                                        <p:tav tm="100000">
                                          <p:val>
                                            <p:fltVal val="0"/>
                                          </p:val>
                                        </p:tav>
                                      </p:tavLst>
                                    </p:anim>
                                    <p:animEffect transition="in" filter="fade">
                                      <p:cBhvr>
                                        <p:cTn id="18" dur="1000"/>
                                        <p:tgtEl>
                                          <p:spTgt spid="6">
                                            <p:graphicEl>
                                              <a:dgm id="{136267E9-50E0-468D-B54B-0C8BD343FBE5}"/>
                                            </p:graphicEl>
                                          </p:spTgt>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6">
                                            <p:graphicEl>
                                              <a:dgm id="{3611E933-D5C5-4D4F-83E7-C8472E93D86F}"/>
                                            </p:graphicEl>
                                          </p:spTgt>
                                        </p:tgtEl>
                                        <p:attrNameLst>
                                          <p:attrName>style.visibility</p:attrName>
                                        </p:attrNameLst>
                                      </p:cBhvr>
                                      <p:to>
                                        <p:strVal val="visible"/>
                                      </p:to>
                                    </p:set>
                                    <p:anim calcmode="lin" valueType="num">
                                      <p:cBhvr>
                                        <p:cTn id="21" dur="1000" fill="hold"/>
                                        <p:tgtEl>
                                          <p:spTgt spid="6">
                                            <p:graphicEl>
                                              <a:dgm id="{3611E933-D5C5-4D4F-83E7-C8472E93D86F}"/>
                                            </p:graphicEl>
                                          </p:spTgt>
                                        </p:tgtEl>
                                        <p:attrNameLst>
                                          <p:attrName>ppt_w</p:attrName>
                                        </p:attrNameLst>
                                      </p:cBhvr>
                                      <p:tavLst>
                                        <p:tav tm="0">
                                          <p:val>
                                            <p:fltVal val="0"/>
                                          </p:val>
                                        </p:tav>
                                        <p:tav tm="100000">
                                          <p:val>
                                            <p:strVal val="#ppt_w"/>
                                          </p:val>
                                        </p:tav>
                                      </p:tavLst>
                                    </p:anim>
                                    <p:anim calcmode="lin" valueType="num">
                                      <p:cBhvr>
                                        <p:cTn id="22" dur="1000" fill="hold"/>
                                        <p:tgtEl>
                                          <p:spTgt spid="6">
                                            <p:graphicEl>
                                              <a:dgm id="{3611E933-D5C5-4D4F-83E7-C8472E93D86F}"/>
                                            </p:graphicEl>
                                          </p:spTgt>
                                        </p:tgtEl>
                                        <p:attrNameLst>
                                          <p:attrName>ppt_h</p:attrName>
                                        </p:attrNameLst>
                                      </p:cBhvr>
                                      <p:tavLst>
                                        <p:tav tm="0">
                                          <p:val>
                                            <p:fltVal val="0"/>
                                          </p:val>
                                        </p:tav>
                                        <p:tav tm="100000">
                                          <p:val>
                                            <p:strVal val="#ppt_h"/>
                                          </p:val>
                                        </p:tav>
                                      </p:tavLst>
                                    </p:anim>
                                    <p:anim calcmode="lin" valueType="num">
                                      <p:cBhvr>
                                        <p:cTn id="23" dur="1000" fill="hold"/>
                                        <p:tgtEl>
                                          <p:spTgt spid="6">
                                            <p:graphicEl>
                                              <a:dgm id="{3611E933-D5C5-4D4F-83E7-C8472E93D86F}"/>
                                            </p:graphicEl>
                                          </p:spTgt>
                                        </p:tgtEl>
                                        <p:attrNameLst>
                                          <p:attrName>style.rotation</p:attrName>
                                        </p:attrNameLst>
                                      </p:cBhvr>
                                      <p:tavLst>
                                        <p:tav tm="0">
                                          <p:val>
                                            <p:fltVal val="90"/>
                                          </p:val>
                                        </p:tav>
                                        <p:tav tm="100000">
                                          <p:val>
                                            <p:fltVal val="0"/>
                                          </p:val>
                                        </p:tav>
                                      </p:tavLst>
                                    </p:anim>
                                    <p:animEffect transition="in" filter="fade">
                                      <p:cBhvr>
                                        <p:cTn id="24" dur="1000"/>
                                        <p:tgtEl>
                                          <p:spTgt spid="6">
                                            <p:graphicEl>
                                              <a:dgm id="{3611E933-D5C5-4D4F-83E7-C8472E93D86F}"/>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6">
                                            <p:graphicEl>
                                              <a:dgm id="{41C46D1E-ABA7-4299-9DD3-ED4A637E463C}"/>
                                            </p:graphicEl>
                                          </p:spTgt>
                                        </p:tgtEl>
                                        <p:attrNameLst>
                                          <p:attrName>style.visibility</p:attrName>
                                        </p:attrNameLst>
                                      </p:cBhvr>
                                      <p:to>
                                        <p:strVal val="visible"/>
                                      </p:to>
                                    </p:set>
                                    <p:anim calcmode="lin" valueType="num">
                                      <p:cBhvr>
                                        <p:cTn id="29" dur="1000" fill="hold"/>
                                        <p:tgtEl>
                                          <p:spTgt spid="6">
                                            <p:graphicEl>
                                              <a:dgm id="{41C46D1E-ABA7-4299-9DD3-ED4A637E463C}"/>
                                            </p:graphicEl>
                                          </p:spTgt>
                                        </p:tgtEl>
                                        <p:attrNameLst>
                                          <p:attrName>ppt_w</p:attrName>
                                        </p:attrNameLst>
                                      </p:cBhvr>
                                      <p:tavLst>
                                        <p:tav tm="0">
                                          <p:val>
                                            <p:fltVal val="0"/>
                                          </p:val>
                                        </p:tav>
                                        <p:tav tm="100000">
                                          <p:val>
                                            <p:strVal val="#ppt_w"/>
                                          </p:val>
                                        </p:tav>
                                      </p:tavLst>
                                    </p:anim>
                                    <p:anim calcmode="lin" valueType="num">
                                      <p:cBhvr>
                                        <p:cTn id="30" dur="1000" fill="hold"/>
                                        <p:tgtEl>
                                          <p:spTgt spid="6">
                                            <p:graphicEl>
                                              <a:dgm id="{41C46D1E-ABA7-4299-9DD3-ED4A637E463C}"/>
                                            </p:graphicEl>
                                          </p:spTgt>
                                        </p:tgtEl>
                                        <p:attrNameLst>
                                          <p:attrName>ppt_h</p:attrName>
                                        </p:attrNameLst>
                                      </p:cBhvr>
                                      <p:tavLst>
                                        <p:tav tm="0">
                                          <p:val>
                                            <p:fltVal val="0"/>
                                          </p:val>
                                        </p:tav>
                                        <p:tav tm="100000">
                                          <p:val>
                                            <p:strVal val="#ppt_h"/>
                                          </p:val>
                                        </p:tav>
                                      </p:tavLst>
                                    </p:anim>
                                    <p:anim calcmode="lin" valueType="num">
                                      <p:cBhvr>
                                        <p:cTn id="31" dur="1000" fill="hold"/>
                                        <p:tgtEl>
                                          <p:spTgt spid="6">
                                            <p:graphicEl>
                                              <a:dgm id="{41C46D1E-ABA7-4299-9DD3-ED4A637E463C}"/>
                                            </p:graphicEl>
                                          </p:spTgt>
                                        </p:tgtEl>
                                        <p:attrNameLst>
                                          <p:attrName>style.rotation</p:attrName>
                                        </p:attrNameLst>
                                      </p:cBhvr>
                                      <p:tavLst>
                                        <p:tav tm="0">
                                          <p:val>
                                            <p:fltVal val="90"/>
                                          </p:val>
                                        </p:tav>
                                        <p:tav tm="100000">
                                          <p:val>
                                            <p:fltVal val="0"/>
                                          </p:val>
                                        </p:tav>
                                      </p:tavLst>
                                    </p:anim>
                                    <p:animEffect transition="in" filter="fade">
                                      <p:cBhvr>
                                        <p:cTn id="32" dur="1000"/>
                                        <p:tgtEl>
                                          <p:spTgt spid="6">
                                            <p:graphicEl>
                                              <a:dgm id="{41C46D1E-ABA7-4299-9DD3-ED4A637E463C}"/>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6">
                                            <p:graphicEl>
                                              <a:dgm id="{1BC8043C-92D7-4C6E-880B-849AC0020F5D}"/>
                                            </p:graphicEl>
                                          </p:spTgt>
                                        </p:tgtEl>
                                        <p:attrNameLst>
                                          <p:attrName>style.visibility</p:attrName>
                                        </p:attrNameLst>
                                      </p:cBhvr>
                                      <p:to>
                                        <p:strVal val="visible"/>
                                      </p:to>
                                    </p:set>
                                    <p:anim calcmode="lin" valueType="num">
                                      <p:cBhvr>
                                        <p:cTn id="35" dur="1000" fill="hold"/>
                                        <p:tgtEl>
                                          <p:spTgt spid="6">
                                            <p:graphicEl>
                                              <a:dgm id="{1BC8043C-92D7-4C6E-880B-849AC0020F5D}"/>
                                            </p:graphicEl>
                                          </p:spTgt>
                                        </p:tgtEl>
                                        <p:attrNameLst>
                                          <p:attrName>ppt_w</p:attrName>
                                        </p:attrNameLst>
                                      </p:cBhvr>
                                      <p:tavLst>
                                        <p:tav tm="0">
                                          <p:val>
                                            <p:fltVal val="0"/>
                                          </p:val>
                                        </p:tav>
                                        <p:tav tm="100000">
                                          <p:val>
                                            <p:strVal val="#ppt_w"/>
                                          </p:val>
                                        </p:tav>
                                      </p:tavLst>
                                    </p:anim>
                                    <p:anim calcmode="lin" valueType="num">
                                      <p:cBhvr>
                                        <p:cTn id="36" dur="1000" fill="hold"/>
                                        <p:tgtEl>
                                          <p:spTgt spid="6">
                                            <p:graphicEl>
                                              <a:dgm id="{1BC8043C-92D7-4C6E-880B-849AC0020F5D}"/>
                                            </p:graphicEl>
                                          </p:spTgt>
                                        </p:tgtEl>
                                        <p:attrNameLst>
                                          <p:attrName>ppt_h</p:attrName>
                                        </p:attrNameLst>
                                      </p:cBhvr>
                                      <p:tavLst>
                                        <p:tav tm="0">
                                          <p:val>
                                            <p:fltVal val="0"/>
                                          </p:val>
                                        </p:tav>
                                        <p:tav tm="100000">
                                          <p:val>
                                            <p:strVal val="#ppt_h"/>
                                          </p:val>
                                        </p:tav>
                                      </p:tavLst>
                                    </p:anim>
                                    <p:anim calcmode="lin" valueType="num">
                                      <p:cBhvr>
                                        <p:cTn id="37" dur="1000" fill="hold"/>
                                        <p:tgtEl>
                                          <p:spTgt spid="6">
                                            <p:graphicEl>
                                              <a:dgm id="{1BC8043C-92D7-4C6E-880B-849AC0020F5D}"/>
                                            </p:graphicEl>
                                          </p:spTgt>
                                        </p:tgtEl>
                                        <p:attrNameLst>
                                          <p:attrName>style.rotation</p:attrName>
                                        </p:attrNameLst>
                                      </p:cBhvr>
                                      <p:tavLst>
                                        <p:tav tm="0">
                                          <p:val>
                                            <p:fltVal val="90"/>
                                          </p:val>
                                        </p:tav>
                                        <p:tav tm="100000">
                                          <p:val>
                                            <p:fltVal val="0"/>
                                          </p:val>
                                        </p:tav>
                                      </p:tavLst>
                                    </p:anim>
                                    <p:animEffect transition="in" filter="fade">
                                      <p:cBhvr>
                                        <p:cTn id="38" dur="1000"/>
                                        <p:tgtEl>
                                          <p:spTgt spid="6">
                                            <p:graphicEl>
                                              <a:dgm id="{1BC8043C-92D7-4C6E-880B-849AC0020F5D}"/>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6">
                                            <p:graphicEl>
                                              <a:dgm id="{974D9D37-D548-427F-A963-CB05F932D173}"/>
                                            </p:graphicEl>
                                          </p:spTgt>
                                        </p:tgtEl>
                                        <p:attrNameLst>
                                          <p:attrName>style.visibility</p:attrName>
                                        </p:attrNameLst>
                                      </p:cBhvr>
                                      <p:to>
                                        <p:strVal val="visible"/>
                                      </p:to>
                                    </p:set>
                                    <p:anim calcmode="lin" valueType="num">
                                      <p:cBhvr>
                                        <p:cTn id="43" dur="1000" fill="hold"/>
                                        <p:tgtEl>
                                          <p:spTgt spid="6">
                                            <p:graphicEl>
                                              <a:dgm id="{974D9D37-D548-427F-A963-CB05F932D173}"/>
                                            </p:graphicEl>
                                          </p:spTgt>
                                        </p:tgtEl>
                                        <p:attrNameLst>
                                          <p:attrName>ppt_w</p:attrName>
                                        </p:attrNameLst>
                                      </p:cBhvr>
                                      <p:tavLst>
                                        <p:tav tm="0">
                                          <p:val>
                                            <p:fltVal val="0"/>
                                          </p:val>
                                        </p:tav>
                                        <p:tav tm="100000">
                                          <p:val>
                                            <p:strVal val="#ppt_w"/>
                                          </p:val>
                                        </p:tav>
                                      </p:tavLst>
                                    </p:anim>
                                    <p:anim calcmode="lin" valueType="num">
                                      <p:cBhvr>
                                        <p:cTn id="44" dur="1000" fill="hold"/>
                                        <p:tgtEl>
                                          <p:spTgt spid="6">
                                            <p:graphicEl>
                                              <a:dgm id="{974D9D37-D548-427F-A963-CB05F932D173}"/>
                                            </p:graphicEl>
                                          </p:spTgt>
                                        </p:tgtEl>
                                        <p:attrNameLst>
                                          <p:attrName>ppt_h</p:attrName>
                                        </p:attrNameLst>
                                      </p:cBhvr>
                                      <p:tavLst>
                                        <p:tav tm="0">
                                          <p:val>
                                            <p:fltVal val="0"/>
                                          </p:val>
                                        </p:tav>
                                        <p:tav tm="100000">
                                          <p:val>
                                            <p:strVal val="#ppt_h"/>
                                          </p:val>
                                        </p:tav>
                                      </p:tavLst>
                                    </p:anim>
                                    <p:anim calcmode="lin" valueType="num">
                                      <p:cBhvr>
                                        <p:cTn id="45" dur="1000" fill="hold"/>
                                        <p:tgtEl>
                                          <p:spTgt spid="6">
                                            <p:graphicEl>
                                              <a:dgm id="{974D9D37-D548-427F-A963-CB05F932D173}"/>
                                            </p:graphicEl>
                                          </p:spTgt>
                                        </p:tgtEl>
                                        <p:attrNameLst>
                                          <p:attrName>style.rotation</p:attrName>
                                        </p:attrNameLst>
                                      </p:cBhvr>
                                      <p:tavLst>
                                        <p:tav tm="0">
                                          <p:val>
                                            <p:fltVal val="90"/>
                                          </p:val>
                                        </p:tav>
                                        <p:tav tm="100000">
                                          <p:val>
                                            <p:fltVal val="0"/>
                                          </p:val>
                                        </p:tav>
                                      </p:tavLst>
                                    </p:anim>
                                    <p:animEffect transition="in" filter="fade">
                                      <p:cBhvr>
                                        <p:cTn id="46" dur="1000"/>
                                        <p:tgtEl>
                                          <p:spTgt spid="6">
                                            <p:graphicEl>
                                              <a:dgm id="{974D9D37-D548-427F-A963-CB05F932D173}"/>
                                            </p:graphic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6">
                                            <p:graphicEl>
                                              <a:dgm id="{842D0213-FB72-4FB7-A2A0-E25D146ABB44}"/>
                                            </p:graphicEl>
                                          </p:spTgt>
                                        </p:tgtEl>
                                        <p:attrNameLst>
                                          <p:attrName>style.visibility</p:attrName>
                                        </p:attrNameLst>
                                      </p:cBhvr>
                                      <p:to>
                                        <p:strVal val="visible"/>
                                      </p:to>
                                    </p:set>
                                    <p:anim calcmode="lin" valueType="num">
                                      <p:cBhvr>
                                        <p:cTn id="49" dur="1000" fill="hold"/>
                                        <p:tgtEl>
                                          <p:spTgt spid="6">
                                            <p:graphicEl>
                                              <a:dgm id="{842D0213-FB72-4FB7-A2A0-E25D146ABB44}"/>
                                            </p:graphicEl>
                                          </p:spTgt>
                                        </p:tgtEl>
                                        <p:attrNameLst>
                                          <p:attrName>ppt_w</p:attrName>
                                        </p:attrNameLst>
                                      </p:cBhvr>
                                      <p:tavLst>
                                        <p:tav tm="0">
                                          <p:val>
                                            <p:fltVal val="0"/>
                                          </p:val>
                                        </p:tav>
                                        <p:tav tm="100000">
                                          <p:val>
                                            <p:strVal val="#ppt_w"/>
                                          </p:val>
                                        </p:tav>
                                      </p:tavLst>
                                    </p:anim>
                                    <p:anim calcmode="lin" valueType="num">
                                      <p:cBhvr>
                                        <p:cTn id="50" dur="1000" fill="hold"/>
                                        <p:tgtEl>
                                          <p:spTgt spid="6">
                                            <p:graphicEl>
                                              <a:dgm id="{842D0213-FB72-4FB7-A2A0-E25D146ABB44}"/>
                                            </p:graphicEl>
                                          </p:spTgt>
                                        </p:tgtEl>
                                        <p:attrNameLst>
                                          <p:attrName>ppt_h</p:attrName>
                                        </p:attrNameLst>
                                      </p:cBhvr>
                                      <p:tavLst>
                                        <p:tav tm="0">
                                          <p:val>
                                            <p:fltVal val="0"/>
                                          </p:val>
                                        </p:tav>
                                        <p:tav tm="100000">
                                          <p:val>
                                            <p:strVal val="#ppt_h"/>
                                          </p:val>
                                        </p:tav>
                                      </p:tavLst>
                                    </p:anim>
                                    <p:anim calcmode="lin" valueType="num">
                                      <p:cBhvr>
                                        <p:cTn id="51" dur="1000" fill="hold"/>
                                        <p:tgtEl>
                                          <p:spTgt spid="6">
                                            <p:graphicEl>
                                              <a:dgm id="{842D0213-FB72-4FB7-A2A0-E25D146ABB44}"/>
                                            </p:graphicEl>
                                          </p:spTgt>
                                        </p:tgtEl>
                                        <p:attrNameLst>
                                          <p:attrName>style.rotation</p:attrName>
                                        </p:attrNameLst>
                                      </p:cBhvr>
                                      <p:tavLst>
                                        <p:tav tm="0">
                                          <p:val>
                                            <p:fltVal val="90"/>
                                          </p:val>
                                        </p:tav>
                                        <p:tav tm="100000">
                                          <p:val>
                                            <p:fltVal val="0"/>
                                          </p:val>
                                        </p:tav>
                                      </p:tavLst>
                                    </p:anim>
                                    <p:animEffect transition="in" filter="fade">
                                      <p:cBhvr>
                                        <p:cTn id="52" dur="1000"/>
                                        <p:tgtEl>
                                          <p:spTgt spid="6">
                                            <p:graphicEl>
                                              <a:dgm id="{842D0213-FB72-4FB7-A2A0-E25D146ABB44}"/>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6">
                                            <p:graphicEl>
                                              <a:dgm id="{67D8B572-922C-4AD1-A7FB-B87E5F9AF7C8}"/>
                                            </p:graphicEl>
                                          </p:spTgt>
                                        </p:tgtEl>
                                        <p:attrNameLst>
                                          <p:attrName>style.visibility</p:attrName>
                                        </p:attrNameLst>
                                      </p:cBhvr>
                                      <p:to>
                                        <p:strVal val="visible"/>
                                      </p:to>
                                    </p:set>
                                    <p:anim calcmode="lin" valueType="num">
                                      <p:cBhvr>
                                        <p:cTn id="57" dur="1000" fill="hold"/>
                                        <p:tgtEl>
                                          <p:spTgt spid="6">
                                            <p:graphicEl>
                                              <a:dgm id="{67D8B572-922C-4AD1-A7FB-B87E5F9AF7C8}"/>
                                            </p:graphicEl>
                                          </p:spTgt>
                                        </p:tgtEl>
                                        <p:attrNameLst>
                                          <p:attrName>ppt_w</p:attrName>
                                        </p:attrNameLst>
                                      </p:cBhvr>
                                      <p:tavLst>
                                        <p:tav tm="0">
                                          <p:val>
                                            <p:fltVal val="0"/>
                                          </p:val>
                                        </p:tav>
                                        <p:tav tm="100000">
                                          <p:val>
                                            <p:strVal val="#ppt_w"/>
                                          </p:val>
                                        </p:tav>
                                      </p:tavLst>
                                    </p:anim>
                                    <p:anim calcmode="lin" valueType="num">
                                      <p:cBhvr>
                                        <p:cTn id="58" dur="1000" fill="hold"/>
                                        <p:tgtEl>
                                          <p:spTgt spid="6">
                                            <p:graphicEl>
                                              <a:dgm id="{67D8B572-922C-4AD1-A7FB-B87E5F9AF7C8}"/>
                                            </p:graphicEl>
                                          </p:spTgt>
                                        </p:tgtEl>
                                        <p:attrNameLst>
                                          <p:attrName>ppt_h</p:attrName>
                                        </p:attrNameLst>
                                      </p:cBhvr>
                                      <p:tavLst>
                                        <p:tav tm="0">
                                          <p:val>
                                            <p:fltVal val="0"/>
                                          </p:val>
                                        </p:tav>
                                        <p:tav tm="100000">
                                          <p:val>
                                            <p:strVal val="#ppt_h"/>
                                          </p:val>
                                        </p:tav>
                                      </p:tavLst>
                                    </p:anim>
                                    <p:anim calcmode="lin" valueType="num">
                                      <p:cBhvr>
                                        <p:cTn id="59" dur="1000" fill="hold"/>
                                        <p:tgtEl>
                                          <p:spTgt spid="6">
                                            <p:graphicEl>
                                              <a:dgm id="{67D8B572-922C-4AD1-A7FB-B87E5F9AF7C8}"/>
                                            </p:graphicEl>
                                          </p:spTgt>
                                        </p:tgtEl>
                                        <p:attrNameLst>
                                          <p:attrName>style.rotation</p:attrName>
                                        </p:attrNameLst>
                                      </p:cBhvr>
                                      <p:tavLst>
                                        <p:tav tm="0">
                                          <p:val>
                                            <p:fltVal val="90"/>
                                          </p:val>
                                        </p:tav>
                                        <p:tav tm="100000">
                                          <p:val>
                                            <p:fltVal val="0"/>
                                          </p:val>
                                        </p:tav>
                                      </p:tavLst>
                                    </p:anim>
                                    <p:animEffect transition="in" filter="fade">
                                      <p:cBhvr>
                                        <p:cTn id="60" dur="1000"/>
                                        <p:tgtEl>
                                          <p:spTgt spid="6">
                                            <p:graphicEl>
                                              <a:dgm id="{67D8B572-922C-4AD1-A7FB-B87E5F9AF7C8}"/>
                                            </p:graphicEl>
                                          </p:spTgt>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6">
                                            <p:graphicEl>
                                              <a:dgm id="{930EAAB7-F3B5-4C2A-9671-5D9CB9F3B361}"/>
                                            </p:graphicEl>
                                          </p:spTgt>
                                        </p:tgtEl>
                                        <p:attrNameLst>
                                          <p:attrName>style.visibility</p:attrName>
                                        </p:attrNameLst>
                                      </p:cBhvr>
                                      <p:to>
                                        <p:strVal val="visible"/>
                                      </p:to>
                                    </p:set>
                                    <p:anim calcmode="lin" valueType="num">
                                      <p:cBhvr>
                                        <p:cTn id="63" dur="1000" fill="hold"/>
                                        <p:tgtEl>
                                          <p:spTgt spid="6">
                                            <p:graphicEl>
                                              <a:dgm id="{930EAAB7-F3B5-4C2A-9671-5D9CB9F3B361}"/>
                                            </p:graphicEl>
                                          </p:spTgt>
                                        </p:tgtEl>
                                        <p:attrNameLst>
                                          <p:attrName>ppt_w</p:attrName>
                                        </p:attrNameLst>
                                      </p:cBhvr>
                                      <p:tavLst>
                                        <p:tav tm="0">
                                          <p:val>
                                            <p:fltVal val="0"/>
                                          </p:val>
                                        </p:tav>
                                        <p:tav tm="100000">
                                          <p:val>
                                            <p:strVal val="#ppt_w"/>
                                          </p:val>
                                        </p:tav>
                                      </p:tavLst>
                                    </p:anim>
                                    <p:anim calcmode="lin" valueType="num">
                                      <p:cBhvr>
                                        <p:cTn id="64" dur="1000" fill="hold"/>
                                        <p:tgtEl>
                                          <p:spTgt spid="6">
                                            <p:graphicEl>
                                              <a:dgm id="{930EAAB7-F3B5-4C2A-9671-5D9CB9F3B361}"/>
                                            </p:graphicEl>
                                          </p:spTgt>
                                        </p:tgtEl>
                                        <p:attrNameLst>
                                          <p:attrName>ppt_h</p:attrName>
                                        </p:attrNameLst>
                                      </p:cBhvr>
                                      <p:tavLst>
                                        <p:tav tm="0">
                                          <p:val>
                                            <p:fltVal val="0"/>
                                          </p:val>
                                        </p:tav>
                                        <p:tav tm="100000">
                                          <p:val>
                                            <p:strVal val="#ppt_h"/>
                                          </p:val>
                                        </p:tav>
                                      </p:tavLst>
                                    </p:anim>
                                    <p:anim calcmode="lin" valueType="num">
                                      <p:cBhvr>
                                        <p:cTn id="65" dur="1000" fill="hold"/>
                                        <p:tgtEl>
                                          <p:spTgt spid="6">
                                            <p:graphicEl>
                                              <a:dgm id="{930EAAB7-F3B5-4C2A-9671-5D9CB9F3B361}"/>
                                            </p:graphicEl>
                                          </p:spTgt>
                                        </p:tgtEl>
                                        <p:attrNameLst>
                                          <p:attrName>style.rotation</p:attrName>
                                        </p:attrNameLst>
                                      </p:cBhvr>
                                      <p:tavLst>
                                        <p:tav tm="0">
                                          <p:val>
                                            <p:fltVal val="90"/>
                                          </p:val>
                                        </p:tav>
                                        <p:tav tm="100000">
                                          <p:val>
                                            <p:fltVal val="0"/>
                                          </p:val>
                                        </p:tav>
                                      </p:tavLst>
                                    </p:anim>
                                    <p:animEffect transition="in" filter="fade">
                                      <p:cBhvr>
                                        <p:cTn id="66" dur="1000"/>
                                        <p:tgtEl>
                                          <p:spTgt spid="6">
                                            <p:graphicEl>
                                              <a:dgm id="{930EAAB7-F3B5-4C2A-9671-5D9CB9F3B36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50959B46-5D39-493B-9FBA-AE711CE89183}"/>
              </a:ext>
            </a:extLst>
          </p:cNvPr>
          <p:cNvGraphicFramePr>
            <a:graphicFrameLocks noGrp="1"/>
          </p:cNvGraphicFramePr>
          <p:nvPr>
            <p:ph idx="1"/>
            <p:extLst/>
          </p:nvPr>
        </p:nvGraphicFramePr>
        <p:xfrm>
          <a:off x="543464" y="388189"/>
          <a:ext cx="10810336" cy="57887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137044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55EB29F9-CED7-4436-8367-A581013E5DE3}"/>
              </a:ext>
            </a:extLst>
          </p:cNvPr>
          <p:cNvGraphicFramePr>
            <a:graphicFrameLocks noGrp="1"/>
          </p:cNvGraphicFramePr>
          <p:nvPr>
            <p:ph idx="1"/>
            <p:extLst/>
          </p:nvPr>
        </p:nvGraphicFramePr>
        <p:xfrm>
          <a:off x="534838" y="345057"/>
          <a:ext cx="10818962" cy="58319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0387593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84C981CA-8A8E-4309-9CC6-648284DF437D}"/>
                                            </p:graphicEl>
                                          </p:spTgt>
                                        </p:tgtEl>
                                        <p:attrNameLst>
                                          <p:attrName>style.visibility</p:attrName>
                                        </p:attrNameLst>
                                      </p:cBhvr>
                                      <p:to>
                                        <p:strVal val="visible"/>
                                      </p:to>
                                    </p:set>
                                    <p:animEffect transition="in" filter="wipe(left)">
                                      <p:cBhvr>
                                        <p:cTn id="7" dur="500"/>
                                        <p:tgtEl>
                                          <p:spTgt spid="4">
                                            <p:graphicEl>
                                              <a:dgm id="{84C981CA-8A8E-4309-9CC6-648284DF437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graphicEl>
                                              <a:dgm id="{C2C52F91-AAE3-40DF-B52B-0D5221366050}"/>
                                            </p:graphicEl>
                                          </p:spTgt>
                                        </p:tgtEl>
                                        <p:attrNameLst>
                                          <p:attrName>style.visibility</p:attrName>
                                        </p:attrNameLst>
                                      </p:cBhvr>
                                      <p:to>
                                        <p:strVal val="visible"/>
                                      </p:to>
                                    </p:set>
                                    <p:animEffect transition="in" filter="wipe(left)">
                                      <p:cBhvr>
                                        <p:cTn id="12" dur="500"/>
                                        <p:tgtEl>
                                          <p:spTgt spid="4">
                                            <p:graphicEl>
                                              <a:dgm id="{C2C52F91-AAE3-40DF-B52B-0D5221366050}"/>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graphicEl>
                                              <a:dgm id="{2314B1FE-93E8-4C0E-BCA6-885CC951B84A}"/>
                                            </p:graphicEl>
                                          </p:spTgt>
                                        </p:tgtEl>
                                        <p:attrNameLst>
                                          <p:attrName>style.visibility</p:attrName>
                                        </p:attrNameLst>
                                      </p:cBhvr>
                                      <p:to>
                                        <p:strVal val="visible"/>
                                      </p:to>
                                    </p:set>
                                    <p:animEffect transition="in" filter="wipe(left)">
                                      <p:cBhvr>
                                        <p:cTn id="17" dur="500"/>
                                        <p:tgtEl>
                                          <p:spTgt spid="4">
                                            <p:graphicEl>
                                              <a:dgm id="{2314B1FE-93E8-4C0E-BCA6-885CC951B84A}"/>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
                                            <p:graphicEl>
                                              <a:dgm id="{F605B0CF-0DEF-4256-A993-35F7E35A39F7}"/>
                                            </p:graphicEl>
                                          </p:spTgt>
                                        </p:tgtEl>
                                        <p:attrNameLst>
                                          <p:attrName>style.visibility</p:attrName>
                                        </p:attrNameLst>
                                      </p:cBhvr>
                                      <p:to>
                                        <p:strVal val="visible"/>
                                      </p:to>
                                    </p:set>
                                    <p:animEffect transition="in" filter="wipe(left)">
                                      <p:cBhvr>
                                        <p:cTn id="22" dur="500"/>
                                        <p:tgtEl>
                                          <p:spTgt spid="4">
                                            <p:graphicEl>
                                              <a:dgm id="{F605B0CF-0DEF-4256-A993-35F7E35A39F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22BCEE3-C4DE-4B25-A8A6-72447612CD36}"/>
              </a:ext>
            </a:extLst>
          </p:cNvPr>
          <p:cNvGraphicFramePr>
            <a:graphicFrameLocks noGrp="1"/>
          </p:cNvGraphicFramePr>
          <p:nvPr>
            <p:ph idx="1"/>
            <p:extLst/>
          </p:nvPr>
        </p:nvGraphicFramePr>
        <p:xfrm>
          <a:off x="819509" y="267419"/>
          <a:ext cx="10534291" cy="5909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6109237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23760B3-DDF7-4EF1-8635-D4A771372805}"/>
              </a:ext>
            </a:extLst>
          </p:cNvPr>
          <p:cNvGraphicFramePr>
            <a:graphicFrameLocks noGrp="1"/>
          </p:cNvGraphicFramePr>
          <p:nvPr>
            <p:ph idx="1"/>
            <p:extLst>
              <p:ext uri="{D42A27DB-BD31-4B8C-83A1-F6EECF244321}">
                <p14:modId xmlns:p14="http://schemas.microsoft.com/office/powerpoint/2010/main" val="1283609491"/>
              </p:ext>
            </p:extLst>
          </p:nvPr>
        </p:nvGraphicFramePr>
        <p:xfrm>
          <a:off x="327804" y="241540"/>
          <a:ext cx="11274723" cy="59354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64806640"/>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graphicEl>
                                              <a:dgm id="{F8591F9D-D9AD-48B6-AEAE-6D09A4B29EF9}"/>
                                            </p:graphicEl>
                                          </p:spTgt>
                                        </p:tgtEl>
                                        <p:attrNameLst>
                                          <p:attrName>style.visibility</p:attrName>
                                        </p:attrNameLst>
                                      </p:cBhvr>
                                      <p:to>
                                        <p:strVal val="visible"/>
                                      </p:to>
                                    </p:set>
                                    <p:anim calcmode="lin" valueType="num">
                                      <p:cBhvr additive="base">
                                        <p:cTn id="7" dur="500" fill="hold"/>
                                        <p:tgtEl>
                                          <p:spTgt spid="4">
                                            <p:graphicEl>
                                              <a:dgm id="{F8591F9D-D9AD-48B6-AEAE-6D09A4B29EF9}"/>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F8591F9D-D9AD-48B6-AEAE-6D09A4B29EF9}"/>
                                            </p:graphic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
                                            <p:graphicEl>
                                              <a:dgm id="{D083160C-2081-4E0B-9578-44FEFE3AB8D7}"/>
                                            </p:graphicEl>
                                          </p:spTgt>
                                        </p:tgtEl>
                                        <p:attrNameLst>
                                          <p:attrName>style.visibility</p:attrName>
                                        </p:attrNameLst>
                                      </p:cBhvr>
                                      <p:to>
                                        <p:strVal val="visible"/>
                                      </p:to>
                                    </p:set>
                                    <p:anim calcmode="lin" valueType="num">
                                      <p:cBhvr additive="base">
                                        <p:cTn id="13" dur="500" fill="hold"/>
                                        <p:tgtEl>
                                          <p:spTgt spid="4">
                                            <p:graphicEl>
                                              <a:dgm id="{D083160C-2081-4E0B-9578-44FEFE3AB8D7}"/>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D083160C-2081-4E0B-9578-44FEFE3AB8D7}"/>
                                            </p:graphic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
                                            <p:graphicEl>
                                              <a:dgm id="{06358D46-502A-482E-A367-B326BC713814}"/>
                                            </p:graphicEl>
                                          </p:spTgt>
                                        </p:tgtEl>
                                        <p:attrNameLst>
                                          <p:attrName>style.visibility</p:attrName>
                                        </p:attrNameLst>
                                      </p:cBhvr>
                                      <p:to>
                                        <p:strVal val="visible"/>
                                      </p:to>
                                    </p:set>
                                    <p:anim calcmode="lin" valueType="num">
                                      <p:cBhvr additive="base">
                                        <p:cTn id="19" dur="500" fill="hold"/>
                                        <p:tgtEl>
                                          <p:spTgt spid="4">
                                            <p:graphicEl>
                                              <a:dgm id="{06358D46-502A-482E-A367-B326BC713814}"/>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06358D46-502A-482E-A367-B326BC713814}"/>
                                            </p:graphic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
                                            <p:graphicEl>
                                              <a:dgm id="{46B242B8-6678-4DEB-B522-F1CE4F5B0B0F}"/>
                                            </p:graphicEl>
                                          </p:spTgt>
                                        </p:tgtEl>
                                        <p:attrNameLst>
                                          <p:attrName>style.visibility</p:attrName>
                                        </p:attrNameLst>
                                      </p:cBhvr>
                                      <p:to>
                                        <p:strVal val="visible"/>
                                      </p:to>
                                    </p:set>
                                    <p:anim calcmode="lin" valueType="num">
                                      <p:cBhvr additive="base">
                                        <p:cTn id="25" dur="500" fill="hold"/>
                                        <p:tgtEl>
                                          <p:spTgt spid="4">
                                            <p:graphicEl>
                                              <a:dgm id="{46B242B8-6678-4DEB-B522-F1CE4F5B0B0F}"/>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46B242B8-6678-4DEB-B522-F1CE4F5B0B0F}"/>
                                            </p:graphic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
                                            <p:graphicEl>
                                              <a:dgm id="{DD809219-4530-4DAA-B6D5-654E5FC0CF9F}"/>
                                            </p:graphicEl>
                                          </p:spTgt>
                                        </p:tgtEl>
                                        <p:attrNameLst>
                                          <p:attrName>style.visibility</p:attrName>
                                        </p:attrNameLst>
                                      </p:cBhvr>
                                      <p:to>
                                        <p:strVal val="visible"/>
                                      </p:to>
                                    </p:set>
                                    <p:anim calcmode="lin" valueType="num">
                                      <p:cBhvr additive="base">
                                        <p:cTn id="31" dur="500" fill="hold"/>
                                        <p:tgtEl>
                                          <p:spTgt spid="4">
                                            <p:graphicEl>
                                              <a:dgm id="{DD809219-4530-4DAA-B6D5-654E5FC0CF9F}"/>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graphicEl>
                                              <a:dgm id="{DD809219-4530-4DAA-B6D5-654E5FC0CF9F}"/>
                                            </p:graphic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
                                            <p:graphicEl>
                                              <a:dgm id="{E2CAAB8C-556B-4D80-AA8F-95725513EC90}"/>
                                            </p:graphicEl>
                                          </p:spTgt>
                                        </p:tgtEl>
                                        <p:attrNameLst>
                                          <p:attrName>style.visibility</p:attrName>
                                        </p:attrNameLst>
                                      </p:cBhvr>
                                      <p:to>
                                        <p:strVal val="visible"/>
                                      </p:to>
                                    </p:set>
                                    <p:anim calcmode="lin" valueType="num">
                                      <p:cBhvr additive="base">
                                        <p:cTn id="37" dur="500" fill="hold"/>
                                        <p:tgtEl>
                                          <p:spTgt spid="4">
                                            <p:graphicEl>
                                              <a:dgm id="{E2CAAB8C-556B-4D80-AA8F-95725513EC90}"/>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
                                            <p:graphicEl>
                                              <a:dgm id="{E2CAAB8C-556B-4D80-AA8F-95725513EC90}"/>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E7B8200-1394-4750-AA3F-439423136E96}"/>
              </a:ext>
            </a:extLst>
          </p:cNvPr>
          <p:cNvGraphicFramePr>
            <a:graphicFrameLocks noGrp="1"/>
          </p:cNvGraphicFramePr>
          <p:nvPr>
            <p:ph idx="1"/>
            <p:extLst/>
          </p:nvPr>
        </p:nvGraphicFramePr>
        <p:xfrm>
          <a:off x="552091" y="483079"/>
          <a:ext cx="10801709" cy="56938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04746080"/>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15638C1-8CDB-43CE-B369-EE701A527C8A}"/>
              </a:ext>
            </a:extLst>
          </p:cNvPr>
          <p:cNvGraphicFramePr>
            <a:graphicFrameLocks noGrp="1"/>
          </p:cNvGraphicFramePr>
          <p:nvPr>
            <p:ph idx="1"/>
            <p:extLst/>
          </p:nvPr>
        </p:nvGraphicFramePr>
        <p:xfrm>
          <a:off x="603849" y="232913"/>
          <a:ext cx="11024559" cy="59440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1369819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F2969410-3F5D-4D4D-9E4A-307FB92A0266}"/>
                                            </p:graphicEl>
                                          </p:spTgt>
                                        </p:tgtEl>
                                        <p:attrNameLst>
                                          <p:attrName>style.visibility</p:attrName>
                                        </p:attrNameLst>
                                      </p:cBhvr>
                                      <p:to>
                                        <p:strVal val="visible"/>
                                      </p:to>
                                    </p:set>
                                    <p:animEffect transition="in" filter="fade">
                                      <p:cBhvr>
                                        <p:cTn id="7" dur="1000"/>
                                        <p:tgtEl>
                                          <p:spTgt spid="4">
                                            <p:graphicEl>
                                              <a:dgm id="{F2969410-3F5D-4D4D-9E4A-307FB92A0266}"/>
                                            </p:graphicEl>
                                          </p:spTgt>
                                        </p:tgtEl>
                                      </p:cBhvr>
                                    </p:animEffect>
                                    <p:anim calcmode="lin" valueType="num">
                                      <p:cBhvr>
                                        <p:cTn id="8" dur="1000" fill="hold"/>
                                        <p:tgtEl>
                                          <p:spTgt spid="4">
                                            <p:graphicEl>
                                              <a:dgm id="{F2969410-3F5D-4D4D-9E4A-307FB92A0266}"/>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F2969410-3F5D-4D4D-9E4A-307FB92A0266}"/>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CE6A5180-B993-4FF6-B221-564A0C6CBD1E}"/>
                                            </p:graphicEl>
                                          </p:spTgt>
                                        </p:tgtEl>
                                        <p:attrNameLst>
                                          <p:attrName>style.visibility</p:attrName>
                                        </p:attrNameLst>
                                      </p:cBhvr>
                                      <p:to>
                                        <p:strVal val="visible"/>
                                      </p:to>
                                    </p:set>
                                    <p:animEffect transition="in" filter="fade">
                                      <p:cBhvr>
                                        <p:cTn id="14" dur="1000"/>
                                        <p:tgtEl>
                                          <p:spTgt spid="4">
                                            <p:graphicEl>
                                              <a:dgm id="{CE6A5180-B993-4FF6-B221-564A0C6CBD1E}"/>
                                            </p:graphicEl>
                                          </p:spTgt>
                                        </p:tgtEl>
                                      </p:cBhvr>
                                    </p:animEffect>
                                    <p:anim calcmode="lin" valueType="num">
                                      <p:cBhvr>
                                        <p:cTn id="15" dur="1000" fill="hold"/>
                                        <p:tgtEl>
                                          <p:spTgt spid="4">
                                            <p:graphicEl>
                                              <a:dgm id="{CE6A5180-B993-4FF6-B221-564A0C6CBD1E}"/>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CE6A5180-B993-4FF6-B221-564A0C6CBD1E}"/>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0BC36997-8CA6-45AF-BB8F-5E0579D2E3B0}"/>
                                            </p:graphicEl>
                                          </p:spTgt>
                                        </p:tgtEl>
                                        <p:attrNameLst>
                                          <p:attrName>style.visibility</p:attrName>
                                        </p:attrNameLst>
                                      </p:cBhvr>
                                      <p:to>
                                        <p:strVal val="visible"/>
                                      </p:to>
                                    </p:set>
                                    <p:animEffect transition="in" filter="fade">
                                      <p:cBhvr>
                                        <p:cTn id="21" dur="1000"/>
                                        <p:tgtEl>
                                          <p:spTgt spid="4">
                                            <p:graphicEl>
                                              <a:dgm id="{0BC36997-8CA6-45AF-BB8F-5E0579D2E3B0}"/>
                                            </p:graphicEl>
                                          </p:spTgt>
                                        </p:tgtEl>
                                      </p:cBhvr>
                                    </p:animEffect>
                                    <p:anim calcmode="lin" valueType="num">
                                      <p:cBhvr>
                                        <p:cTn id="22" dur="1000" fill="hold"/>
                                        <p:tgtEl>
                                          <p:spTgt spid="4">
                                            <p:graphicEl>
                                              <a:dgm id="{0BC36997-8CA6-45AF-BB8F-5E0579D2E3B0}"/>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0BC36997-8CA6-45AF-BB8F-5E0579D2E3B0}"/>
                                            </p:graphic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
                                            <p:graphicEl>
                                              <a:dgm id="{F096EE25-229C-434E-8458-6607C4ED9C96}"/>
                                            </p:graphicEl>
                                          </p:spTgt>
                                        </p:tgtEl>
                                        <p:attrNameLst>
                                          <p:attrName>style.visibility</p:attrName>
                                        </p:attrNameLst>
                                      </p:cBhvr>
                                      <p:to>
                                        <p:strVal val="visible"/>
                                      </p:to>
                                    </p:set>
                                    <p:animEffect transition="in" filter="fade">
                                      <p:cBhvr>
                                        <p:cTn id="28" dur="1000"/>
                                        <p:tgtEl>
                                          <p:spTgt spid="4">
                                            <p:graphicEl>
                                              <a:dgm id="{F096EE25-229C-434E-8458-6607C4ED9C96}"/>
                                            </p:graphicEl>
                                          </p:spTgt>
                                        </p:tgtEl>
                                      </p:cBhvr>
                                    </p:animEffect>
                                    <p:anim calcmode="lin" valueType="num">
                                      <p:cBhvr>
                                        <p:cTn id="29" dur="1000" fill="hold"/>
                                        <p:tgtEl>
                                          <p:spTgt spid="4">
                                            <p:graphicEl>
                                              <a:dgm id="{F096EE25-229C-434E-8458-6607C4ED9C96}"/>
                                            </p:graphicEl>
                                          </p:spTgt>
                                        </p:tgtEl>
                                        <p:attrNameLst>
                                          <p:attrName>ppt_x</p:attrName>
                                        </p:attrNameLst>
                                      </p:cBhvr>
                                      <p:tavLst>
                                        <p:tav tm="0">
                                          <p:val>
                                            <p:strVal val="#ppt_x"/>
                                          </p:val>
                                        </p:tav>
                                        <p:tav tm="100000">
                                          <p:val>
                                            <p:strVal val="#ppt_x"/>
                                          </p:val>
                                        </p:tav>
                                      </p:tavLst>
                                    </p:anim>
                                    <p:anim calcmode="lin" valueType="num">
                                      <p:cBhvr>
                                        <p:cTn id="30" dur="1000" fill="hold"/>
                                        <p:tgtEl>
                                          <p:spTgt spid="4">
                                            <p:graphicEl>
                                              <a:dgm id="{F096EE25-229C-434E-8458-6607C4ED9C96}"/>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541F2D2-333C-4C17-AD8A-2A9AB7281CE8}"/>
              </a:ext>
            </a:extLst>
          </p:cNvPr>
          <p:cNvGraphicFramePr>
            <a:graphicFrameLocks noGrp="1"/>
          </p:cNvGraphicFramePr>
          <p:nvPr>
            <p:ph idx="1"/>
            <p:extLst>
              <p:ext uri="{D42A27DB-BD31-4B8C-83A1-F6EECF244321}">
                <p14:modId xmlns:p14="http://schemas.microsoft.com/office/powerpoint/2010/main" val="1882191702"/>
              </p:ext>
            </p:extLst>
          </p:nvPr>
        </p:nvGraphicFramePr>
        <p:xfrm>
          <a:off x="508599" y="1428091"/>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492493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6D115AC-6153-4305-8653-27D449E682DA}"/>
              </a:ext>
            </a:extLst>
          </p:cNvPr>
          <p:cNvGraphicFramePr>
            <a:graphicFrameLocks noGrp="1"/>
          </p:cNvGraphicFramePr>
          <p:nvPr>
            <p:ph idx="1"/>
            <p:extLst/>
          </p:nvPr>
        </p:nvGraphicFramePr>
        <p:xfrm>
          <a:off x="465827" y="284672"/>
          <a:ext cx="11153954" cy="58922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4817508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0833B5B2-471B-43E2-AC33-E8A505D1F6EC}"/>
                                            </p:graphicEl>
                                          </p:spTgt>
                                        </p:tgtEl>
                                        <p:attrNameLst>
                                          <p:attrName>style.visibility</p:attrName>
                                        </p:attrNameLst>
                                      </p:cBhvr>
                                      <p:to>
                                        <p:strVal val="visible"/>
                                      </p:to>
                                    </p:set>
                                    <p:animEffect transition="in" filter="wipe(down)">
                                      <p:cBhvr>
                                        <p:cTn id="7" dur="500"/>
                                        <p:tgtEl>
                                          <p:spTgt spid="4">
                                            <p:graphicEl>
                                              <a:dgm id="{0833B5B2-471B-43E2-AC33-E8A505D1F6EC}"/>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EEC55A8A-23EC-4162-B4BD-4CA1F82E5173}"/>
                                            </p:graphicEl>
                                          </p:spTgt>
                                        </p:tgtEl>
                                        <p:attrNameLst>
                                          <p:attrName>style.visibility</p:attrName>
                                        </p:attrNameLst>
                                      </p:cBhvr>
                                      <p:to>
                                        <p:strVal val="visible"/>
                                      </p:to>
                                    </p:set>
                                    <p:animEffect transition="in" filter="wipe(down)">
                                      <p:cBhvr>
                                        <p:cTn id="12" dur="500"/>
                                        <p:tgtEl>
                                          <p:spTgt spid="4">
                                            <p:graphicEl>
                                              <a:dgm id="{EEC55A8A-23EC-4162-B4BD-4CA1F82E5173}"/>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graphicEl>
                                              <a:dgm id="{F4BFA58C-7A3F-4DCD-9FF2-DD5E70B8BF3C}"/>
                                            </p:graphicEl>
                                          </p:spTgt>
                                        </p:tgtEl>
                                        <p:attrNameLst>
                                          <p:attrName>style.visibility</p:attrName>
                                        </p:attrNameLst>
                                      </p:cBhvr>
                                      <p:to>
                                        <p:strVal val="visible"/>
                                      </p:to>
                                    </p:set>
                                    <p:animEffect transition="in" filter="wipe(down)">
                                      <p:cBhvr>
                                        <p:cTn id="17" dur="500"/>
                                        <p:tgtEl>
                                          <p:spTgt spid="4">
                                            <p:graphicEl>
                                              <a:dgm id="{F4BFA58C-7A3F-4DCD-9FF2-DD5E70B8BF3C}"/>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
                                            <p:graphicEl>
                                              <a:dgm id="{22330ADF-2827-4D08-9960-69EF9446A3EA}"/>
                                            </p:graphicEl>
                                          </p:spTgt>
                                        </p:tgtEl>
                                        <p:attrNameLst>
                                          <p:attrName>style.visibility</p:attrName>
                                        </p:attrNameLst>
                                      </p:cBhvr>
                                      <p:to>
                                        <p:strVal val="visible"/>
                                      </p:to>
                                    </p:set>
                                    <p:animEffect transition="in" filter="wipe(down)">
                                      <p:cBhvr>
                                        <p:cTn id="22" dur="500"/>
                                        <p:tgtEl>
                                          <p:spTgt spid="4">
                                            <p:graphicEl>
                                              <a:dgm id="{22330ADF-2827-4D08-9960-69EF9446A3EA}"/>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4">
                                            <p:graphicEl>
                                              <a:dgm id="{79786677-926E-42DC-B962-220AA2318551}"/>
                                            </p:graphicEl>
                                          </p:spTgt>
                                        </p:tgtEl>
                                        <p:attrNameLst>
                                          <p:attrName>style.visibility</p:attrName>
                                        </p:attrNameLst>
                                      </p:cBhvr>
                                      <p:to>
                                        <p:strVal val="visible"/>
                                      </p:to>
                                    </p:set>
                                    <p:animEffect transition="in" filter="wipe(down)">
                                      <p:cBhvr>
                                        <p:cTn id="27" dur="500"/>
                                        <p:tgtEl>
                                          <p:spTgt spid="4">
                                            <p:graphicEl>
                                              <a:dgm id="{79786677-926E-42DC-B962-220AA231855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B78A258-6764-43DA-A6E8-60592280BFE2}"/>
              </a:ext>
            </a:extLst>
          </p:cNvPr>
          <p:cNvGraphicFramePr>
            <a:graphicFrameLocks noGrp="1"/>
          </p:cNvGraphicFramePr>
          <p:nvPr>
            <p:ph idx="1"/>
            <p:extLst>
              <p:ext uri="{D42A27DB-BD31-4B8C-83A1-F6EECF244321}">
                <p14:modId xmlns:p14="http://schemas.microsoft.com/office/powerpoint/2010/main" val="1236375467"/>
              </p:ext>
            </p:extLst>
          </p:nvPr>
        </p:nvGraphicFramePr>
        <p:xfrm>
          <a:off x="581025" y="561975"/>
          <a:ext cx="11020425" cy="5810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579489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625BF368-CAF8-46AA-8757-DF4EB7CB4119}"/>
                                            </p:graphicEl>
                                          </p:spTgt>
                                        </p:tgtEl>
                                        <p:attrNameLst>
                                          <p:attrName>style.visibility</p:attrName>
                                        </p:attrNameLst>
                                      </p:cBhvr>
                                      <p:to>
                                        <p:strVal val="visible"/>
                                      </p:to>
                                    </p:set>
                                    <p:animEffect transition="in" filter="fade">
                                      <p:cBhvr>
                                        <p:cTn id="7" dur="500"/>
                                        <p:tgtEl>
                                          <p:spTgt spid="4">
                                            <p:graphicEl>
                                              <a:dgm id="{625BF368-CAF8-46AA-8757-DF4EB7CB4119}"/>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183B12F4-8E1D-4DB8-BF50-F274D942706B}"/>
                                            </p:graphicEl>
                                          </p:spTgt>
                                        </p:tgtEl>
                                        <p:attrNameLst>
                                          <p:attrName>style.visibility</p:attrName>
                                        </p:attrNameLst>
                                      </p:cBhvr>
                                      <p:to>
                                        <p:strVal val="visible"/>
                                      </p:to>
                                    </p:set>
                                    <p:animEffect transition="in" filter="fade">
                                      <p:cBhvr>
                                        <p:cTn id="12" dur="500"/>
                                        <p:tgtEl>
                                          <p:spTgt spid="4">
                                            <p:graphicEl>
                                              <a:dgm id="{183B12F4-8E1D-4DB8-BF50-F274D942706B}"/>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3FA5B682-E2A5-465C-AB99-2B85F2ED1315}"/>
                                            </p:graphicEl>
                                          </p:spTgt>
                                        </p:tgtEl>
                                        <p:attrNameLst>
                                          <p:attrName>style.visibility</p:attrName>
                                        </p:attrNameLst>
                                      </p:cBhvr>
                                      <p:to>
                                        <p:strVal val="visible"/>
                                      </p:to>
                                    </p:set>
                                    <p:animEffect transition="in" filter="fade">
                                      <p:cBhvr>
                                        <p:cTn id="17" dur="500"/>
                                        <p:tgtEl>
                                          <p:spTgt spid="4">
                                            <p:graphicEl>
                                              <a:dgm id="{3FA5B682-E2A5-465C-AB99-2B85F2ED1315}"/>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graphicEl>
                                              <a:dgm id="{1E2342F3-E83E-4F8A-988F-7843E26236BF}"/>
                                            </p:graphicEl>
                                          </p:spTgt>
                                        </p:tgtEl>
                                        <p:attrNameLst>
                                          <p:attrName>style.visibility</p:attrName>
                                        </p:attrNameLst>
                                      </p:cBhvr>
                                      <p:to>
                                        <p:strVal val="visible"/>
                                      </p:to>
                                    </p:set>
                                    <p:animEffect transition="in" filter="fade">
                                      <p:cBhvr>
                                        <p:cTn id="22" dur="500"/>
                                        <p:tgtEl>
                                          <p:spTgt spid="4">
                                            <p:graphicEl>
                                              <a:dgm id="{1E2342F3-E83E-4F8A-988F-7843E26236BF}"/>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
                                            <p:graphicEl>
                                              <a:dgm id="{C67B639D-8079-4074-BA5D-5505D807C774}"/>
                                            </p:graphicEl>
                                          </p:spTgt>
                                        </p:tgtEl>
                                        <p:attrNameLst>
                                          <p:attrName>style.visibility</p:attrName>
                                        </p:attrNameLst>
                                      </p:cBhvr>
                                      <p:to>
                                        <p:strVal val="visible"/>
                                      </p:to>
                                    </p:set>
                                    <p:animEffect transition="in" filter="fade">
                                      <p:cBhvr>
                                        <p:cTn id="27" dur="500"/>
                                        <p:tgtEl>
                                          <p:spTgt spid="4">
                                            <p:graphicEl>
                                              <a:dgm id="{C67B639D-8079-4074-BA5D-5505D807C77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71FD6A1-C6A5-45F7-8CB8-440C17BBCC8A}"/>
              </a:ext>
            </a:extLst>
          </p:cNvPr>
          <p:cNvGraphicFramePr>
            <a:graphicFrameLocks noGrp="1"/>
          </p:cNvGraphicFramePr>
          <p:nvPr>
            <p:ph idx="1"/>
            <p:extLst/>
          </p:nvPr>
        </p:nvGraphicFramePr>
        <p:xfrm>
          <a:off x="586596" y="603849"/>
          <a:ext cx="10767204" cy="55731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45371707"/>
      </p:ext>
    </p:extLst>
  </p:cSld>
  <p:clrMapOvr>
    <a:masterClrMapping/>
  </p:clrMapOvr>
  <p:transition spd="slow">
    <p:push dir="u"/>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7D86C8C-110C-42B7-81A7-4E23CEC07C62}"/>
              </a:ext>
            </a:extLst>
          </p:cNvPr>
          <p:cNvGraphicFramePr>
            <a:graphicFrameLocks noGrp="1"/>
          </p:cNvGraphicFramePr>
          <p:nvPr>
            <p:ph idx="1"/>
            <p:extLst>
              <p:ext uri="{D42A27DB-BD31-4B8C-83A1-F6EECF244321}">
                <p14:modId xmlns:p14="http://schemas.microsoft.com/office/powerpoint/2010/main" val="3546475673"/>
              </p:ext>
            </p:extLst>
          </p:nvPr>
        </p:nvGraphicFramePr>
        <p:xfrm>
          <a:off x="638355" y="301926"/>
          <a:ext cx="10808898" cy="58750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53266718"/>
      </p:ext>
    </p:extLst>
  </p:cSld>
  <p:clrMapOvr>
    <a:masterClrMapping/>
  </p:clrMapOvr>
  <p:transition spd="slow">
    <p:push dir="u"/>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DBE75C9-284F-48E0-9517-21BF71DE004B}"/>
              </a:ext>
            </a:extLst>
          </p:cNvPr>
          <p:cNvGraphicFramePr>
            <a:graphicFrameLocks noGrp="1"/>
          </p:cNvGraphicFramePr>
          <p:nvPr>
            <p:ph idx="1"/>
            <p:extLst/>
          </p:nvPr>
        </p:nvGraphicFramePr>
        <p:xfrm>
          <a:off x="603849" y="396815"/>
          <a:ext cx="10749951" cy="57801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88348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078122A3-347E-488C-983C-79C01D5F6609}"/>
                                            </p:graphicEl>
                                          </p:spTgt>
                                        </p:tgtEl>
                                        <p:attrNameLst>
                                          <p:attrName>style.visibility</p:attrName>
                                        </p:attrNameLst>
                                      </p:cBhvr>
                                      <p:to>
                                        <p:strVal val="visible"/>
                                      </p:to>
                                    </p:set>
                                    <p:animEffect transition="in" filter="fade">
                                      <p:cBhvr>
                                        <p:cTn id="7" dur="1000"/>
                                        <p:tgtEl>
                                          <p:spTgt spid="4">
                                            <p:graphicEl>
                                              <a:dgm id="{078122A3-347E-488C-983C-79C01D5F6609}"/>
                                            </p:graphicEl>
                                          </p:spTgt>
                                        </p:tgtEl>
                                      </p:cBhvr>
                                    </p:animEffect>
                                    <p:anim calcmode="lin" valueType="num">
                                      <p:cBhvr>
                                        <p:cTn id="8" dur="1000" fill="hold"/>
                                        <p:tgtEl>
                                          <p:spTgt spid="4">
                                            <p:graphicEl>
                                              <a:dgm id="{078122A3-347E-488C-983C-79C01D5F6609}"/>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078122A3-347E-488C-983C-79C01D5F6609}"/>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graphicEl>
                                              <a:dgm id="{DBBE082F-786D-47F0-A91A-F1BAB4C4C6EA}"/>
                                            </p:graphicEl>
                                          </p:spTgt>
                                        </p:tgtEl>
                                        <p:attrNameLst>
                                          <p:attrName>style.visibility</p:attrName>
                                        </p:attrNameLst>
                                      </p:cBhvr>
                                      <p:to>
                                        <p:strVal val="visible"/>
                                      </p:to>
                                    </p:set>
                                    <p:animEffect transition="in" filter="fade">
                                      <p:cBhvr>
                                        <p:cTn id="12" dur="1000"/>
                                        <p:tgtEl>
                                          <p:spTgt spid="4">
                                            <p:graphicEl>
                                              <a:dgm id="{DBBE082F-786D-47F0-A91A-F1BAB4C4C6EA}"/>
                                            </p:graphicEl>
                                          </p:spTgt>
                                        </p:tgtEl>
                                      </p:cBhvr>
                                    </p:animEffect>
                                    <p:anim calcmode="lin" valueType="num">
                                      <p:cBhvr>
                                        <p:cTn id="13" dur="1000" fill="hold"/>
                                        <p:tgtEl>
                                          <p:spTgt spid="4">
                                            <p:graphicEl>
                                              <a:dgm id="{DBBE082F-786D-47F0-A91A-F1BAB4C4C6EA}"/>
                                            </p:graphicEl>
                                          </p:spTgt>
                                        </p:tgtEl>
                                        <p:attrNameLst>
                                          <p:attrName>ppt_x</p:attrName>
                                        </p:attrNameLst>
                                      </p:cBhvr>
                                      <p:tavLst>
                                        <p:tav tm="0">
                                          <p:val>
                                            <p:strVal val="#ppt_x"/>
                                          </p:val>
                                        </p:tav>
                                        <p:tav tm="100000">
                                          <p:val>
                                            <p:strVal val="#ppt_x"/>
                                          </p:val>
                                        </p:tav>
                                      </p:tavLst>
                                    </p:anim>
                                    <p:anim calcmode="lin" valueType="num">
                                      <p:cBhvr>
                                        <p:cTn id="14" dur="1000" fill="hold"/>
                                        <p:tgtEl>
                                          <p:spTgt spid="4">
                                            <p:graphicEl>
                                              <a:dgm id="{DBBE082F-786D-47F0-A91A-F1BAB4C4C6EA}"/>
                                            </p:graphic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graphicEl>
                                              <a:dgm id="{848AB69D-06FF-4D88-B3BA-91325316524C}"/>
                                            </p:graphicEl>
                                          </p:spTgt>
                                        </p:tgtEl>
                                        <p:attrNameLst>
                                          <p:attrName>style.visibility</p:attrName>
                                        </p:attrNameLst>
                                      </p:cBhvr>
                                      <p:to>
                                        <p:strVal val="visible"/>
                                      </p:to>
                                    </p:set>
                                    <p:animEffect transition="in" filter="fade">
                                      <p:cBhvr>
                                        <p:cTn id="17" dur="1000"/>
                                        <p:tgtEl>
                                          <p:spTgt spid="4">
                                            <p:graphicEl>
                                              <a:dgm id="{848AB69D-06FF-4D88-B3BA-91325316524C}"/>
                                            </p:graphicEl>
                                          </p:spTgt>
                                        </p:tgtEl>
                                      </p:cBhvr>
                                    </p:animEffect>
                                    <p:anim calcmode="lin" valueType="num">
                                      <p:cBhvr>
                                        <p:cTn id="18" dur="1000" fill="hold"/>
                                        <p:tgtEl>
                                          <p:spTgt spid="4">
                                            <p:graphicEl>
                                              <a:dgm id="{848AB69D-06FF-4D88-B3BA-91325316524C}"/>
                                            </p:graphicEl>
                                          </p:spTgt>
                                        </p:tgtEl>
                                        <p:attrNameLst>
                                          <p:attrName>ppt_x</p:attrName>
                                        </p:attrNameLst>
                                      </p:cBhvr>
                                      <p:tavLst>
                                        <p:tav tm="0">
                                          <p:val>
                                            <p:strVal val="#ppt_x"/>
                                          </p:val>
                                        </p:tav>
                                        <p:tav tm="100000">
                                          <p:val>
                                            <p:strVal val="#ppt_x"/>
                                          </p:val>
                                        </p:tav>
                                      </p:tavLst>
                                    </p:anim>
                                    <p:anim calcmode="lin" valueType="num">
                                      <p:cBhvr>
                                        <p:cTn id="19" dur="1000" fill="hold"/>
                                        <p:tgtEl>
                                          <p:spTgt spid="4">
                                            <p:graphicEl>
                                              <a:dgm id="{848AB69D-06FF-4D88-B3BA-91325316524C}"/>
                                            </p:graphic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4">
                                            <p:graphicEl>
                                              <a:dgm id="{13FF9420-4188-4474-8A02-3C567F46188D}"/>
                                            </p:graphicEl>
                                          </p:spTgt>
                                        </p:tgtEl>
                                        <p:attrNameLst>
                                          <p:attrName>style.visibility</p:attrName>
                                        </p:attrNameLst>
                                      </p:cBhvr>
                                      <p:to>
                                        <p:strVal val="visible"/>
                                      </p:to>
                                    </p:set>
                                    <p:animEffect transition="in" filter="fade">
                                      <p:cBhvr>
                                        <p:cTn id="24" dur="1000"/>
                                        <p:tgtEl>
                                          <p:spTgt spid="4">
                                            <p:graphicEl>
                                              <a:dgm id="{13FF9420-4188-4474-8A02-3C567F46188D}"/>
                                            </p:graphicEl>
                                          </p:spTgt>
                                        </p:tgtEl>
                                      </p:cBhvr>
                                    </p:animEffect>
                                    <p:anim calcmode="lin" valueType="num">
                                      <p:cBhvr>
                                        <p:cTn id="25" dur="1000" fill="hold"/>
                                        <p:tgtEl>
                                          <p:spTgt spid="4">
                                            <p:graphicEl>
                                              <a:dgm id="{13FF9420-4188-4474-8A02-3C567F46188D}"/>
                                            </p:graphicEl>
                                          </p:spTgt>
                                        </p:tgtEl>
                                        <p:attrNameLst>
                                          <p:attrName>ppt_x</p:attrName>
                                        </p:attrNameLst>
                                      </p:cBhvr>
                                      <p:tavLst>
                                        <p:tav tm="0">
                                          <p:val>
                                            <p:strVal val="#ppt_x"/>
                                          </p:val>
                                        </p:tav>
                                        <p:tav tm="100000">
                                          <p:val>
                                            <p:strVal val="#ppt_x"/>
                                          </p:val>
                                        </p:tav>
                                      </p:tavLst>
                                    </p:anim>
                                    <p:anim calcmode="lin" valueType="num">
                                      <p:cBhvr>
                                        <p:cTn id="26" dur="1000" fill="hold"/>
                                        <p:tgtEl>
                                          <p:spTgt spid="4">
                                            <p:graphicEl>
                                              <a:dgm id="{13FF9420-4188-4474-8A02-3C567F46188D}"/>
                                            </p:graphicEl>
                                          </p:spTgt>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
                                            <p:graphicEl>
                                              <a:dgm id="{60039F3C-D763-4D1B-940A-B1B843817602}"/>
                                            </p:graphicEl>
                                          </p:spTgt>
                                        </p:tgtEl>
                                        <p:attrNameLst>
                                          <p:attrName>style.visibility</p:attrName>
                                        </p:attrNameLst>
                                      </p:cBhvr>
                                      <p:to>
                                        <p:strVal val="visible"/>
                                      </p:to>
                                    </p:set>
                                    <p:animEffect transition="in" filter="fade">
                                      <p:cBhvr>
                                        <p:cTn id="29" dur="1000"/>
                                        <p:tgtEl>
                                          <p:spTgt spid="4">
                                            <p:graphicEl>
                                              <a:dgm id="{60039F3C-D763-4D1B-940A-B1B843817602}"/>
                                            </p:graphicEl>
                                          </p:spTgt>
                                        </p:tgtEl>
                                      </p:cBhvr>
                                    </p:animEffect>
                                    <p:anim calcmode="lin" valueType="num">
                                      <p:cBhvr>
                                        <p:cTn id="30" dur="1000" fill="hold"/>
                                        <p:tgtEl>
                                          <p:spTgt spid="4">
                                            <p:graphicEl>
                                              <a:dgm id="{60039F3C-D763-4D1B-940A-B1B843817602}"/>
                                            </p:graphicEl>
                                          </p:spTgt>
                                        </p:tgtEl>
                                        <p:attrNameLst>
                                          <p:attrName>ppt_x</p:attrName>
                                        </p:attrNameLst>
                                      </p:cBhvr>
                                      <p:tavLst>
                                        <p:tav tm="0">
                                          <p:val>
                                            <p:strVal val="#ppt_x"/>
                                          </p:val>
                                        </p:tav>
                                        <p:tav tm="100000">
                                          <p:val>
                                            <p:strVal val="#ppt_x"/>
                                          </p:val>
                                        </p:tav>
                                      </p:tavLst>
                                    </p:anim>
                                    <p:anim calcmode="lin" valueType="num">
                                      <p:cBhvr>
                                        <p:cTn id="31" dur="1000" fill="hold"/>
                                        <p:tgtEl>
                                          <p:spTgt spid="4">
                                            <p:graphicEl>
                                              <a:dgm id="{60039F3C-D763-4D1B-940A-B1B843817602}"/>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DF2E701-0998-4E2C-B828-B75A2D716CFC}"/>
              </a:ext>
            </a:extLst>
          </p:cNvPr>
          <p:cNvGraphicFramePr>
            <a:graphicFrameLocks noGrp="1"/>
          </p:cNvGraphicFramePr>
          <p:nvPr>
            <p:ph idx="1"/>
            <p:extLst>
              <p:ext uri="{D42A27DB-BD31-4B8C-83A1-F6EECF244321}">
                <p14:modId xmlns:p14="http://schemas.microsoft.com/office/powerpoint/2010/main" val="3096323961"/>
              </p:ext>
            </p:extLst>
          </p:nvPr>
        </p:nvGraphicFramePr>
        <p:xfrm>
          <a:off x="621102" y="508958"/>
          <a:ext cx="10732698" cy="56680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1413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40633893-857A-4713-837C-6D31ED2CD601}"/>
                                            </p:graphicEl>
                                          </p:spTgt>
                                        </p:tgtEl>
                                        <p:attrNameLst>
                                          <p:attrName>style.visibility</p:attrName>
                                        </p:attrNameLst>
                                      </p:cBhvr>
                                      <p:to>
                                        <p:strVal val="visible"/>
                                      </p:to>
                                    </p:set>
                                    <p:animEffect transition="in" filter="wipe(down)">
                                      <p:cBhvr>
                                        <p:cTn id="7" dur="500"/>
                                        <p:tgtEl>
                                          <p:spTgt spid="4">
                                            <p:graphicEl>
                                              <a:dgm id="{40633893-857A-4713-837C-6D31ED2CD601}"/>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A70095F8-01FB-45FC-9322-00D5FAFECCE9}"/>
                                            </p:graphicEl>
                                          </p:spTgt>
                                        </p:tgtEl>
                                        <p:attrNameLst>
                                          <p:attrName>style.visibility</p:attrName>
                                        </p:attrNameLst>
                                      </p:cBhvr>
                                      <p:to>
                                        <p:strVal val="visible"/>
                                      </p:to>
                                    </p:set>
                                    <p:animEffect transition="in" filter="wipe(down)">
                                      <p:cBhvr>
                                        <p:cTn id="12" dur="500"/>
                                        <p:tgtEl>
                                          <p:spTgt spid="4">
                                            <p:graphicEl>
                                              <a:dgm id="{A70095F8-01FB-45FC-9322-00D5FAFECCE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5A522FC-058D-4AB3-966B-D6DD242FA807}"/>
              </a:ext>
            </a:extLst>
          </p:cNvPr>
          <p:cNvGraphicFramePr>
            <a:graphicFrameLocks noGrp="1"/>
          </p:cNvGraphicFramePr>
          <p:nvPr>
            <p:ph idx="1"/>
            <p:extLst/>
          </p:nvPr>
        </p:nvGraphicFramePr>
        <p:xfrm>
          <a:off x="638355" y="465826"/>
          <a:ext cx="10715445" cy="57111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393021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E2175A0-6CCB-4FB2-8728-00FF8A4653E9}"/>
              </a:ext>
            </a:extLst>
          </p:cNvPr>
          <p:cNvGraphicFramePr>
            <a:graphicFrameLocks noGrp="1"/>
          </p:cNvGraphicFramePr>
          <p:nvPr>
            <p:ph idx="1"/>
            <p:extLst/>
          </p:nvPr>
        </p:nvGraphicFramePr>
        <p:xfrm>
          <a:off x="448575" y="232914"/>
          <a:ext cx="11119448" cy="59440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1017729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FD8C8C4B-554D-4A36-81A9-2AD8942ED8A0}"/>
                                            </p:graphicEl>
                                          </p:spTgt>
                                        </p:tgtEl>
                                        <p:attrNameLst>
                                          <p:attrName>style.visibility</p:attrName>
                                        </p:attrNameLst>
                                      </p:cBhvr>
                                      <p:to>
                                        <p:strVal val="visible"/>
                                      </p:to>
                                    </p:set>
                                    <p:animEffect transition="in" filter="wipe(down)">
                                      <p:cBhvr>
                                        <p:cTn id="7" dur="500"/>
                                        <p:tgtEl>
                                          <p:spTgt spid="4">
                                            <p:graphicEl>
                                              <a:dgm id="{FD8C8C4B-554D-4A36-81A9-2AD8942ED8A0}"/>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CF79491F-FCBE-43E6-8587-48B79057696F}"/>
                                            </p:graphicEl>
                                          </p:spTgt>
                                        </p:tgtEl>
                                        <p:attrNameLst>
                                          <p:attrName>style.visibility</p:attrName>
                                        </p:attrNameLst>
                                      </p:cBhvr>
                                      <p:to>
                                        <p:strVal val="visible"/>
                                      </p:to>
                                    </p:set>
                                    <p:animEffect transition="in" filter="wipe(down)">
                                      <p:cBhvr>
                                        <p:cTn id="12" dur="500"/>
                                        <p:tgtEl>
                                          <p:spTgt spid="4">
                                            <p:graphicEl>
                                              <a:dgm id="{CF79491F-FCBE-43E6-8587-48B79057696F}"/>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graphicEl>
                                              <a:dgm id="{82F666EF-13EB-4BF4-8C56-C96B876EE9D3}"/>
                                            </p:graphicEl>
                                          </p:spTgt>
                                        </p:tgtEl>
                                        <p:attrNameLst>
                                          <p:attrName>style.visibility</p:attrName>
                                        </p:attrNameLst>
                                      </p:cBhvr>
                                      <p:to>
                                        <p:strVal val="visible"/>
                                      </p:to>
                                    </p:set>
                                    <p:animEffect transition="in" filter="wipe(down)">
                                      <p:cBhvr>
                                        <p:cTn id="17" dur="500"/>
                                        <p:tgtEl>
                                          <p:spTgt spid="4">
                                            <p:graphicEl>
                                              <a:dgm id="{82F666EF-13EB-4BF4-8C56-C96B876EE9D3}"/>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
                                            <p:graphicEl>
                                              <a:dgm id="{0B90DA51-EB70-4E43-A28B-4AA8906BC3C6}"/>
                                            </p:graphicEl>
                                          </p:spTgt>
                                        </p:tgtEl>
                                        <p:attrNameLst>
                                          <p:attrName>style.visibility</p:attrName>
                                        </p:attrNameLst>
                                      </p:cBhvr>
                                      <p:to>
                                        <p:strVal val="visible"/>
                                      </p:to>
                                    </p:set>
                                    <p:animEffect transition="in" filter="wipe(down)">
                                      <p:cBhvr>
                                        <p:cTn id="22" dur="500"/>
                                        <p:tgtEl>
                                          <p:spTgt spid="4">
                                            <p:graphicEl>
                                              <a:dgm id="{0B90DA51-EB70-4E43-A28B-4AA8906BC3C6}"/>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4">
                                            <p:graphicEl>
                                              <a:dgm id="{C07DE6E4-CF68-47D6-8902-66B2D8E21CE0}"/>
                                            </p:graphicEl>
                                          </p:spTgt>
                                        </p:tgtEl>
                                        <p:attrNameLst>
                                          <p:attrName>style.visibility</p:attrName>
                                        </p:attrNameLst>
                                      </p:cBhvr>
                                      <p:to>
                                        <p:strVal val="visible"/>
                                      </p:to>
                                    </p:set>
                                    <p:animEffect transition="in" filter="wipe(down)">
                                      <p:cBhvr>
                                        <p:cTn id="27" dur="500"/>
                                        <p:tgtEl>
                                          <p:spTgt spid="4">
                                            <p:graphicEl>
                                              <a:dgm id="{C07DE6E4-CF68-47D6-8902-66B2D8E21CE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6578636-1A4B-4833-96F3-4748C485EA72}"/>
              </a:ext>
            </a:extLst>
          </p:cNvPr>
          <p:cNvGraphicFramePr>
            <a:graphicFrameLocks noGrp="1"/>
          </p:cNvGraphicFramePr>
          <p:nvPr>
            <p:ph idx="1"/>
            <p:extLst/>
          </p:nvPr>
        </p:nvGraphicFramePr>
        <p:xfrm>
          <a:off x="595223" y="224287"/>
          <a:ext cx="10981426" cy="59526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430364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9B2B938D-0558-4236-8261-181A167F0779}"/>
                                            </p:graphicEl>
                                          </p:spTgt>
                                        </p:tgtEl>
                                        <p:attrNameLst>
                                          <p:attrName>style.visibility</p:attrName>
                                        </p:attrNameLst>
                                      </p:cBhvr>
                                      <p:to>
                                        <p:strVal val="visible"/>
                                      </p:to>
                                    </p:set>
                                    <p:animEffect transition="in" filter="wipe(left)">
                                      <p:cBhvr>
                                        <p:cTn id="7" dur="500"/>
                                        <p:tgtEl>
                                          <p:spTgt spid="4">
                                            <p:graphicEl>
                                              <a:dgm id="{9B2B938D-0558-4236-8261-181A167F0779}"/>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graphicEl>
                                              <a:dgm id="{F4B28026-C360-4967-9C9A-3F64E3B97E93}"/>
                                            </p:graphicEl>
                                          </p:spTgt>
                                        </p:tgtEl>
                                        <p:attrNameLst>
                                          <p:attrName>style.visibility</p:attrName>
                                        </p:attrNameLst>
                                      </p:cBhvr>
                                      <p:to>
                                        <p:strVal val="visible"/>
                                      </p:to>
                                    </p:set>
                                    <p:animEffect transition="in" filter="wipe(left)">
                                      <p:cBhvr>
                                        <p:cTn id="12" dur="500"/>
                                        <p:tgtEl>
                                          <p:spTgt spid="4">
                                            <p:graphicEl>
                                              <a:dgm id="{F4B28026-C360-4967-9C9A-3F64E3B97E93}"/>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graphicEl>
                                              <a:dgm id="{4E5400FD-8977-4F65-AC37-E365F592103C}"/>
                                            </p:graphicEl>
                                          </p:spTgt>
                                        </p:tgtEl>
                                        <p:attrNameLst>
                                          <p:attrName>style.visibility</p:attrName>
                                        </p:attrNameLst>
                                      </p:cBhvr>
                                      <p:to>
                                        <p:strVal val="visible"/>
                                      </p:to>
                                    </p:set>
                                    <p:animEffect transition="in" filter="wipe(left)">
                                      <p:cBhvr>
                                        <p:cTn id="17" dur="500"/>
                                        <p:tgtEl>
                                          <p:spTgt spid="4">
                                            <p:graphicEl>
                                              <a:dgm id="{4E5400FD-8977-4F65-AC37-E365F592103C}"/>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
                                            <p:graphicEl>
                                              <a:dgm id="{7DA9001C-A4B0-4B18-ADF9-45D369B7F9C7}"/>
                                            </p:graphicEl>
                                          </p:spTgt>
                                        </p:tgtEl>
                                        <p:attrNameLst>
                                          <p:attrName>style.visibility</p:attrName>
                                        </p:attrNameLst>
                                      </p:cBhvr>
                                      <p:to>
                                        <p:strVal val="visible"/>
                                      </p:to>
                                    </p:set>
                                    <p:animEffect transition="in" filter="wipe(left)">
                                      <p:cBhvr>
                                        <p:cTn id="22" dur="500"/>
                                        <p:tgtEl>
                                          <p:spTgt spid="4">
                                            <p:graphicEl>
                                              <a:dgm id="{7DA9001C-A4B0-4B18-ADF9-45D369B7F9C7}"/>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4">
                                            <p:graphicEl>
                                              <a:dgm id="{C0ABCCA5-A9B9-4433-817C-556F45713DDA}"/>
                                            </p:graphicEl>
                                          </p:spTgt>
                                        </p:tgtEl>
                                        <p:attrNameLst>
                                          <p:attrName>style.visibility</p:attrName>
                                        </p:attrNameLst>
                                      </p:cBhvr>
                                      <p:to>
                                        <p:strVal val="visible"/>
                                      </p:to>
                                    </p:set>
                                    <p:animEffect transition="in" filter="wipe(left)">
                                      <p:cBhvr>
                                        <p:cTn id="27" dur="500"/>
                                        <p:tgtEl>
                                          <p:spTgt spid="4">
                                            <p:graphicEl>
                                              <a:dgm id="{C0ABCCA5-A9B9-4433-817C-556F45713DDA}"/>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4">
                                            <p:graphicEl>
                                              <a:dgm id="{346527AD-DAE2-4ACC-BC67-451CFA65AB80}"/>
                                            </p:graphicEl>
                                          </p:spTgt>
                                        </p:tgtEl>
                                        <p:attrNameLst>
                                          <p:attrName>style.visibility</p:attrName>
                                        </p:attrNameLst>
                                      </p:cBhvr>
                                      <p:to>
                                        <p:strVal val="visible"/>
                                      </p:to>
                                    </p:set>
                                    <p:animEffect transition="in" filter="wipe(left)">
                                      <p:cBhvr>
                                        <p:cTn id="32" dur="500"/>
                                        <p:tgtEl>
                                          <p:spTgt spid="4">
                                            <p:graphicEl>
                                              <a:dgm id="{346527AD-DAE2-4ACC-BC67-451CFA65AB80}"/>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4">
                                            <p:graphicEl>
                                              <a:dgm id="{C6FDED73-BF16-425F-B987-0F0DF45F9C12}"/>
                                            </p:graphicEl>
                                          </p:spTgt>
                                        </p:tgtEl>
                                        <p:attrNameLst>
                                          <p:attrName>style.visibility</p:attrName>
                                        </p:attrNameLst>
                                      </p:cBhvr>
                                      <p:to>
                                        <p:strVal val="visible"/>
                                      </p:to>
                                    </p:set>
                                    <p:animEffect transition="in" filter="wipe(left)">
                                      <p:cBhvr>
                                        <p:cTn id="37" dur="500"/>
                                        <p:tgtEl>
                                          <p:spTgt spid="4">
                                            <p:graphicEl>
                                              <a:dgm id="{C6FDED73-BF16-425F-B987-0F0DF45F9C1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FB884BC-FB09-4D9B-B4F0-2F29CF8D5560}"/>
              </a:ext>
            </a:extLst>
          </p:cNvPr>
          <p:cNvGraphicFramePr>
            <a:graphicFrameLocks noGrp="1"/>
          </p:cNvGraphicFramePr>
          <p:nvPr>
            <p:ph idx="1"/>
            <p:extLst/>
          </p:nvPr>
        </p:nvGraphicFramePr>
        <p:xfrm>
          <a:off x="603849" y="431321"/>
          <a:ext cx="10749951" cy="57456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10801091"/>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A4EE1C9-F0C2-4F29-8577-4589B876A7DE}"/>
              </a:ext>
            </a:extLst>
          </p:cNvPr>
          <p:cNvGraphicFramePr>
            <a:graphicFrameLocks noGrp="1"/>
          </p:cNvGraphicFramePr>
          <p:nvPr>
            <p:ph idx="1"/>
            <p:extLst/>
          </p:nvPr>
        </p:nvGraphicFramePr>
        <p:xfrm>
          <a:off x="638355" y="414068"/>
          <a:ext cx="10715445" cy="57628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304661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074194B8-057F-46FC-8440-6F8440CEBF57}"/>
                                            </p:graphicEl>
                                          </p:spTgt>
                                        </p:tgtEl>
                                        <p:attrNameLst>
                                          <p:attrName>style.visibility</p:attrName>
                                        </p:attrNameLst>
                                      </p:cBhvr>
                                      <p:to>
                                        <p:strVal val="visible"/>
                                      </p:to>
                                    </p:set>
                                    <p:animEffect transition="in" filter="wipe(left)">
                                      <p:cBhvr>
                                        <p:cTn id="7" dur="500"/>
                                        <p:tgtEl>
                                          <p:spTgt spid="4">
                                            <p:graphicEl>
                                              <a:dgm id="{074194B8-057F-46FC-8440-6F8440CEBF57}"/>
                                            </p:graphic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
                                            <p:graphicEl>
                                              <a:dgm id="{488F0CCC-DC6E-456B-8441-87F9C0B9EE7F}"/>
                                            </p:graphicEl>
                                          </p:spTgt>
                                        </p:tgtEl>
                                        <p:attrNameLst>
                                          <p:attrName>style.visibility</p:attrName>
                                        </p:attrNameLst>
                                      </p:cBhvr>
                                      <p:to>
                                        <p:strVal val="visible"/>
                                      </p:to>
                                    </p:set>
                                    <p:animEffect transition="in" filter="wipe(left)">
                                      <p:cBhvr>
                                        <p:cTn id="10" dur="500"/>
                                        <p:tgtEl>
                                          <p:spTgt spid="4">
                                            <p:graphicEl>
                                              <a:dgm id="{488F0CCC-DC6E-456B-8441-87F9C0B9EE7F}"/>
                                            </p:graphic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
                                            <p:graphicEl>
                                              <a:dgm id="{BA1150CB-27D8-4A63-BE42-F9084E25B710}"/>
                                            </p:graphicEl>
                                          </p:spTgt>
                                        </p:tgtEl>
                                        <p:attrNameLst>
                                          <p:attrName>style.visibility</p:attrName>
                                        </p:attrNameLst>
                                      </p:cBhvr>
                                      <p:to>
                                        <p:strVal val="visible"/>
                                      </p:to>
                                    </p:set>
                                    <p:animEffect transition="in" filter="wipe(left)">
                                      <p:cBhvr>
                                        <p:cTn id="13" dur="500"/>
                                        <p:tgtEl>
                                          <p:spTgt spid="4">
                                            <p:graphicEl>
                                              <a:dgm id="{BA1150CB-27D8-4A63-BE42-F9084E25B710}"/>
                                            </p:graphic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
                                            <p:graphicEl>
                                              <a:dgm id="{36680511-4413-428C-A903-D02FD0F3F89F}"/>
                                            </p:graphicEl>
                                          </p:spTgt>
                                        </p:tgtEl>
                                        <p:attrNameLst>
                                          <p:attrName>style.visibility</p:attrName>
                                        </p:attrNameLst>
                                      </p:cBhvr>
                                      <p:to>
                                        <p:strVal val="visible"/>
                                      </p:to>
                                    </p:set>
                                    <p:animEffect transition="in" filter="wipe(left)">
                                      <p:cBhvr>
                                        <p:cTn id="18" dur="500"/>
                                        <p:tgtEl>
                                          <p:spTgt spid="4">
                                            <p:graphicEl>
                                              <a:dgm id="{36680511-4413-428C-A903-D02FD0F3F89F}"/>
                                            </p:graphicEl>
                                          </p:spTgt>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4">
                                            <p:graphicEl>
                                              <a:dgm id="{12241953-030B-47D7-A61A-A8E682CC54D4}"/>
                                            </p:graphicEl>
                                          </p:spTgt>
                                        </p:tgtEl>
                                        <p:attrNameLst>
                                          <p:attrName>style.visibility</p:attrName>
                                        </p:attrNameLst>
                                      </p:cBhvr>
                                      <p:to>
                                        <p:strVal val="visible"/>
                                      </p:to>
                                    </p:set>
                                    <p:animEffect transition="in" filter="wipe(left)">
                                      <p:cBhvr>
                                        <p:cTn id="21" dur="500"/>
                                        <p:tgtEl>
                                          <p:spTgt spid="4">
                                            <p:graphicEl>
                                              <a:dgm id="{12241953-030B-47D7-A61A-A8E682CC54D4}"/>
                                            </p:graphic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
                                            <p:graphicEl>
                                              <a:dgm id="{75C29F70-9A63-4B14-AA6C-460323ECCA83}"/>
                                            </p:graphicEl>
                                          </p:spTgt>
                                        </p:tgtEl>
                                        <p:attrNameLst>
                                          <p:attrName>style.visibility</p:attrName>
                                        </p:attrNameLst>
                                      </p:cBhvr>
                                      <p:to>
                                        <p:strVal val="visible"/>
                                      </p:to>
                                    </p:set>
                                    <p:animEffect transition="in" filter="wipe(left)">
                                      <p:cBhvr>
                                        <p:cTn id="26" dur="500"/>
                                        <p:tgtEl>
                                          <p:spTgt spid="4">
                                            <p:graphicEl>
                                              <a:dgm id="{75C29F70-9A63-4B14-AA6C-460323ECCA83}"/>
                                            </p:graphic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graphicEl>
                                              <a:dgm id="{4BF1A1F5-34C0-46CE-842D-9A1EB3099331}"/>
                                            </p:graphicEl>
                                          </p:spTgt>
                                        </p:tgtEl>
                                        <p:attrNameLst>
                                          <p:attrName>style.visibility</p:attrName>
                                        </p:attrNameLst>
                                      </p:cBhvr>
                                      <p:to>
                                        <p:strVal val="visible"/>
                                      </p:to>
                                    </p:set>
                                    <p:animEffect transition="in" filter="wipe(left)">
                                      <p:cBhvr>
                                        <p:cTn id="29" dur="500"/>
                                        <p:tgtEl>
                                          <p:spTgt spid="4">
                                            <p:graphicEl>
                                              <a:dgm id="{4BF1A1F5-34C0-46CE-842D-9A1EB3099331}"/>
                                            </p:graphic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4">
                                            <p:graphicEl>
                                              <a:dgm id="{F5FD5EBC-34BB-4839-8EBA-08AEBA4C6C72}"/>
                                            </p:graphicEl>
                                          </p:spTgt>
                                        </p:tgtEl>
                                        <p:attrNameLst>
                                          <p:attrName>style.visibility</p:attrName>
                                        </p:attrNameLst>
                                      </p:cBhvr>
                                      <p:to>
                                        <p:strVal val="visible"/>
                                      </p:to>
                                    </p:set>
                                    <p:animEffect transition="in" filter="wipe(left)">
                                      <p:cBhvr>
                                        <p:cTn id="34" dur="500"/>
                                        <p:tgtEl>
                                          <p:spTgt spid="4">
                                            <p:graphicEl>
                                              <a:dgm id="{F5FD5EBC-34BB-4839-8EBA-08AEBA4C6C72}"/>
                                            </p:graphic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4">
                                            <p:graphicEl>
                                              <a:dgm id="{CB406789-F4E6-451F-AE0D-2ED87FEC2A93}"/>
                                            </p:graphicEl>
                                          </p:spTgt>
                                        </p:tgtEl>
                                        <p:attrNameLst>
                                          <p:attrName>style.visibility</p:attrName>
                                        </p:attrNameLst>
                                      </p:cBhvr>
                                      <p:to>
                                        <p:strVal val="visible"/>
                                      </p:to>
                                    </p:set>
                                    <p:animEffect transition="in" filter="wipe(left)">
                                      <p:cBhvr>
                                        <p:cTn id="37" dur="500"/>
                                        <p:tgtEl>
                                          <p:spTgt spid="4">
                                            <p:graphicEl>
                                              <a:dgm id="{CB406789-F4E6-451F-AE0D-2ED87FEC2A93}"/>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4">
                                            <p:graphicEl>
                                              <a:dgm id="{D61BDBFA-E359-49A2-A5D8-DFA1C5D2FAA9}"/>
                                            </p:graphicEl>
                                          </p:spTgt>
                                        </p:tgtEl>
                                        <p:attrNameLst>
                                          <p:attrName>style.visibility</p:attrName>
                                        </p:attrNameLst>
                                      </p:cBhvr>
                                      <p:to>
                                        <p:strVal val="visible"/>
                                      </p:to>
                                    </p:set>
                                    <p:animEffect transition="in" filter="wipe(left)">
                                      <p:cBhvr>
                                        <p:cTn id="42" dur="500"/>
                                        <p:tgtEl>
                                          <p:spTgt spid="4">
                                            <p:graphicEl>
                                              <a:dgm id="{D61BDBFA-E359-49A2-A5D8-DFA1C5D2FAA9}"/>
                                            </p:graphicEl>
                                          </p:spTgt>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4">
                                            <p:graphicEl>
                                              <a:dgm id="{4E5E6421-890E-4E2C-848E-AA269C5F1A5C}"/>
                                            </p:graphicEl>
                                          </p:spTgt>
                                        </p:tgtEl>
                                        <p:attrNameLst>
                                          <p:attrName>style.visibility</p:attrName>
                                        </p:attrNameLst>
                                      </p:cBhvr>
                                      <p:to>
                                        <p:strVal val="visible"/>
                                      </p:to>
                                    </p:set>
                                    <p:animEffect transition="in" filter="wipe(left)">
                                      <p:cBhvr>
                                        <p:cTn id="45" dur="500"/>
                                        <p:tgtEl>
                                          <p:spTgt spid="4">
                                            <p:graphicEl>
                                              <a:dgm id="{4E5E6421-890E-4E2C-848E-AA269C5F1A5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8598640-4459-4656-AB3C-52274EB236D6}"/>
              </a:ext>
            </a:extLst>
          </p:cNvPr>
          <p:cNvGraphicFramePr>
            <a:graphicFrameLocks noGrp="1"/>
          </p:cNvGraphicFramePr>
          <p:nvPr>
            <p:ph idx="1"/>
            <p:extLst/>
          </p:nvPr>
        </p:nvGraphicFramePr>
        <p:xfrm>
          <a:off x="595223" y="500332"/>
          <a:ext cx="10758577" cy="567663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542227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75907EC-2D15-46E2-83F7-9772481B110F}"/>
              </a:ext>
            </a:extLst>
          </p:cNvPr>
          <p:cNvGraphicFramePr>
            <a:graphicFrameLocks noGrp="1"/>
          </p:cNvGraphicFramePr>
          <p:nvPr>
            <p:ph idx="1"/>
            <p:extLst/>
          </p:nvPr>
        </p:nvGraphicFramePr>
        <p:xfrm>
          <a:off x="838200" y="350874"/>
          <a:ext cx="10515600" cy="58260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83758517"/>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1FA7304-C9B9-440D-B3FF-AEA380A1E58D}"/>
              </a:ext>
            </a:extLst>
          </p:cNvPr>
          <p:cNvGraphicFramePr>
            <a:graphicFrameLocks noGrp="1"/>
          </p:cNvGraphicFramePr>
          <p:nvPr>
            <p:ph idx="1"/>
            <p:extLst>
              <p:ext uri="{D42A27DB-BD31-4B8C-83A1-F6EECF244321}">
                <p14:modId xmlns:p14="http://schemas.microsoft.com/office/powerpoint/2010/main" val="3395481227"/>
              </p:ext>
            </p:extLst>
          </p:nvPr>
        </p:nvGraphicFramePr>
        <p:xfrm>
          <a:off x="655608" y="707366"/>
          <a:ext cx="10698192" cy="54695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458642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D502CE6-C84B-4024-816C-22C16E381EC6}"/>
              </a:ext>
            </a:extLst>
          </p:cNvPr>
          <p:cNvGraphicFramePr>
            <a:graphicFrameLocks noGrp="1"/>
          </p:cNvGraphicFramePr>
          <p:nvPr>
            <p:ph idx="1"/>
            <p:extLst>
              <p:ext uri="{D42A27DB-BD31-4B8C-83A1-F6EECF244321}">
                <p14:modId xmlns:p14="http://schemas.microsoft.com/office/powerpoint/2010/main" val="390387625"/>
              </p:ext>
            </p:extLst>
          </p:nvPr>
        </p:nvGraphicFramePr>
        <p:xfrm>
          <a:off x="465826" y="258792"/>
          <a:ext cx="10887974" cy="59181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015170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5E778F86-3DFD-492E-95C4-4B9A047B38B1}"/>
                                            </p:graphicEl>
                                          </p:spTgt>
                                        </p:tgtEl>
                                        <p:attrNameLst>
                                          <p:attrName>style.visibility</p:attrName>
                                        </p:attrNameLst>
                                      </p:cBhvr>
                                      <p:to>
                                        <p:strVal val="visible"/>
                                      </p:to>
                                    </p:set>
                                    <p:animEffect transition="in" filter="wipe(down)">
                                      <p:cBhvr>
                                        <p:cTn id="7" dur="500"/>
                                        <p:tgtEl>
                                          <p:spTgt spid="4">
                                            <p:graphicEl>
                                              <a:dgm id="{5E778F86-3DFD-492E-95C4-4B9A047B38B1}"/>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632AA445-386F-41D8-A33B-06374825CC9F}"/>
                                            </p:graphicEl>
                                          </p:spTgt>
                                        </p:tgtEl>
                                        <p:attrNameLst>
                                          <p:attrName>style.visibility</p:attrName>
                                        </p:attrNameLst>
                                      </p:cBhvr>
                                      <p:to>
                                        <p:strVal val="visible"/>
                                      </p:to>
                                    </p:set>
                                    <p:animEffect transition="in" filter="wipe(down)">
                                      <p:cBhvr>
                                        <p:cTn id="12" dur="500"/>
                                        <p:tgtEl>
                                          <p:spTgt spid="4">
                                            <p:graphicEl>
                                              <a:dgm id="{632AA445-386F-41D8-A33B-06374825CC9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58A64542-173C-4C73-AC7F-5A41A472A4EE}"/>
              </a:ext>
            </a:extLst>
          </p:cNvPr>
          <p:cNvGraphicFramePr>
            <a:graphicFrameLocks noGrp="1"/>
          </p:cNvGraphicFramePr>
          <p:nvPr>
            <p:ph idx="1"/>
            <p:extLst>
              <p:ext uri="{D42A27DB-BD31-4B8C-83A1-F6EECF244321}">
                <p14:modId xmlns:p14="http://schemas.microsoft.com/office/powerpoint/2010/main" val="1543895725"/>
              </p:ext>
            </p:extLst>
          </p:nvPr>
        </p:nvGraphicFramePr>
        <p:xfrm>
          <a:off x="586596" y="86264"/>
          <a:ext cx="10767204" cy="60906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9419642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03CFF76E-F5C6-4568-90B6-A60811292659}"/>
                                            </p:graphicEl>
                                          </p:spTgt>
                                        </p:tgtEl>
                                        <p:attrNameLst>
                                          <p:attrName>style.visibility</p:attrName>
                                        </p:attrNameLst>
                                      </p:cBhvr>
                                      <p:to>
                                        <p:strVal val="visible"/>
                                      </p:to>
                                    </p:set>
                                    <p:animEffect transition="in" filter="wipe(left)">
                                      <p:cBhvr>
                                        <p:cTn id="7" dur="500"/>
                                        <p:tgtEl>
                                          <p:spTgt spid="4">
                                            <p:graphicEl>
                                              <a:dgm id="{03CFF76E-F5C6-4568-90B6-A60811292659}"/>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graphicEl>
                                              <a:dgm id="{5CEE2755-849D-440D-BFA8-1930C64BC7A7}"/>
                                            </p:graphicEl>
                                          </p:spTgt>
                                        </p:tgtEl>
                                        <p:attrNameLst>
                                          <p:attrName>style.visibility</p:attrName>
                                        </p:attrNameLst>
                                      </p:cBhvr>
                                      <p:to>
                                        <p:strVal val="visible"/>
                                      </p:to>
                                    </p:set>
                                    <p:animEffect transition="in" filter="wipe(left)">
                                      <p:cBhvr>
                                        <p:cTn id="12" dur="500"/>
                                        <p:tgtEl>
                                          <p:spTgt spid="4">
                                            <p:graphicEl>
                                              <a:dgm id="{5CEE2755-849D-440D-BFA8-1930C64BC7A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447F430-2F5C-4076-83D8-D1C1B424FC92}"/>
              </a:ext>
            </a:extLst>
          </p:cNvPr>
          <p:cNvGraphicFramePr>
            <a:graphicFrameLocks noGrp="1"/>
          </p:cNvGraphicFramePr>
          <p:nvPr>
            <p:ph idx="1"/>
            <p:extLst>
              <p:ext uri="{D42A27DB-BD31-4B8C-83A1-F6EECF244321}">
                <p14:modId xmlns:p14="http://schemas.microsoft.com/office/powerpoint/2010/main" val="6994874"/>
              </p:ext>
            </p:extLst>
          </p:nvPr>
        </p:nvGraphicFramePr>
        <p:xfrm>
          <a:off x="552091" y="207034"/>
          <a:ext cx="11084943" cy="59699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9841341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graphicEl>
                                              <a:dgm id="{AF9CCC72-434D-4A95-868D-2BC06115CCDF}"/>
                                            </p:graphicEl>
                                          </p:spTgt>
                                        </p:tgtEl>
                                        <p:attrNameLst>
                                          <p:attrName>style.visibility</p:attrName>
                                        </p:attrNameLst>
                                      </p:cBhvr>
                                      <p:to>
                                        <p:strVal val="visible"/>
                                      </p:to>
                                    </p:set>
                                    <p:anim calcmode="lin" valueType="num">
                                      <p:cBhvr additive="base">
                                        <p:cTn id="7" dur="500" fill="hold"/>
                                        <p:tgtEl>
                                          <p:spTgt spid="4">
                                            <p:graphicEl>
                                              <a:dgm id="{AF9CCC72-434D-4A95-868D-2BC06115CCDF}"/>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AF9CCC72-434D-4A95-868D-2BC06115CCDF}"/>
                                            </p:graphic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
                                            <p:graphicEl>
                                              <a:dgm id="{C2DE904E-7CF6-420B-BAD6-8172DBBCC039}"/>
                                            </p:graphicEl>
                                          </p:spTgt>
                                        </p:tgtEl>
                                        <p:attrNameLst>
                                          <p:attrName>style.visibility</p:attrName>
                                        </p:attrNameLst>
                                      </p:cBhvr>
                                      <p:to>
                                        <p:strVal val="visible"/>
                                      </p:to>
                                    </p:set>
                                    <p:anim calcmode="lin" valueType="num">
                                      <p:cBhvr additive="base">
                                        <p:cTn id="13" dur="500" fill="hold"/>
                                        <p:tgtEl>
                                          <p:spTgt spid="4">
                                            <p:graphicEl>
                                              <a:dgm id="{C2DE904E-7CF6-420B-BAD6-8172DBBCC039}"/>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C2DE904E-7CF6-420B-BAD6-8172DBBCC039}"/>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73048D6-854B-4968-BCA8-548561219F12}"/>
              </a:ext>
            </a:extLst>
          </p:cNvPr>
          <p:cNvGraphicFramePr>
            <a:graphicFrameLocks noGrp="1"/>
          </p:cNvGraphicFramePr>
          <p:nvPr>
            <p:ph idx="1"/>
            <p:extLst>
              <p:ext uri="{D42A27DB-BD31-4B8C-83A1-F6EECF244321}">
                <p14:modId xmlns:p14="http://schemas.microsoft.com/office/powerpoint/2010/main" val="3971090035"/>
              </p:ext>
            </p:extLst>
          </p:nvPr>
        </p:nvGraphicFramePr>
        <p:xfrm>
          <a:off x="586596" y="293298"/>
          <a:ext cx="11050438" cy="58836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4938433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0CC04747-BB8E-4929-91F2-4C1B50926B29}"/>
                                            </p:graphicEl>
                                          </p:spTgt>
                                        </p:tgtEl>
                                        <p:attrNameLst>
                                          <p:attrName>style.visibility</p:attrName>
                                        </p:attrNameLst>
                                      </p:cBhvr>
                                      <p:to>
                                        <p:strVal val="visible"/>
                                      </p:to>
                                    </p:set>
                                    <p:anim calcmode="lin" valueType="num">
                                      <p:cBhvr>
                                        <p:cTn id="7" dur="1000" fill="hold"/>
                                        <p:tgtEl>
                                          <p:spTgt spid="4">
                                            <p:graphicEl>
                                              <a:dgm id="{0CC04747-BB8E-4929-91F2-4C1B50926B29}"/>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0CC04747-BB8E-4929-91F2-4C1B50926B29}"/>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0CC04747-BB8E-4929-91F2-4C1B50926B29}"/>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0CC04747-BB8E-4929-91F2-4C1B50926B29}"/>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0B29A412-9912-4441-AC29-7B0BAD53395D}"/>
                                            </p:graphicEl>
                                          </p:spTgt>
                                        </p:tgtEl>
                                        <p:attrNameLst>
                                          <p:attrName>style.visibility</p:attrName>
                                        </p:attrNameLst>
                                      </p:cBhvr>
                                      <p:to>
                                        <p:strVal val="visible"/>
                                      </p:to>
                                    </p:set>
                                    <p:anim calcmode="lin" valueType="num">
                                      <p:cBhvr>
                                        <p:cTn id="15" dur="1000" fill="hold"/>
                                        <p:tgtEl>
                                          <p:spTgt spid="4">
                                            <p:graphicEl>
                                              <a:dgm id="{0B29A412-9912-4441-AC29-7B0BAD53395D}"/>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0B29A412-9912-4441-AC29-7B0BAD53395D}"/>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0B29A412-9912-4441-AC29-7B0BAD53395D}"/>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0B29A412-9912-4441-AC29-7B0BAD53395D}"/>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5C4CBFB5-2D50-41F0-9C09-72D97CE6F0EB}"/>
                                            </p:graphicEl>
                                          </p:spTgt>
                                        </p:tgtEl>
                                        <p:attrNameLst>
                                          <p:attrName>style.visibility</p:attrName>
                                        </p:attrNameLst>
                                      </p:cBhvr>
                                      <p:to>
                                        <p:strVal val="visible"/>
                                      </p:to>
                                    </p:set>
                                    <p:anim calcmode="lin" valueType="num">
                                      <p:cBhvr>
                                        <p:cTn id="23" dur="1000" fill="hold"/>
                                        <p:tgtEl>
                                          <p:spTgt spid="4">
                                            <p:graphicEl>
                                              <a:dgm id="{5C4CBFB5-2D50-41F0-9C09-72D97CE6F0EB}"/>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5C4CBFB5-2D50-41F0-9C09-72D97CE6F0EB}"/>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5C4CBFB5-2D50-41F0-9C09-72D97CE6F0EB}"/>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5C4CBFB5-2D50-41F0-9C09-72D97CE6F0EB}"/>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4">
                                            <p:graphicEl>
                                              <a:dgm id="{B7D90E78-69C9-4986-8979-7928917EAA94}"/>
                                            </p:graphicEl>
                                          </p:spTgt>
                                        </p:tgtEl>
                                        <p:attrNameLst>
                                          <p:attrName>style.visibility</p:attrName>
                                        </p:attrNameLst>
                                      </p:cBhvr>
                                      <p:to>
                                        <p:strVal val="visible"/>
                                      </p:to>
                                    </p:set>
                                    <p:anim calcmode="lin" valueType="num">
                                      <p:cBhvr>
                                        <p:cTn id="31" dur="1000" fill="hold"/>
                                        <p:tgtEl>
                                          <p:spTgt spid="4">
                                            <p:graphicEl>
                                              <a:dgm id="{B7D90E78-69C9-4986-8979-7928917EAA94}"/>
                                            </p:graphicEl>
                                          </p:spTgt>
                                        </p:tgtEl>
                                        <p:attrNameLst>
                                          <p:attrName>ppt_w</p:attrName>
                                        </p:attrNameLst>
                                      </p:cBhvr>
                                      <p:tavLst>
                                        <p:tav tm="0">
                                          <p:val>
                                            <p:fltVal val="0"/>
                                          </p:val>
                                        </p:tav>
                                        <p:tav tm="100000">
                                          <p:val>
                                            <p:strVal val="#ppt_w"/>
                                          </p:val>
                                        </p:tav>
                                      </p:tavLst>
                                    </p:anim>
                                    <p:anim calcmode="lin" valueType="num">
                                      <p:cBhvr>
                                        <p:cTn id="32" dur="1000" fill="hold"/>
                                        <p:tgtEl>
                                          <p:spTgt spid="4">
                                            <p:graphicEl>
                                              <a:dgm id="{B7D90E78-69C9-4986-8979-7928917EAA94}"/>
                                            </p:graphicEl>
                                          </p:spTgt>
                                        </p:tgtEl>
                                        <p:attrNameLst>
                                          <p:attrName>ppt_h</p:attrName>
                                        </p:attrNameLst>
                                      </p:cBhvr>
                                      <p:tavLst>
                                        <p:tav tm="0">
                                          <p:val>
                                            <p:fltVal val="0"/>
                                          </p:val>
                                        </p:tav>
                                        <p:tav tm="100000">
                                          <p:val>
                                            <p:strVal val="#ppt_h"/>
                                          </p:val>
                                        </p:tav>
                                      </p:tavLst>
                                    </p:anim>
                                    <p:anim calcmode="lin" valueType="num">
                                      <p:cBhvr>
                                        <p:cTn id="33" dur="1000" fill="hold"/>
                                        <p:tgtEl>
                                          <p:spTgt spid="4">
                                            <p:graphicEl>
                                              <a:dgm id="{B7D90E78-69C9-4986-8979-7928917EAA94}"/>
                                            </p:graphicEl>
                                          </p:spTgt>
                                        </p:tgtEl>
                                        <p:attrNameLst>
                                          <p:attrName>style.rotation</p:attrName>
                                        </p:attrNameLst>
                                      </p:cBhvr>
                                      <p:tavLst>
                                        <p:tav tm="0">
                                          <p:val>
                                            <p:fltVal val="90"/>
                                          </p:val>
                                        </p:tav>
                                        <p:tav tm="100000">
                                          <p:val>
                                            <p:fltVal val="0"/>
                                          </p:val>
                                        </p:tav>
                                      </p:tavLst>
                                    </p:anim>
                                    <p:animEffect transition="in" filter="fade">
                                      <p:cBhvr>
                                        <p:cTn id="34" dur="1000"/>
                                        <p:tgtEl>
                                          <p:spTgt spid="4">
                                            <p:graphicEl>
                                              <a:dgm id="{B7D90E78-69C9-4986-8979-7928917EAA9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1DCEE8F-02F5-40FF-B73B-CB338FEDA876}"/>
              </a:ext>
            </a:extLst>
          </p:cNvPr>
          <p:cNvGraphicFramePr>
            <a:graphicFrameLocks noGrp="1"/>
          </p:cNvGraphicFramePr>
          <p:nvPr>
            <p:ph idx="1"/>
            <p:extLst>
              <p:ext uri="{D42A27DB-BD31-4B8C-83A1-F6EECF244321}">
                <p14:modId xmlns:p14="http://schemas.microsoft.com/office/powerpoint/2010/main" val="118027526"/>
              </p:ext>
            </p:extLst>
          </p:nvPr>
        </p:nvGraphicFramePr>
        <p:xfrm>
          <a:off x="301925" y="103518"/>
          <a:ext cx="11404120" cy="607344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662644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B0345843-A093-428F-8512-5E415AC4D6A8}"/>
                                            </p:graphicEl>
                                          </p:spTgt>
                                        </p:tgtEl>
                                        <p:attrNameLst>
                                          <p:attrName>style.visibility</p:attrName>
                                        </p:attrNameLst>
                                      </p:cBhvr>
                                      <p:to>
                                        <p:strVal val="visible"/>
                                      </p:to>
                                    </p:set>
                                    <p:anim calcmode="lin" valueType="num">
                                      <p:cBhvr>
                                        <p:cTn id="7" dur="1000" fill="hold"/>
                                        <p:tgtEl>
                                          <p:spTgt spid="4">
                                            <p:graphicEl>
                                              <a:dgm id="{B0345843-A093-428F-8512-5E415AC4D6A8}"/>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B0345843-A093-428F-8512-5E415AC4D6A8}"/>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B0345843-A093-428F-8512-5E415AC4D6A8}"/>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B0345843-A093-428F-8512-5E415AC4D6A8}"/>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A67C3990-D431-4B91-A057-6F0F166C971E}"/>
                                            </p:graphicEl>
                                          </p:spTgt>
                                        </p:tgtEl>
                                        <p:attrNameLst>
                                          <p:attrName>style.visibility</p:attrName>
                                        </p:attrNameLst>
                                      </p:cBhvr>
                                      <p:to>
                                        <p:strVal val="visible"/>
                                      </p:to>
                                    </p:set>
                                    <p:anim calcmode="lin" valueType="num">
                                      <p:cBhvr>
                                        <p:cTn id="15" dur="1000" fill="hold"/>
                                        <p:tgtEl>
                                          <p:spTgt spid="4">
                                            <p:graphicEl>
                                              <a:dgm id="{A67C3990-D431-4B91-A057-6F0F166C971E}"/>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A67C3990-D431-4B91-A057-6F0F166C971E}"/>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A67C3990-D431-4B91-A057-6F0F166C971E}"/>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A67C3990-D431-4B91-A057-6F0F166C971E}"/>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89BB90E3-931D-488C-A607-01C73EF336E9}"/>
                                            </p:graphicEl>
                                          </p:spTgt>
                                        </p:tgtEl>
                                        <p:attrNameLst>
                                          <p:attrName>style.visibility</p:attrName>
                                        </p:attrNameLst>
                                      </p:cBhvr>
                                      <p:to>
                                        <p:strVal val="visible"/>
                                      </p:to>
                                    </p:set>
                                    <p:anim calcmode="lin" valueType="num">
                                      <p:cBhvr>
                                        <p:cTn id="23" dur="1000" fill="hold"/>
                                        <p:tgtEl>
                                          <p:spTgt spid="4">
                                            <p:graphicEl>
                                              <a:dgm id="{89BB90E3-931D-488C-A607-01C73EF336E9}"/>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89BB90E3-931D-488C-A607-01C73EF336E9}"/>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89BB90E3-931D-488C-A607-01C73EF336E9}"/>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89BB90E3-931D-488C-A607-01C73EF336E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A2CC952-1A5E-4789-8AAE-8563B49B600E}"/>
              </a:ext>
            </a:extLst>
          </p:cNvPr>
          <p:cNvGraphicFramePr>
            <a:graphicFrameLocks noGrp="1"/>
          </p:cNvGraphicFramePr>
          <p:nvPr>
            <p:ph idx="1"/>
            <p:extLst>
              <p:ext uri="{D42A27DB-BD31-4B8C-83A1-F6EECF244321}">
                <p14:modId xmlns:p14="http://schemas.microsoft.com/office/powerpoint/2010/main" val="1449360676"/>
              </p:ext>
            </p:extLst>
          </p:nvPr>
        </p:nvGraphicFramePr>
        <p:xfrm>
          <a:off x="224287" y="86264"/>
          <a:ext cx="11533517" cy="60906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000319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4">
                                            <p:graphicEl>
                                              <a:dgm id="{86C1C06D-2C1A-44DA-B2FC-2E61308B1A22}"/>
                                            </p:graphicEl>
                                          </p:spTgt>
                                        </p:tgtEl>
                                        <p:attrNameLst>
                                          <p:attrName>style.visibility</p:attrName>
                                        </p:attrNameLst>
                                      </p:cBhvr>
                                      <p:to>
                                        <p:strVal val="visible"/>
                                      </p:to>
                                    </p:set>
                                    <p:anim calcmode="lin" valueType="num">
                                      <p:cBhvr additive="base">
                                        <p:cTn id="7" dur="500" fill="hold"/>
                                        <p:tgtEl>
                                          <p:spTgt spid="4">
                                            <p:graphicEl>
                                              <a:dgm id="{86C1C06D-2C1A-44DA-B2FC-2E61308B1A22}"/>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86C1C06D-2C1A-44DA-B2FC-2E61308B1A22}"/>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EDE98AFF-C1A0-4F40-B07C-1BDE4E3BA92E}"/>
                                            </p:graphicEl>
                                          </p:spTgt>
                                        </p:tgtEl>
                                        <p:attrNameLst>
                                          <p:attrName>style.visibility</p:attrName>
                                        </p:attrNameLst>
                                      </p:cBhvr>
                                      <p:to>
                                        <p:strVal val="visible"/>
                                      </p:to>
                                    </p:set>
                                    <p:anim calcmode="lin" valueType="num">
                                      <p:cBhvr additive="base">
                                        <p:cTn id="13" dur="500" fill="hold"/>
                                        <p:tgtEl>
                                          <p:spTgt spid="4">
                                            <p:graphicEl>
                                              <a:dgm id="{EDE98AFF-C1A0-4F40-B07C-1BDE4E3BA92E}"/>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EDE98AFF-C1A0-4F40-B07C-1BDE4E3BA92E}"/>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4">
                                            <p:graphicEl>
                                              <a:dgm id="{DE16ED5A-BBD2-489D-82AE-E132C3BEFD38}"/>
                                            </p:graphicEl>
                                          </p:spTgt>
                                        </p:tgtEl>
                                        <p:attrNameLst>
                                          <p:attrName>style.visibility</p:attrName>
                                        </p:attrNameLst>
                                      </p:cBhvr>
                                      <p:to>
                                        <p:strVal val="visible"/>
                                      </p:to>
                                    </p:set>
                                    <p:anim calcmode="lin" valueType="num">
                                      <p:cBhvr additive="base">
                                        <p:cTn id="19" dur="500" fill="hold"/>
                                        <p:tgtEl>
                                          <p:spTgt spid="4">
                                            <p:graphicEl>
                                              <a:dgm id="{DE16ED5A-BBD2-489D-82AE-E132C3BEFD38}"/>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DE16ED5A-BBD2-489D-82AE-E132C3BEFD38}"/>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15FC060-624A-412D-ACBA-44C1F2E82FAE}"/>
              </a:ext>
            </a:extLst>
          </p:cNvPr>
          <p:cNvGraphicFramePr>
            <a:graphicFrameLocks noGrp="1"/>
          </p:cNvGraphicFramePr>
          <p:nvPr>
            <p:ph idx="1"/>
            <p:extLst>
              <p:ext uri="{D42A27DB-BD31-4B8C-83A1-F6EECF244321}">
                <p14:modId xmlns:p14="http://schemas.microsoft.com/office/powerpoint/2010/main" val="1897931310"/>
              </p:ext>
            </p:extLst>
          </p:nvPr>
        </p:nvGraphicFramePr>
        <p:xfrm>
          <a:off x="586596" y="258792"/>
          <a:ext cx="10767204" cy="59181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12111653"/>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4">
                                            <p:graphicEl>
                                              <a:dgm id="{8CB6CD8E-3AB8-44F6-9FDF-EA66759E06B5}"/>
                                            </p:graphicEl>
                                          </p:spTgt>
                                        </p:tgtEl>
                                        <p:attrNameLst>
                                          <p:attrName>style.visibility</p:attrName>
                                        </p:attrNameLst>
                                      </p:cBhvr>
                                      <p:to>
                                        <p:strVal val="visible"/>
                                      </p:to>
                                    </p:set>
                                    <p:anim calcmode="lin" valueType="num">
                                      <p:cBhvr additive="base">
                                        <p:cTn id="7" dur="500" fill="hold"/>
                                        <p:tgtEl>
                                          <p:spTgt spid="4">
                                            <p:graphicEl>
                                              <a:dgm id="{8CB6CD8E-3AB8-44F6-9FDF-EA66759E06B5}"/>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8CB6CD8E-3AB8-44F6-9FDF-EA66759E06B5}"/>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59F6FE0C-4202-4544-B87F-9D2CAB6CDDE1}"/>
                                            </p:graphicEl>
                                          </p:spTgt>
                                        </p:tgtEl>
                                        <p:attrNameLst>
                                          <p:attrName>style.visibility</p:attrName>
                                        </p:attrNameLst>
                                      </p:cBhvr>
                                      <p:to>
                                        <p:strVal val="visible"/>
                                      </p:to>
                                    </p:set>
                                    <p:anim calcmode="lin" valueType="num">
                                      <p:cBhvr additive="base">
                                        <p:cTn id="13" dur="500" fill="hold"/>
                                        <p:tgtEl>
                                          <p:spTgt spid="4">
                                            <p:graphicEl>
                                              <a:dgm id="{59F6FE0C-4202-4544-B87F-9D2CAB6CDDE1}"/>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59F6FE0C-4202-4544-B87F-9D2CAB6CDDE1}"/>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4">
                                            <p:graphicEl>
                                              <a:dgm id="{817F3C83-0F2B-4901-B47F-CB33BE4B39E1}"/>
                                            </p:graphicEl>
                                          </p:spTgt>
                                        </p:tgtEl>
                                        <p:attrNameLst>
                                          <p:attrName>style.visibility</p:attrName>
                                        </p:attrNameLst>
                                      </p:cBhvr>
                                      <p:to>
                                        <p:strVal val="visible"/>
                                      </p:to>
                                    </p:set>
                                    <p:anim calcmode="lin" valueType="num">
                                      <p:cBhvr additive="base">
                                        <p:cTn id="19" dur="500" fill="hold"/>
                                        <p:tgtEl>
                                          <p:spTgt spid="4">
                                            <p:graphicEl>
                                              <a:dgm id="{817F3C83-0F2B-4901-B47F-CB33BE4B39E1}"/>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817F3C83-0F2B-4901-B47F-CB33BE4B39E1}"/>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96C0911-0621-4EB8-A887-31A972E4EDFE}"/>
              </a:ext>
            </a:extLst>
          </p:cNvPr>
          <p:cNvGraphicFramePr>
            <a:graphicFrameLocks noGrp="1"/>
          </p:cNvGraphicFramePr>
          <p:nvPr>
            <p:ph idx="1"/>
            <p:extLst>
              <p:ext uri="{D42A27DB-BD31-4B8C-83A1-F6EECF244321}">
                <p14:modId xmlns:p14="http://schemas.microsoft.com/office/powerpoint/2010/main" val="1721297436"/>
              </p:ext>
            </p:extLst>
          </p:nvPr>
        </p:nvGraphicFramePr>
        <p:xfrm>
          <a:off x="586596" y="181155"/>
          <a:ext cx="10767204" cy="59958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053452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5A792A78-4B54-4AB7-B7DF-2C1931274B9E}"/>
              </a:ext>
            </a:extLst>
          </p:cNvPr>
          <p:cNvGraphicFramePr>
            <a:graphicFrameLocks noGrp="1"/>
          </p:cNvGraphicFramePr>
          <p:nvPr>
            <p:ph idx="1"/>
            <p:extLst>
              <p:ext uri="{D42A27DB-BD31-4B8C-83A1-F6EECF244321}">
                <p14:modId xmlns:p14="http://schemas.microsoft.com/office/powerpoint/2010/main" val="1043639891"/>
              </p:ext>
            </p:extLst>
          </p:nvPr>
        </p:nvGraphicFramePr>
        <p:xfrm>
          <a:off x="577970" y="465826"/>
          <a:ext cx="10775830" cy="57111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372474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4E9C1431-D241-479B-BFB1-11A80317841D}"/>
                                            </p:graphicEl>
                                          </p:spTgt>
                                        </p:tgtEl>
                                        <p:attrNameLst>
                                          <p:attrName>style.visibility</p:attrName>
                                        </p:attrNameLst>
                                      </p:cBhvr>
                                      <p:to>
                                        <p:strVal val="visible"/>
                                      </p:to>
                                    </p:set>
                                    <p:animEffect transition="in" filter="wipe(left)">
                                      <p:cBhvr>
                                        <p:cTn id="7" dur="500"/>
                                        <p:tgtEl>
                                          <p:spTgt spid="4">
                                            <p:graphicEl>
                                              <a:dgm id="{4E9C1431-D241-479B-BFB1-11A80317841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graphicEl>
                                              <a:dgm id="{E9AD1F79-C539-4D4F-A661-A798CDDA586F}"/>
                                            </p:graphicEl>
                                          </p:spTgt>
                                        </p:tgtEl>
                                        <p:attrNameLst>
                                          <p:attrName>style.visibility</p:attrName>
                                        </p:attrNameLst>
                                      </p:cBhvr>
                                      <p:to>
                                        <p:strVal val="visible"/>
                                      </p:to>
                                    </p:set>
                                    <p:animEffect transition="in" filter="wipe(left)">
                                      <p:cBhvr>
                                        <p:cTn id="12" dur="500"/>
                                        <p:tgtEl>
                                          <p:spTgt spid="4">
                                            <p:graphicEl>
                                              <a:dgm id="{E9AD1F79-C539-4D4F-A661-A798CDDA586F}"/>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graphicEl>
                                              <a:dgm id="{B565BD74-80DA-41F0-836A-C7EB544C6B15}"/>
                                            </p:graphicEl>
                                          </p:spTgt>
                                        </p:tgtEl>
                                        <p:attrNameLst>
                                          <p:attrName>style.visibility</p:attrName>
                                        </p:attrNameLst>
                                      </p:cBhvr>
                                      <p:to>
                                        <p:strVal val="visible"/>
                                      </p:to>
                                    </p:set>
                                    <p:animEffect transition="in" filter="wipe(left)">
                                      <p:cBhvr>
                                        <p:cTn id="17" dur="500"/>
                                        <p:tgtEl>
                                          <p:spTgt spid="4">
                                            <p:graphicEl>
                                              <a:dgm id="{B565BD74-80DA-41F0-836A-C7EB544C6B1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83CB7714-782D-4F27-A3D8-BB86195519B7}"/>
              </a:ext>
            </a:extLst>
          </p:cNvPr>
          <p:cNvGraphicFramePr>
            <a:graphicFrameLocks noGrp="1"/>
          </p:cNvGraphicFramePr>
          <p:nvPr>
            <p:ph idx="1"/>
            <p:extLst>
              <p:ext uri="{D42A27DB-BD31-4B8C-83A1-F6EECF244321}">
                <p14:modId xmlns:p14="http://schemas.microsoft.com/office/powerpoint/2010/main" val="556439231"/>
              </p:ext>
            </p:extLst>
          </p:nvPr>
        </p:nvGraphicFramePr>
        <p:xfrm>
          <a:off x="581025" y="435936"/>
          <a:ext cx="10772775" cy="59458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28972730"/>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graphicEl>
                                              <a:dgm id="{9D520037-A266-4FCE-B339-B4AC9507760E}"/>
                                            </p:graphicEl>
                                          </p:spTgt>
                                        </p:tgtEl>
                                        <p:attrNameLst>
                                          <p:attrName>style.visibility</p:attrName>
                                        </p:attrNameLst>
                                      </p:cBhvr>
                                      <p:to>
                                        <p:strVal val="visible"/>
                                      </p:to>
                                    </p:set>
                                    <p:anim calcmode="lin" valueType="num">
                                      <p:cBhvr additive="base">
                                        <p:cTn id="7" dur="500" fill="hold"/>
                                        <p:tgtEl>
                                          <p:spTgt spid="6">
                                            <p:graphicEl>
                                              <a:dgm id="{9D520037-A266-4FCE-B339-B4AC9507760E}"/>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graphicEl>
                                              <a:dgm id="{9D520037-A266-4FCE-B339-B4AC9507760E}"/>
                                            </p:graphic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graphicEl>
                                              <a:dgm id="{6C6FA537-7C5C-4F1E-8656-E49BE0923B23}"/>
                                            </p:graphicEl>
                                          </p:spTgt>
                                        </p:tgtEl>
                                        <p:attrNameLst>
                                          <p:attrName>style.visibility</p:attrName>
                                        </p:attrNameLst>
                                      </p:cBhvr>
                                      <p:to>
                                        <p:strVal val="visible"/>
                                      </p:to>
                                    </p:set>
                                    <p:anim calcmode="lin" valueType="num">
                                      <p:cBhvr additive="base">
                                        <p:cTn id="13" dur="500" fill="hold"/>
                                        <p:tgtEl>
                                          <p:spTgt spid="6">
                                            <p:graphicEl>
                                              <a:dgm id="{6C6FA537-7C5C-4F1E-8656-E49BE0923B23}"/>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graphicEl>
                                              <a:dgm id="{6C6FA537-7C5C-4F1E-8656-E49BE0923B23}"/>
                                            </p:graphic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graphicEl>
                                              <a:dgm id="{629C0AF9-36F6-4FB3-8344-1638C9279279}"/>
                                            </p:graphicEl>
                                          </p:spTgt>
                                        </p:tgtEl>
                                        <p:attrNameLst>
                                          <p:attrName>style.visibility</p:attrName>
                                        </p:attrNameLst>
                                      </p:cBhvr>
                                      <p:to>
                                        <p:strVal val="visible"/>
                                      </p:to>
                                    </p:set>
                                    <p:anim calcmode="lin" valueType="num">
                                      <p:cBhvr additive="base">
                                        <p:cTn id="19" dur="500" fill="hold"/>
                                        <p:tgtEl>
                                          <p:spTgt spid="6">
                                            <p:graphicEl>
                                              <a:dgm id="{629C0AF9-36F6-4FB3-8344-1638C9279279}"/>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graphicEl>
                                              <a:dgm id="{629C0AF9-36F6-4FB3-8344-1638C9279279}"/>
                                            </p:graphic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
                                            <p:graphicEl>
                                              <a:dgm id="{1C3F6E88-3657-4901-890F-D4EEF7F2279E}"/>
                                            </p:graphicEl>
                                          </p:spTgt>
                                        </p:tgtEl>
                                        <p:attrNameLst>
                                          <p:attrName>style.visibility</p:attrName>
                                        </p:attrNameLst>
                                      </p:cBhvr>
                                      <p:to>
                                        <p:strVal val="visible"/>
                                      </p:to>
                                    </p:set>
                                    <p:anim calcmode="lin" valueType="num">
                                      <p:cBhvr additive="base">
                                        <p:cTn id="25" dur="500" fill="hold"/>
                                        <p:tgtEl>
                                          <p:spTgt spid="6">
                                            <p:graphicEl>
                                              <a:dgm id="{1C3F6E88-3657-4901-890F-D4EEF7F2279E}"/>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
                                            <p:graphicEl>
                                              <a:dgm id="{1C3F6E88-3657-4901-890F-D4EEF7F2279E}"/>
                                            </p:graphic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
                                            <p:graphicEl>
                                              <a:dgm id="{BDDEA956-17DA-42B3-ADA4-D4EC5463AB67}"/>
                                            </p:graphicEl>
                                          </p:spTgt>
                                        </p:tgtEl>
                                        <p:attrNameLst>
                                          <p:attrName>style.visibility</p:attrName>
                                        </p:attrNameLst>
                                      </p:cBhvr>
                                      <p:to>
                                        <p:strVal val="visible"/>
                                      </p:to>
                                    </p:set>
                                    <p:anim calcmode="lin" valueType="num">
                                      <p:cBhvr additive="base">
                                        <p:cTn id="31" dur="500" fill="hold"/>
                                        <p:tgtEl>
                                          <p:spTgt spid="6">
                                            <p:graphicEl>
                                              <a:dgm id="{BDDEA956-17DA-42B3-ADA4-D4EC5463AB67}"/>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graphicEl>
                                              <a:dgm id="{BDDEA956-17DA-42B3-ADA4-D4EC5463AB67}"/>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B48396-5C90-4483-A5B1-7EE252130537}"/>
              </a:ext>
            </a:extLst>
          </p:cNvPr>
          <p:cNvSpPr>
            <a:spLocks noGrp="1"/>
          </p:cNvSpPr>
          <p:nvPr>
            <p:ph type="title"/>
          </p:nvPr>
        </p:nvSpPr>
        <p:spPr/>
        <p:txBody>
          <a:bodyPr>
            <a:normAutofit/>
          </a:bodyPr>
          <a:lstStyle/>
          <a:p>
            <a:pPr algn="ctr"/>
            <a:r>
              <a:rPr lang="en-US" sz="7200" dirty="0">
                <a:latin typeface="Blippo Light SF" pitchFamily="2" charset="0"/>
              </a:rPr>
              <a:t>Questions</a:t>
            </a:r>
          </a:p>
        </p:txBody>
      </p:sp>
      <p:pic>
        <p:nvPicPr>
          <p:cNvPr id="8194" name="Picture 2" descr="Image result for contemporary question mark clip art">
            <a:extLst>
              <a:ext uri="{FF2B5EF4-FFF2-40B4-BE49-F238E27FC236}">
                <a16:creationId xmlns:a16="http://schemas.microsoft.com/office/drawing/2014/main" id="{65F1F463-FE66-4971-9045-8BF9D668DA32}"/>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4517680" y="1933076"/>
            <a:ext cx="2683315" cy="35823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1068649"/>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a:extLst>
              <a:ext uri="{FF2B5EF4-FFF2-40B4-BE49-F238E27FC236}">
                <a16:creationId xmlns:a16="http://schemas.microsoft.com/office/drawing/2014/main" id="{0C42D74C-C6AA-40D4-9092-7C33BB504D5F}"/>
              </a:ext>
            </a:extLst>
          </p:cNvPr>
          <p:cNvGraphicFramePr/>
          <p:nvPr>
            <p:extLst/>
          </p:nvPr>
        </p:nvGraphicFramePr>
        <p:xfrm>
          <a:off x="569343" y="327804"/>
          <a:ext cx="11015932" cy="55640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49620393"/>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99062D1-C7F8-43F9-A725-C3ED74A9ADFF}"/>
              </a:ext>
            </a:extLst>
          </p:cNvPr>
          <p:cNvGraphicFramePr>
            <a:graphicFrameLocks noGrp="1"/>
          </p:cNvGraphicFramePr>
          <p:nvPr>
            <p:ph idx="1"/>
            <p:extLst/>
          </p:nvPr>
        </p:nvGraphicFramePr>
        <p:xfrm>
          <a:off x="586596" y="370936"/>
          <a:ext cx="10767204" cy="58060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51606990"/>
      </p:ext>
    </p:extLst>
  </p:cSld>
  <p:clrMapOvr>
    <a:masterClrMapping/>
  </p:clrMapOvr>
  <p:transition spd="slow">
    <p:push dir="u"/>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84FCAB6-89B6-4A1B-80D0-4A3EB74D03CE}"/>
              </a:ext>
            </a:extLst>
          </p:cNvPr>
          <p:cNvGraphicFramePr>
            <a:graphicFrameLocks noGrp="1"/>
          </p:cNvGraphicFramePr>
          <p:nvPr>
            <p:ph idx="1"/>
            <p:extLst/>
          </p:nvPr>
        </p:nvGraphicFramePr>
        <p:xfrm>
          <a:off x="785004" y="569343"/>
          <a:ext cx="10568796" cy="56076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69361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46207EBD-288F-40C1-9322-E76D09E536FA}"/>
                                            </p:graphicEl>
                                          </p:spTgt>
                                        </p:tgtEl>
                                        <p:attrNameLst>
                                          <p:attrName>style.visibility</p:attrName>
                                        </p:attrNameLst>
                                      </p:cBhvr>
                                      <p:to>
                                        <p:strVal val="visible"/>
                                      </p:to>
                                    </p:set>
                                    <p:animEffect transition="in" filter="barn(inVertical)">
                                      <p:cBhvr>
                                        <p:cTn id="7" dur="500"/>
                                        <p:tgtEl>
                                          <p:spTgt spid="4">
                                            <p:graphicEl>
                                              <a:dgm id="{46207EBD-288F-40C1-9322-E76D09E536FA}"/>
                                            </p:graphicEl>
                                          </p:spTgt>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graphicEl>
                                              <a:dgm id="{132B6E07-102C-4E05-B546-0520271D4FF0}"/>
                                            </p:graphicEl>
                                          </p:spTgt>
                                        </p:tgtEl>
                                        <p:attrNameLst>
                                          <p:attrName>style.visibility</p:attrName>
                                        </p:attrNameLst>
                                      </p:cBhvr>
                                      <p:to>
                                        <p:strVal val="visible"/>
                                      </p:to>
                                    </p:set>
                                    <p:animEffect transition="in" filter="barn(inVertical)">
                                      <p:cBhvr>
                                        <p:cTn id="10" dur="500"/>
                                        <p:tgtEl>
                                          <p:spTgt spid="4">
                                            <p:graphicEl>
                                              <a:dgm id="{132B6E07-102C-4E05-B546-0520271D4FF0}"/>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graphicEl>
                                              <a:dgm id="{5B84F907-3DD3-494E-A976-1AB9BD647FCC}"/>
                                            </p:graphicEl>
                                          </p:spTgt>
                                        </p:tgtEl>
                                        <p:attrNameLst>
                                          <p:attrName>style.visibility</p:attrName>
                                        </p:attrNameLst>
                                      </p:cBhvr>
                                      <p:to>
                                        <p:strVal val="visible"/>
                                      </p:to>
                                    </p:set>
                                    <p:animEffect transition="in" filter="barn(inVertical)">
                                      <p:cBhvr>
                                        <p:cTn id="15" dur="500"/>
                                        <p:tgtEl>
                                          <p:spTgt spid="4">
                                            <p:graphicEl>
                                              <a:dgm id="{5B84F907-3DD3-494E-A976-1AB9BD647FCC}"/>
                                            </p:graphicEl>
                                          </p:spTgt>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
                                            <p:graphicEl>
                                              <a:dgm id="{C8D701C6-766C-4C6D-A872-8E6D17663EF9}"/>
                                            </p:graphicEl>
                                          </p:spTgt>
                                        </p:tgtEl>
                                        <p:attrNameLst>
                                          <p:attrName>style.visibility</p:attrName>
                                        </p:attrNameLst>
                                      </p:cBhvr>
                                      <p:to>
                                        <p:strVal val="visible"/>
                                      </p:to>
                                    </p:set>
                                    <p:animEffect transition="in" filter="barn(inVertical)">
                                      <p:cBhvr>
                                        <p:cTn id="18" dur="500"/>
                                        <p:tgtEl>
                                          <p:spTgt spid="4">
                                            <p:graphicEl>
                                              <a:dgm id="{C8D701C6-766C-4C6D-A872-8E6D17663EF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A512E034-9BAE-456C-AD9D-835C97ED37ED}"/>
              </a:ext>
            </a:extLst>
          </p:cNvPr>
          <p:cNvGraphicFramePr>
            <a:graphicFrameLocks noGrp="1"/>
          </p:cNvGraphicFramePr>
          <p:nvPr>
            <p:ph idx="1"/>
            <p:extLst/>
          </p:nvPr>
        </p:nvGraphicFramePr>
        <p:xfrm>
          <a:off x="838200" y="284672"/>
          <a:ext cx="10515600" cy="58922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4886162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
                                            <p:graphicEl>
                                              <a:dgm id="{BDD1852E-7CEB-470C-B899-30EFEA25663D}"/>
                                            </p:graphicEl>
                                          </p:spTgt>
                                        </p:tgtEl>
                                        <p:attrNameLst>
                                          <p:attrName>style.visibility</p:attrName>
                                        </p:attrNameLst>
                                      </p:cBhvr>
                                      <p:to>
                                        <p:strVal val="visible"/>
                                      </p:to>
                                    </p:set>
                                    <p:animEffect transition="in" filter="box(in)">
                                      <p:cBhvr>
                                        <p:cTn id="7" dur="2000"/>
                                        <p:tgtEl>
                                          <p:spTgt spid="6">
                                            <p:graphicEl>
                                              <a:dgm id="{BDD1852E-7CEB-470C-B899-30EFEA25663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6">
                                            <p:graphicEl>
                                              <a:dgm id="{EE1EC06A-DA8E-4B53-961C-21050CF0A36B}"/>
                                            </p:graphicEl>
                                          </p:spTgt>
                                        </p:tgtEl>
                                        <p:attrNameLst>
                                          <p:attrName>style.visibility</p:attrName>
                                        </p:attrNameLst>
                                      </p:cBhvr>
                                      <p:to>
                                        <p:strVal val="visible"/>
                                      </p:to>
                                    </p:set>
                                    <p:animEffect transition="in" filter="box(in)">
                                      <p:cBhvr>
                                        <p:cTn id="12" dur="2000"/>
                                        <p:tgtEl>
                                          <p:spTgt spid="6">
                                            <p:graphicEl>
                                              <a:dgm id="{EE1EC06A-DA8E-4B53-961C-21050CF0A36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lvlOne"/>
        </p:bldSub>
      </p:bldGraphic>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8A71C45-B11F-4BF0-B346-8DC0D721A73D}"/>
              </a:ext>
            </a:extLst>
          </p:cNvPr>
          <p:cNvGraphicFramePr>
            <a:graphicFrameLocks noGrp="1"/>
          </p:cNvGraphicFramePr>
          <p:nvPr>
            <p:ph idx="1"/>
            <p:extLst/>
          </p:nvPr>
        </p:nvGraphicFramePr>
        <p:xfrm>
          <a:off x="577970" y="370936"/>
          <a:ext cx="10775830" cy="58060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90227304"/>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21C1ECC9-5218-4F15-B439-74783150D018}"/>
                                            </p:graphicEl>
                                          </p:spTgt>
                                        </p:tgtEl>
                                        <p:attrNameLst>
                                          <p:attrName>style.visibility</p:attrName>
                                        </p:attrNameLst>
                                      </p:cBhvr>
                                      <p:to>
                                        <p:strVal val="visible"/>
                                      </p:to>
                                    </p:set>
                                    <p:animEffect transition="in" filter="wipe(left)">
                                      <p:cBhvr>
                                        <p:cTn id="7" dur="500"/>
                                        <p:tgtEl>
                                          <p:spTgt spid="4">
                                            <p:graphicEl>
                                              <a:dgm id="{21C1ECC9-5218-4F15-B439-74783150D018}"/>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graphicEl>
                                              <a:dgm id="{2C11CA59-D902-412B-B36D-DB135AD302C6}"/>
                                            </p:graphicEl>
                                          </p:spTgt>
                                        </p:tgtEl>
                                        <p:attrNameLst>
                                          <p:attrName>style.visibility</p:attrName>
                                        </p:attrNameLst>
                                      </p:cBhvr>
                                      <p:to>
                                        <p:strVal val="visible"/>
                                      </p:to>
                                    </p:set>
                                    <p:animEffect transition="in" filter="wipe(left)">
                                      <p:cBhvr>
                                        <p:cTn id="12" dur="500"/>
                                        <p:tgtEl>
                                          <p:spTgt spid="4">
                                            <p:graphicEl>
                                              <a:dgm id="{2C11CA59-D902-412B-B36D-DB135AD302C6}"/>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graphicEl>
                                              <a:dgm id="{49A37E1E-526A-4626-A078-73B43E0A1E3B}"/>
                                            </p:graphicEl>
                                          </p:spTgt>
                                        </p:tgtEl>
                                        <p:attrNameLst>
                                          <p:attrName>style.visibility</p:attrName>
                                        </p:attrNameLst>
                                      </p:cBhvr>
                                      <p:to>
                                        <p:strVal val="visible"/>
                                      </p:to>
                                    </p:set>
                                    <p:animEffect transition="in" filter="wipe(left)">
                                      <p:cBhvr>
                                        <p:cTn id="17" dur="500"/>
                                        <p:tgtEl>
                                          <p:spTgt spid="4">
                                            <p:graphicEl>
                                              <a:dgm id="{49A37E1E-526A-4626-A078-73B43E0A1E3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8C6776A7-97F3-4D4E-AAE5-3B25D39C0559}"/>
              </a:ext>
            </a:extLst>
          </p:cNvPr>
          <p:cNvPicPr>
            <a:picLocks noGrp="1" noChangeAspect="1"/>
          </p:cNvPicPr>
          <p:nvPr>
            <p:ph idx="1"/>
          </p:nvPr>
        </p:nvPicPr>
        <p:blipFill>
          <a:blip r:embed="rId2"/>
          <a:stretch>
            <a:fillRect/>
          </a:stretch>
        </p:blipFill>
        <p:spPr>
          <a:xfrm>
            <a:off x="1440613" y="172522"/>
            <a:ext cx="8453342" cy="6297740"/>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4009959503"/>
      </p:ext>
    </p:extLst>
  </p:cSld>
  <p:clrMapOvr>
    <a:masterClrMapping/>
  </p:clrMapOvr>
  <p:transition spd="slow">
    <p:wipe/>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E11DC02-9259-4C7F-94B2-98DF5710EE6E}"/>
              </a:ext>
            </a:extLst>
          </p:cNvPr>
          <p:cNvGraphicFramePr>
            <a:graphicFrameLocks noGrp="1"/>
          </p:cNvGraphicFramePr>
          <p:nvPr>
            <p:ph idx="1"/>
            <p:extLst/>
          </p:nvPr>
        </p:nvGraphicFramePr>
        <p:xfrm>
          <a:off x="577970" y="379562"/>
          <a:ext cx="10775830" cy="579740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827184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A71C36C-77CE-4C38-9EA6-B413989449EB}"/>
              </a:ext>
            </a:extLst>
          </p:cNvPr>
          <p:cNvGraphicFramePr>
            <a:graphicFrameLocks noGrp="1"/>
          </p:cNvGraphicFramePr>
          <p:nvPr>
            <p:ph idx="1"/>
            <p:extLst/>
          </p:nvPr>
        </p:nvGraphicFramePr>
        <p:xfrm>
          <a:off x="500332" y="327804"/>
          <a:ext cx="10853468" cy="584915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270172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91FC215B-A6DC-44AE-AC31-7EAF073B2A3A}"/>
                                            </p:graphicEl>
                                          </p:spTgt>
                                        </p:tgtEl>
                                        <p:attrNameLst>
                                          <p:attrName>style.visibility</p:attrName>
                                        </p:attrNameLst>
                                      </p:cBhvr>
                                      <p:to>
                                        <p:strVal val="visible"/>
                                      </p:to>
                                    </p:set>
                                    <p:anim calcmode="lin" valueType="num">
                                      <p:cBhvr>
                                        <p:cTn id="7" dur="1000" fill="hold"/>
                                        <p:tgtEl>
                                          <p:spTgt spid="4">
                                            <p:graphicEl>
                                              <a:dgm id="{91FC215B-A6DC-44AE-AC31-7EAF073B2A3A}"/>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91FC215B-A6DC-44AE-AC31-7EAF073B2A3A}"/>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91FC215B-A6DC-44AE-AC31-7EAF073B2A3A}"/>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91FC215B-A6DC-44AE-AC31-7EAF073B2A3A}"/>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B68C507A-DCF6-4194-805A-2288D9BF5BA5}"/>
                                            </p:graphicEl>
                                          </p:spTgt>
                                        </p:tgtEl>
                                        <p:attrNameLst>
                                          <p:attrName>style.visibility</p:attrName>
                                        </p:attrNameLst>
                                      </p:cBhvr>
                                      <p:to>
                                        <p:strVal val="visible"/>
                                      </p:to>
                                    </p:set>
                                    <p:anim calcmode="lin" valueType="num">
                                      <p:cBhvr>
                                        <p:cTn id="15" dur="1000" fill="hold"/>
                                        <p:tgtEl>
                                          <p:spTgt spid="4">
                                            <p:graphicEl>
                                              <a:dgm id="{B68C507A-DCF6-4194-805A-2288D9BF5BA5}"/>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B68C507A-DCF6-4194-805A-2288D9BF5BA5}"/>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B68C507A-DCF6-4194-805A-2288D9BF5BA5}"/>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B68C507A-DCF6-4194-805A-2288D9BF5BA5}"/>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FEC4C48A-483C-4B43-B73D-100B8FD334C1}"/>
                                            </p:graphicEl>
                                          </p:spTgt>
                                        </p:tgtEl>
                                        <p:attrNameLst>
                                          <p:attrName>style.visibility</p:attrName>
                                        </p:attrNameLst>
                                      </p:cBhvr>
                                      <p:to>
                                        <p:strVal val="visible"/>
                                      </p:to>
                                    </p:set>
                                    <p:anim calcmode="lin" valueType="num">
                                      <p:cBhvr>
                                        <p:cTn id="23" dur="1000" fill="hold"/>
                                        <p:tgtEl>
                                          <p:spTgt spid="4">
                                            <p:graphicEl>
                                              <a:dgm id="{FEC4C48A-483C-4B43-B73D-100B8FD334C1}"/>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FEC4C48A-483C-4B43-B73D-100B8FD334C1}"/>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FEC4C48A-483C-4B43-B73D-100B8FD334C1}"/>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FEC4C48A-483C-4B43-B73D-100B8FD334C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5A625D3-A992-4985-8A25-9F2F9F82A25F}"/>
              </a:ext>
            </a:extLst>
          </p:cNvPr>
          <p:cNvGraphicFramePr>
            <a:graphicFrameLocks noGrp="1"/>
          </p:cNvGraphicFramePr>
          <p:nvPr>
            <p:ph idx="1"/>
            <p:extLst/>
          </p:nvPr>
        </p:nvGraphicFramePr>
        <p:xfrm>
          <a:off x="612475" y="422694"/>
          <a:ext cx="10741325" cy="575426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53187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0A6B15F-2D4E-433F-ADD7-2353228EABC3}"/>
              </a:ext>
            </a:extLst>
          </p:cNvPr>
          <p:cNvGraphicFramePr>
            <a:graphicFrameLocks noGrp="1"/>
          </p:cNvGraphicFramePr>
          <p:nvPr>
            <p:ph idx="1"/>
            <p:extLst/>
          </p:nvPr>
        </p:nvGraphicFramePr>
        <p:xfrm>
          <a:off x="838200" y="839972"/>
          <a:ext cx="10515600" cy="53369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45366806"/>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949F18F-A60A-4843-A935-2859D7E3DB6D}"/>
              </a:ext>
            </a:extLst>
          </p:cNvPr>
          <p:cNvGraphicFramePr>
            <a:graphicFrameLocks noGrp="1"/>
          </p:cNvGraphicFramePr>
          <p:nvPr>
            <p:ph idx="1"/>
            <p:extLst/>
          </p:nvPr>
        </p:nvGraphicFramePr>
        <p:xfrm>
          <a:off x="552091" y="241540"/>
          <a:ext cx="11197086" cy="59354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44655862"/>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grpId="0" nodeType="clickEffect">
                                  <p:stCondLst>
                                    <p:cond delay="0"/>
                                  </p:stCondLst>
                                  <p:childTnLst>
                                    <p:set>
                                      <p:cBhvr>
                                        <p:cTn id="6" dur="1" fill="hold">
                                          <p:stCondLst>
                                            <p:cond delay="0"/>
                                          </p:stCondLst>
                                        </p:cTn>
                                        <p:tgtEl>
                                          <p:spTgt spid="4">
                                            <p:graphicEl>
                                              <a:dgm id="{AAC8FFEF-1D55-48DC-ABAD-DABD2FDD1FF7}"/>
                                            </p:graphicEl>
                                          </p:spTgt>
                                        </p:tgtEl>
                                        <p:attrNameLst>
                                          <p:attrName>style.visibility</p:attrName>
                                        </p:attrNameLst>
                                      </p:cBhvr>
                                      <p:to>
                                        <p:strVal val="visible"/>
                                      </p:to>
                                    </p:set>
                                    <p:anim calcmode="lin" valueType="num">
                                      <p:cBhvr additive="base">
                                        <p:cTn id="7" dur="500" fill="hold"/>
                                        <p:tgtEl>
                                          <p:spTgt spid="4">
                                            <p:graphicEl>
                                              <a:dgm id="{AAC8FFEF-1D55-48DC-ABAD-DABD2FDD1FF7}"/>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AAC8FFEF-1D55-48DC-ABAD-DABD2FDD1FF7}"/>
                                            </p:graphic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grpId="0" nodeType="clickEffect">
                                  <p:stCondLst>
                                    <p:cond delay="0"/>
                                  </p:stCondLst>
                                  <p:childTnLst>
                                    <p:set>
                                      <p:cBhvr>
                                        <p:cTn id="12" dur="1" fill="hold">
                                          <p:stCondLst>
                                            <p:cond delay="0"/>
                                          </p:stCondLst>
                                        </p:cTn>
                                        <p:tgtEl>
                                          <p:spTgt spid="4">
                                            <p:graphicEl>
                                              <a:dgm id="{E6ED812B-A81D-4900-A869-9077D66AF2E3}"/>
                                            </p:graphicEl>
                                          </p:spTgt>
                                        </p:tgtEl>
                                        <p:attrNameLst>
                                          <p:attrName>style.visibility</p:attrName>
                                        </p:attrNameLst>
                                      </p:cBhvr>
                                      <p:to>
                                        <p:strVal val="visible"/>
                                      </p:to>
                                    </p:set>
                                    <p:anim calcmode="lin" valueType="num">
                                      <p:cBhvr additive="base">
                                        <p:cTn id="13" dur="500" fill="hold"/>
                                        <p:tgtEl>
                                          <p:spTgt spid="4">
                                            <p:graphicEl>
                                              <a:dgm id="{E6ED812B-A81D-4900-A869-9077D66AF2E3}"/>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E6ED812B-A81D-4900-A869-9077D66AF2E3}"/>
                                            </p:graphicEl>
                                          </p:spTgt>
                                        </p:tgtEl>
                                        <p:attrNameLst>
                                          <p:attrName>ppt_y</p:attrName>
                                        </p:attrNameLst>
                                      </p:cBhvr>
                                      <p:tavLst>
                                        <p:tav tm="0">
                                          <p:val>
                                            <p:strVal val="0-#ppt_h/2"/>
                                          </p:val>
                                        </p:tav>
                                        <p:tav tm="100000">
                                          <p:val>
                                            <p:strVal val="#ppt_y"/>
                                          </p:val>
                                        </p:tav>
                                      </p:tavLst>
                                    </p:anim>
                                  </p:childTnLst>
                                </p:cTn>
                              </p:par>
                              <p:par>
                                <p:cTn id="15" presetID="2" presetClass="entr" presetSubtype="9" fill="hold" grpId="0" nodeType="withEffect">
                                  <p:stCondLst>
                                    <p:cond delay="0"/>
                                  </p:stCondLst>
                                  <p:childTnLst>
                                    <p:set>
                                      <p:cBhvr>
                                        <p:cTn id="16" dur="1" fill="hold">
                                          <p:stCondLst>
                                            <p:cond delay="0"/>
                                          </p:stCondLst>
                                        </p:cTn>
                                        <p:tgtEl>
                                          <p:spTgt spid="4">
                                            <p:graphicEl>
                                              <a:dgm id="{9EF76DF8-0443-41D7-8C1E-AFFAE1886F94}"/>
                                            </p:graphicEl>
                                          </p:spTgt>
                                        </p:tgtEl>
                                        <p:attrNameLst>
                                          <p:attrName>style.visibility</p:attrName>
                                        </p:attrNameLst>
                                      </p:cBhvr>
                                      <p:to>
                                        <p:strVal val="visible"/>
                                      </p:to>
                                    </p:set>
                                    <p:anim calcmode="lin" valueType="num">
                                      <p:cBhvr additive="base">
                                        <p:cTn id="17" dur="500" fill="hold"/>
                                        <p:tgtEl>
                                          <p:spTgt spid="4">
                                            <p:graphicEl>
                                              <a:dgm id="{9EF76DF8-0443-41D7-8C1E-AFFAE1886F94}"/>
                                            </p:graphic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
                                            <p:graphicEl>
                                              <a:dgm id="{9EF76DF8-0443-41D7-8C1E-AFFAE1886F94}"/>
                                            </p:graphic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9" fill="hold" grpId="0" nodeType="clickEffect">
                                  <p:stCondLst>
                                    <p:cond delay="0"/>
                                  </p:stCondLst>
                                  <p:childTnLst>
                                    <p:set>
                                      <p:cBhvr>
                                        <p:cTn id="22" dur="1" fill="hold">
                                          <p:stCondLst>
                                            <p:cond delay="0"/>
                                          </p:stCondLst>
                                        </p:cTn>
                                        <p:tgtEl>
                                          <p:spTgt spid="4">
                                            <p:graphicEl>
                                              <a:dgm id="{23E7ABD1-D49C-40FE-AF31-B8B9223A4B3F}"/>
                                            </p:graphicEl>
                                          </p:spTgt>
                                        </p:tgtEl>
                                        <p:attrNameLst>
                                          <p:attrName>style.visibility</p:attrName>
                                        </p:attrNameLst>
                                      </p:cBhvr>
                                      <p:to>
                                        <p:strVal val="visible"/>
                                      </p:to>
                                    </p:set>
                                    <p:anim calcmode="lin" valueType="num">
                                      <p:cBhvr additive="base">
                                        <p:cTn id="23" dur="500" fill="hold"/>
                                        <p:tgtEl>
                                          <p:spTgt spid="4">
                                            <p:graphicEl>
                                              <a:dgm id="{23E7ABD1-D49C-40FE-AF31-B8B9223A4B3F}"/>
                                            </p:graphic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
                                            <p:graphicEl>
                                              <a:dgm id="{23E7ABD1-D49C-40FE-AF31-B8B9223A4B3F}"/>
                                            </p:graphicEl>
                                          </p:spTgt>
                                        </p:tgtEl>
                                        <p:attrNameLst>
                                          <p:attrName>ppt_y</p:attrName>
                                        </p:attrNameLst>
                                      </p:cBhvr>
                                      <p:tavLst>
                                        <p:tav tm="0">
                                          <p:val>
                                            <p:strVal val="0-#ppt_h/2"/>
                                          </p:val>
                                        </p:tav>
                                        <p:tav tm="100000">
                                          <p:val>
                                            <p:strVal val="#ppt_y"/>
                                          </p:val>
                                        </p:tav>
                                      </p:tavLst>
                                    </p:anim>
                                  </p:childTnLst>
                                </p:cTn>
                              </p:par>
                              <p:par>
                                <p:cTn id="25" presetID="2" presetClass="entr" presetSubtype="9" fill="hold" grpId="0" nodeType="withEffect">
                                  <p:stCondLst>
                                    <p:cond delay="0"/>
                                  </p:stCondLst>
                                  <p:childTnLst>
                                    <p:set>
                                      <p:cBhvr>
                                        <p:cTn id="26" dur="1" fill="hold">
                                          <p:stCondLst>
                                            <p:cond delay="0"/>
                                          </p:stCondLst>
                                        </p:cTn>
                                        <p:tgtEl>
                                          <p:spTgt spid="4">
                                            <p:graphicEl>
                                              <a:dgm id="{F725A7FA-399B-463F-9AE5-E0EB48F5028F}"/>
                                            </p:graphicEl>
                                          </p:spTgt>
                                        </p:tgtEl>
                                        <p:attrNameLst>
                                          <p:attrName>style.visibility</p:attrName>
                                        </p:attrNameLst>
                                      </p:cBhvr>
                                      <p:to>
                                        <p:strVal val="visible"/>
                                      </p:to>
                                    </p:set>
                                    <p:anim calcmode="lin" valueType="num">
                                      <p:cBhvr additive="base">
                                        <p:cTn id="27" dur="500" fill="hold"/>
                                        <p:tgtEl>
                                          <p:spTgt spid="4">
                                            <p:graphicEl>
                                              <a:dgm id="{F725A7FA-399B-463F-9AE5-E0EB48F5028F}"/>
                                            </p:graphic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
                                            <p:graphicEl>
                                              <a:dgm id="{F725A7FA-399B-463F-9AE5-E0EB48F5028F}"/>
                                            </p:graphicEl>
                                          </p:spTgt>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9" fill="hold" grpId="0" nodeType="clickEffect">
                                  <p:stCondLst>
                                    <p:cond delay="0"/>
                                  </p:stCondLst>
                                  <p:childTnLst>
                                    <p:set>
                                      <p:cBhvr>
                                        <p:cTn id="32" dur="1" fill="hold">
                                          <p:stCondLst>
                                            <p:cond delay="0"/>
                                          </p:stCondLst>
                                        </p:cTn>
                                        <p:tgtEl>
                                          <p:spTgt spid="4">
                                            <p:graphicEl>
                                              <a:dgm id="{FDE67CE1-5213-4689-8C09-1F63A735A489}"/>
                                            </p:graphicEl>
                                          </p:spTgt>
                                        </p:tgtEl>
                                        <p:attrNameLst>
                                          <p:attrName>style.visibility</p:attrName>
                                        </p:attrNameLst>
                                      </p:cBhvr>
                                      <p:to>
                                        <p:strVal val="visible"/>
                                      </p:to>
                                    </p:set>
                                    <p:anim calcmode="lin" valueType="num">
                                      <p:cBhvr additive="base">
                                        <p:cTn id="33" dur="500" fill="hold"/>
                                        <p:tgtEl>
                                          <p:spTgt spid="4">
                                            <p:graphicEl>
                                              <a:dgm id="{FDE67CE1-5213-4689-8C09-1F63A735A489}"/>
                                            </p:graphic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
                                            <p:graphicEl>
                                              <a:dgm id="{FDE67CE1-5213-4689-8C09-1F63A735A489}"/>
                                            </p:graphicEl>
                                          </p:spTgt>
                                        </p:tgtEl>
                                        <p:attrNameLst>
                                          <p:attrName>ppt_y</p:attrName>
                                        </p:attrNameLst>
                                      </p:cBhvr>
                                      <p:tavLst>
                                        <p:tav tm="0">
                                          <p:val>
                                            <p:strVal val="0-#ppt_h/2"/>
                                          </p:val>
                                        </p:tav>
                                        <p:tav tm="100000">
                                          <p:val>
                                            <p:strVal val="#ppt_y"/>
                                          </p:val>
                                        </p:tav>
                                      </p:tavLst>
                                    </p:anim>
                                  </p:childTnLst>
                                </p:cTn>
                              </p:par>
                              <p:par>
                                <p:cTn id="35" presetID="2" presetClass="entr" presetSubtype="9" fill="hold" grpId="0" nodeType="withEffect">
                                  <p:stCondLst>
                                    <p:cond delay="0"/>
                                  </p:stCondLst>
                                  <p:childTnLst>
                                    <p:set>
                                      <p:cBhvr>
                                        <p:cTn id="36" dur="1" fill="hold">
                                          <p:stCondLst>
                                            <p:cond delay="0"/>
                                          </p:stCondLst>
                                        </p:cTn>
                                        <p:tgtEl>
                                          <p:spTgt spid="4">
                                            <p:graphicEl>
                                              <a:dgm id="{A17D8E67-7E0C-4C06-A11D-EEDE0F00BFE9}"/>
                                            </p:graphicEl>
                                          </p:spTgt>
                                        </p:tgtEl>
                                        <p:attrNameLst>
                                          <p:attrName>style.visibility</p:attrName>
                                        </p:attrNameLst>
                                      </p:cBhvr>
                                      <p:to>
                                        <p:strVal val="visible"/>
                                      </p:to>
                                    </p:set>
                                    <p:anim calcmode="lin" valueType="num">
                                      <p:cBhvr additive="base">
                                        <p:cTn id="37" dur="500" fill="hold"/>
                                        <p:tgtEl>
                                          <p:spTgt spid="4">
                                            <p:graphicEl>
                                              <a:dgm id="{A17D8E67-7E0C-4C06-A11D-EEDE0F00BFE9}"/>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
                                            <p:graphicEl>
                                              <a:dgm id="{A17D8E67-7E0C-4C06-A11D-EEDE0F00BFE9}"/>
                                            </p:graphicEl>
                                          </p:spTgt>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9" fill="hold" grpId="0" nodeType="clickEffect">
                                  <p:stCondLst>
                                    <p:cond delay="0"/>
                                  </p:stCondLst>
                                  <p:childTnLst>
                                    <p:set>
                                      <p:cBhvr>
                                        <p:cTn id="42" dur="1" fill="hold">
                                          <p:stCondLst>
                                            <p:cond delay="0"/>
                                          </p:stCondLst>
                                        </p:cTn>
                                        <p:tgtEl>
                                          <p:spTgt spid="4">
                                            <p:graphicEl>
                                              <a:dgm id="{B200A16E-A752-45CA-A3AA-34D1328E08DB}"/>
                                            </p:graphicEl>
                                          </p:spTgt>
                                        </p:tgtEl>
                                        <p:attrNameLst>
                                          <p:attrName>style.visibility</p:attrName>
                                        </p:attrNameLst>
                                      </p:cBhvr>
                                      <p:to>
                                        <p:strVal val="visible"/>
                                      </p:to>
                                    </p:set>
                                    <p:anim calcmode="lin" valueType="num">
                                      <p:cBhvr additive="base">
                                        <p:cTn id="43" dur="500" fill="hold"/>
                                        <p:tgtEl>
                                          <p:spTgt spid="4">
                                            <p:graphicEl>
                                              <a:dgm id="{B200A16E-A752-45CA-A3AA-34D1328E08DB}"/>
                                            </p:graphic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
                                            <p:graphicEl>
                                              <a:dgm id="{B200A16E-A752-45CA-A3AA-34D1328E08DB}"/>
                                            </p:graphicEl>
                                          </p:spTgt>
                                        </p:tgtEl>
                                        <p:attrNameLst>
                                          <p:attrName>ppt_y</p:attrName>
                                        </p:attrNameLst>
                                      </p:cBhvr>
                                      <p:tavLst>
                                        <p:tav tm="0">
                                          <p:val>
                                            <p:strVal val="0-#ppt_h/2"/>
                                          </p:val>
                                        </p:tav>
                                        <p:tav tm="100000">
                                          <p:val>
                                            <p:strVal val="#ppt_y"/>
                                          </p:val>
                                        </p:tav>
                                      </p:tavLst>
                                    </p:anim>
                                  </p:childTnLst>
                                </p:cTn>
                              </p:par>
                              <p:par>
                                <p:cTn id="45" presetID="2" presetClass="entr" presetSubtype="9" fill="hold" grpId="0" nodeType="withEffect">
                                  <p:stCondLst>
                                    <p:cond delay="0"/>
                                  </p:stCondLst>
                                  <p:childTnLst>
                                    <p:set>
                                      <p:cBhvr>
                                        <p:cTn id="46" dur="1" fill="hold">
                                          <p:stCondLst>
                                            <p:cond delay="0"/>
                                          </p:stCondLst>
                                        </p:cTn>
                                        <p:tgtEl>
                                          <p:spTgt spid="4">
                                            <p:graphicEl>
                                              <a:dgm id="{D1D97638-6724-44A6-AFAD-635CD99D4BB3}"/>
                                            </p:graphicEl>
                                          </p:spTgt>
                                        </p:tgtEl>
                                        <p:attrNameLst>
                                          <p:attrName>style.visibility</p:attrName>
                                        </p:attrNameLst>
                                      </p:cBhvr>
                                      <p:to>
                                        <p:strVal val="visible"/>
                                      </p:to>
                                    </p:set>
                                    <p:anim calcmode="lin" valueType="num">
                                      <p:cBhvr additive="base">
                                        <p:cTn id="47" dur="500" fill="hold"/>
                                        <p:tgtEl>
                                          <p:spTgt spid="4">
                                            <p:graphicEl>
                                              <a:dgm id="{D1D97638-6724-44A6-AFAD-635CD99D4BB3}"/>
                                            </p:graphic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
                                            <p:graphicEl>
                                              <a:dgm id="{D1D97638-6724-44A6-AFAD-635CD99D4BB3}"/>
                                            </p:graphic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502CB6D9-B58B-413C-9964-41CBE0A50ACE}"/>
              </a:ext>
            </a:extLst>
          </p:cNvPr>
          <p:cNvGraphicFramePr>
            <a:graphicFrameLocks noGrp="1"/>
          </p:cNvGraphicFramePr>
          <p:nvPr>
            <p:ph idx="1"/>
            <p:extLst/>
          </p:nvPr>
        </p:nvGraphicFramePr>
        <p:xfrm>
          <a:off x="534838" y="353683"/>
          <a:ext cx="10818962" cy="58232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5710492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883B2905-3256-4C42-A55B-84F49273599E}"/>
                                            </p:graphicEl>
                                          </p:spTgt>
                                        </p:tgtEl>
                                        <p:attrNameLst>
                                          <p:attrName>style.visibility</p:attrName>
                                        </p:attrNameLst>
                                      </p:cBhvr>
                                      <p:to>
                                        <p:strVal val="visible"/>
                                      </p:to>
                                    </p:set>
                                    <p:animEffect transition="in" filter="wipe(down)">
                                      <p:cBhvr>
                                        <p:cTn id="7" dur="500"/>
                                        <p:tgtEl>
                                          <p:spTgt spid="4">
                                            <p:graphicEl>
                                              <a:dgm id="{883B2905-3256-4C42-A55B-84F49273599E}"/>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19FEED0B-E1AD-47DA-861C-06622719A0C6}"/>
                                            </p:graphicEl>
                                          </p:spTgt>
                                        </p:tgtEl>
                                        <p:attrNameLst>
                                          <p:attrName>style.visibility</p:attrName>
                                        </p:attrNameLst>
                                      </p:cBhvr>
                                      <p:to>
                                        <p:strVal val="visible"/>
                                      </p:to>
                                    </p:set>
                                    <p:animEffect transition="in" filter="wipe(down)">
                                      <p:cBhvr>
                                        <p:cTn id="12" dur="500"/>
                                        <p:tgtEl>
                                          <p:spTgt spid="4">
                                            <p:graphicEl>
                                              <a:dgm id="{19FEED0B-E1AD-47DA-861C-06622719A0C6}"/>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graphicEl>
                                              <a:dgm id="{1D0BE330-2E99-448F-8411-11E2F1E56ACE}"/>
                                            </p:graphicEl>
                                          </p:spTgt>
                                        </p:tgtEl>
                                        <p:attrNameLst>
                                          <p:attrName>style.visibility</p:attrName>
                                        </p:attrNameLst>
                                      </p:cBhvr>
                                      <p:to>
                                        <p:strVal val="visible"/>
                                      </p:to>
                                    </p:set>
                                    <p:animEffect transition="in" filter="wipe(down)">
                                      <p:cBhvr>
                                        <p:cTn id="17" dur="500"/>
                                        <p:tgtEl>
                                          <p:spTgt spid="4">
                                            <p:graphicEl>
                                              <a:dgm id="{1D0BE330-2E99-448F-8411-11E2F1E56AC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6AB6EEB-A63E-4667-AB58-01C6058B6FB1}"/>
              </a:ext>
            </a:extLst>
          </p:cNvPr>
          <p:cNvGraphicFramePr>
            <a:graphicFrameLocks noGrp="1"/>
          </p:cNvGraphicFramePr>
          <p:nvPr>
            <p:ph idx="1"/>
            <p:extLst/>
          </p:nvPr>
        </p:nvGraphicFramePr>
        <p:xfrm>
          <a:off x="569343" y="77638"/>
          <a:ext cx="10784457" cy="6099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5995759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462BF908-5AA8-4A72-AC70-F0BD9C605707}"/>
              </a:ext>
            </a:extLst>
          </p:cNvPr>
          <p:cNvGraphicFramePr>
            <a:graphicFrameLocks noGrp="1"/>
          </p:cNvGraphicFramePr>
          <p:nvPr>
            <p:ph idx="1"/>
            <p:extLst>
              <p:ext uri="{D42A27DB-BD31-4B8C-83A1-F6EECF244321}">
                <p14:modId xmlns:p14="http://schemas.microsoft.com/office/powerpoint/2010/main" val="1935579444"/>
              </p:ext>
            </p:extLst>
          </p:nvPr>
        </p:nvGraphicFramePr>
        <p:xfrm>
          <a:off x="609600" y="514350"/>
          <a:ext cx="11039475" cy="56387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66615048"/>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graphicEl>
                                              <a:dgm id="{4364EA03-875D-4B9B-9C25-D61F86AE479F}"/>
                                            </p:graphicEl>
                                          </p:spTgt>
                                        </p:tgtEl>
                                        <p:attrNameLst>
                                          <p:attrName>style.visibility</p:attrName>
                                        </p:attrNameLst>
                                      </p:cBhvr>
                                      <p:to>
                                        <p:strVal val="visible"/>
                                      </p:to>
                                    </p:set>
                                    <p:animEffect transition="in" filter="fade">
                                      <p:cBhvr>
                                        <p:cTn id="7" dur="500"/>
                                        <p:tgtEl>
                                          <p:spTgt spid="3">
                                            <p:graphicEl>
                                              <a:dgm id="{4364EA03-875D-4B9B-9C25-D61F86AE479F}"/>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graphicEl>
                                              <a:dgm id="{9609BE61-FB5C-4199-895E-A9854F37DCD9}"/>
                                            </p:graphicEl>
                                          </p:spTgt>
                                        </p:tgtEl>
                                        <p:attrNameLst>
                                          <p:attrName>style.visibility</p:attrName>
                                        </p:attrNameLst>
                                      </p:cBhvr>
                                      <p:to>
                                        <p:strVal val="visible"/>
                                      </p:to>
                                    </p:set>
                                    <p:animEffect transition="in" filter="fade">
                                      <p:cBhvr>
                                        <p:cTn id="12" dur="500"/>
                                        <p:tgtEl>
                                          <p:spTgt spid="3">
                                            <p:graphicEl>
                                              <a:dgm id="{9609BE61-FB5C-4199-895E-A9854F37DCD9}"/>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graphicEl>
                                              <a:dgm id="{9F2FCFE4-895C-4287-8CF5-5C94C6BB01A5}"/>
                                            </p:graphicEl>
                                          </p:spTgt>
                                        </p:tgtEl>
                                        <p:attrNameLst>
                                          <p:attrName>style.visibility</p:attrName>
                                        </p:attrNameLst>
                                      </p:cBhvr>
                                      <p:to>
                                        <p:strVal val="visible"/>
                                      </p:to>
                                    </p:set>
                                    <p:animEffect transition="in" filter="fade">
                                      <p:cBhvr>
                                        <p:cTn id="17" dur="500"/>
                                        <p:tgtEl>
                                          <p:spTgt spid="3">
                                            <p:graphicEl>
                                              <a:dgm id="{9F2FCFE4-895C-4287-8CF5-5C94C6BB01A5}"/>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graphicEl>
                                              <a:dgm id="{EACDB2DE-5690-4E1D-BD73-B5D1D5EC34D5}"/>
                                            </p:graphicEl>
                                          </p:spTgt>
                                        </p:tgtEl>
                                        <p:attrNameLst>
                                          <p:attrName>style.visibility</p:attrName>
                                        </p:attrNameLst>
                                      </p:cBhvr>
                                      <p:to>
                                        <p:strVal val="visible"/>
                                      </p:to>
                                    </p:set>
                                    <p:animEffect transition="in" filter="fade">
                                      <p:cBhvr>
                                        <p:cTn id="22" dur="500"/>
                                        <p:tgtEl>
                                          <p:spTgt spid="3">
                                            <p:graphicEl>
                                              <a:dgm id="{EACDB2DE-5690-4E1D-BD73-B5D1D5EC34D5}"/>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graphicEl>
                                              <a:dgm id="{284F3592-8C90-40C1-937E-CF87AA1F33CB}"/>
                                            </p:graphicEl>
                                          </p:spTgt>
                                        </p:tgtEl>
                                        <p:attrNameLst>
                                          <p:attrName>style.visibility</p:attrName>
                                        </p:attrNameLst>
                                      </p:cBhvr>
                                      <p:to>
                                        <p:strVal val="visible"/>
                                      </p:to>
                                    </p:set>
                                    <p:animEffect transition="in" filter="fade">
                                      <p:cBhvr>
                                        <p:cTn id="27" dur="500"/>
                                        <p:tgtEl>
                                          <p:spTgt spid="3">
                                            <p:graphicEl>
                                              <a:dgm id="{284F3592-8C90-40C1-937E-CF87AA1F33C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Dgm bld="one"/>
        </p:bldSub>
      </p:bldGraphic>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684E875-627E-4817-B6DA-7053F60109F9}"/>
              </a:ext>
            </a:extLst>
          </p:cNvPr>
          <p:cNvGraphicFramePr>
            <a:graphicFrameLocks noGrp="1"/>
          </p:cNvGraphicFramePr>
          <p:nvPr>
            <p:ph idx="1"/>
            <p:extLst>
              <p:ext uri="{D42A27DB-BD31-4B8C-83A1-F6EECF244321}">
                <p14:modId xmlns:p14="http://schemas.microsoft.com/office/powerpoint/2010/main" val="3899100379"/>
              </p:ext>
            </p:extLst>
          </p:nvPr>
        </p:nvGraphicFramePr>
        <p:xfrm>
          <a:off x="619125" y="666750"/>
          <a:ext cx="10953750" cy="54673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14135872"/>
      </p:ext>
    </p:extLst>
  </p:cSld>
  <p:clrMapOvr>
    <a:masterClrMapping/>
  </p:clrMapOvr>
  <mc:AlternateContent xmlns:mc="http://schemas.openxmlformats.org/markup-compatibility/2006">
    <mc:Choice xmlns:p14="http://schemas.microsoft.com/office/powerpoint/2010/main" Requires="p14">
      <p:transition spd="slow">
        <p14:fla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4264EAD1-F2AB-4E08-8C28-A8F39E6C7F50}"/>
                                            </p:graphicEl>
                                          </p:spTgt>
                                        </p:tgtEl>
                                        <p:attrNameLst>
                                          <p:attrName>style.visibility</p:attrName>
                                        </p:attrNameLst>
                                      </p:cBhvr>
                                      <p:to>
                                        <p:strVal val="visible"/>
                                      </p:to>
                                    </p:set>
                                    <p:animEffect transition="in" filter="fade">
                                      <p:cBhvr>
                                        <p:cTn id="7" dur="500"/>
                                        <p:tgtEl>
                                          <p:spTgt spid="4">
                                            <p:graphicEl>
                                              <a:dgm id="{4264EAD1-F2AB-4E08-8C28-A8F39E6C7F50}"/>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9652F5D1-560C-4EEB-8F09-D1647377B15F}"/>
                                            </p:graphicEl>
                                          </p:spTgt>
                                        </p:tgtEl>
                                        <p:attrNameLst>
                                          <p:attrName>style.visibility</p:attrName>
                                        </p:attrNameLst>
                                      </p:cBhvr>
                                      <p:to>
                                        <p:strVal val="visible"/>
                                      </p:to>
                                    </p:set>
                                    <p:animEffect transition="in" filter="fade">
                                      <p:cBhvr>
                                        <p:cTn id="12" dur="500"/>
                                        <p:tgtEl>
                                          <p:spTgt spid="4">
                                            <p:graphicEl>
                                              <a:dgm id="{9652F5D1-560C-4EEB-8F09-D1647377B15F}"/>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AC5E9F8C-45F7-4705-A22C-ECC252D46226}"/>
                                            </p:graphicEl>
                                          </p:spTgt>
                                        </p:tgtEl>
                                        <p:attrNameLst>
                                          <p:attrName>style.visibility</p:attrName>
                                        </p:attrNameLst>
                                      </p:cBhvr>
                                      <p:to>
                                        <p:strVal val="visible"/>
                                      </p:to>
                                    </p:set>
                                    <p:animEffect transition="in" filter="fade">
                                      <p:cBhvr>
                                        <p:cTn id="17" dur="500"/>
                                        <p:tgtEl>
                                          <p:spTgt spid="4">
                                            <p:graphicEl>
                                              <a:dgm id="{AC5E9F8C-45F7-4705-A22C-ECC252D46226}"/>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graphicEl>
                                              <a:dgm id="{164CB7DD-8D70-4CBA-89DA-E925D8B3496E}"/>
                                            </p:graphicEl>
                                          </p:spTgt>
                                        </p:tgtEl>
                                        <p:attrNameLst>
                                          <p:attrName>style.visibility</p:attrName>
                                        </p:attrNameLst>
                                      </p:cBhvr>
                                      <p:to>
                                        <p:strVal val="visible"/>
                                      </p:to>
                                    </p:set>
                                    <p:animEffect transition="in" filter="fade">
                                      <p:cBhvr>
                                        <p:cTn id="22" dur="500"/>
                                        <p:tgtEl>
                                          <p:spTgt spid="4">
                                            <p:graphicEl>
                                              <a:dgm id="{164CB7DD-8D70-4CBA-89DA-E925D8B3496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3304B5C-4D15-4D05-A008-41B6FD8F0782}"/>
              </a:ext>
            </a:extLst>
          </p:cNvPr>
          <p:cNvGraphicFramePr>
            <a:graphicFrameLocks noGrp="1"/>
          </p:cNvGraphicFramePr>
          <p:nvPr>
            <p:ph idx="1"/>
            <p:extLst/>
          </p:nvPr>
        </p:nvGraphicFramePr>
        <p:xfrm>
          <a:off x="526211" y="310551"/>
          <a:ext cx="10827589" cy="58664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841557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9D3F63F-C201-4E4E-A77A-546E90DC6D2A}"/>
              </a:ext>
            </a:extLst>
          </p:cNvPr>
          <p:cNvGraphicFramePr>
            <a:graphicFrameLocks noGrp="1"/>
          </p:cNvGraphicFramePr>
          <p:nvPr>
            <p:ph idx="1"/>
            <p:extLst>
              <p:ext uri="{D42A27DB-BD31-4B8C-83A1-F6EECF244321}">
                <p14:modId xmlns:p14="http://schemas.microsoft.com/office/powerpoint/2010/main" val="3296421831"/>
              </p:ext>
            </p:extLst>
          </p:nvPr>
        </p:nvGraphicFramePr>
        <p:xfrm>
          <a:off x="609600" y="428624"/>
          <a:ext cx="10982325" cy="58769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785415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DE34F776-6EBD-44E3-AB1E-39A4048EC45F}"/>
                                            </p:graphicEl>
                                          </p:spTgt>
                                        </p:tgtEl>
                                        <p:attrNameLst>
                                          <p:attrName>style.visibility</p:attrName>
                                        </p:attrNameLst>
                                      </p:cBhvr>
                                      <p:to>
                                        <p:strVal val="visible"/>
                                      </p:to>
                                    </p:set>
                                    <p:animEffect transition="in" filter="wipe(left)">
                                      <p:cBhvr>
                                        <p:cTn id="7" dur="500"/>
                                        <p:tgtEl>
                                          <p:spTgt spid="4">
                                            <p:graphicEl>
                                              <a:dgm id="{DE34F776-6EBD-44E3-AB1E-39A4048EC45F}"/>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graphicEl>
                                              <a:dgm id="{0326EB16-4781-4404-BFBC-3E3A32E5715D}"/>
                                            </p:graphicEl>
                                          </p:spTgt>
                                        </p:tgtEl>
                                        <p:attrNameLst>
                                          <p:attrName>style.visibility</p:attrName>
                                        </p:attrNameLst>
                                      </p:cBhvr>
                                      <p:to>
                                        <p:strVal val="visible"/>
                                      </p:to>
                                    </p:set>
                                    <p:animEffect transition="in" filter="wipe(left)">
                                      <p:cBhvr>
                                        <p:cTn id="12" dur="500"/>
                                        <p:tgtEl>
                                          <p:spTgt spid="4">
                                            <p:graphicEl>
                                              <a:dgm id="{0326EB16-4781-4404-BFBC-3E3A32E5715D}"/>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graphicEl>
                                              <a:dgm id="{CE0E5912-0702-4FF5-9B8D-28BAC88F0981}"/>
                                            </p:graphicEl>
                                          </p:spTgt>
                                        </p:tgtEl>
                                        <p:attrNameLst>
                                          <p:attrName>style.visibility</p:attrName>
                                        </p:attrNameLst>
                                      </p:cBhvr>
                                      <p:to>
                                        <p:strVal val="visible"/>
                                      </p:to>
                                    </p:set>
                                    <p:animEffect transition="in" filter="wipe(left)">
                                      <p:cBhvr>
                                        <p:cTn id="17" dur="500"/>
                                        <p:tgtEl>
                                          <p:spTgt spid="4">
                                            <p:graphicEl>
                                              <a:dgm id="{CE0E5912-0702-4FF5-9B8D-28BAC88F0981}"/>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
                                            <p:graphicEl>
                                              <a:dgm id="{5FF3F6D2-CD8F-4260-BD8E-7EAE6C2765EF}"/>
                                            </p:graphicEl>
                                          </p:spTgt>
                                        </p:tgtEl>
                                        <p:attrNameLst>
                                          <p:attrName>style.visibility</p:attrName>
                                        </p:attrNameLst>
                                      </p:cBhvr>
                                      <p:to>
                                        <p:strVal val="visible"/>
                                      </p:to>
                                    </p:set>
                                    <p:animEffect transition="in" filter="wipe(left)">
                                      <p:cBhvr>
                                        <p:cTn id="22" dur="500"/>
                                        <p:tgtEl>
                                          <p:spTgt spid="4">
                                            <p:graphicEl>
                                              <a:dgm id="{5FF3F6D2-CD8F-4260-BD8E-7EAE6C2765E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2BD65A7-D78F-4A63-9D46-ECA8BF36DF25}"/>
              </a:ext>
            </a:extLst>
          </p:cNvPr>
          <p:cNvGraphicFramePr>
            <a:graphicFrameLocks noGrp="1"/>
          </p:cNvGraphicFramePr>
          <p:nvPr>
            <p:ph idx="1"/>
            <p:extLst/>
          </p:nvPr>
        </p:nvGraphicFramePr>
        <p:xfrm>
          <a:off x="569343" y="431321"/>
          <a:ext cx="10784457" cy="57456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3731393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85316B4-6565-455F-97A6-EE8641C165D9}"/>
              </a:ext>
            </a:extLst>
          </p:cNvPr>
          <p:cNvGraphicFramePr>
            <a:graphicFrameLocks noGrp="1"/>
          </p:cNvGraphicFramePr>
          <p:nvPr>
            <p:ph idx="1"/>
            <p:extLst>
              <p:ext uri="{D42A27DB-BD31-4B8C-83A1-F6EECF244321}">
                <p14:modId xmlns:p14="http://schemas.microsoft.com/office/powerpoint/2010/main" val="2194610806"/>
              </p:ext>
            </p:extLst>
          </p:nvPr>
        </p:nvGraphicFramePr>
        <p:xfrm>
          <a:off x="838199" y="60385"/>
          <a:ext cx="10781581" cy="61165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6998516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6">
                                            <p:graphicEl>
                                              <a:dgm id="{0E2F6A88-7AD6-4764-8BB2-08F27E9D20F3}"/>
                                            </p:graphicEl>
                                          </p:spTgt>
                                        </p:tgtEl>
                                        <p:attrNameLst>
                                          <p:attrName>style.visibility</p:attrName>
                                        </p:attrNameLst>
                                      </p:cBhvr>
                                      <p:to>
                                        <p:strVal val="visible"/>
                                      </p:to>
                                    </p:set>
                                    <p:animEffect transition="in" filter="barn(outHorizontal)">
                                      <p:cBhvr>
                                        <p:cTn id="7" dur="500"/>
                                        <p:tgtEl>
                                          <p:spTgt spid="6">
                                            <p:graphicEl>
                                              <a:dgm id="{0E2F6A88-7AD6-4764-8BB2-08F27E9D20F3}"/>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42" fill="hold" grpId="0" nodeType="clickEffect">
                                  <p:stCondLst>
                                    <p:cond delay="0"/>
                                  </p:stCondLst>
                                  <p:childTnLst>
                                    <p:set>
                                      <p:cBhvr>
                                        <p:cTn id="11" dur="1" fill="hold">
                                          <p:stCondLst>
                                            <p:cond delay="0"/>
                                          </p:stCondLst>
                                        </p:cTn>
                                        <p:tgtEl>
                                          <p:spTgt spid="6">
                                            <p:graphicEl>
                                              <a:dgm id="{728716ED-B3A0-49E9-8A3E-A3044FC658BE}"/>
                                            </p:graphicEl>
                                          </p:spTgt>
                                        </p:tgtEl>
                                        <p:attrNameLst>
                                          <p:attrName>style.visibility</p:attrName>
                                        </p:attrNameLst>
                                      </p:cBhvr>
                                      <p:to>
                                        <p:strVal val="visible"/>
                                      </p:to>
                                    </p:set>
                                    <p:animEffect transition="in" filter="barn(outHorizontal)">
                                      <p:cBhvr>
                                        <p:cTn id="12" dur="500"/>
                                        <p:tgtEl>
                                          <p:spTgt spid="6">
                                            <p:graphicEl>
                                              <a:dgm id="{728716ED-B3A0-49E9-8A3E-A3044FC658BE}"/>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42" fill="hold" grpId="0" nodeType="clickEffect">
                                  <p:stCondLst>
                                    <p:cond delay="0"/>
                                  </p:stCondLst>
                                  <p:childTnLst>
                                    <p:set>
                                      <p:cBhvr>
                                        <p:cTn id="16" dur="1" fill="hold">
                                          <p:stCondLst>
                                            <p:cond delay="0"/>
                                          </p:stCondLst>
                                        </p:cTn>
                                        <p:tgtEl>
                                          <p:spTgt spid="6">
                                            <p:graphicEl>
                                              <a:dgm id="{71EE3B9F-12D9-46E9-B5AC-367CE697185C}"/>
                                            </p:graphicEl>
                                          </p:spTgt>
                                        </p:tgtEl>
                                        <p:attrNameLst>
                                          <p:attrName>style.visibility</p:attrName>
                                        </p:attrNameLst>
                                      </p:cBhvr>
                                      <p:to>
                                        <p:strVal val="visible"/>
                                      </p:to>
                                    </p:set>
                                    <p:animEffect transition="in" filter="barn(outHorizontal)">
                                      <p:cBhvr>
                                        <p:cTn id="17" dur="500"/>
                                        <p:tgtEl>
                                          <p:spTgt spid="6">
                                            <p:graphicEl>
                                              <a:dgm id="{71EE3B9F-12D9-46E9-B5AC-367CE697185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lvlOne"/>
        </p:bldSub>
      </p:bldGraphic>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DB8CCBF-8235-4532-B177-9D22CD9F8E04}"/>
              </a:ext>
            </a:extLst>
          </p:cNvPr>
          <p:cNvGraphicFramePr>
            <a:graphicFrameLocks noGrp="1"/>
          </p:cNvGraphicFramePr>
          <p:nvPr>
            <p:ph idx="1"/>
            <p:extLst/>
          </p:nvPr>
        </p:nvGraphicFramePr>
        <p:xfrm>
          <a:off x="733245" y="301925"/>
          <a:ext cx="10620555" cy="58750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3776331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4">
                                            <p:graphicEl>
                                              <a:dgm id="{78A818B8-0C9C-412B-85AE-D1CE1DAC1FD7}"/>
                                            </p:graphicEl>
                                          </p:spTgt>
                                        </p:tgtEl>
                                        <p:attrNameLst>
                                          <p:attrName>style.visibility</p:attrName>
                                        </p:attrNameLst>
                                      </p:cBhvr>
                                      <p:to>
                                        <p:strVal val="visible"/>
                                      </p:to>
                                    </p:set>
                                    <p:animEffect transition="in" filter="barn(outHorizontal)">
                                      <p:cBhvr>
                                        <p:cTn id="7" dur="500"/>
                                        <p:tgtEl>
                                          <p:spTgt spid="4">
                                            <p:graphicEl>
                                              <a:dgm id="{78A818B8-0C9C-412B-85AE-D1CE1DAC1FD7}"/>
                                            </p:graphicEl>
                                          </p:spTgt>
                                        </p:tgtEl>
                                      </p:cBhvr>
                                    </p:animEffect>
                                  </p:childTnLst>
                                </p:cTn>
                              </p:par>
                              <p:par>
                                <p:cTn id="8" presetID="16" presetClass="entr" presetSubtype="42" fill="hold" grpId="0" nodeType="withEffect">
                                  <p:stCondLst>
                                    <p:cond delay="0"/>
                                  </p:stCondLst>
                                  <p:childTnLst>
                                    <p:set>
                                      <p:cBhvr>
                                        <p:cTn id="9" dur="1" fill="hold">
                                          <p:stCondLst>
                                            <p:cond delay="0"/>
                                          </p:stCondLst>
                                        </p:cTn>
                                        <p:tgtEl>
                                          <p:spTgt spid="4">
                                            <p:graphicEl>
                                              <a:dgm id="{3A0EDB7F-F058-4B6C-B885-CE54C77EC11B}"/>
                                            </p:graphicEl>
                                          </p:spTgt>
                                        </p:tgtEl>
                                        <p:attrNameLst>
                                          <p:attrName>style.visibility</p:attrName>
                                        </p:attrNameLst>
                                      </p:cBhvr>
                                      <p:to>
                                        <p:strVal val="visible"/>
                                      </p:to>
                                    </p:set>
                                    <p:animEffect transition="in" filter="barn(outHorizontal)">
                                      <p:cBhvr>
                                        <p:cTn id="10" dur="500"/>
                                        <p:tgtEl>
                                          <p:spTgt spid="4">
                                            <p:graphicEl>
                                              <a:dgm id="{3A0EDB7F-F058-4B6C-B885-CE54C77EC11B}"/>
                                            </p:graphicEl>
                                          </p:spTgt>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4">
                                            <p:graphicEl>
                                              <a:dgm id="{8DD02000-FD7A-4C81-9F47-3E6D691309DB}"/>
                                            </p:graphicEl>
                                          </p:spTgt>
                                        </p:tgtEl>
                                        <p:attrNameLst>
                                          <p:attrName>style.visibility</p:attrName>
                                        </p:attrNameLst>
                                      </p:cBhvr>
                                      <p:to>
                                        <p:strVal val="visible"/>
                                      </p:to>
                                    </p:set>
                                    <p:animEffect transition="in" filter="barn(outHorizontal)">
                                      <p:cBhvr>
                                        <p:cTn id="13" dur="500"/>
                                        <p:tgtEl>
                                          <p:spTgt spid="4">
                                            <p:graphicEl>
                                              <a:dgm id="{8DD02000-FD7A-4C81-9F47-3E6D691309DB}"/>
                                            </p:graphic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grpId="0" nodeType="clickEffect">
                                  <p:stCondLst>
                                    <p:cond delay="0"/>
                                  </p:stCondLst>
                                  <p:childTnLst>
                                    <p:set>
                                      <p:cBhvr>
                                        <p:cTn id="17" dur="1" fill="hold">
                                          <p:stCondLst>
                                            <p:cond delay="0"/>
                                          </p:stCondLst>
                                        </p:cTn>
                                        <p:tgtEl>
                                          <p:spTgt spid="4">
                                            <p:graphicEl>
                                              <a:dgm id="{371B3705-9FBB-4AAA-B81A-D941F3B95045}"/>
                                            </p:graphicEl>
                                          </p:spTgt>
                                        </p:tgtEl>
                                        <p:attrNameLst>
                                          <p:attrName>style.visibility</p:attrName>
                                        </p:attrNameLst>
                                      </p:cBhvr>
                                      <p:to>
                                        <p:strVal val="visible"/>
                                      </p:to>
                                    </p:set>
                                    <p:animEffect transition="in" filter="barn(outHorizontal)">
                                      <p:cBhvr>
                                        <p:cTn id="18" dur="500"/>
                                        <p:tgtEl>
                                          <p:spTgt spid="4">
                                            <p:graphicEl>
                                              <a:dgm id="{371B3705-9FBB-4AAA-B81A-D941F3B95045}"/>
                                            </p:graphicEl>
                                          </p:spTgt>
                                        </p:tgtEl>
                                      </p:cBhvr>
                                    </p:animEffect>
                                  </p:childTnLst>
                                </p:cTn>
                              </p:par>
                              <p:par>
                                <p:cTn id="19" presetID="16" presetClass="entr" presetSubtype="42" fill="hold" grpId="0" nodeType="withEffect">
                                  <p:stCondLst>
                                    <p:cond delay="0"/>
                                  </p:stCondLst>
                                  <p:childTnLst>
                                    <p:set>
                                      <p:cBhvr>
                                        <p:cTn id="20" dur="1" fill="hold">
                                          <p:stCondLst>
                                            <p:cond delay="0"/>
                                          </p:stCondLst>
                                        </p:cTn>
                                        <p:tgtEl>
                                          <p:spTgt spid="4">
                                            <p:graphicEl>
                                              <a:dgm id="{142D691B-638E-43DE-BF66-054B1126D0EB}"/>
                                            </p:graphicEl>
                                          </p:spTgt>
                                        </p:tgtEl>
                                        <p:attrNameLst>
                                          <p:attrName>style.visibility</p:attrName>
                                        </p:attrNameLst>
                                      </p:cBhvr>
                                      <p:to>
                                        <p:strVal val="visible"/>
                                      </p:to>
                                    </p:set>
                                    <p:animEffect transition="in" filter="barn(outHorizontal)">
                                      <p:cBhvr>
                                        <p:cTn id="21" dur="500"/>
                                        <p:tgtEl>
                                          <p:spTgt spid="4">
                                            <p:graphicEl>
                                              <a:dgm id="{142D691B-638E-43DE-BF66-054B1126D0EB}"/>
                                            </p:graphic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42" fill="hold" grpId="0" nodeType="clickEffect">
                                  <p:stCondLst>
                                    <p:cond delay="0"/>
                                  </p:stCondLst>
                                  <p:childTnLst>
                                    <p:set>
                                      <p:cBhvr>
                                        <p:cTn id="25" dur="1" fill="hold">
                                          <p:stCondLst>
                                            <p:cond delay="0"/>
                                          </p:stCondLst>
                                        </p:cTn>
                                        <p:tgtEl>
                                          <p:spTgt spid="4">
                                            <p:graphicEl>
                                              <a:dgm id="{D5A7AE70-361F-4F76-AFD2-A7734C78D4F8}"/>
                                            </p:graphicEl>
                                          </p:spTgt>
                                        </p:tgtEl>
                                        <p:attrNameLst>
                                          <p:attrName>style.visibility</p:attrName>
                                        </p:attrNameLst>
                                      </p:cBhvr>
                                      <p:to>
                                        <p:strVal val="visible"/>
                                      </p:to>
                                    </p:set>
                                    <p:animEffect transition="in" filter="barn(outHorizontal)">
                                      <p:cBhvr>
                                        <p:cTn id="26" dur="500"/>
                                        <p:tgtEl>
                                          <p:spTgt spid="4">
                                            <p:graphicEl>
                                              <a:dgm id="{D5A7AE70-361F-4F76-AFD2-A7734C78D4F8}"/>
                                            </p:graphicEl>
                                          </p:spTgt>
                                        </p:tgtEl>
                                      </p:cBhvr>
                                    </p:animEffect>
                                  </p:childTnLst>
                                </p:cTn>
                              </p:par>
                              <p:par>
                                <p:cTn id="27" presetID="16" presetClass="entr" presetSubtype="42" fill="hold" grpId="0" nodeType="withEffect">
                                  <p:stCondLst>
                                    <p:cond delay="0"/>
                                  </p:stCondLst>
                                  <p:childTnLst>
                                    <p:set>
                                      <p:cBhvr>
                                        <p:cTn id="28" dur="1" fill="hold">
                                          <p:stCondLst>
                                            <p:cond delay="0"/>
                                          </p:stCondLst>
                                        </p:cTn>
                                        <p:tgtEl>
                                          <p:spTgt spid="4">
                                            <p:graphicEl>
                                              <a:dgm id="{E4214431-05FF-474A-B135-4312C47D6F26}"/>
                                            </p:graphicEl>
                                          </p:spTgt>
                                        </p:tgtEl>
                                        <p:attrNameLst>
                                          <p:attrName>style.visibility</p:attrName>
                                        </p:attrNameLst>
                                      </p:cBhvr>
                                      <p:to>
                                        <p:strVal val="visible"/>
                                      </p:to>
                                    </p:set>
                                    <p:animEffect transition="in" filter="barn(outHorizontal)">
                                      <p:cBhvr>
                                        <p:cTn id="29" dur="500"/>
                                        <p:tgtEl>
                                          <p:spTgt spid="4">
                                            <p:graphicEl>
                                              <a:dgm id="{E4214431-05FF-474A-B135-4312C47D6F26}"/>
                                            </p:graphic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42" fill="hold" grpId="0" nodeType="clickEffect">
                                  <p:stCondLst>
                                    <p:cond delay="0"/>
                                  </p:stCondLst>
                                  <p:childTnLst>
                                    <p:set>
                                      <p:cBhvr>
                                        <p:cTn id="33" dur="1" fill="hold">
                                          <p:stCondLst>
                                            <p:cond delay="0"/>
                                          </p:stCondLst>
                                        </p:cTn>
                                        <p:tgtEl>
                                          <p:spTgt spid="4">
                                            <p:graphicEl>
                                              <a:dgm id="{412CF25B-015B-4DA7-911F-E3C6D0653948}"/>
                                            </p:graphicEl>
                                          </p:spTgt>
                                        </p:tgtEl>
                                        <p:attrNameLst>
                                          <p:attrName>style.visibility</p:attrName>
                                        </p:attrNameLst>
                                      </p:cBhvr>
                                      <p:to>
                                        <p:strVal val="visible"/>
                                      </p:to>
                                    </p:set>
                                    <p:animEffect transition="in" filter="barn(outHorizontal)">
                                      <p:cBhvr>
                                        <p:cTn id="34" dur="500"/>
                                        <p:tgtEl>
                                          <p:spTgt spid="4">
                                            <p:graphicEl>
                                              <a:dgm id="{412CF25B-015B-4DA7-911F-E3C6D0653948}"/>
                                            </p:graphicEl>
                                          </p:spTgt>
                                        </p:tgtEl>
                                      </p:cBhvr>
                                    </p:animEffect>
                                  </p:childTnLst>
                                </p:cTn>
                              </p:par>
                              <p:par>
                                <p:cTn id="35" presetID="16" presetClass="entr" presetSubtype="42" fill="hold" grpId="0" nodeType="withEffect">
                                  <p:stCondLst>
                                    <p:cond delay="0"/>
                                  </p:stCondLst>
                                  <p:childTnLst>
                                    <p:set>
                                      <p:cBhvr>
                                        <p:cTn id="36" dur="1" fill="hold">
                                          <p:stCondLst>
                                            <p:cond delay="0"/>
                                          </p:stCondLst>
                                        </p:cTn>
                                        <p:tgtEl>
                                          <p:spTgt spid="4">
                                            <p:graphicEl>
                                              <a:dgm id="{87BD179E-30E0-48E4-A75F-377879E398D4}"/>
                                            </p:graphicEl>
                                          </p:spTgt>
                                        </p:tgtEl>
                                        <p:attrNameLst>
                                          <p:attrName>style.visibility</p:attrName>
                                        </p:attrNameLst>
                                      </p:cBhvr>
                                      <p:to>
                                        <p:strVal val="visible"/>
                                      </p:to>
                                    </p:set>
                                    <p:animEffect transition="in" filter="barn(outHorizontal)">
                                      <p:cBhvr>
                                        <p:cTn id="37" dur="500"/>
                                        <p:tgtEl>
                                          <p:spTgt spid="4">
                                            <p:graphicEl>
                                              <a:dgm id="{87BD179E-30E0-48E4-A75F-377879E398D4}"/>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42" fill="hold" grpId="0" nodeType="clickEffect">
                                  <p:stCondLst>
                                    <p:cond delay="0"/>
                                  </p:stCondLst>
                                  <p:childTnLst>
                                    <p:set>
                                      <p:cBhvr>
                                        <p:cTn id="41" dur="1" fill="hold">
                                          <p:stCondLst>
                                            <p:cond delay="0"/>
                                          </p:stCondLst>
                                        </p:cTn>
                                        <p:tgtEl>
                                          <p:spTgt spid="4">
                                            <p:graphicEl>
                                              <a:dgm id="{4E6715C4-39FF-4169-885B-93644E86B3B1}"/>
                                            </p:graphicEl>
                                          </p:spTgt>
                                        </p:tgtEl>
                                        <p:attrNameLst>
                                          <p:attrName>style.visibility</p:attrName>
                                        </p:attrNameLst>
                                      </p:cBhvr>
                                      <p:to>
                                        <p:strVal val="visible"/>
                                      </p:to>
                                    </p:set>
                                    <p:animEffect transition="in" filter="barn(outHorizontal)">
                                      <p:cBhvr>
                                        <p:cTn id="42" dur="500"/>
                                        <p:tgtEl>
                                          <p:spTgt spid="4">
                                            <p:graphicEl>
                                              <a:dgm id="{4E6715C4-39FF-4169-885B-93644E86B3B1}"/>
                                            </p:graphicEl>
                                          </p:spTgt>
                                        </p:tgtEl>
                                      </p:cBhvr>
                                    </p:animEffect>
                                  </p:childTnLst>
                                </p:cTn>
                              </p:par>
                              <p:par>
                                <p:cTn id="43" presetID="16" presetClass="entr" presetSubtype="42" fill="hold" grpId="0" nodeType="withEffect">
                                  <p:stCondLst>
                                    <p:cond delay="0"/>
                                  </p:stCondLst>
                                  <p:childTnLst>
                                    <p:set>
                                      <p:cBhvr>
                                        <p:cTn id="44" dur="1" fill="hold">
                                          <p:stCondLst>
                                            <p:cond delay="0"/>
                                          </p:stCondLst>
                                        </p:cTn>
                                        <p:tgtEl>
                                          <p:spTgt spid="4">
                                            <p:graphicEl>
                                              <a:dgm id="{135F0DCC-AE8A-4F74-8B27-645108680748}"/>
                                            </p:graphicEl>
                                          </p:spTgt>
                                        </p:tgtEl>
                                        <p:attrNameLst>
                                          <p:attrName>style.visibility</p:attrName>
                                        </p:attrNameLst>
                                      </p:cBhvr>
                                      <p:to>
                                        <p:strVal val="visible"/>
                                      </p:to>
                                    </p:set>
                                    <p:animEffect transition="in" filter="barn(outHorizontal)">
                                      <p:cBhvr>
                                        <p:cTn id="45" dur="500"/>
                                        <p:tgtEl>
                                          <p:spTgt spid="4">
                                            <p:graphicEl>
                                              <a:dgm id="{135F0DCC-AE8A-4F74-8B27-64510868074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B22476EC-019C-44F3-8173-696480C800AA}"/>
              </a:ext>
            </a:extLst>
          </p:cNvPr>
          <p:cNvGraphicFramePr>
            <a:graphicFrameLocks noGrp="1"/>
          </p:cNvGraphicFramePr>
          <p:nvPr>
            <p:ph idx="1"/>
            <p:extLst>
              <p:ext uri="{D42A27DB-BD31-4B8C-83A1-F6EECF244321}">
                <p14:modId xmlns:p14="http://schemas.microsoft.com/office/powerpoint/2010/main" val="710629732"/>
              </p:ext>
            </p:extLst>
          </p:nvPr>
        </p:nvGraphicFramePr>
        <p:xfrm>
          <a:off x="590551" y="0"/>
          <a:ext cx="11020424" cy="6562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9140351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3">
                                            <p:graphicEl>
                                              <a:dgm id="{F2088D8F-F054-43EA-80A1-D11B1285F355}"/>
                                            </p:graphicEl>
                                          </p:spTgt>
                                        </p:tgtEl>
                                        <p:attrNameLst>
                                          <p:attrName>style.visibility</p:attrName>
                                        </p:attrNameLst>
                                      </p:cBhvr>
                                      <p:to>
                                        <p:strVal val="visible"/>
                                      </p:to>
                                    </p:set>
                                    <p:anim calcmode="lin" valueType="num">
                                      <p:cBhvr additive="base">
                                        <p:cTn id="7" dur="500" fill="hold"/>
                                        <p:tgtEl>
                                          <p:spTgt spid="3">
                                            <p:graphicEl>
                                              <a:dgm id="{F2088D8F-F054-43EA-80A1-D11B1285F355}"/>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graphicEl>
                                              <a:dgm id="{F2088D8F-F054-43EA-80A1-D11B1285F355}"/>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3">
                                            <p:graphicEl>
                                              <a:dgm id="{DF755164-704B-4FF6-B8CF-B3D83232C341}"/>
                                            </p:graphicEl>
                                          </p:spTgt>
                                        </p:tgtEl>
                                        <p:attrNameLst>
                                          <p:attrName>style.visibility</p:attrName>
                                        </p:attrNameLst>
                                      </p:cBhvr>
                                      <p:to>
                                        <p:strVal val="visible"/>
                                      </p:to>
                                    </p:set>
                                    <p:anim calcmode="lin" valueType="num">
                                      <p:cBhvr additive="base">
                                        <p:cTn id="13" dur="500" fill="hold"/>
                                        <p:tgtEl>
                                          <p:spTgt spid="3">
                                            <p:graphicEl>
                                              <a:dgm id="{DF755164-704B-4FF6-B8CF-B3D83232C341}"/>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
                                            <p:graphicEl>
                                              <a:dgm id="{DF755164-704B-4FF6-B8CF-B3D83232C341}"/>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Dgm bld="one"/>
        </p:bldSub>
      </p:bldGraphic>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3A504F6-8F9A-45AD-80C0-0C5DE55C08F6}"/>
              </a:ext>
            </a:extLst>
          </p:cNvPr>
          <p:cNvGraphicFramePr>
            <a:graphicFrameLocks noGrp="1"/>
          </p:cNvGraphicFramePr>
          <p:nvPr>
            <p:ph idx="1"/>
            <p:extLst/>
          </p:nvPr>
        </p:nvGraphicFramePr>
        <p:xfrm>
          <a:off x="483079" y="310551"/>
          <a:ext cx="10870721" cy="58664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5608896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D3736A0F-F41D-445C-AAE2-7BEF7E51F2A7}"/>
                                            </p:graphicEl>
                                          </p:spTgt>
                                        </p:tgtEl>
                                        <p:attrNameLst>
                                          <p:attrName>style.visibility</p:attrName>
                                        </p:attrNameLst>
                                      </p:cBhvr>
                                      <p:to>
                                        <p:strVal val="visible"/>
                                      </p:to>
                                    </p:set>
                                    <p:anim calcmode="lin" valueType="num">
                                      <p:cBhvr>
                                        <p:cTn id="7" dur="1000" fill="hold"/>
                                        <p:tgtEl>
                                          <p:spTgt spid="4">
                                            <p:graphicEl>
                                              <a:dgm id="{D3736A0F-F41D-445C-AAE2-7BEF7E51F2A7}"/>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D3736A0F-F41D-445C-AAE2-7BEF7E51F2A7}"/>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D3736A0F-F41D-445C-AAE2-7BEF7E51F2A7}"/>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D3736A0F-F41D-445C-AAE2-7BEF7E51F2A7}"/>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B9BA41EC-7E10-4A2B-913B-1C08A3822CA7}"/>
                                            </p:graphicEl>
                                          </p:spTgt>
                                        </p:tgtEl>
                                        <p:attrNameLst>
                                          <p:attrName>style.visibility</p:attrName>
                                        </p:attrNameLst>
                                      </p:cBhvr>
                                      <p:to>
                                        <p:strVal val="visible"/>
                                      </p:to>
                                    </p:set>
                                    <p:anim calcmode="lin" valueType="num">
                                      <p:cBhvr>
                                        <p:cTn id="15" dur="1000" fill="hold"/>
                                        <p:tgtEl>
                                          <p:spTgt spid="4">
                                            <p:graphicEl>
                                              <a:dgm id="{B9BA41EC-7E10-4A2B-913B-1C08A3822CA7}"/>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B9BA41EC-7E10-4A2B-913B-1C08A3822CA7}"/>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B9BA41EC-7E10-4A2B-913B-1C08A3822CA7}"/>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B9BA41EC-7E10-4A2B-913B-1C08A3822CA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6849553-C133-468A-A2F8-9CEA392BC377}"/>
              </a:ext>
            </a:extLst>
          </p:cNvPr>
          <p:cNvGraphicFramePr>
            <a:graphicFrameLocks noGrp="1"/>
          </p:cNvGraphicFramePr>
          <p:nvPr>
            <p:ph idx="1"/>
            <p:extLst/>
          </p:nvPr>
        </p:nvGraphicFramePr>
        <p:xfrm>
          <a:off x="586596" y="457200"/>
          <a:ext cx="10767204" cy="57197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9269057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graphicEl>
                                              <a:dgm id="{068DAE83-4C7D-48CB-AB92-E5ADA144AFAE}"/>
                                            </p:graphicEl>
                                          </p:spTgt>
                                        </p:tgtEl>
                                        <p:attrNameLst>
                                          <p:attrName>style.visibility</p:attrName>
                                        </p:attrNameLst>
                                      </p:cBhvr>
                                      <p:to>
                                        <p:strVal val="visible"/>
                                      </p:to>
                                    </p:set>
                                    <p:animEffect transition="in" filter="wipe(right)">
                                      <p:cBhvr>
                                        <p:cTn id="7" dur="500"/>
                                        <p:tgtEl>
                                          <p:spTgt spid="4">
                                            <p:graphicEl>
                                              <a:dgm id="{068DAE83-4C7D-48CB-AB92-E5ADA144AFAE}"/>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
                                            <p:graphicEl>
                                              <a:dgm id="{5DC0AE5B-DBE4-4E72-AD0F-8B6A537007B6}"/>
                                            </p:graphicEl>
                                          </p:spTgt>
                                        </p:tgtEl>
                                        <p:attrNameLst>
                                          <p:attrName>style.visibility</p:attrName>
                                        </p:attrNameLst>
                                      </p:cBhvr>
                                      <p:to>
                                        <p:strVal val="visible"/>
                                      </p:to>
                                    </p:set>
                                    <p:animEffect transition="in" filter="wipe(right)">
                                      <p:cBhvr>
                                        <p:cTn id="12" dur="500"/>
                                        <p:tgtEl>
                                          <p:spTgt spid="4">
                                            <p:graphicEl>
                                              <a:dgm id="{5DC0AE5B-DBE4-4E72-AD0F-8B6A537007B6}"/>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4">
                                            <p:graphicEl>
                                              <a:dgm id="{1DE178A8-403D-4659-A298-86CCC614B8B3}"/>
                                            </p:graphicEl>
                                          </p:spTgt>
                                        </p:tgtEl>
                                        <p:attrNameLst>
                                          <p:attrName>style.visibility</p:attrName>
                                        </p:attrNameLst>
                                      </p:cBhvr>
                                      <p:to>
                                        <p:strVal val="visible"/>
                                      </p:to>
                                    </p:set>
                                    <p:animEffect transition="in" filter="wipe(right)">
                                      <p:cBhvr>
                                        <p:cTn id="17" dur="500"/>
                                        <p:tgtEl>
                                          <p:spTgt spid="4">
                                            <p:graphicEl>
                                              <a:dgm id="{1DE178A8-403D-4659-A298-86CCC614B8B3}"/>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4">
                                            <p:graphicEl>
                                              <a:dgm id="{F12E4189-9067-4F00-8718-0E23516DBA85}"/>
                                            </p:graphicEl>
                                          </p:spTgt>
                                        </p:tgtEl>
                                        <p:attrNameLst>
                                          <p:attrName>style.visibility</p:attrName>
                                        </p:attrNameLst>
                                      </p:cBhvr>
                                      <p:to>
                                        <p:strVal val="visible"/>
                                      </p:to>
                                    </p:set>
                                    <p:animEffect transition="in" filter="wipe(right)">
                                      <p:cBhvr>
                                        <p:cTn id="22" dur="500"/>
                                        <p:tgtEl>
                                          <p:spTgt spid="4">
                                            <p:graphicEl>
                                              <a:dgm id="{F12E4189-9067-4F00-8718-0E23516DBA85}"/>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4">
                                            <p:graphicEl>
                                              <a:dgm id="{855D7DE3-39A5-4FCD-BE71-92550D707E52}"/>
                                            </p:graphicEl>
                                          </p:spTgt>
                                        </p:tgtEl>
                                        <p:attrNameLst>
                                          <p:attrName>style.visibility</p:attrName>
                                        </p:attrNameLst>
                                      </p:cBhvr>
                                      <p:to>
                                        <p:strVal val="visible"/>
                                      </p:to>
                                    </p:set>
                                    <p:animEffect transition="in" filter="wipe(right)">
                                      <p:cBhvr>
                                        <p:cTn id="27" dur="500"/>
                                        <p:tgtEl>
                                          <p:spTgt spid="4">
                                            <p:graphicEl>
                                              <a:dgm id="{855D7DE3-39A5-4FCD-BE71-92550D707E52}"/>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4">
                                            <p:graphicEl>
                                              <a:dgm id="{BDEB254D-2589-47F6-BA5A-5343E66BB358}"/>
                                            </p:graphicEl>
                                          </p:spTgt>
                                        </p:tgtEl>
                                        <p:attrNameLst>
                                          <p:attrName>style.visibility</p:attrName>
                                        </p:attrNameLst>
                                      </p:cBhvr>
                                      <p:to>
                                        <p:strVal val="visible"/>
                                      </p:to>
                                    </p:set>
                                    <p:animEffect transition="in" filter="wipe(right)">
                                      <p:cBhvr>
                                        <p:cTn id="32" dur="500"/>
                                        <p:tgtEl>
                                          <p:spTgt spid="4">
                                            <p:graphicEl>
                                              <a:dgm id="{BDEB254D-2589-47F6-BA5A-5343E66BB358}"/>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4">
                                            <p:graphicEl>
                                              <a:dgm id="{E5FE9DD3-0273-482F-B442-531315DFA1A2}"/>
                                            </p:graphicEl>
                                          </p:spTgt>
                                        </p:tgtEl>
                                        <p:attrNameLst>
                                          <p:attrName>style.visibility</p:attrName>
                                        </p:attrNameLst>
                                      </p:cBhvr>
                                      <p:to>
                                        <p:strVal val="visible"/>
                                      </p:to>
                                    </p:set>
                                    <p:animEffect transition="in" filter="wipe(right)">
                                      <p:cBhvr>
                                        <p:cTn id="37" dur="500"/>
                                        <p:tgtEl>
                                          <p:spTgt spid="4">
                                            <p:graphicEl>
                                              <a:dgm id="{E5FE9DD3-0273-482F-B442-531315DFA1A2}"/>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4">
                                            <p:graphicEl>
                                              <a:dgm id="{B5180265-C1E9-46E6-8134-F3AE4879067F}"/>
                                            </p:graphicEl>
                                          </p:spTgt>
                                        </p:tgtEl>
                                        <p:attrNameLst>
                                          <p:attrName>style.visibility</p:attrName>
                                        </p:attrNameLst>
                                      </p:cBhvr>
                                      <p:to>
                                        <p:strVal val="visible"/>
                                      </p:to>
                                    </p:set>
                                    <p:animEffect transition="in" filter="wipe(right)">
                                      <p:cBhvr>
                                        <p:cTn id="42" dur="500"/>
                                        <p:tgtEl>
                                          <p:spTgt spid="4">
                                            <p:graphicEl>
                                              <a:dgm id="{B5180265-C1E9-46E6-8134-F3AE4879067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E0E5963-8CB3-41EC-84CF-4CDCEA891441}"/>
              </a:ext>
            </a:extLst>
          </p:cNvPr>
          <p:cNvGraphicFramePr>
            <a:graphicFrameLocks noGrp="1"/>
          </p:cNvGraphicFramePr>
          <p:nvPr>
            <p:ph idx="1"/>
            <p:extLst/>
          </p:nvPr>
        </p:nvGraphicFramePr>
        <p:xfrm>
          <a:off x="534838" y="448574"/>
          <a:ext cx="10818962" cy="57283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828418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3AEDE6C5-4F37-44E5-B74C-00BD945C687C}"/>
              </a:ext>
            </a:extLst>
          </p:cNvPr>
          <p:cNvGraphicFramePr>
            <a:graphicFrameLocks noGrp="1"/>
          </p:cNvGraphicFramePr>
          <p:nvPr>
            <p:ph idx="1"/>
            <p:extLst/>
          </p:nvPr>
        </p:nvGraphicFramePr>
        <p:xfrm>
          <a:off x="612475" y="215660"/>
          <a:ext cx="11033185" cy="596130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41466388"/>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AE651B54-5E3B-48CD-AC4D-97FC577FE640}"/>
                                            </p:graphicEl>
                                          </p:spTgt>
                                        </p:tgtEl>
                                        <p:attrNameLst>
                                          <p:attrName>style.visibility</p:attrName>
                                        </p:attrNameLst>
                                      </p:cBhvr>
                                      <p:to>
                                        <p:strVal val="visible"/>
                                      </p:to>
                                    </p:set>
                                    <p:anim calcmode="lin" valueType="num">
                                      <p:cBhvr>
                                        <p:cTn id="7" dur="1000" fill="hold"/>
                                        <p:tgtEl>
                                          <p:spTgt spid="4">
                                            <p:graphicEl>
                                              <a:dgm id="{AE651B54-5E3B-48CD-AC4D-97FC577FE640}"/>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AE651B54-5E3B-48CD-AC4D-97FC577FE640}"/>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AE651B54-5E3B-48CD-AC4D-97FC577FE640}"/>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AE651B54-5E3B-48CD-AC4D-97FC577FE640}"/>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32CC528C-7BDA-49BB-835F-01652F9E8045}"/>
                                            </p:graphicEl>
                                          </p:spTgt>
                                        </p:tgtEl>
                                        <p:attrNameLst>
                                          <p:attrName>style.visibility</p:attrName>
                                        </p:attrNameLst>
                                      </p:cBhvr>
                                      <p:to>
                                        <p:strVal val="visible"/>
                                      </p:to>
                                    </p:set>
                                    <p:anim calcmode="lin" valueType="num">
                                      <p:cBhvr>
                                        <p:cTn id="15" dur="1000" fill="hold"/>
                                        <p:tgtEl>
                                          <p:spTgt spid="4">
                                            <p:graphicEl>
                                              <a:dgm id="{32CC528C-7BDA-49BB-835F-01652F9E8045}"/>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32CC528C-7BDA-49BB-835F-01652F9E8045}"/>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32CC528C-7BDA-49BB-835F-01652F9E8045}"/>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32CC528C-7BDA-49BB-835F-01652F9E8045}"/>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3A249366-C446-4616-9EFB-3FFB0F0DFCFB}"/>
                                            </p:graphicEl>
                                          </p:spTgt>
                                        </p:tgtEl>
                                        <p:attrNameLst>
                                          <p:attrName>style.visibility</p:attrName>
                                        </p:attrNameLst>
                                      </p:cBhvr>
                                      <p:to>
                                        <p:strVal val="visible"/>
                                      </p:to>
                                    </p:set>
                                    <p:anim calcmode="lin" valueType="num">
                                      <p:cBhvr>
                                        <p:cTn id="23" dur="1000" fill="hold"/>
                                        <p:tgtEl>
                                          <p:spTgt spid="4">
                                            <p:graphicEl>
                                              <a:dgm id="{3A249366-C446-4616-9EFB-3FFB0F0DFCFB}"/>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3A249366-C446-4616-9EFB-3FFB0F0DFCFB}"/>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3A249366-C446-4616-9EFB-3FFB0F0DFCFB}"/>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3A249366-C446-4616-9EFB-3FFB0F0DFCF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B618A67-75DC-46BE-AA3E-109555940705}"/>
              </a:ext>
            </a:extLst>
          </p:cNvPr>
          <p:cNvGraphicFramePr>
            <a:graphicFrameLocks noGrp="1"/>
          </p:cNvGraphicFramePr>
          <p:nvPr>
            <p:ph idx="1"/>
            <p:extLst/>
          </p:nvPr>
        </p:nvGraphicFramePr>
        <p:xfrm>
          <a:off x="577970" y="293298"/>
          <a:ext cx="10775830" cy="58836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395306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413E974-94FF-4E4E-A5DA-D1D42601F55C}"/>
              </a:ext>
            </a:extLst>
          </p:cNvPr>
          <p:cNvGraphicFramePr>
            <a:graphicFrameLocks noGrp="1"/>
          </p:cNvGraphicFramePr>
          <p:nvPr>
            <p:ph idx="1"/>
            <p:extLst/>
          </p:nvPr>
        </p:nvGraphicFramePr>
        <p:xfrm>
          <a:off x="741872" y="155275"/>
          <a:ext cx="10903788" cy="60216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4691930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graphicEl>
                                              <a:dgm id="{254536EA-8BB2-4889-9106-41C8A78B9351}"/>
                                            </p:graphicEl>
                                          </p:spTgt>
                                        </p:tgtEl>
                                        <p:attrNameLst>
                                          <p:attrName>style.visibility</p:attrName>
                                        </p:attrNameLst>
                                      </p:cBhvr>
                                      <p:to>
                                        <p:strVal val="visible"/>
                                      </p:to>
                                    </p:set>
                                    <p:anim calcmode="lin" valueType="num">
                                      <p:cBhvr additive="base">
                                        <p:cTn id="7" dur="500" fill="hold"/>
                                        <p:tgtEl>
                                          <p:spTgt spid="4">
                                            <p:graphicEl>
                                              <a:dgm id="{254536EA-8BB2-4889-9106-41C8A78B9351}"/>
                                            </p:graphic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graphicEl>
                                              <a:dgm id="{254536EA-8BB2-4889-9106-41C8A78B9351}"/>
                                            </p:graphic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graphicEl>
                                              <a:dgm id="{E78AB826-B721-4939-B0AC-57DD936BF3AA}"/>
                                            </p:graphicEl>
                                          </p:spTgt>
                                        </p:tgtEl>
                                        <p:attrNameLst>
                                          <p:attrName>style.visibility</p:attrName>
                                        </p:attrNameLst>
                                      </p:cBhvr>
                                      <p:to>
                                        <p:strVal val="visible"/>
                                      </p:to>
                                    </p:set>
                                    <p:anim calcmode="lin" valueType="num">
                                      <p:cBhvr additive="base">
                                        <p:cTn id="13" dur="500" fill="hold"/>
                                        <p:tgtEl>
                                          <p:spTgt spid="4">
                                            <p:graphicEl>
                                              <a:dgm id="{E78AB826-B721-4939-B0AC-57DD936BF3AA}"/>
                                            </p:graphic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graphicEl>
                                              <a:dgm id="{E78AB826-B721-4939-B0AC-57DD936BF3AA}"/>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graphicEl>
                                              <a:dgm id="{FB6469FC-659F-4918-A6A8-8938456B1F5E}"/>
                                            </p:graphicEl>
                                          </p:spTgt>
                                        </p:tgtEl>
                                        <p:attrNameLst>
                                          <p:attrName>style.visibility</p:attrName>
                                        </p:attrNameLst>
                                      </p:cBhvr>
                                      <p:to>
                                        <p:strVal val="visible"/>
                                      </p:to>
                                    </p:set>
                                    <p:anim calcmode="lin" valueType="num">
                                      <p:cBhvr additive="base">
                                        <p:cTn id="19" dur="500" fill="hold"/>
                                        <p:tgtEl>
                                          <p:spTgt spid="4">
                                            <p:graphicEl>
                                              <a:dgm id="{FB6469FC-659F-4918-A6A8-8938456B1F5E}"/>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graphicEl>
                                              <a:dgm id="{FB6469FC-659F-4918-A6A8-8938456B1F5E}"/>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graphicEl>
                                              <a:dgm id="{FEAA47BD-76DD-4F8D-B935-F4F3159374CF}"/>
                                            </p:graphicEl>
                                          </p:spTgt>
                                        </p:tgtEl>
                                        <p:attrNameLst>
                                          <p:attrName>style.visibility</p:attrName>
                                        </p:attrNameLst>
                                      </p:cBhvr>
                                      <p:to>
                                        <p:strVal val="visible"/>
                                      </p:to>
                                    </p:set>
                                    <p:anim calcmode="lin" valueType="num">
                                      <p:cBhvr additive="base">
                                        <p:cTn id="25" dur="500" fill="hold"/>
                                        <p:tgtEl>
                                          <p:spTgt spid="4">
                                            <p:graphicEl>
                                              <a:dgm id="{FEAA47BD-76DD-4F8D-B935-F4F3159374CF}"/>
                                            </p:graphic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graphicEl>
                                              <a:dgm id="{FEAA47BD-76DD-4F8D-B935-F4F3159374CF}"/>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
                                            <p:graphicEl>
                                              <a:dgm id="{C171C091-26E4-40D2-8E86-48C489050EA4}"/>
                                            </p:graphicEl>
                                          </p:spTgt>
                                        </p:tgtEl>
                                        <p:attrNameLst>
                                          <p:attrName>style.visibility</p:attrName>
                                        </p:attrNameLst>
                                      </p:cBhvr>
                                      <p:to>
                                        <p:strVal val="visible"/>
                                      </p:to>
                                    </p:set>
                                    <p:anim calcmode="lin" valueType="num">
                                      <p:cBhvr additive="base">
                                        <p:cTn id="31" dur="500" fill="hold"/>
                                        <p:tgtEl>
                                          <p:spTgt spid="4">
                                            <p:graphicEl>
                                              <a:dgm id="{C171C091-26E4-40D2-8E86-48C489050EA4}"/>
                                            </p:graphic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graphicEl>
                                              <a:dgm id="{C171C091-26E4-40D2-8E86-48C489050EA4}"/>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764047B-F9CD-41B6-9A92-1F6FA9FCB97B}"/>
              </a:ext>
            </a:extLst>
          </p:cNvPr>
          <p:cNvGraphicFramePr>
            <a:graphicFrameLocks noGrp="1"/>
          </p:cNvGraphicFramePr>
          <p:nvPr>
            <p:ph idx="1"/>
            <p:extLst/>
          </p:nvPr>
        </p:nvGraphicFramePr>
        <p:xfrm>
          <a:off x="681487" y="431321"/>
          <a:ext cx="10672313" cy="57456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96210858"/>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2B7E8D0-2F23-4D7A-BFCB-2D2E395264A4}"/>
              </a:ext>
            </a:extLst>
          </p:cNvPr>
          <p:cNvGraphicFramePr>
            <a:graphicFrameLocks noGrp="1"/>
          </p:cNvGraphicFramePr>
          <p:nvPr>
            <p:ph idx="1"/>
            <p:extLst/>
          </p:nvPr>
        </p:nvGraphicFramePr>
        <p:xfrm>
          <a:off x="224287" y="146650"/>
          <a:ext cx="11129513" cy="60303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8705119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12BA28D5-28AF-4CAB-B38D-E2969FF15F79}"/>
                                            </p:graphicEl>
                                          </p:spTgt>
                                        </p:tgtEl>
                                        <p:attrNameLst>
                                          <p:attrName>style.visibility</p:attrName>
                                        </p:attrNameLst>
                                      </p:cBhvr>
                                      <p:to>
                                        <p:strVal val="visible"/>
                                      </p:to>
                                    </p:set>
                                    <p:animEffect transition="in" filter="barn(inVertical)">
                                      <p:cBhvr>
                                        <p:cTn id="7" dur="500"/>
                                        <p:tgtEl>
                                          <p:spTgt spid="4">
                                            <p:graphicEl>
                                              <a:dgm id="{12BA28D5-28AF-4CAB-B38D-E2969FF15F79}"/>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9595C951-3AEC-4BFB-889A-B3F4E3771130}"/>
                                            </p:graphicEl>
                                          </p:spTgt>
                                        </p:tgtEl>
                                        <p:attrNameLst>
                                          <p:attrName>style.visibility</p:attrName>
                                        </p:attrNameLst>
                                      </p:cBhvr>
                                      <p:to>
                                        <p:strVal val="visible"/>
                                      </p:to>
                                    </p:set>
                                    <p:animEffect transition="in" filter="barn(inVertical)">
                                      <p:cBhvr>
                                        <p:cTn id="12" dur="500"/>
                                        <p:tgtEl>
                                          <p:spTgt spid="4">
                                            <p:graphicEl>
                                              <a:dgm id="{9595C951-3AEC-4BFB-889A-B3F4E3771130}"/>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2FA38C15-8199-47B0-B04E-2489E58160DC}"/>
                                            </p:graphicEl>
                                          </p:spTgt>
                                        </p:tgtEl>
                                        <p:attrNameLst>
                                          <p:attrName>style.visibility</p:attrName>
                                        </p:attrNameLst>
                                      </p:cBhvr>
                                      <p:to>
                                        <p:strVal val="visible"/>
                                      </p:to>
                                    </p:set>
                                    <p:animEffect transition="in" filter="barn(inVertical)">
                                      <p:cBhvr>
                                        <p:cTn id="17" dur="500"/>
                                        <p:tgtEl>
                                          <p:spTgt spid="4">
                                            <p:graphicEl>
                                              <a:dgm id="{2FA38C15-8199-47B0-B04E-2489E58160DC}"/>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graphicEl>
                                              <a:dgm id="{4683A061-2E94-46F2-A216-A0DE3DC2B77C}"/>
                                            </p:graphicEl>
                                          </p:spTgt>
                                        </p:tgtEl>
                                        <p:attrNameLst>
                                          <p:attrName>style.visibility</p:attrName>
                                        </p:attrNameLst>
                                      </p:cBhvr>
                                      <p:to>
                                        <p:strVal val="visible"/>
                                      </p:to>
                                    </p:set>
                                    <p:animEffect transition="in" filter="barn(inVertical)">
                                      <p:cBhvr>
                                        <p:cTn id="22" dur="500"/>
                                        <p:tgtEl>
                                          <p:spTgt spid="4">
                                            <p:graphicEl>
                                              <a:dgm id="{4683A061-2E94-46F2-A216-A0DE3DC2B77C}"/>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4">
                                            <p:graphicEl>
                                              <a:dgm id="{A1D33952-2B42-4E11-9FD9-673A0C9563BD}"/>
                                            </p:graphicEl>
                                          </p:spTgt>
                                        </p:tgtEl>
                                        <p:attrNameLst>
                                          <p:attrName>style.visibility</p:attrName>
                                        </p:attrNameLst>
                                      </p:cBhvr>
                                      <p:to>
                                        <p:strVal val="visible"/>
                                      </p:to>
                                    </p:set>
                                    <p:animEffect transition="in" filter="barn(inVertical)">
                                      <p:cBhvr>
                                        <p:cTn id="27" dur="500"/>
                                        <p:tgtEl>
                                          <p:spTgt spid="4">
                                            <p:graphicEl>
                                              <a:dgm id="{A1D33952-2B42-4E11-9FD9-673A0C9563BD}"/>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2E860EB-1BEC-4A1A-AB9E-269FEAD9CB89}"/>
              </a:ext>
            </a:extLst>
          </p:cNvPr>
          <p:cNvGraphicFramePr>
            <a:graphicFrameLocks noGrp="1"/>
          </p:cNvGraphicFramePr>
          <p:nvPr>
            <p:ph idx="1"/>
            <p:extLst/>
          </p:nvPr>
        </p:nvGraphicFramePr>
        <p:xfrm>
          <a:off x="646981" y="396815"/>
          <a:ext cx="10706819" cy="57801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150170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B5F2102-0FD8-4BE3-BA3C-EBC40D88D2FE}"/>
              </a:ext>
            </a:extLst>
          </p:cNvPr>
          <p:cNvGraphicFramePr>
            <a:graphicFrameLocks noGrp="1"/>
          </p:cNvGraphicFramePr>
          <p:nvPr>
            <p:ph idx="1"/>
            <p:extLst>
              <p:ext uri="{D42A27DB-BD31-4B8C-83A1-F6EECF244321}">
                <p14:modId xmlns:p14="http://schemas.microsoft.com/office/powerpoint/2010/main" val="457675603"/>
              </p:ext>
            </p:extLst>
          </p:nvPr>
        </p:nvGraphicFramePr>
        <p:xfrm>
          <a:off x="619125" y="257175"/>
          <a:ext cx="10934700" cy="62674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8485805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EF9F6D8C-70AC-4DB4-864F-02CE47CBBB2A}"/>
                                            </p:graphicEl>
                                          </p:spTgt>
                                        </p:tgtEl>
                                        <p:attrNameLst>
                                          <p:attrName>style.visibility</p:attrName>
                                        </p:attrNameLst>
                                      </p:cBhvr>
                                      <p:to>
                                        <p:strVal val="visible"/>
                                      </p:to>
                                    </p:set>
                                    <p:animEffect transition="in" filter="barn(inVertical)">
                                      <p:cBhvr>
                                        <p:cTn id="7" dur="500"/>
                                        <p:tgtEl>
                                          <p:spTgt spid="4">
                                            <p:graphicEl>
                                              <a:dgm id="{EF9F6D8C-70AC-4DB4-864F-02CE47CBBB2A}"/>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A7A65076-4BBA-4E0C-B3DE-E99C317BD6FD}"/>
                                            </p:graphicEl>
                                          </p:spTgt>
                                        </p:tgtEl>
                                        <p:attrNameLst>
                                          <p:attrName>style.visibility</p:attrName>
                                        </p:attrNameLst>
                                      </p:cBhvr>
                                      <p:to>
                                        <p:strVal val="visible"/>
                                      </p:to>
                                    </p:set>
                                    <p:animEffect transition="in" filter="barn(inVertical)">
                                      <p:cBhvr>
                                        <p:cTn id="12" dur="500"/>
                                        <p:tgtEl>
                                          <p:spTgt spid="4">
                                            <p:graphicEl>
                                              <a:dgm id="{A7A65076-4BBA-4E0C-B3DE-E99C317BD6FD}"/>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584D5C30-6E3E-4055-85F6-DD4250E69340}"/>
                                            </p:graphicEl>
                                          </p:spTgt>
                                        </p:tgtEl>
                                        <p:attrNameLst>
                                          <p:attrName>style.visibility</p:attrName>
                                        </p:attrNameLst>
                                      </p:cBhvr>
                                      <p:to>
                                        <p:strVal val="visible"/>
                                      </p:to>
                                    </p:set>
                                    <p:animEffect transition="in" filter="barn(inVertical)">
                                      <p:cBhvr>
                                        <p:cTn id="17" dur="500"/>
                                        <p:tgtEl>
                                          <p:spTgt spid="4">
                                            <p:graphicEl>
                                              <a:dgm id="{584D5C30-6E3E-4055-85F6-DD4250E69340}"/>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graphicEl>
                                              <a:dgm id="{AD2F078A-CAB8-4D28-B475-A046458CAB4B}"/>
                                            </p:graphicEl>
                                          </p:spTgt>
                                        </p:tgtEl>
                                        <p:attrNameLst>
                                          <p:attrName>style.visibility</p:attrName>
                                        </p:attrNameLst>
                                      </p:cBhvr>
                                      <p:to>
                                        <p:strVal val="visible"/>
                                      </p:to>
                                    </p:set>
                                    <p:animEffect transition="in" filter="barn(inVertical)">
                                      <p:cBhvr>
                                        <p:cTn id="22" dur="500"/>
                                        <p:tgtEl>
                                          <p:spTgt spid="4">
                                            <p:graphicEl>
                                              <a:dgm id="{AD2F078A-CAB8-4D28-B475-A046458CAB4B}"/>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4">
                                            <p:graphicEl>
                                              <a:dgm id="{26704B9F-A6B0-4D04-B40F-75C14A083618}"/>
                                            </p:graphicEl>
                                          </p:spTgt>
                                        </p:tgtEl>
                                        <p:attrNameLst>
                                          <p:attrName>style.visibility</p:attrName>
                                        </p:attrNameLst>
                                      </p:cBhvr>
                                      <p:to>
                                        <p:strVal val="visible"/>
                                      </p:to>
                                    </p:set>
                                    <p:animEffect transition="in" filter="barn(inVertical)">
                                      <p:cBhvr>
                                        <p:cTn id="27" dur="500"/>
                                        <p:tgtEl>
                                          <p:spTgt spid="4">
                                            <p:graphicEl>
                                              <a:dgm id="{26704B9F-A6B0-4D04-B40F-75C14A083618}"/>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4">
                                            <p:graphicEl>
                                              <a:dgm id="{5361A719-DFE3-43A6-B33D-A17C0FB485E8}"/>
                                            </p:graphicEl>
                                          </p:spTgt>
                                        </p:tgtEl>
                                        <p:attrNameLst>
                                          <p:attrName>style.visibility</p:attrName>
                                        </p:attrNameLst>
                                      </p:cBhvr>
                                      <p:to>
                                        <p:strVal val="visible"/>
                                      </p:to>
                                    </p:set>
                                    <p:animEffect transition="in" filter="barn(inVertical)">
                                      <p:cBhvr>
                                        <p:cTn id="32" dur="500"/>
                                        <p:tgtEl>
                                          <p:spTgt spid="4">
                                            <p:graphicEl>
                                              <a:dgm id="{5361A719-DFE3-43A6-B33D-A17C0FB485E8}"/>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4">
                                            <p:graphicEl>
                                              <a:dgm id="{33BB9FD4-969D-4335-852A-5F9BEE01CD5E}"/>
                                            </p:graphicEl>
                                          </p:spTgt>
                                        </p:tgtEl>
                                        <p:attrNameLst>
                                          <p:attrName>style.visibility</p:attrName>
                                        </p:attrNameLst>
                                      </p:cBhvr>
                                      <p:to>
                                        <p:strVal val="visible"/>
                                      </p:to>
                                    </p:set>
                                    <p:animEffect transition="in" filter="barn(inVertical)">
                                      <p:cBhvr>
                                        <p:cTn id="37" dur="500"/>
                                        <p:tgtEl>
                                          <p:spTgt spid="4">
                                            <p:graphicEl>
                                              <a:dgm id="{33BB9FD4-969D-4335-852A-5F9BEE01CD5E}"/>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4">
                                            <p:graphicEl>
                                              <a:dgm id="{59A826E0-49F3-4D8C-8F0E-ED8328643066}"/>
                                            </p:graphicEl>
                                          </p:spTgt>
                                        </p:tgtEl>
                                        <p:attrNameLst>
                                          <p:attrName>style.visibility</p:attrName>
                                        </p:attrNameLst>
                                      </p:cBhvr>
                                      <p:to>
                                        <p:strVal val="visible"/>
                                      </p:to>
                                    </p:set>
                                    <p:animEffect transition="in" filter="barn(inVertical)">
                                      <p:cBhvr>
                                        <p:cTn id="42" dur="500"/>
                                        <p:tgtEl>
                                          <p:spTgt spid="4">
                                            <p:graphicEl>
                                              <a:dgm id="{59A826E0-49F3-4D8C-8F0E-ED8328643066}"/>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4">
                                            <p:graphicEl>
                                              <a:dgm id="{ED9664E3-48A4-464A-B119-BCDDC06ABC0A}"/>
                                            </p:graphicEl>
                                          </p:spTgt>
                                        </p:tgtEl>
                                        <p:attrNameLst>
                                          <p:attrName>style.visibility</p:attrName>
                                        </p:attrNameLst>
                                      </p:cBhvr>
                                      <p:to>
                                        <p:strVal val="visible"/>
                                      </p:to>
                                    </p:set>
                                    <p:animEffect transition="in" filter="barn(inVertical)">
                                      <p:cBhvr>
                                        <p:cTn id="47" dur="500"/>
                                        <p:tgtEl>
                                          <p:spTgt spid="4">
                                            <p:graphicEl>
                                              <a:dgm id="{ED9664E3-48A4-464A-B119-BCDDC06ABC0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F0660949-5690-4DA9-94AA-4E8FB78E96DD}"/>
              </a:ext>
            </a:extLst>
          </p:cNvPr>
          <p:cNvGraphicFramePr>
            <a:graphicFrameLocks noGrp="1"/>
          </p:cNvGraphicFramePr>
          <p:nvPr>
            <p:ph idx="1"/>
            <p:extLst>
              <p:ext uri="{D42A27DB-BD31-4B8C-83A1-F6EECF244321}">
                <p14:modId xmlns:p14="http://schemas.microsoft.com/office/powerpoint/2010/main" val="1947485608"/>
              </p:ext>
            </p:extLst>
          </p:nvPr>
        </p:nvGraphicFramePr>
        <p:xfrm>
          <a:off x="581025" y="295275"/>
          <a:ext cx="11010900" cy="6057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08526679"/>
      </p:ext>
    </p:extLst>
  </p:cSld>
  <p:clrMapOvr>
    <a:masterClrMapping/>
  </p:clrMapOvr>
  <p:transition spd="slow">
    <p:randomBa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graphicEl>
                                              <a:dgm id="{1392BC37-132E-4800-AAE5-E98A8309D03D}"/>
                                            </p:graphicEl>
                                          </p:spTgt>
                                        </p:tgtEl>
                                        <p:attrNameLst>
                                          <p:attrName>style.visibility</p:attrName>
                                        </p:attrNameLst>
                                      </p:cBhvr>
                                      <p:to>
                                        <p:strVal val="visible"/>
                                      </p:to>
                                    </p:set>
                                    <p:animEffect transition="in" filter="wipe(left)">
                                      <p:cBhvr>
                                        <p:cTn id="7" dur="500"/>
                                        <p:tgtEl>
                                          <p:spTgt spid="6">
                                            <p:graphicEl>
                                              <a:dgm id="{1392BC37-132E-4800-AAE5-E98A8309D03D}"/>
                                            </p:graphic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graphicEl>
                                              <a:dgm id="{8795F5B4-2172-4012-AFB3-74D19D651BD9}"/>
                                            </p:graphicEl>
                                          </p:spTgt>
                                        </p:tgtEl>
                                        <p:attrNameLst>
                                          <p:attrName>style.visibility</p:attrName>
                                        </p:attrNameLst>
                                      </p:cBhvr>
                                      <p:to>
                                        <p:strVal val="visible"/>
                                      </p:to>
                                    </p:set>
                                    <p:animEffect transition="in" filter="wipe(left)">
                                      <p:cBhvr>
                                        <p:cTn id="10" dur="500"/>
                                        <p:tgtEl>
                                          <p:spTgt spid="6">
                                            <p:graphicEl>
                                              <a:dgm id="{8795F5B4-2172-4012-AFB3-74D19D651BD9}"/>
                                            </p:graphic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6">
                                            <p:graphicEl>
                                              <a:dgm id="{B35868F7-0AA3-43E9-AF8E-0FA478E31F7A}"/>
                                            </p:graphicEl>
                                          </p:spTgt>
                                        </p:tgtEl>
                                        <p:attrNameLst>
                                          <p:attrName>style.visibility</p:attrName>
                                        </p:attrNameLst>
                                      </p:cBhvr>
                                      <p:to>
                                        <p:strVal val="visible"/>
                                      </p:to>
                                    </p:set>
                                    <p:animEffect transition="in" filter="wipe(left)">
                                      <p:cBhvr>
                                        <p:cTn id="13" dur="500"/>
                                        <p:tgtEl>
                                          <p:spTgt spid="6">
                                            <p:graphicEl>
                                              <a:dgm id="{B35868F7-0AA3-43E9-AF8E-0FA478E31F7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lvlAtOnce"/>
        </p:bldSub>
      </p:bldGraphic>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04BE050-EAC3-42E0-8D0D-6E8C40CD97D7}"/>
              </a:ext>
            </a:extLst>
          </p:cNvPr>
          <p:cNvGraphicFramePr>
            <a:graphicFrameLocks noGrp="1"/>
          </p:cNvGraphicFramePr>
          <p:nvPr>
            <p:ph idx="1"/>
            <p:extLst/>
          </p:nvPr>
        </p:nvGraphicFramePr>
        <p:xfrm>
          <a:off x="543464" y="405442"/>
          <a:ext cx="10810336" cy="577152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292617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5714423-2E4D-48D2-AD40-D67D15842E6B}"/>
              </a:ext>
            </a:extLst>
          </p:cNvPr>
          <p:cNvGraphicFramePr>
            <a:graphicFrameLocks noGrp="1"/>
          </p:cNvGraphicFramePr>
          <p:nvPr>
            <p:ph idx="1"/>
            <p:extLst/>
          </p:nvPr>
        </p:nvGraphicFramePr>
        <p:xfrm>
          <a:off x="741872" y="517585"/>
          <a:ext cx="10611928" cy="56593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0227471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DA8442F-432D-4AFD-8D2A-49C4F92DFF95}"/>
              </a:ext>
            </a:extLst>
          </p:cNvPr>
          <p:cNvGraphicFramePr>
            <a:graphicFrameLocks noGrp="1"/>
          </p:cNvGraphicFramePr>
          <p:nvPr>
            <p:ph idx="1"/>
            <p:extLst/>
          </p:nvPr>
        </p:nvGraphicFramePr>
        <p:xfrm>
          <a:off x="577970" y="250166"/>
          <a:ext cx="10775830" cy="59267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1334169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608D934-A11A-48F7-B63A-D62774D1206E}"/>
              </a:ext>
            </a:extLst>
          </p:cNvPr>
          <p:cNvGraphicFramePr>
            <a:graphicFrameLocks noGrp="1"/>
          </p:cNvGraphicFramePr>
          <p:nvPr>
            <p:ph idx="1"/>
            <p:extLst/>
          </p:nvPr>
        </p:nvGraphicFramePr>
        <p:xfrm>
          <a:off x="595223" y="267419"/>
          <a:ext cx="10758577" cy="5909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8718894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BD85D812-6230-4F5E-A18A-A09A7B70168F}"/>
                                            </p:graphicEl>
                                          </p:spTgt>
                                        </p:tgtEl>
                                        <p:attrNameLst>
                                          <p:attrName>style.visibility</p:attrName>
                                        </p:attrNameLst>
                                      </p:cBhvr>
                                      <p:to>
                                        <p:strVal val="visible"/>
                                      </p:to>
                                    </p:set>
                                    <p:anim calcmode="lin" valueType="num">
                                      <p:cBhvr>
                                        <p:cTn id="7" dur="1000" fill="hold"/>
                                        <p:tgtEl>
                                          <p:spTgt spid="4">
                                            <p:graphicEl>
                                              <a:dgm id="{BD85D812-6230-4F5E-A18A-A09A7B70168F}"/>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BD85D812-6230-4F5E-A18A-A09A7B70168F}"/>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BD85D812-6230-4F5E-A18A-A09A7B70168F}"/>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BD85D812-6230-4F5E-A18A-A09A7B70168F}"/>
                                            </p:graphicEl>
                                          </p:spTgt>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
                                            <p:graphicEl>
                                              <a:dgm id="{79A87F89-3837-43B8-B716-EF511527E18B}"/>
                                            </p:graphicEl>
                                          </p:spTgt>
                                        </p:tgtEl>
                                        <p:attrNameLst>
                                          <p:attrName>style.visibility</p:attrName>
                                        </p:attrNameLst>
                                      </p:cBhvr>
                                      <p:to>
                                        <p:strVal val="visible"/>
                                      </p:to>
                                    </p:set>
                                    <p:anim calcmode="lin" valueType="num">
                                      <p:cBhvr>
                                        <p:cTn id="13" dur="1000" fill="hold"/>
                                        <p:tgtEl>
                                          <p:spTgt spid="4">
                                            <p:graphicEl>
                                              <a:dgm id="{79A87F89-3837-43B8-B716-EF511527E18B}"/>
                                            </p:graphicEl>
                                          </p:spTgt>
                                        </p:tgtEl>
                                        <p:attrNameLst>
                                          <p:attrName>ppt_w</p:attrName>
                                        </p:attrNameLst>
                                      </p:cBhvr>
                                      <p:tavLst>
                                        <p:tav tm="0">
                                          <p:val>
                                            <p:fltVal val="0"/>
                                          </p:val>
                                        </p:tav>
                                        <p:tav tm="100000">
                                          <p:val>
                                            <p:strVal val="#ppt_w"/>
                                          </p:val>
                                        </p:tav>
                                      </p:tavLst>
                                    </p:anim>
                                    <p:anim calcmode="lin" valueType="num">
                                      <p:cBhvr>
                                        <p:cTn id="14" dur="1000" fill="hold"/>
                                        <p:tgtEl>
                                          <p:spTgt spid="4">
                                            <p:graphicEl>
                                              <a:dgm id="{79A87F89-3837-43B8-B716-EF511527E18B}"/>
                                            </p:graphicEl>
                                          </p:spTgt>
                                        </p:tgtEl>
                                        <p:attrNameLst>
                                          <p:attrName>ppt_h</p:attrName>
                                        </p:attrNameLst>
                                      </p:cBhvr>
                                      <p:tavLst>
                                        <p:tav tm="0">
                                          <p:val>
                                            <p:fltVal val="0"/>
                                          </p:val>
                                        </p:tav>
                                        <p:tav tm="100000">
                                          <p:val>
                                            <p:strVal val="#ppt_h"/>
                                          </p:val>
                                        </p:tav>
                                      </p:tavLst>
                                    </p:anim>
                                    <p:anim calcmode="lin" valueType="num">
                                      <p:cBhvr>
                                        <p:cTn id="15" dur="1000" fill="hold"/>
                                        <p:tgtEl>
                                          <p:spTgt spid="4">
                                            <p:graphicEl>
                                              <a:dgm id="{79A87F89-3837-43B8-B716-EF511527E18B}"/>
                                            </p:graphicEl>
                                          </p:spTgt>
                                        </p:tgtEl>
                                        <p:attrNameLst>
                                          <p:attrName>style.rotation</p:attrName>
                                        </p:attrNameLst>
                                      </p:cBhvr>
                                      <p:tavLst>
                                        <p:tav tm="0">
                                          <p:val>
                                            <p:fltVal val="90"/>
                                          </p:val>
                                        </p:tav>
                                        <p:tav tm="100000">
                                          <p:val>
                                            <p:fltVal val="0"/>
                                          </p:val>
                                        </p:tav>
                                      </p:tavLst>
                                    </p:anim>
                                    <p:animEffect transition="in" filter="fade">
                                      <p:cBhvr>
                                        <p:cTn id="16" dur="1000"/>
                                        <p:tgtEl>
                                          <p:spTgt spid="4">
                                            <p:graphicEl>
                                              <a:dgm id="{79A87F89-3837-43B8-B716-EF511527E18B}"/>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4">
                                            <p:graphicEl>
                                              <a:dgm id="{D6D6EB6B-2BBE-4A2F-9CCE-1687649DBA56}"/>
                                            </p:graphicEl>
                                          </p:spTgt>
                                        </p:tgtEl>
                                        <p:attrNameLst>
                                          <p:attrName>style.visibility</p:attrName>
                                        </p:attrNameLst>
                                      </p:cBhvr>
                                      <p:to>
                                        <p:strVal val="visible"/>
                                      </p:to>
                                    </p:set>
                                    <p:anim calcmode="lin" valueType="num">
                                      <p:cBhvr>
                                        <p:cTn id="21" dur="1000" fill="hold"/>
                                        <p:tgtEl>
                                          <p:spTgt spid="4">
                                            <p:graphicEl>
                                              <a:dgm id="{D6D6EB6B-2BBE-4A2F-9CCE-1687649DBA56}"/>
                                            </p:graphicEl>
                                          </p:spTgt>
                                        </p:tgtEl>
                                        <p:attrNameLst>
                                          <p:attrName>ppt_w</p:attrName>
                                        </p:attrNameLst>
                                      </p:cBhvr>
                                      <p:tavLst>
                                        <p:tav tm="0">
                                          <p:val>
                                            <p:fltVal val="0"/>
                                          </p:val>
                                        </p:tav>
                                        <p:tav tm="100000">
                                          <p:val>
                                            <p:strVal val="#ppt_w"/>
                                          </p:val>
                                        </p:tav>
                                      </p:tavLst>
                                    </p:anim>
                                    <p:anim calcmode="lin" valueType="num">
                                      <p:cBhvr>
                                        <p:cTn id="22" dur="1000" fill="hold"/>
                                        <p:tgtEl>
                                          <p:spTgt spid="4">
                                            <p:graphicEl>
                                              <a:dgm id="{D6D6EB6B-2BBE-4A2F-9CCE-1687649DBA56}"/>
                                            </p:graphicEl>
                                          </p:spTgt>
                                        </p:tgtEl>
                                        <p:attrNameLst>
                                          <p:attrName>ppt_h</p:attrName>
                                        </p:attrNameLst>
                                      </p:cBhvr>
                                      <p:tavLst>
                                        <p:tav tm="0">
                                          <p:val>
                                            <p:fltVal val="0"/>
                                          </p:val>
                                        </p:tav>
                                        <p:tav tm="100000">
                                          <p:val>
                                            <p:strVal val="#ppt_h"/>
                                          </p:val>
                                        </p:tav>
                                      </p:tavLst>
                                    </p:anim>
                                    <p:anim calcmode="lin" valueType="num">
                                      <p:cBhvr>
                                        <p:cTn id="23" dur="1000" fill="hold"/>
                                        <p:tgtEl>
                                          <p:spTgt spid="4">
                                            <p:graphicEl>
                                              <a:dgm id="{D6D6EB6B-2BBE-4A2F-9CCE-1687649DBA56}"/>
                                            </p:graphicEl>
                                          </p:spTgt>
                                        </p:tgtEl>
                                        <p:attrNameLst>
                                          <p:attrName>style.rotation</p:attrName>
                                        </p:attrNameLst>
                                      </p:cBhvr>
                                      <p:tavLst>
                                        <p:tav tm="0">
                                          <p:val>
                                            <p:fltVal val="90"/>
                                          </p:val>
                                        </p:tav>
                                        <p:tav tm="100000">
                                          <p:val>
                                            <p:fltVal val="0"/>
                                          </p:val>
                                        </p:tav>
                                      </p:tavLst>
                                    </p:anim>
                                    <p:animEffect transition="in" filter="fade">
                                      <p:cBhvr>
                                        <p:cTn id="24" dur="1000"/>
                                        <p:tgtEl>
                                          <p:spTgt spid="4">
                                            <p:graphicEl>
                                              <a:dgm id="{D6D6EB6B-2BBE-4A2F-9CCE-1687649DBA56}"/>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
                                            <p:graphicEl>
                                              <a:dgm id="{0DFBE6C9-2EA1-4FC9-9913-FA9D88276851}"/>
                                            </p:graphicEl>
                                          </p:spTgt>
                                        </p:tgtEl>
                                        <p:attrNameLst>
                                          <p:attrName>style.visibility</p:attrName>
                                        </p:attrNameLst>
                                      </p:cBhvr>
                                      <p:to>
                                        <p:strVal val="visible"/>
                                      </p:to>
                                    </p:set>
                                    <p:anim calcmode="lin" valueType="num">
                                      <p:cBhvr>
                                        <p:cTn id="29" dur="1000" fill="hold"/>
                                        <p:tgtEl>
                                          <p:spTgt spid="4">
                                            <p:graphicEl>
                                              <a:dgm id="{0DFBE6C9-2EA1-4FC9-9913-FA9D88276851}"/>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0DFBE6C9-2EA1-4FC9-9913-FA9D88276851}"/>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0DFBE6C9-2EA1-4FC9-9913-FA9D88276851}"/>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0DFBE6C9-2EA1-4FC9-9913-FA9D88276851}"/>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4">
                                            <p:graphicEl>
                                              <a:dgm id="{81597F42-7C90-4BD5-943D-6052C6179905}"/>
                                            </p:graphicEl>
                                          </p:spTgt>
                                        </p:tgtEl>
                                        <p:attrNameLst>
                                          <p:attrName>style.visibility</p:attrName>
                                        </p:attrNameLst>
                                      </p:cBhvr>
                                      <p:to>
                                        <p:strVal val="visible"/>
                                      </p:to>
                                    </p:set>
                                    <p:anim calcmode="lin" valueType="num">
                                      <p:cBhvr>
                                        <p:cTn id="37" dur="1000" fill="hold"/>
                                        <p:tgtEl>
                                          <p:spTgt spid="4">
                                            <p:graphicEl>
                                              <a:dgm id="{81597F42-7C90-4BD5-943D-6052C6179905}"/>
                                            </p:graphicEl>
                                          </p:spTgt>
                                        </p:tgtEl>
                                        <p:attrNameLst>
                                          <p:attrName>ppt_w</p:attrName>
                                        </p:attrNameLst>
                                      </p:cBhvr>
                                      <p:tavLst>
                                        <p:tav tm="0">
                                          <p:val>
                                            <p:fltVal val="0"/>
                                          </p:val>
                                        </p:tav>
                                        <p:tav tm="100000">
                                          <p:val>
                                            <p:strVal val="#ppt_w"/>
                                          </p:val>
                                        </p:tav>
                                      </p:tavLst>
                                    </p:anim>
                                    <p:anim calcmode="lin" valueType="num">
                                      <p:cBhvr>
                                        <p:cTn id="38" dur="1000" fill="hold"/>
                                        <p:tgtEl>
                                          <p:spTgt spid="4">
                                            <p:graphicEl>
                                              <a:dgm id="{81597F42-7C90-4BD5-943D-6052C6179905}"/>
                                            </p:graphicEl>
                                          </p:spTgt>
                                        </p:tgtEl>
                                        <p:attrNameLst>
                                          <p:attrName>ppt_h</p:attrName>
                                        </p:attrNameLst>
                                      </p:cBhvr>
                                      <p:tavLst>
                                        <p:tav tm="0">
                                          <p:val>
                                            <p:fltVal val="0"/>
                                          </p:val>
                                        </p:tav>
                                        <p:tav tm="100000">
                                          <p:val>
                                            <p:strVal val="#ppt_h"/>
                                          </p:val>
                                        </p:tav>
                                      </p:tavLst>
                                    </p:anim>
                                    <p:anim calcmode="lin" valueType="num">
                                      <p:cBhvr>
                                        <p:cTn id="39" dur="1000" fill="hold"/>
                                        <p:tgtEl>
                                          <p:spTgt spid="4">
                                            <p:graphicEl>
                                              <a:dgm id="{81597F42-7C90-4BD5-943D-6052C6179905}"/>
                                            </p:graphicEl>
                                          </p:spTgt>
                                        </p:tgtEl>
                                        <p:attrNameLst>
                                          <p:attrName>style.rotation</p:attrName>
                                        </p:attrNameLst>
                                      </p:cBhvr>
                                      <p:tavLst>
                                        <p:tav tm="0">
                                          <p:val>
                                            <p:fltVal val="90"/>
                                          </p:val>
                                        </p:tav>
                                        <p:tav tm="100000">
                                          <p:val>
                                            <p:fltVal val="0"/>
                                          </p:val>
                                        </p:tav>
                                      </p:tavLst>
                                    </p:anim>
                                    <p:animEffect transition="in" filter="fade">
                                      <p:cBhvr>
                                        <p:cTn id="40" dur="1000"/>
                                        <p:tgtEl>
                                          <p:spTgt spid="4">
                                            <p:graphicEl>
                                              <a:dgm id="{81597F42-7C90-4BD5-943D-6052C6179905}"/>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grpId="0" nodeType="clickEffect">
                                  <p:stCondLst>
                                    <p:cond delay="0"/>
                                  </p:stCondLst>
                                  <p:childTnLst>
                                    <p:set>
                                      <p:cBhvr>
                                        <p:cTn id="44" dur="1" fill="hold">
                                          <p:stCondLst>
                                            <p:cond delay="0"/>
                                          </p:stCondLst>
                                        </p:cTn>
                                        <p:tgtEl>
                                          <p:spTgt spid="4">
                                            <p:graphicEl>
                                              <a:dgm id="{C3A5D215-F8AB-4C2F-95AB-A981B48C0634}"/>
                                            </p:graphicEl>
                                          </p:spTgt>
                                        </p:tgtEl>
                                        <p:attrNameLst>
                                          <p:attrName>style.visibility</p:attrName>
                                        </p:attrNameLst>
                                      </p:cBhvr>
                                      <p:to>
                                        <p:strVal val="visible"/>
                                      </p:to>
                                    </p:set>
                                    <p:anim calcmode="lin" valueType="num">
                                      <p:cBhvr>
                                        <p:cTn id="45" dur="1000" fill="hold"/>
                                        <p:tgtEl>
                                          <p:spTgt spid="4">
                                            <p:graphicEl>
                                              <a:dgm id="{C3A5D215-F8AB-4C2F-95AB-A981B48C0634}"/>
                                            </p:graphicEl>
                                          </p:spTgt>
                                        </p:tgtEl>
                                        <p:attrNameLst>
                                          <p:attrName>ppt_w</p:attrName>
                                        </p:attrNameLst>
                                      </p:cBhvr>
                                      <p:tavLst>
                                        <p:tav tm="0">
                                          <p:val>
                                            <p:fltVal val="0"/>
                                          </p:val>
                                        </p:tav>
                                        <p:tav tm="100000">
                                          <p:val>
                                            <p:strVal val="#ppt_w"/>
                                          </p:val>
                                        </p:tav>
                                      </p:tavLst>
                                    </p:anim>
                                    <p:anim calcmode="lin" valueType="num">
                                      <p:cBhvr>
                                        <p:cTn id="46" dur="1000" fill="hold"/>
                                        <p:tgtEl>
                                          <p:spTgt spid="4">
                                            <p:graphicEl>
                                              <a:dgm id="{C3A5D215-F8AB-4C2F-95AB-A981B48C0634}"/>
                                            </p:graphicEl>
                                          </p:spTgt>
                                        </p:tgtEl>
                                        <p:attrNameLst>
                                          <p:attrName>ppt_h</p:attrName>
                                        </p:attrNameLst>
                                      </p:cBhvr>
                                      <p:tavLst>
                                        <p:tav tm="0">
                                          <p:val>
                                            <p:fltVal val="0"/>
                                          </p:val>
                                        </p:tav>
                                        <p:tav tm="100000">
                                          <p:val>
                                            <p:strVal val="#ppt_h"/>
                                          </p:val>
                                        </p:tav>
                                      </p:tavLst>
                                    </p:anim>
                                    <p:anim calcmode="lin" valueType="num">
                                      <p:cBhvr>
                                        <p:cTn id="47" dur="1000" fill="hold"/>
                                        <p:tgtEl>
                                          <p:spTgt spid="4">
                                            <p:graphicEl>
                                              <a:dgm id="{C3A5D215-F8AB-4C2F-95AB-A981B48C0634}"/>
                                            </p:graphicEl>
                                          </p:spTgt>
                                        </p:tgtEl>
                                        <p:attrNameLst>
                                          <p:attrName>style.rotation</p:attrName>
                                        </p:attrNameLst>
                                      </p:cBhvr>
                                      <p:tavLst>
                                        <p:tav tm="0">
                                          <p:val>
                                            <p:fltVal val="90"/>
                                          </p:val>
                                        </p:tav>
                                        <p:tav tm="100000">
                                          <p:val>
                                            <p:fltVal val="0"/>
                                          </p:val>
                                        </p:tav>
                                      </p:tavLst>
                                    </p:anim>
                                    <p:animEffect transition="in" filter="fade">
                                      <p:cBhvr>
                                        <p:cTn id="48" dur="1000"/>
                                        <p:tgtEl>
                                          <p:spTgt spid="4">
                                            <p:graphicEl>
                                              <a:dgm id="{C3A5D215-F8AB-4C2F-95AB-A981B48C0634}"/>
                                            </p:graphicEl>
                                          </p:spTgt>
                                        </p:tgtEl>
                                      </p:cBhvr>
                                    </p:animEffect>
                                  </p:childTnLst>
                                </p:cTn>
                              </p:par>
                            </p:childTnLst>
                          </p:cTn>
                        </p:par>
                      </p:childTnLst>
                    </p:cTn>
                  </p:par>
                  <p:par>
                    <p:cTn id="49" fill="hold">
                      <p:stCondLst>
                        <p:cond delay="indefinite"/>
                      </p:stCondLst>
                      <p:childTnLst>
                        <p:par>
                          <p:cTn id="50" fill="hold">
                            <p:stCondLst>
                              <p:cond delay="0"/>
                            </p:stCondLst>
                            <p:childTnLst>
                              <p:par>
                                <p:cTn id="51" presetID="31" presetClass="entr" presetSubtype="0" fill="hold" grpId="0" nodeType="clickEffect">
                                  <p:stCondLst>
                                    <p:cond delay="0"/>
                                  </p:stCondLst>
                                  <p:childTnLst>
                                    <p:set>
                                      <p:cBhvr>
                                        <p:cTn id="52" dur="1" fill="hold">
                                          <p:stCondLst>
                                            <p:cond delay="0"/>
                                          </p:stCondLst>
                                        </p:cTn>
                                        <p:tgtEl>
                                          <p:spTgt spid="4">
                                            <p:graphicEl>
                                              <a:dgm id="{74C55365-911F-4EFD-8EFE-71C36BF70890}"/>
                                            </p:graphicEl>
                                          </p:spTgt>
                                        </p:tgtEl>
                                        <p:attrNameLst>
                                          <p:attrName>style.visibility</p:attrName>
                                        </p:attrNameLst>
                                      </p:cBhvr>
                                      <p:to>
                                        <p:strVal val="visible"/>
                                      </p:to>
                                    </p:set>
                                    <p:anim calcmode="lin" valueType="num">
                                      <p:cBhvr>
                                        <p:cTn id="53" dur="1000" fill="hold"/>
                                        <p:tgtEl>
                                          <p:spTgt spid="4">
                                            <p:graphicEl>
                                              <a:dgm id="{74C55365-911F-4EFD-8EFE-71C36BF70890}"/>
                                            </p:graphicEl>
                                          </p:spTgt>
                                        </p:tgtEl>
                                        <p:attrNameLst>
                                          <p:attrName>ppt_w</p:attrName>
                                        </p:attrNameLst>
                                      </p:cBhvr>
                                      <p:tavLst>
                                        <p:tav tm="0">
                                          <p:val>
                                            <p:fltVal val="0"/>
                                          </p:val>
                                        </p:tav>
                                        <p:tav tm="100000">
                                          <p:val>
                                            <p:strVal val="#ppt_w"/>
                                          </p:val>
                                        </p:tav>
                                      </p:tavLst>
                                    </p:anim>
                                    <p:anim calcmode="lin" valueType="num">
                                      <p:cBhvr>
                                        <p:cTn id="54" dur="1000" fill="hold"/>
                                        <p:tgtEl>
                                          <p:spTgt spid="4">
                                            <p:graphicEl>
                                              <a:dgm id="{74C55365-911F-4EFD-8EFE-71C36BF70890}"/>
                                            </p:graphicEl>
                                          </p:spTgt>
                                        </p:tgtEl>
                                        <p:attrNameLst>
                                          <p:attrName>ppt_h</p:attrName>
                                        </p:attrNameLst>
                                      </p:cBhvr>
                                      <p:tavLst>
                                        <p:tav tm="0">
                                          <p:val>
                                            <p:fltVal val="0"/>
                                          </p:val>
                                        </p:tav>
                                        <p:tav tm="100000">
                                          <p:val>
                                            <p:strVal val="#ppt_h"/>
                                          </p:val>
                                        </p:tav>
                                      </p:tavLst>
                                    </p:anim>
                                    <p:anim calcmode="lin" valueType="num">
                                      <p:cBhvr>
                                        <p:cTn id="55" dur="1000" fill="hold"/>
                                        <p:tgtEl>
                                          <p:spTgt spid="4">
                                            <p:graphicEl>
                                              <a:dgm id="{74C55365-911F-4EFD-8EFE-71C36BF70890}"/>
                                            </p:graphicEl>
                                          </p:spTgt>
                                        </p:tgtEl>
                                        <p:attrNameLst>
                                          <p:attrName>style.rotation</p:attrName>
                                        </p:attrNameLst>
                                      </p:cBhvr>
                                      <p:tavLst>
                                        <p:tav tm="0">
                                          <p:val>
                                            <p:fltVal val="90"/>
                                          </p:val>
                                        </p:tav>
                                        <p:tav tm="100000">
                                          <p:val>
                                            <p:fltVal val="0"/>
                                          </p:val>
                                        </p:tav>
                                      </p:tavLst>
                                    </p:anim>
                                    <p:animEffect transition="in" filter="fade">
                                      <p:cBhvr>
                                        <p:cTn id="56" dur="1000"/>
                                        <p:tgtEl>
                                          <p:spTgt spid="4">
                                            <p:graphicEl>
                                              <a:dgm id="{74C55365-911F-4EFD-8EFE-71C36BF7089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9C91185-69FF-4316-BDDA-1599D271880D}"/>
              </a:ext>
            </a:extLst>
          </p:cNvPr>
          <p:cNvGraphicFramePr>
            <a:graphicFrameLocks noGrp="1"/>
          </p:cNvGraphicFramePr>
          <p:nvPr>
            <p:ph idx="1"/>
            <p:extLst/>
          </p:nvPr>
        </p:nvGraphicFramePr>
        <p:xfrm>
          <a:off x="431321" y="207034"/>
          <a:ext cx="11188460" cy="59699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3451739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3D35F81C-7F5F-4A85-9810-0D922248AEED}"/>
                                            </p:graphicEl>
                                          </p:spTgt>
                                        </p:tgtEl>
                                        <p:attrNameLst>
                                          <p:attrName>style.visibility</p:attrName>
                                        </p:attrNameLst>
                                      </p:cBhvr>
                                      <p:to>
                                        <p:strVal val="visible"/>
                                      </p:to>
                                    </p:set>
                                    <p:animEffect transition="in" filter="wipe(down)">
                                      <p:cBhvr>
                                        <p:cTn id="7" dur="500"/>
                                        <p:tgtEl>
                                          <p:spTgt spid="4">
                                            <p:graphicEl>
                                              <a:dgm id="{3D35F81C-7F5F-4A85-9810-0D922248AEE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B19EFBD5-E359-4CF6-82D9-1C4E616346DC}"/>
                                            </p:graphicEl>
                                          </p:spTgt>
                                        </p:tgtEl>
                                        <p:attrNameLst>
                                          <p:attrName>style.visibility</p:attrName>
                                        </p:attrNameLst>
                                      </p:cBhvr>
                                      <p:to>
                                        <p:strVal val="visible"/>
                                      </p:to>
                                    </p:set>
                                    <p:animEffect transition="in" filter="wipe(down)">
                                      <p:cBhvr>
                                        <p:cTn id="12" dur="500"/>
                                        <p:tgtEl>
                                          <p:spTgt spid="4">
                                            <p:graphicEl>
                                              <a:dgm id="{B19EFBD5-E359-4CF6-82D9-1C4E616346DC}"/>
                                            </p:graphicEl>
                                          </p:spTgt>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4">
                                            <p:graphicEl>
                                              <a:dgm id="{FA8870D8-D799-460B-A9D1-32E0D6E94F5D}"/>
                                            </p:graphicEl>
                                          </p:spTgt>
                                        </p:tgtEl>
                                        <p:attrNameLst>
                                          <p:attrName>style.visibility</p:attrName>
                                        </p:attrNameLst>
                                      </p:cBhvr>
                                      <p:to>
                                        <p:strVal val="visible"/>
                                      </p:to>
                                    </p:set>
                                    <p:animEffect transition="in" filter="wipe(down)">
                                      <p:cBhvr>
                                        <p:cTn id="15" dur="500"/>
                                        <p:tgtEl>
                                          <p:spTgt spid="4">
                                            <p:graphicEl>
                                              <a:dgm id="{FA8870D8-D799-460B-A9D1-32E0D6E94F5D}"/>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4">
                                            <p:graphicEl>
                                              <a:dgm id="{8B8D15E1-6A65-4536-8431-CEA9330EF4AC}"/>
                                            </p:graphicEl>
                                          </p:spTgt>
                                        </p:tgtEl>
                                        <p:attrNameLst>
                                          <p:attrName>style.visibility</p:attrName>
                                        </p:attrNameLst>
                                      </p:cBhvr>
                                      <p:to>
                                        <p:strVal val="visible"/>
                                      </p:to>
                                    </p:set>
                                    <p:animEffect transition="in" filter="wipe(down)">
                                      <p:cBhvr>
                                        <p:cTn id="20" dur="500"/>
                                        <p:tgtEl>
                                          <p:spTgt spid="4">
                                            <p:graphicEl>
                                              <a:dgm id="{8B8D15E1-6A65-4536-8431-CEA9330EF4AC}"/>
                                            </p:graphicEl>
                                          </p:spTgt>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4">
                                            <p:graphicEl>
                                              <a:dgm id="{BF8627EA-FBC4-4D7B-AEFC-6035E3457E0E}"/>
                                            </p:graphicEl>
                                          </p:spTgt>
                                        </p:tgtEl>
                                        <p:attrNameLst>
                                          <p:attrName>style.visibility</p:attrName>
                                        </p:attrNameLst>
                                      </p:cBhvr>
                                      <p:to>
                                        <p:strVal val="visible"/>
                                      </p:to>
                                    </p:set>
                                    <p:animEffect transition="in" filter="wipe(down)">
                                      <p:cBhvr>
                                        <p:cTn id="23" dur="500"/>
                                        <p:tgtEl>
                                          <p:spTgt spid="4">
                                            <p:graphicEl>
                                              <a:dgm id="{BF8627EA-FBC4-4D7B-AEFC-6035E3457E0E}"/>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4">
                                            <p:graphicEl>
                                              <a:dgm id="{F1AD7CF6-E786-4685-8741-BB1D16FEB242}"/>
                                            </p:graphicEl>
                                          </p:spTgt>
                                        </p:tgtEl>
                                        <p:attrNameLst>
                                          <p:attrName>style.visibility</p:attrName>
                                        </p:attrNameLst>
                                      </p:cBhvr>
                                      <p:to>
                                        <p:strVal val="visible"/>
                                      </p:to>
                                    </p:set>
                                    <p:animEffect transition="in" filter="wipe(down)">
                                      <p:cBhvr>
                                        <p:cTn id="28" dur="500"/>
                                        <p:tgtEl>
                                          <p:spTgt spid="4">
                                            <p:graphicEl>
                                              <a:dgm id="{F1AD7CF6-E786-4685-8741-BB1D16FEB242}"/>
                                            </p:graphicEl>
                                          </p:spTgt>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4">
                                            <p:graphicEl>
                                              <a:dgm id="{D8D5D124-C0E2-4C2D-97B8-22022CE02DB0}"/>
                                            </p:graphicEl>
                                          </p:spTgt>
                                        </p:tgtEl>
                                        <p:attrNameLst>
                                          <p:attrName>style.visibility</p:attrName>
                                        </p:attrNameLst>
                                      </p:cBhvr>
                                      <p:to>
                                        <p:strVal val="visible"/>
                                      </p:to>
                                    </p:set>
                                    <p:animEffect transition="in" filter="wipe(down)">
                                      <p:cBhvr>
                                        <p:cTn id="31" dur="500"/>
                                        <p:tgtEl>
                                          <p:spTgt spid="4">
                                            <p:graphicEl>
                                              <a:dgm id="{D8D5D124-C0E2-4C2D-97B8-22022CE02DB0}"/>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4">
                                            <p:graphicEl>
                                              <a:dgm id="{9650FFE2-D012-4D9E-980A-E677D433E4FF}"/>
                                            </p:graphicEl>
                                          </p:spTgt>
                                        </p:tgtEl>
                                        <p:attrNameLst>
                                          <p:attrName>style.visibility</p:attrName>
                                        </p:attrNameLst>
                                      </p:cBhvr>
                                      <p:to>
                                        <p:strVal val="visible"/>
                                      </p:to>
                                    </p:set>
                                    <p:animEffect transition="in" filter="wipe(down)">
                                      <p:cBhvr>
                                        <p:cTn id="36" dur="500"/>
                                        <p:tgtEl>
                                          <p:spTgt spid="4">
                                            <p:graphicEl>
                                              <a:dgm id="{9650FFE2-D012-4D9E-980A-E677D433E4FF}"/>
                                            </p:graphicEl>
                                          </p:spTgt>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4">
                                            <p:graphicEl>
                                              <a:dgm id="{E2E257D3-95DE-4872-B725-39BECCB95A9B}"/>
                                            </p:graphicEl>
                                          </p:spTgt>
                                        </p:tgtEl>
                                        <p:attrNameLst>
                                          <p:attrName>style.visibility</p:attrName>
                                        </p:attrNameLst>
                                      </p:cBhvr>
                                      <p:to>
                                        <p:strVal val="visible"/>
                                      </p:to>
                                    </p:set>
                                    <p:animEffect transition="in" filter="wipe(down)">
                                      <p:cBhvr>
                                        <p:cTn id="39" dur="500"/>
                                        <p:tgtEl>
                                          <p:spTgt spid="4">
                                            <p:graphicEl>
                                              <a:dgm id="{E2E257D3-95DE-4872-B725-39BECCB95A9B}"/>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4">
                                            <p:graphicEl>
                                              <a:dgm id="{365D2D56-43E1-4EBF-A2E9-CB334D18066A}"/>
                                            </p:graphicEl>
                                          </p:spTgt>
                                        </p:tgtEl>
                                        <p:attrNameLst>
                                          <p:attrName>style.visibility</p:attrName>
                                        </p:attrNameLst>
                                      </p:cBhvr>
                                      <p:to>
                                        <p:strVal val="visible"/>
                                      </p:to>
                                    </p:set>
                                    <p:animEffect transition="in" filter="wipe(down)">
                                      <p:cBhvr>
                                        <p:cTn id="44" dur="500"/>
                                        <p:tgtEl>
                                          <p:spTgt spid="4">
                                            <p:graphicEl>
                                              <a:dgm id="{365D2D56-43E1-4EBF-A2E9-CB334D18066A}"/>
                                            </p:graphicEl>
                                          </p:spTgt>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
                                            <p:graphicEl>
                                              <a:dgm id="{42F1DBE3-D4FE-4F75-9695-F18A53155A08}"/>
                                            </p:graphicEl>
                                          </p:spTgt>
                                        </p:tgtEl>
                                        <p:attrNameLst>
                                          <p:attrName>style.visibility</p:attrName>
                                        </p:attrNameLst>
                                      </p:cBhvr>
                                      <p:to>
                                        <p:strVal val="visible"/>
                                      </p:to>
                                    </p:set>
                                    <p:animEffect transition="in" filter="wipe(down)">
                                      <p:cBhvr>
                                        <p:cTn id="47" dur="500"/>
                                        <p:tgtEl>
                                          <p:spTgt spid="4">
                                            <p:graphicEl>
                                              <a:dgm id="{42F1DBE3-D4FE-4F75-9695-F18A53155A0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0527726A-F7B8-4B6C-8B23-DAA8F47CCF0B}"/>
              </a:ext>
            </a:extLst>
          </p:cNvPr>
          <p:cNvGraphicFramePr>
            <a:graphicFrameLocks noGrp="1"/>
          </p:cNvGraphicFramePr>
          <p:nvPr>
            <p:ph idx="1"/>
            <p:extLst/>
          </p:nvPr>
        </p:nvGraphicFramePr>
        <p:xfrm>
          <a:off x="629728" y="448574"/>
          <a:ext cx="10724072" cy="57283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997182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F02BDCE2-2190-495B-B754-42F7F2C7A83F}"/>
              </a:ext>
            </a:extLst>
          </p:cNvPr>
          <p:cNvGraphicFramePr>
            <a:graphicFrameLocks noGrp="1"/>
          </p:cNvGraphicFramePr>
          <p:nvPr>
            <p:ph idx="1"/>
            <p:extLst/>
          </p:nvPr>
        </p:nvGraphicFramePr>
        <p:xfrm>
          <a:off x="621102" y="258792"/>
          <a:ext cx="10972800" cy="59181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4568053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graphicEl>
                                              <a:dgm id="{843B1833-0B5C-4C3D-A8F1-B42FCBFFB449}"/>
                                            </p:graphicEl>
                                          </p:spTgt>
                                        </p:tgtEl>
                                        <p:attrNameLst>
                                          <p:attrName>style.visibility</p:attrName>
                                        </p:attrNameLst>
                                      </p:cBhvr>
                                      <p:to>
                                        <p:strVal val="visible"/>
                                      </p:to>
                                    </p:set>
                                    <p:animEffect transition="in" filter="wipe(down)">
                                      <p:cBhvr>
                                        <p:cTn id="7" dur="580">
                                          <p:stCondLst>
                                            <p:cond delay="0"/>
                                          </p:stCondLst>
                                        </p:cTn>
                                        <p:tgtEl>
                                          <p:spTgt spid="4">
                                            <p:graphicEl>
                                              <a:dgm id="{843B1833-0B5C-4C3D-A8F1-B42FCBFFB449}"/>
                                            </p:graphicEl>
                                          </p:spTgt>
                                        </p:tgtEl>
                                      </p:cBhvr>
                                    </p:animEffect>
                                    <p:anim calcmode="lin" valueType="num">
                                      <p:cBhvr>
                                        <p:cTn id="8" dur="1822" tmFilter="0,0; 0.14,0.36; 0.43,0.73; 0.71,0.91; 1.0,1.0">
                                          <p:stCondLst>
                                            <p:cond delay="0"/>
                                          </p:stCondLst>
                                        </p:cTn>
                                        <p:tgtEl>
                                          <p:spTgt spid="4">
                                            <p:graphicEl>
                                              <a:dgm id="{843B1833-0B5C-4C3D-A8F1-B42FCBFFB449}"/>
                                            </p:graphic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graphicEl>
                                              <a:dgm id="{843B1833-0B5C-4C3D-A8F1-B42FCBFFB449}"/>
                                            </p:graphic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graphicEl>
                                              <a:dgm id="{843B1833-0B5C-4C3D-A8F1-B42FCBFFB449}"/>
                                            </p:graphic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graphicEl>
                                              <a:dgm id="{843B1833-0B5C-4C3D-A8F1-B42FCBFFB449}"/>
                                            </p:graphic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graphicEl>
                                              <a:dgm id="{843B1833-0B5C-4C3D-A8F1-B42FCBFFB449}"/>
                                            </p:graphic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graphicEl>
                                              <a:dgm id="{843B1833-0B5C-4C3D-A8F1-B42FCBFFB449}"/>
                                            </p:graphicEl>
                                          </p:spTgt>
                                        </p:tgtEl>
                                      </p:cBhvr>
                                      <p:to x="100000" y="60000"/>
                                    </p:animScale>
                                    <p:animScale>
                                      <p:cBhvr>
                                        <p:cTn id="14" dur="166" decel="50000">
                                          <p:stCondLst>
                                            <p:cond delay="676"/>
                                          </p:stCondLst>
                                        </p:cTn>
                                        <p:tgtEl>
                                          <p:spTgt spid="4">
                                            <p:graphicEl>
                                              <a:dgm id="{843B1833-0B5C-4C3D-A8F1-B42FCBFFB449}"/>
                                            </p:graphicEl>
                                          </p:spTgt>
                                        </p:tgtEl>
                                      </p:cBhvr>
                                      <p:to x="100000" y="100000"/>
                                    </p:animScale>
                                    <p:animScale>
                                      <p:cBhvr>
                                        <p:cTn id="15" dur="26">
                                          <p:stCondLst>
                                            <p:cond delay="1312"/>
                                          </p:stCondLst>
                                        </p:cTn>
                                        <p:tgtEl>
                                          <p:spTgt spid="4">
                                            <p:graphicEl>
                                              <a:dgm id="{843B1833-0B5C-4C3D-A8F1-B42FCBFFB449}"/>
                                            </p:graphicEl>
                                          </p:spTgt>
                                        </p:tgtEl>
                                      </p:cBhvr>
                                      <p:to x="100000" y="80000"/>
                                    </p:animScale>
                                    <p:animScale>
                                      <p:cBhvr>
                                        <p:cTn id="16" dur="166" decel="50000">
                                          <p:stCondLst>
                                            <p:cond delay="1338"/>
                                          </p:stCondLst>
                                        </p:cTn>
                                        <p:tgtEl>
                                          <p:spTgt spid="4">
                                            <p:graphicEl>
                                              <a:dgm id="{843B1833-0B5C-4C3D-A8F1-B42FCBFFB449}"/>
                                            </p:graphicEl>
                                          </p:spTgt>
                                        </p:tgtEl>
                                      </p:cBhvr>
                                      <p:to x="100000" y="100000"/>
                                    </p:animScale>
                                    <p:animScale>
                                      <p:cBhvr>
                                        <p:cTn id="17" dur="26">
                                          <p:stCondLst>
                                            <p:cond delay="1642"/>
                                          </p:stCondLst>
                                        </p:cTn>
                                        <p:tgtEl>
                                          <p:spTgt spid="4">
                                            <p:graphicEl>
                                              <a:dgm id="{843B1833-0B5C-4C3D-A8F1-B42FCBFFB449}"/>
                                            </p:graphicEl>
                                          </p:spTgt>
                                        </p:tgtEl>
                                      </p:cBhvr>
                                      <p:to x="100000" y="90000"/>
                                    </p:animScale>
                                    <p:animScale>
                                      <p:cBhvr>
                                        <p:cTn id="18" dur="166" decel="50000">
                                          <p:stCondLst>
                                            <p:cond delay="1668"/>
                                          </p:stCondLst>
                                        </p:cTn>
                                        <p:tgtEl>
                                          <p:spTgt spid="4">
                                            <p:graphicEl>
                                              <a:dgm id="{843B1833-0B5C-4C3D-A8F1-B42FCBFFB449}"/>
                                            </p:graphicEl>
                                          </p:spTgt>
                                        </p:tgtEl>
                                      </p:cBhvr>
                                      <p:to x="100000" y="100000"/>
                                    </p:animScale>
                                    <p:animScale>
                                      <p:cBhvr>
                                        <p:cTn id="19" dur="26">
                                          <p:stCondLst>
                                            <p:cond delay="1808"/>
                                          </p:stCondLst>
                                        </p:cTn>
                                        <p:tgtEl>
                                          <p:spTgt spid="4">
                                            <p:graphicEl>
                                              <a:dgm id="{843B1833-0B5C-4C3D-A8F1-B42FCBFFB449}"/>
                                            </p:graphicEl>
                                          </p:spTgt>
                                        </p:tgtEl>
                                      </p:cBhvr>
                                      <p:to x="100000" y="95000"/>
                                    </p:animScale>
                                    <p:animScale>
                                      <p:cBhvr>
                                        <p:cTn id="20" dur="166" decel="50000">
                                          <p:stCondLst>
                                            <p:cond delay="1834"/>
                                          </p:stCondLst>
                                        </p:cTn>
                                        <p:tgtEl>
                                          <p:spTgt spid="4">
                                            <p:graphicEl>
                                              <a:dgm id="{843B1833-0B5C-4C3D-A8F1-B42FCBFFB449}"/>
                                            </p:graphicEl>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4">
                                            <p:graphicEl>
                                              <a:dgm id="{DEA13C06-F54A-41A6-B69F-C5EF98E3F920}"/>
                                            </p:graphicEl>
                                          </p:spTgt>
                                        </p:tgtEl>
                                        <p:attrNameLst>
                                          <p:attrName>style.visibility</p:attrName>
                                        </p:attrNameLst>
                                      </p:cBhvr>
                                      <p:to>
                                        <p:strVal val="visible"/>
                                      </p:to>
                                    </p:set>
                                    <p:animEffect transition="in" filter="wipe(down)">
                                      <p:cBhvr>
                                        <p:cTn id="23" dur="580">
                                          <p:stCondLst>
                                            <p:cond delay="0"/>
                                          </p:stCondLst>
                                        </p:cTn>
                                        <p:tgtEl>
                                          <p:spTgt spid="4">
                                            <p:graphicEl>
                                              <a:dgm id="{DEA13C06-F54A-41A6-B69F-C5EF98E3F920}"/>
                                            </p:graphicEl>
                                          </p:spTgt>
                                        </p:tgtEl>
                                      </p:cBhvr>
                                    </p:animEffect>
                                    <p:anim calcmode="lin" valueType="num">
                                      <p:cBhvr>
                                        <p:cTn id="24" dur="1822" tmFilter="0,0; 0.14,0.36; 0.43,0.73; 0.71,0.91; 1.0,1.0">
                                          <p:stCondLst>
                                            <p:cond delay="0"/>
                                          </p:stCondLst>
                                        </p:cTn>
                                        <p:tgtEl>
                                          <p:spTgt spid="4">
                                            <p:graphicEl>
                                              <a:dgm id="{DEA13C06-F54A-41A6-B69F-C5EF98E3F920}"/>
                                            </p:graphic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
                                            <p:graphicEl>
                                              <a:dgm id="{DEA13C06-F54A-41A6-B69F-C5EF98E3F920}"/>
                                            </p:graphic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
                                            <p:graphicEl>
                                              <a:dgm id="{DEA13C06-F54A-41A6-B69F-C5EF98E3F920}"/>
                                            </p:graphic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
                                            <p:graphicEl>
                                              <a:dgm id="{DEA13C06-F54A-41A6-B69F-C5EF98E3F920}"/>
                                            </p:graphic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
                                            <p:graphicEl>
                                              <a:dgm id="{DEA13C06-F54A-41A6-B69F-C5EF98E3F920}"/>
                                            </p:graphic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4">
                                            <p:graphicEl>
                                              <a:dgm id="{DEA13C06-F54A-41A6-B69F-C5EF98E3F920}"/>
                                            </p:graphicEl>
                                          </p:spTgt>
                                        </p:tgtEl>
                                      </p:cBhvr>
                                      <p:to x="100000" y="60000"/>
                                    </p:animScale>
                                    <p:animScale>
                                      <p:cBhvr>
                                        <p:cTn id="30" dur="166" decel="50000">
                                          <p:stCondLst>
                                            <p:cond delay="676"/>
                                          </p:stCondLst>
                                        </p:cTn>
                                        <p:tgtEl>
                                          <p:spTgt spid="4">
                                            <p:graphicEl>
                                              <a:dgm id="{DEA13C06-F54A-41A6-B69F-C5EF98E3F920}"/>
                                            </p:graphicEl>
                                          </p:spTgt>
                                        </p:tgtEl>
                                      </p:cBhvr>
                                      <p:to x="100000" y="100000"/>
                                    </p:animScale>
                                    <p:animScale>
                                      <p:cBhvr>
                                        <p:cTn id="31" dur="26">
                                          <p:stCondLst>
                                            <p:cond delay="1312"/>
                                          </p:stCondLst>
                                        </p:cTn>
                                        <p:tgtEl>
                                          <p:spTgt spid="4">
                                            <p:graphicEl>
                                              <a:dgm id="{DEA13C06-F54A-41A6-B69F-C5EF98E3F920}"/>
                                            </p:graphicEl>
                                          </p:spTgt>
                                        </p:tgtEl>
                                      </p:cBhvr>
                                      <p:to x="100000" y="80000"/>
                                    </p:animScale>
                                    <p:animScale>
                                      <p:cBhvr>
                                        <p:cTn id="32" dur="166" decel="50000">
                                          <p:stCondLst>
                                            <p:cond delay="1338"/>
                                          </p:stCondLst>
                                        </p:cTn>
                                        <p:tgtEl>
                                          <p:spTgt spid="4">
                                            <p:graphicEl>
                                              <a:dgm id="{DEA13C06-F54A-41A6-B69F-C5EF98E3F920}"/>
                                            </p:graphicEl>
                                          </p:spTgt>
                                        </p:tgtEl>
                                      </p:cBhvr>
                                      <p:to x="100000" y="100000"/>
                                    </p:animScale>
                                    <p:animScale>
                                      <p:cBhvr>
                                        <p:cTn id="33" dur="26">
                                          <p:stCondLst>
                                            <p:cond delay="1642"/>
                                          </p:stCondLst>
                                        </p:cTn>
                                        <p:tgtEl>
                                          <p:spTgt spid="4">
                                            <p:graphicEl>
                                              <a:dgm id="{DEA13C06-F54A-41A6-B69F-C5EF98E3F920}"/>
                                            </p:graphicEl>
                                          </p:spTgt>
                                        </p:tgtEl>
                                      </p:cBhvr>
                                      <p:to x="100000" y="90000"/>
                                    </p:animScale>
                                    <p:animScale>
                                      <p:cBhvr>
                                        <p:cTn id="34" dur="166" decel="50000">
                                          <p:stCondLst>
                                            <p:cond delay="1668"/>
                                          </p:stCondLst>
                                        </p:cTn>
                                        <p:tgtEl>
                                          <p:spTgt spid="4">
                                            <p:graphicEl>
                                              <a:dgm id="{DEA13C06-F54A-41A6-B69F-C5EF98E3F920}"/>
                                            </p:graphicEl>
                                          </p:spTgt>
                                        </p:tgtEl>
                                      </p:cBhvr>
                                      <p:to x="100000" y="100000"/>
                                    </p:animScale>
                                    <p:animScale>
                                      <p:cBhvr>
                                        <p:cTn id="35" dur="26">
                                          <p:stCondLst>
                                            <p:cond delay="1808"/>
                                          </p:stCondLst>
                                        </p:cTn>
                                        <p:tgtEl>
                                          <p:spTgt spid="4">
                                            <p:graphicEl>
                                              <a:dgm id="{DEA13C06-F54A-41A6-B69F-C5EF98E3F920}"/>
                                            </p:graphicEl>
                                          </p:spTgt>
                                        </p:tgtEl>
                                      </p:cBhvr>
                                      <p:to x="100000" y="95000"/>
                                    </p:animScale>
                                    <p:animScale>
                                      <p:cBhvr>
                                        <p:cTn id="36" dur="166" decel="50000">
                                          <p:stCondLst>
                                            <p:cond delay="1834"/>
                                          </p:stCondLst>
                                        </p:cTn>
                                        <p:tgtEl>
                                          <p:spTgt spid="4">
                                            <p:graphicEl>
                                              <a:dgm id="{DEA13C06-F54A-41A6-B69F-C5EF98E3F920}"/>
                                            </p:graphicEl>
                                          </p:spTgt>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4">
                                            <p:graphicEl>
                                              <a:dgm id="{356734FF-CAFB-424B-AA82-EB483E976B84}"/>
                                            </p:graphicEl>
                                          </p:spTgt>
                                        </p:tgtEl>
                                        <p:attrNameLst>
                                          <p:attrName>style.visibility</p:attrName>
                                        </p:attrNameLst>
                                      </p:cBhvr>
                                      <p:to>
                                        <p:strVal val="visible"/>
                                      </p:to>
                                    </p:set>
                                    <p:animEffect transition="in" filter="wipe(down)">
                                      <p:cBhvr>
                                        <p:cTn id="39" dur="580">
                                          <p:stCondLst>
                                            <p:cond delay="0"/>
                                          </p:stCondLst>
                                        </p:cTn>
                                        <p:tgtEl>
                                          <p:spTgt spid="4">
                                            <p:graphicEl>
                                              <a:dgm id="{356734FF-CAFB-424B-AA82-EB483E976B84}"/>
                                            </p:graphicEl>
                                          </p:spTgt>
                                        </p:tgtEl>
                                      </p:cBhvr>
                                    </p:animEffect>
                                    <p:anim calcmode="lin" valueType="num">
                                      <p:cBhvr>
                                        <p:cTn id="40" dur="1822" tmFilter="0,0; 0.14,0.36; 0.43,0.73; 0.71,0.91; 1.0,1.0">
                                          <p:stCondLst>
                                            <p:cond delay="0"/>
                                          </p:stCondLst>
                                        </p:cTn>
                                        <p:tgtEl>
                                          <p:spTgt spid="4">
                                            <p:graphicEl>
                                              <a:dgm id="{356734FF-CAFB-424B-AA82-EB483E976B84}"/>
                                            </p:graphicEl>
                                          </p:spTgt>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4">
                                            <p:graphicEl>
                                              <a:dgm id="{356734FF-CAFB-424B-AA82-EB483E976B84}"/>
                                            </p:graphicEl>
                                          </p:spTgt>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4">
                                            <p:graphicEl>
                                              <a:dgm id="{356734FF-CAFB-424B-AA82-EB483E976B84}"/>
                                            </p:graphicEl>
                                          </p:spTgt>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4">
                                            <p:graphicEl>
                                              <a:dgm id="{356734FF-CAFB-424B-AA82-EB483E976B84}"/>
                                            </p:graphicEl>
                                          </p:spTgt>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4">
                                            <p:graphicEl>
                                              <a:dgm id="{356734FF-CAFB-424B-AA82-EB483E976B84}"/>
                                            </p:graphicEl>
                                          </p:spTgt>
                                        </p:tgtEl>
                                        <p:attrNameLst>
                                          <p:attrName>ppt_y</p:attrName>
                                        </p:attrNameLst>
                                      </p:cBhvr>
                                      <p:tavLst>
                                        <p:tav tm="0" fmla="#ppt_y-sin(pi*$)/81">
                                          <p:val>
                                            <p:fltVal val="0"/>
                                          </p:val>
                                        </p:tav>
                                        <p:tav tm="100000">
                                          <p:val>
                                            <p:fltVal val="1"/>
                                          </p:val>
                                        </p:tav>
                                      </p:tavLst>
                                    </p:anim>
                                    <p:animScale>
                                      <p:cBhvr>
                                        <p:cTn id="45" dur="26">
                                          <p:stCondLst>
                                            <p:cond delay="650"/>
                                          </p:stCondLst>
                                        </p:cTn>
                                        <p:tgtEl>
                                          <p:spTgt spid="4">
                                            <p:graphicEl>
                                              <a:dgm id="{356734FF-CAFB-424B-AA82-EB483E976B84}"/>
                                            </p:graphicEl>
                                          </p:spTgt>
                                        </p:tgtEl>
                                      </p:cBhvr>
                                      <p:to x="100000" y="60000"/>
                                    </p:animScale>
                                    <p:animScale>
                                      <p:cBhvr>
                                        <p:cTn id="46" dur="166" decel="50000">
                                          <p:stCondLst>
                                            <p:cond delay="676"/>
                                          </p:stCondLst>
                                        </p:cTn>
                                        <p:tgtEl>
                                          <p:spTgt spid="4">
                                            <p:graphicEl>
                                              <a:dgm id="{356734FF-CAFB-424B-AA82-EB483E976B84}"/>
                                            </p:graphicEl>
                                          </p:spTgt>
                                        </p:tgtEl>
                                      </p:cBhvr>
                                      <p:to x="100000" y="100000"/>
                                    </p:animScale>
                                    <p:animScale>
                                      <p:cBhvr>
                                        <p:cTn id="47" dur="26">
                                          <p:stCondLst>
                                            <p:cond delay="1312"/>
                                          </p:stCondLst>
                                        </p:cTn>
                                        <p:tgtEl>
                                          <p:spTgt spid="4">
                                            <p:graphicEl>
                                              <a:dgm id="{356734FF-CAFB-424B-AA82-EB483E976B84}"/>
                                            </p:graphicEl>
                                          </p:spTgt>
                                        </p:tgtEl>
                                      </p:cBhvr>
                                      <p:to x="100000" y="80000"/>
                                    </p:animScale>
                                    <p:animScale>
                                      <p:cBhvr>
                                        <p:cTn id="48" dur="166" decel="50000">
                                          <p:stCondLst>
                                            <p:cond delay="1338"/>
                                          </p:stCondLst>
                                        </p:cTn>
                                        <p:tgtEl>
                                          <p:spTgt spid="4">
                                            <p:graphicEl>
                                              <a:dgm id="{356734FF-CAFB-424B-AA82-EB483E976B84}"/>
                                            </p:graphicEl>
                                          </p:spTgt>
                                        </p:tgtEl>
                                      </p:cBhvr>
                                      <p:to x="100000" y="100000"/>
                                    </p:animScale>
                                    <p:animScale>
                                      <p:cBhvr>
                                        <p:cTn id="49" dur="26">
                                          <p:stCondLst>
                                            <p:cond delay="1642"/>
                                          </p:stCondLst>
                                        </p:cTn>
                                        <p:tgtEl>
                                          <p:spTgt spid="4">
                                            <p:graphicEl>
                                              <a:dgm id="{356734FF-CAFB-424B-AA82-EB483E976B84}"/>
                                            </p:graphicEl>
                                          </p:spTgt>
                                        </p:tgtEl>
                                      </p:cBhvr>
                                      <p:to x="100000" y="90000"/>
                                    </p:animScale>
                                    <p:animScale>
                                      <p:cBhvr>
                                        <p:cTn id="50" dur="166" decel="50000">
                                          <p:stCondLst>
                                            <p:cond delay="1668"/>
                                          </p:stCondLst>
                                        </p:cTn>
                                        <p:tgtEl>
                                          <p:spTgt spid="4">
                                            <p:graphicEl>
                                              <a:dgm id="{356734FF-CAFB-424B-AA82-EB483E976B84}"/>
                                            </p:graphicEl>
                                          </p:spTgt>
                                        </p:tgtEl>
                                      </p:cBhvr>
                                      <p:to x="100000" y="100000"/>
                                    </p:animScale>
                                    <p:animScale>
                                      <p:cBhvr>
                                        <p:cTn id="51" dur="26">
                                          <p:stCondLst>
                                            <p:cond delay="1808"/>
                                          </p:stCondLst>
                                        </p:cTn>
                                        <p:tgtEl>
                                          <p:spTgt spid="4">
                                            <p:graphicEl>
                                              <a:dgm id="{356734FF-CAFB-424B-AA82-EB483E976B84}"/>
                                            </p:graphicEl>
                                          </p:spTgt>
                                        </p:tgtEl>
                                      </p:cBhvr>
                                      <p:to x="100000" y="95000"/>
                                    </p:animScale>
                                    <p:animScale>
                                      <p:cBhvr>
                                        <p:cTn id="52" dur="166" decel="50000">
                                          <p:stCondLst>
                                            <p:cond delay="1834"/>
                                          </p:stCondLst>
                                        </p:cTn>
                                        <p:tgtEl>
                                          <p:spTgt spid="4">
                                            <p:graphicEl>
                                              <a:dgm id="{356734FF-CAFB-424B-AA82-EB483E976B84}"/>
                                            </p:graphicEl>
                                          </p:spTgt>
                                        </p:tgtEl>
                                      </p:cBhvr>
                                      <p:to x="100000" y="100000"/>
                                    </p:animScale>
                                  </p:childTnLst>
                                </p:cTn>
                              </p:par>
                              <p:par>
                                <p:cTn id="53" presetID="26" presetClass="entr" presetSubtype="0" fill="hold" grpId="0" nodeType="withEffect">
                                  <p:stCondLst>
                                    <p:cond delay="0"/>
                                  </p:stCondLst>
                                  <p:childTnLst>
                                    <p:set>
                                      <p:cBhvr>
                                        <p:cTn id="54" dur="1" fill="hold">
                                          <p:stCondLst>
                                            <p:cond delay="0"/>
                                          </p:stCondLst>
                                        </p:cTn>
                                        <p:tgtEl>
                                          <p:spTgt spid="4">
                                            <p:graphicEl>
                                              <a:dgm id="{FCE5DA55-292B-4D9B-9FE7-B7ECC4EFFCF4}"/>
                                            </p:graphicEl>
                                          </p:spTgt>
                                        </p:tgtEl>
                                        <p:attrNameLst>
                                          <p:attrName>style.visibility</p:attrName>
                                        </p:attrNameLst>
                                      </p:cBhvr>
                                      <p:to>
                                        <p:strVal val="visible"/>
                                      </p:to>
                                    </p:set>
                                    <p:animEffect transition="in" filter="wipe(down)">
                                      <p:cBhvr>
                                        <p:cTn id="55" dur="580">
                                          <p:stCondLst>
                                            <p:cond delay="0"/>
                                          </p:stCondLst>
                                        </p:cTn>
                                        <p:tgtEl>
                                          <p:spTgt spid="4">
                                            <p:graphicEl>
                                              <a:dgm id="{FCE5DA55-292B-4D9B-9FE7-B7ECC4EFFCF4}"/>
                                            </p:graphicEl>
                                          </p:spTgt>
                                        </p:tgtEl>
                                      </p:cBhvr>
                                    </p:animEffect>
                                    <p:anim calcmode="lin" valueType="num">
                                      <p:cBhvr>
                                        <p:cTn id="56" dur="1822" tmFilter="0,0; 0.14,0.36; 0.43,0.73; 0.71,0.91; 1.0,1.0">
                                          <p:stCondLst>
                                            <p:cond delay="0"/>
                                          </p:stCondLst>
                                        </p:cTn>
                                        <p:tgtEl>
                                          <p:spTgt spid="4">
                                            <p:graphicEl>
                                              <a:dgm id="{FCE5DA55-292B-4D9B-9FE7-B7ECC4EFFCF4}"/>
                                            </p:graphicEl>
                                          </p:spTgt>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4">
                                            <p:graphicEl>
                                              <a:dgm id="{FCE5DA55-292B-4D9B-9FE7-B7ECC4EFFCF4}"/>
                                            </p:graphicEl>
                                          </p:spTgt>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4">
                                            <p:graphicEl>
                                              <a:dgm id="{FCE5DA55-292B-4D9B-9FE7-B7ECC4EFFCF4}"/>
                                            </p:graphicEl>
                                          </p:spTgt>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4">
                                            <p:graphicEl>
                                              <a:dgm id="{FCE5DA55-292B-4D9B-9FE7-B7ECC4EFFCF4}"/>
                                            </p:graphicEl>
                                          </p:spTgt>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4">
                                            <p:graphicEl>
                                              <a:dgm id="{FCE5DA55-292B-4D9B-9FE7-B7ECC4EFFCF4}"/>
                                            </p:graphicEl>
                                          </p:spTgt>
                                        </p:tgtEl>
                                        <p:attrNameLst>
                                          <p:attrName>ppt_y</p:attrName>
                                        </p:attrNameLst>
                                      </p:cBhvr>
                                      <p:tavLst>
                                        <p:tav tm="0" fmla="#ppt_y-sin(pi*$)/81">
                                          <p:val>
                                            <p:fltVal val="0"/>
                                          </p:val>
                                        </p:tav>
                                        <p:tav tm="100000">
                                          <p:val>
                                            <p:fltVal val="1"/>
                                          </p:val>
                                        </p:tav>
                                      </p:tavLst>
                                    </p:anim>
                                    <p:animScale>
                                      <p:cBhvr>
                                        <p:cTn id="61" dur="26">
                                          <p:stCondLst>
                                            <p:cond delay="650"/>
                                          </p:stCondLst>
                                        </p:cTn>
                                        <p:tgtEl>
                                          <p:spTgt spid="4">
                                            <p:graphicEl>
                                              <a:dgm id="{FCE5DA55-292B-4D9B-9FE7-B7ECC4EFFCF4}"/>
                                            </p:graphicEl>
                                          </p:spTgt>
                                        </p:tgtEl>
                                      </p:cBhvr>
                                      <p:to x="100000" y="60000"/>
                                    </p:animScale>
                                    <p:animScale>
                                      <p:cBhvr>
                                        <p:cTn id="62" dur="166" decel="50000">
                                          <p:stCondLst>
                                            <p:cond delay="676"/>
                                          </p:stCondLst>
                                        </p:cTn>
                                        <p:tgtEl>
                                          <p:spTgt spid="4">
                                            <p:graphicEl>
                                              <a:dgm id="{FCE5DA55-292B-4D9B-9FE7-B7ECC4EFFCF4}"/>
                                            </p:graphicEl>
                                          </p:spTgt>
                                        </p:tgtEl>
                                      </p:cBhvr>
                                      <p:to x="100000" y="100000"/>
                                    </p:animScale>
                                    <p:animScale>
                                      <p:cBhvr>
                                        <p:cTn id="63" dur="26">
                                          <p:stCondLst>
                                            <p:cond delay="1312"/>
                                          </p:stCondLst>
                                        </p:cTn>
                                        <p:tgtEl>
                                          <p:spTgt spid="4">
                                            <p:graphicEl>
                                              <a:dgm id="{FCE5DA55-292B-4D9B-9FE7-B7ECC4EFFCF4}"/>
                                            </p:graphicEl>
                                          </p:spTgt>
                                        </p:tgtEl>
                                      </p:cBhvr>
                                      <p:to x="100000" y="80000"/>
                                    </p:animScale>
                                    <p:animScale>
                                      <p:cBhvr>
                                        <p:cTn id="64" dur="166" decel="50000">
                                          <p:stCondLst>
                                            <p:cond delay="1338"/>
                                          </p:stCondLst>
                                        </p:cTn>
                                        <p:tgtEl>
                                          <p:spTgt spid="4">
                                            <p:graphicEl>
                                              <a:dgm id="{FCE5DA55-292B-4D9B-9FE7-B7ECC4EFFCF4}"/>
                                            </p:graphicEl>
                                          </p:spTgt>
                                        </p:tgtEl>
                                      </p:cBhvr>
                                      <p:to x="100000" y="100000"/>
                                    </p:animScale>
                                    <p:animScale>
                                      <p:cBhvr>
                                        <p:cTn id="65" dur="26">
                                          <p:stCondLst>
                                            <p:cond delay="1642"/>
                                          </p:stCondLst>
                                        </p:cTn>
                                        <p:tgtEl>
                                          <p:spTgt spid="4">
                                            <p:graphicEl>
                                              <a:dgm id="{FCE5DA55-292B-4D9B-9FE7-B7ECC4EFFCF4}"/>
                                            </p:graphicEl>
                                          </p:spTgt>
                                        </p:tgtEl>
                                      </p:cBhvr>
                                      <p:to x="100000" y="90000"/>
                                    </p:animScale>
                                    <p:animScale>
                                      <p:cBhvr>
                                        <p:cTn id="66" dur="166" decel="50000">
                                          <p:stCondLst>
                                            <p:cond delay="1668"/>
                                          </p:stCondLst>
                                        </p:cTn>
                                        <p:tgtEl>
                                          <p:spTgt spid="4">
                                            <p:graphicEl>
                                              <a:dgm id="{FCE5DA55-292B-4D9B-9FE7-B7ECC4EFFCF4}"/>
                                            </p:graphicEl>
                                          </p:spTgt>
                                        </p:tgtEl>
                                      </p:cBhvr>
                                      <p:to x="100000" y="100000"/>
                                    </p:animScale>
                                    <p:animScale>
                                      <p:cBhvr>
                                        <p:cTn id="67" dur="26">
                                          <p:stCondLst>
                                            <p:cond delay="1808"/>
                                          </p:stCondLst>
                                        </p:cTn>
                                        <p:tgtEl>
                                          <p:spTgt spid="4">
                                            <p:graphicEl>
                                              <a:dgm id="{FCE5DA55-292B-4D9B-9FE7-B7ECC4EFFCF4}"/>
                                            </p:graphicEl>
                                          </p:spTgt>
                                        </p:tgtEl>
                                      </p:cBhvr>
                                      <p:to x="100000" y="95000"/>
                                    </p:animScale>
                                    <p:animScale>
                                      <p:cBhvr>
                                        <p:cTn id="68" dur="166" decel="50000">
                                          <p:stCondLst>
                                            <p:cond delay="1834"/>
                                          </p:stCondLst>
                                        </p:cTn>
                                        <p:tgtEl>
                                          <p:spTgt spid="4">
                                            <p:graphicEl>
                                              <a:dgm id="{FCE5DA55-292B-4D9B-9FE7-B7ECC4EFFCF4}"/>
                                            </p:graphicEl>
                                          </p:spTgt>
                                        </p:tgtEl>
                                      </p:cBhvr>
                                      <p:to x="100000" y="100000"/>
                                    </p:animScale>
                                  </p:childTnLst>
                                </p:cTn>
                              </p:par>
                              <p:par>
                                <p:cTn id="69" presetID="26" presetClass="entr" presetSubtype="0" fill="hold" grpId="0" nodeType="withEffect">
                                  <p:stCondLst>
                                    <p:cond delay="0"/>
                                  </p:stCondLst>
                                  <p:childTnLst>
                                    <p:set>
                                      <p:cBhvr>
                                        <p:cTn id="70" dur="1" fill="hold">
                                          <p:stCondLst>
                                            <p:cond delay="0"/>
                                          </p:stCondLst>
                                        </p:cTn>
                                        <p:tgtEl>
                                          <p:spTgt spid="4">
                                            <p:graphicEl>
                                              <a:dgm id="{338F8B28-A2FE-4C78-9C0D-F54472DA6815}"/>
                                            </p:graphicEl>
                                          </p:spTgt>
                                        </p:tgtEl>
                                        <p:attrNameLst>
                                          <p:attrName>style.visibility</p:attrName>
                                        </p:attrNameLst>
                                      </p:cBhvr>
                                      <p:to>
                                        <p:strVal val="visible"/>
                                      </p:to>
                                    </p:set>
                                    <p:animEffect transition="in" filter="wipe(down)">
                                      <p:cBhvr>
                                        <p:cTn id="71" dur="580">
                                          <p:stCondLst>
                                            <p:cond delay="0"/>
                                          </p:stCondLst>
                                        </p:cTn>
                                        <p:tgtEl>
                                          <p:spTgt spid="4">
                                            <p:graphicEl>
                                              <a:dgm id="{338F8B28-A2FE-4C78-9C0D-F54472DA6815}"/>
                                            </p:graphicEl>
                                          </p:spTgt>
                                        </p:tgtEl>
                                      </p:cBhvr>
                                    </p:animEffect>
                                    <p:anim calcmode="lin" valueType="num">
                                      <p:cBhvr>
                                        <p:cTn id="72" dur="1822" tmFilter="0,0; 0.14,0.36; 0.43,0.73; 0.71,0.91; 1.0,1.0">
                                          <p:stCondLst>
                                            <p:cond delay="0"/>
                                          </p:stCondLst>
                                        </p:cTn>
                                        <p:tgtEl>
                                          <p:spTgt spid="4">
                                            <p:graphicEl>
                                              <a:dgm id="{338F8B28-A2FE-4C78-9C0D-F54472DA6815}"/>
                                            </p:graphicEl>
                                          </p:spTgt>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4">
                                            <p:graphicEl>
                                              <a:dgm id="{338F8B28-A2FE-4C78-9C0D-F54472DA6815}"/>
                                            </p:graphicEl>
                                          </p:spTgt>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4">
                                            <p:graphicEl>
                                              <a:dgm id="{338F8B28-A2FE-4C78-9C0D-F54472DA6815}"/>
                                            </p:graphicEl>
                                          </p:spTgt>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4">
                                            <p:graphicEl>
                                              <a:dgm id="{338F8B28-A2FE-4C78-9C0D-F54472DA6815}"/>
                                            </p:graphicEl>
                                          </p:spTgt>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4">
                                            <p:graphicEl>
                                              <a:dgm id="{338F8B28-A2FE-4C78-9C0D-F54472DA6815}"/>
                                            </p:graphicEl>
                                          </p:spTgt>
                                        </p:tgtEl>
                                        <p:attrNameLst>
                                          <p:attrName>ppt_y</p:attrName>
                                        </p:attrNameLst>
                                      </p:cBhvr>
                                      <p:tavLst>
                                        <p:tav tm="0" fmla="#ppt_y-sin(pi*$)/81">
                                          <p:val>
                                            <p:fltVal val="0"/>
                                          </p:val>
                                        </p:tav>
                                        <p:tav tm="100000">
                                          <p:val>
                                            <p:fltVal val="1"/>
                                          </p:val>
                                        </p:tav>
                                      </p:tavLst>
                                    </p:anim>
                                    <p:animScale>
                                      <p:cBhvr>
                                        <p:cTn id="77" dur="26">
                                          <p:stCondLst>
                                            <p:cond delay="650"/>
                                          </p:stCondLst>
                                        </p:cTn>
                                        <p:tgtEl>
                                          <p:spTgt spid="4">
                                            <p:graphicEl>
                                              <a:dgm id="{338F8B28-A2FE-4C78-9C0D-F54472DA6815}"/>
                                            </p:graphicEl>
                                          </p:spTgt>
                                        </p:tgtEl>
                                      </p:cBhvr>
                                      <p:to x="100000" y="60000"/>
                                    </p:animScale>
                                    <p:animScale>
                                      <p:cBhvr>
                                        <p:cTn id="78" dur="166" decel="50000">
                                          <p:stCondLst>
                                            <p:cond delay="676"/>
                                          </p:stCondLst>
                                        </p:cTn>
                                        <p:tgtEl>
                                          <p:spTgt spid="4">
                                            <p:graphicEl>
                                              <a:dgm id="{338F8B28-A2FE-4C78-9C0D-F54472DA6815}"/>
                                            </p:graphicEl>
                                          </p:spTgt>
                                        </p:tgtEl>
                                      </p:cBhvr>
                                      <p:to x="100000" y="100000"/>
                                    </p:animScale>
                                    <p:animScale>
                                      <p:cBhvr>
                                        <p:cTn id="79" dur="26">
                                          <p:stCondLst>
                                            <p:cond delay="1312"/>
                                          </p:stCondLst>
                                        </p:cTn>
                                        <p:tgtEl>
                                          <p:spTgt spid="4">
                                            <p:graphicEl>
                                              <a:dgm id="{338F8B28-A2FE-4C78-9C0D-F54472DA6815}"/>
                                            </p:graphicEl>
                                          </p:spTgt>
                                        </p:tgtEl>
                                      </p:cBhvr>
                                      <p:to x="100000" y="80000"/>
                                    </p:animScale>
                                    <p:animScale>
                                      <p:cBhvr>
                                        <p:cTn id="80" dur="166" decel="50000">
                                          <p:stCondLst>
                                            <p:cond delay="1338"/>
                                          </p:stCondLst>
                                        </p:cTn>
                                        <p:tgtEl>
                                          <p:spTgt spid="4">
                                            <p:graphicEl>
                                              <a:dgm id="{338F8B28-A2FE-4C78-9C0D-F54472DA6815}"/>
                                            </p:graphicEl>
                                          </p:spTgt>
                                        </p:tgtEl>
                                      </p:cBhvr>
                                      <p:to x="100000" y="100000"/>
                                    </p:animScale>
                                    <p:animScale>
                                      <p:cBhvr>
                                        <p:cTn id="81" dur="26">
                                          <p:stCondLst>
                                            <p:cond delay="1642"/>
                                          </p:stCondLst>
                                        </p:cTn>
                                        <p:tgtEl>
                                          <p:spTgt spid="4">
                                            <p:graphicEl>
                                              <a:dgm id="{338F8B28-A2FE-4C78-9C0D-F54472DA6815}"/>
                                            </p:graphicEl>
                                          </p:spTgt>
                                        </p:tgtEl>
                                      </p:cBhvr>
                                      <p:to x="100000" y="90000"/>
                                    </p:animScale>
                                    <p:animScale>
                                      <p:cBhvr>
                                        <p:cTn id="82" dur="166" decel="50000">
                                          <p:stCondLst>
                                            <p:cond delay="1668"/>
                                          </p:stCondLst>
                                        </p:cTn>
                                        <p:tgtEl>
                                          <p:spTgt spid="4">
                                            <p:graphicEl>
                                              <a:dgm id="{338F8B28-A2FE-4C78-9C0D-F54472DA6815}"/>
                                            </p:graphicEl>
                                          </p:spTgt>
                                        </p:tgtEl>
                                      </p:cBhvr>
                                      <p:to x="100000" y="100000"/>
                                    </p:animScale>
                                    <p:animScale>
                                      <p:cBhvr>
                                        <p:cTn id="83" dur="26">
                                          <p:stCondLst>
                                            <p:cond delay="1808"/>
                                          </p:stCondLst>
                                        </p:cTn>
                                        <p:tgtEl>
                                          <p:spTgt spid="4">
                                            <p:graphicEl>
                                              <a:dgm id="{338F8B28-A2FE-4C78-9C0D-F54472DA6815}"/>
                                            </p:graphicEl>
                                          </p:spTgt>
                                        </p:tgtEl>
                                      </p:cBhvr>
                                      <p:to x="100000" y="95000"/>
                                    </p:animScale>
                                    <p:animScale>
                                      <p:cBhvr>
                                        <p:cTn id="84" dur="166" decel="50000">
                                          <p:stCondLst>
                                            <p:cond delay="1834"/>
                                          </p:stCondLst>
                                        </p:cTn>
                                        <p:tgtEl>
                                          <p:spTgt spid="4">
                                            <p:graphicEl>
                                              <a:dgm id="{338F8B28-A2FE-4C78-9C0D-F54472DA6815}"/>
                                            </p:graphicEl>
                                          </p:spTgt>
                                        </p:tgtEl>
                                      </p:cBhvr>
                                      <p:to x="100000" y="100000"/>
                                    </p:animScale>
                                  </p:childTnLst>
                                </p:cTn>
                              </p:par>
                              <p:par>
                                <p:cTn id="85" presetID="26" presetClass="entr" presetSubtype="0" fill="hold" grpId="0" nodeType="withEffect">
                                  <p:stCondLst>
                                    <p:cond delay="0"/>
                                  </p:stCondLst>
                                  <p:childTnLst>
                                    <p:set>
                                      <p:cBhvr>
                                        <p:cTn id="86" dur="1" fill="hold">
                                          <p:stCondLst>
                                            <p:cond delay="0"/>
                                          </p:stCondLst>
                                        </p:cTn>
                                        <p:tgtEl>
                                          <p:spTgt spid="4">
                                            <p:graphicEl>
                                              <a:dgm id="{09EBCB1B-17F7-4859-A1D4-FBA59287C3D9}"/>
                                            </p:graphicEl>
                                          </p:spTgt>
                                        </p:tgtEl>
                                        <p:attrNameLst>
                                          <p:attrName>style.visibility</p:attrName>
                                        </p:attrNameLst>
                                      </p:cBhvr>
                                      <p:to>
                                        <p:strVal val="visible"/>
                                      </p:to>
                                    </p:set>
                                    <p:animEffect transition="in" filter="wipe(down)">
                                      <p:cBhvr>
                                        <p:cTn id="87" dur="580">
                                          <p:stCondLst>
                                            <p:cond delay="0"/>
                                          </p:stCondLst>
                                        </p:cTn>
                                        <p:tgtEl>
                                          <p:spTgt spid="4">
                                            <p:graphicEl>
                                              <a:dgm id="{09EBCB1B-17F7-4859-A1D4-FBA59287C3D9}"/>
                                            </p:graphicEl>
                                          </p:spTgt>
                                        </p:tgtEl>
                                      </p:cBhvr>
                                    </p:animEffect>
                                    <p:anim calcmode="lin" valueType="num">
                                      <p:cBhvr>
                                        <p:cTn id="88" dur="1822" tmFilter="0,0; 0.14,0.36; 0.43,0.73; 0.71,0.91; 1.0,1.0">
                                          <p:stCondLst>
                                            <p:cond delay="0"/>
                                          </p:stCondLst>
                                        </p:cTn>
                                        <p:tgtEl>
                                          <p:spTgt spid="4">
                                            <p:graphicEl>
                                              <a:dgm id="{09EBCB1B-17F7-4859-A1D4-FBA59287C3D9}"/>
                                            </p:graphicEl>
                                          </p:spTgt>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4">
                                            <p:graphicEl>
                                              <a:dgm id="{09EBCB1B-17F7-4859-A1D4-FBA59287C3D9}"/>
                                            </p:graphicEl>
                                          </p:spTgt>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4">
                                            <p:graphicEl>
                                              <a:dgm id="{09EBCB1B-17F7-4859-A1D4-FBA59287C3D9}"/>
                                            </p:graphicEl>
                                          </p:spTgt>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4">
                                            <p:graphicEl>
                                              <a:dgm id="{09EBCB1B-17F7-4859-A1D4-FBA59287C3D9}"/>
                                            </p:graphicEl>
                                          </p:spTgt>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4">
                                            <p:graphicEl>
                                              <a:dgm id="{09EBCB1B-17F7-4859-A1D4-FBA59287C3D9}"/>
                                            </p:graphicEl>
                                          </p:spTgt>
                                        </p:tgtEl>
                                        <p:attrNameLst>
                                          <p:attrName>ppt_y</p:attrName>
                                        </p:attrNameLst>
                                      </p:cBhvr>
                                      <p:tavLst>
                                        <p:tav tm="0" fmla="#ppt_y-sin(pi*$)/81">
                                          <p:val>
                                            <p:fltVal val="0"/>
                                          </p:val>
                                        </p:tav>
                                        <p:tav tm="100000">
                                          <p:val>
                                            <p:fltVal val="1"/>
                                          </p:val>
                                        </p:tav>
                                      </p:tavLst>
                                    </p:anim>
                                    <p:animScale>
                                      <p:cBhvr>
                                        <p:cTn id="93" dur="26">
                                          <p:stCondLst>
                                            <p:cond delay="650"/>
                                          </p:stCondLst>
                                        </p:cTn>
                                        <p:tgtEl>
                                          <p:spTgt spid="4">
                                            <p:graphicEl>
                                              <a:dgm id="{09EBCB1B-17F7-4859-A1D4-FBA59287C3D9}"/>
                                            </p:graphicEl>
                                          </p:spTgt>
                                        </p:tgtEl>
                                      </p:cBhvr>
                                      <p:to x="100000" y="60000"/>
                                    </p:animScale>
                                    <p:animScale>
                                      <p:cBhvr>
                                        <p:cTn id="94" dur="166" decel="50000">
                                          <p:stCondLst>
                                            <p:cond delay="676"/>
                                          </p:stCondLst>
                                        </p:cTn>
                                        <p:tgtEl>
                                          <p:spTgt spid="4">
                                            <p:graphicEl>
                                              <a:dgm id="{09EBCB1B-17F7-4859-A1D4-FBA59287C3D9}"/>
                                            </p:graphicEl>
                                          </p:spTgt>
                                        </p:tgtEl>
                                      </p:cBhvr>
                                      <p:to x="100000" y="100000"/>
                                    </p:animScale>
                                    <p:animScale>
                                      <p:cBhvr>
                                        <p:cTn id="95" dur="26">
                                          <p:stCondLst>
                                            <p:cond delay="1312"/>
                                          </p:stCondLst>
                                        </p:cTn>
                                        <p:tgtEl>
                                          <p:spTgt spid="4">
                                            <p:graphicEl>
                                              <a:dgm id="{09EBCB1B-17F7-4859-A1D4-FBA59287C3D9}"/>
                                            </p:graphicEl>
                                          </p:spTgt>
                                        </p:tgtEl>
                                      </p:cBhvr>
                                      <p:to x="100000" y="80000"/>
                                    </p:animScale>
                                    <p:animScale>
                                      <p:cBhvr>
                                        <p:cTn id="96" dur="166" decel="50000">
                                          <p:stCondLst>
                                            <p:cond delay="1338"/>
                                          </p:stCondLst>
                                        </p:cTn>
                                        <p:tgtEl>
                                          <p:spTgt spid="4">
                                            <p:graphicEl>
                                              <a:dgm id="{09EBCB1B-17F7-4859-A1D4-FBA59287C3D9}"/>
                                            </p:graphicEl>
                                          </p:spTgt>
                                        </p:tgtEl>
                                      </p:cBhvr>
                                      <p:to x="100000" y="100000"/>
                                    </p:animScale>
                                    <p:animScale>
                                      <p:cBhvr>
                                        <p:cTn id="97" dur="26">
                                          <p:stCondLst>
                                            <p:cond delay="1642"/>
                                          </p:stCondLst>
                                        </p:cTn>
                                        <p:tgtEl>
                                          <p:spTgt spid="4">
                                            <p:graphicEl>
                                              <a:dgm id="{09EBCB1B-17F7-4859-A1D4-FBA59287C3D9}"/>
                                            </p:graphicEl>
                                          </p:spTgt>
                                        </p:tgtEl>
                                      </p:cBhvr>
                                      <p:to x="100000" y="90000"/>
                                    </p:animScale>
                                    <p:animScale>
                                      <p:cBhvr>
                                        <p:cTn id="98" dur="166" decel="50000">
                                          <p:stCondLst>
                                            <p:cond delay="1668"/>
                                          </p:stCondLst>
                                        </p:cTn>
                                        <p:tgtEl>
                                          <p:spTgt spid="4">
                                            <p:graphicEl>
                                              <a:dgm id="{09EBCB1B-17F7-4859-A1D4-FBA59287C3D9}"/>
                                            </p:graphicEl>
                                          </p:spTgt>
                                        </p:tgtEl>
                                      </p:cBhvr>
                                      <p:to x="100000" y="100000"/>
                                    </p:animScale>
                                    <p:animScale>
                                      <p:cBhvr>
                                        <p:cTn id="99" dur="26">
                                          <p:stCondLst>
                                            <p:cond delay="1808"/>
                                          </p:stCondLst>
                                        </p:cTn>
                                        <p:tgtEl>
                                          <p:spTgt spid="4">
                                            <p:graphicEl>
                                              <a:dgm id="{09EBCB1B-17F7-4859-A1D4-FBA59287C3D9}"/>
                                            </p:graphicEl>
                                          </p:spTgt>
                                        </p:tgtEl>
                                      </p:cBhvr>
                                      <p:to x="100000" y="95000"/>
                                    </p:animScale>
                                    <p:animScale>
                                      <p:cBhvr>
                                        <p:cTn id="100" dur="166" decel="50000">
                                          <p:stCondLst>
                                            <p:cond delay="1834"/>
                                          </p:stCondLst>
                                        </p:cTn>
                                        <p:tgtEl>
                                          <p:spTgt spid="4">
                                            <p:graphicEl>
                                              <a:dgm id="{09EBCB1B-17F7-4859-A1D4-FBA59287C3D9}"/>
                                            </p:graphicEl>
                                          </p:spTgt>
                                        </p:tgtEl>
                                      </p:cBhvr>
                                      <p:to x="100000" y="100000"/>
                                    </p:animScale>
                                  </p:childTnLst>
                                </p:cTn>
                              </p:par>
                              <p:par>
                                <p:cTn id="101" presetID="26" presetClass="entr" presetSubtype="0" fill="hold" grpId="0" nodeType="withEffect">
                                  <p:stCondLst>
                                    <p:cond delay="0"/>
                                  </p:stCondLst>
                                  <p:childTnLst>
                                    <p:set>
                                      <p:cBhvr>
                                        <p:cTn id="102" dur="1" fill="hold">
                                          <p:stCondLst>
                                            <p:cond delay="0"/>
                                          </p:stCondLst>
                                        </p:cTn>
                                        <p:tgtEl>
                                          <p:spTgt spid="4">
                                            <p:graphicEl>
                                              <a:dgm id="{70AF1224-0C5F-44C1-A87E-45B9A42492B3}"/>
                                            </p:graphicEl>
                                          </p:spTgt>
                                        </p:tgtEl>
                                        <p:attrNameLst>
                                          <p:attrName>style.visibility</p:attrName>
                                        </p:attrNameLst>
                                      </p:cBhvr>
                                      <p:to>
                                        <p:strVal val="visible"/>
                                      </p:to>
                                    </p:set>
                                    <p:animEffect transition="in" filter="wipe(down)">
                                      <p:cBhvr>
                                        <p:cTn id="103" dur="580">
                                          <p:stCondLst>
                                            <p:cond delay="0"/>
                                          </p:stCondLst>
                                        </p:cTn>
                                        <p:tgtEl>
                                          <p:spTgt spid="4">
                                            <p:graphicEl>
                                              <a:dgm id="{70AF1224-0C5F-44C1-A87E-45B9A42492B3}"/>
                                            </p:graphicEl>
                                          </p:spTgt>
                                        </p:tgtEl>
                                      </p:cBhvr>
                                    </p:animEffect>
                                    <p:anim calcmode="lin" valueType="num">
                                      <p:cBhvr>
                                        <p:cTn id="104" dur="1822" tmFilter="0,0; 0.14,0.36; 0.43,0.73; 0.71,0.91; 1.0,1.0">
                                          <p:stCondLst>
                                            <p:cond delay="0"/>
                                          </p:stCondLst>
                                        </p:cTn>
                                        <p:tgtEl>
                                          <p:spTgt spid="4">
                                            <p:graphicEl>
                                              <a:dgm id="{70AF1224-0C5F-44C1-A87E-45B9A42492B3}"/>
                                            </p:graphicEl>
                                          </p:spTgt>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4">
                                            <p:graphicEl>
                                              <a:dgm id="{70AF1224-0C5F-44C1-A87E-45B9A42492B3}"/>
                                            </p:graphicEl>
                                          </p:spTgt>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4">
                                            <p:graphicEl>
                                              <a:dgm id="{70AF1224-0C5F-44C1-A87E-45B9A42492B3}"/>
                                            </p:graphicEl>
                                          </p:spTgt>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4">
                                            <p:graphicEl>
                                              <a:dgm id="{70AF1224-0C5F-44C1-A87E-45B9A42492B3}"/>
                                            </p:graphicEl>
                                          </p:spTgt>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4">
                                            <p:graphicEl>
                                              <a:dgm id="{70AF1224-0C5F-44C1-A87E-45B9A42492B3}"/>
                                            </p:graphicEl>
                                          </p:spTgt>
                                        </p:tgtEl>
                                        <p:attrNameLst>
                                          <p:attrName>ppt_y</p:attrName>
                                        </p:attrNameLst>
                                      </p:cBhvr>
                                      <p:tavLst>
                                        <p:tav tm="0" fmla="#ppt_y-sin(pi*$)/81">
                                          <p:val>
                                            <p:fltVal val="0"/>
                                          </p:val>
                                        </p:tav>
                                        <p:tav tm="100000">
                                          <p:val>
                                            <p:fltVal val="1"/>
                                          </p:val>
                                        </p:tav>
                                      </p:tavLst>
                                    </p:anim>
                                    <p:animScale>
                                      <p:cBhvr>
                                        <p:cTn id="109" dur="26">
                                          <p:stCondLst>
                                            <p:cond delay="650"/>
                                          </p:stCondLst>
                                        </p:cTn>
                                        <p:tgtEl>
                                          <p:spTgt spid="4">
                                            <p:graphicEl>
                                              <a:dgm id="{70AF1224-0C5F-44C1-A87E-45B9A42492B3}"/>
                                            </p:graphicEl>
                                          </p:spTgt>
                                        </p:tgtEl>
                                      </p:cBhvr>
                                      <p:to x="100000" y="60000"/>
                                    </p:animScale>
                                    <p:animScale>
                                      <p:cBhvr>
                                        <p:cTn id="110" dur="166" decel="50000">
                                          <p:stCondLst>
                                            <p:cond delay="676"/>
                                          </p:stCondLst>
                                        </p:cTn>
                                        <p:tgtEl>
                                          <p:spTgt spid="4">
                                            <p:graphicEl>
                                              <a:dgm id="{70AF1224-0C5F-44C1-A87E-45B9A42492B3}"/>
                                            </p:graphicEl>
                                          </p:spTgt>
                                        </p:tgtEl>
                                      </p:cBhvr>
                                      <p:to x="100000" y="100000"/>
                                    </p:animScale>
                                    <p:animScale>
                                      <p:cBhvr>
                                        <p:cTn id="111" dur="26">
                                          <p:stCondLst>
                                            <p:cond delay="1312"/>
                                          </p:stCondLst>
                                        </p:cTn>
                                        <p:tgtEl>
                                          <p:spTgt spid="4">
                                            <p:graphicEl>
                                              <a:dgm id="{70AF1224-0C5F-44C1-A87E-45B9A42492B3}"/>
                                            </p:graphicEl>
                                          </p:spTgt>
                                        </p:tgtEl>
                                      </p:cBhvr>
                                      <p:to x="100000" y="80000"/>
                                    </p:animScale>
                                    <p:animScale>
                                      <p:cBhvr>
                                        <p:cTn id="112" dur="166" decel="50000">
                                          <p:stCondLst>
                                            <p:cond delay="1338"/>
                                          </p:stCondLst>
                                        </p:cTn>
                                        <p:tgtEl>
                                          <p:spTgt spid="4">
                                            <p:graphicEl>
                                              <a:dgm id="{70AF1224-0C5F-44C1-A87E-45B9A42492B3}"/>
                                            </p:graphicEl>
                                          </p:spTgt>
                                        </p:tgtEl>
                                      </p:cBhvr>
                                      <p:to x="100000" y="100000"/>
                                    </p:animScale>
                                    <p:animScale>
                                      <p:cBhvr>
                                        <p:cTn id="113" dur="26">
                                          <p:stCondLst>
                                            <p:cond delay="1642"/>
                                          </p:stCondLst>
                                        </p:cTn>
                                        <p:tgtEl>
                                          <p:spTgt spid="4">
                                            <p:graphicEl>
                                              <a:dgm id="{70AF1224-0C5F-44C1-A87E-45B9A42492B3}"/>
                                            </p:graphicEl>
                                          </p:spTgt>
                                        </p:tgtEl>
                                      </p:cBhvr>
                                      <p:to x="100000" y="90000"/>
                                    </p:animScale>
                                    <p:animScale>
                                      <p:cBhvr>
                                        <p:cTn id="114" dur="166" decel="50000">
                                          <p:stCondLst>
                                            <p:cond delay="1668"/>
                                          </p:stCondLst>
                                        </p:cTn>
                                        <p:tgtEl>
                                          <p:spTgt spid="4">
                                            <p:graphicEl>
                                              <a:dgm id="{70AF1224-0C5F-44C1-A87E-45B9A42492B3}"/>
                                            </p:graphicEl>
                                          </p:spTgt>
                                        </p:tgtEl>
                                      </p:cBhvr>
                                      <p:to x="100000" y="100000"/>
                                    </p:animScale>
                                    <p:animScale>
                                      <p:cBhvr>
                                        <p:cTn id="115" dur="26">
                                          <p:stCondLst>
                                            <p:cond delay="1808"/>
                                          </p:stCondLst>
                                        </p:cTn>
                                        <p:tgtEl>
                                          <p:spTgt spid="4">
                                            <p:graphicEl>
                                              <a:dgm id="{70AF1224-0C5F-44C1-A87E-45B9A42492B3}"/>
                                            </p:graphicEl>
                                          </p:spTgt>
                                        </p:tgtEl>
                                      </p:cBhvr>
                                      <p:to x="100000" y="95000"/>
                                    </p:animScale>
                                    <p:animScale>
                                      <p:cBhvr>
                                        <p:cTn id="116" dur="166" decel="50000">
                                          <p:stCondLst>
                                            <p:cond delay="1834"/>
                                          </p:stCondLst>
                                        </p:cTn>
                                        <p:tgtEl>
                                          <p:spTgt spid="4">
                                            <p:graphicEl>
                                              <a:dgm id="{70AF1224-0C5F-44C1-A87E-45B9A42492B3}"/>
                                            </p:graphicEl>
                                          </p:spTgt>
                                        </p:tgtEl>
                                      </p:cBhvr>
                                      <p:to x="100000" y="100000"/>
                                    </p:animScale>
                                  </p:childTnLst>
                                </p:cTn>
                              </p:par>
                              <p:par>
                                <p:cTn id="117" presetID="26" presetClass="entr" presetSubtype="0" fill="hold" grpId="0" nodeType="withEffect">
                                  <p:stCondLst>
                                    <p:cond delay="0"/>
                                  </p:stCondLst>
                                  <p:childTnLst>
                                    <p:set>
                                      <p:cBhvr>
                                        <p:cTn id="118" dur="1" fill="hold">
                                          <p:stCondLst>
                                            <p:cond delay="0"/>
                                          </p:stCondLst>
                                        </p:cTn>
                                        <p:tgtEl>
                                          <p:spTgt spid="4">
                                            <p:graphicEl>
                                              <a:dgm id="{11D564C5-B4C0-4936-A10B-A0DE1A5DE667}"/>
                                            </p:graphicEl>
                                          </p:spTgt>
                                        </p:tgtEl>
                                        <p:attrNameLst>
                                          <p:attrName>style.visibility</p:attrName>
                                        </p:attrNameLst>
                                      </p:cBhvr>
                                      <p:to>
                                        <p:strVal val="visible"/>
                                      </p:to>
                                    </p:set>
                                    <p:animEffect transition="in" filter="wipe(down)">
                                      <p:cBhvr>
                                        <p:cTn id="119" dur="580">
                                          <p:stCondLst>
                                            <p:cond delay="0"/>
                                          </p:stCondLst>
                                        </p:cTn>
                                        <p:tgtEl>
                                          <p:spTgt spid="4">
                                            <p:graphicEl>
                                              <a:dgm id="{11D564C5-B4C0-4936-A10B-A0DE1A5DE667}"/>
                                            </p:graphicEl>
                                          </p:spTgt>
                                        </p:tgtEl>
                                      </p:cBhvr>
                                    </p:animEffect>
                                    <p:anim calcmode="lin" valueType="num">
                                      <p:cBhvr>
                                        <p:cTn id="120" dur="1822" tmFilter="0,0; 0.14,0.36; 0.43,0.73; 0.71,0.91; 1.0,1.0">
                                          <p:stCondLst>
                                            <p:cond delay="0"/>
                                          </p:stCondLst>
                                        </p:cTn>
                                        <p:tgtEl>
                                          <p:spTgt spid="4">
                                            <p:graphicEl>
                                              <a:dgm id="{11D564C5-B4C0-4936-A10B-A0DE1A5DE667}"/>
                                            </p:graphicEl>
                                          </p:spTgt>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4">
                                            <p:graphicEl>
                                              <a:dgm id="{11D564C5-B4C0-4936-A10B-A0DE1A5DE667}"/>
                                            </p:graphicEl>
                                          </p:spTgt>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4">
                                            <p:graphicEl>
                                              <a:dgm id="{11D564C5-B4C0-4936-A10B-A0DE1A5DE667}"/>
                                            </p:graphicEl>
                                          </p:spTgt>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4">
                                            <p:graphicEl>
                                              <a:dgm id="{11D564C5-B4C0-4936-A10B-A0DE1A5DE667}"/>
                                            </p:graphicEl>
                                          </p:spTgt>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4">
                                            <p:graphicEl>
                                              <a:dgm id="{11D564C5-B4C0-4936-A10B-A0DE1A5DE667}"/>
                                            </p:graphicEl>
                                          </p:spTgt>
                                        </p:tgtEl>
                                        <p:attrNameLst>
                                          <p:attrName>ppt_y</p:attrName>
                                        </p:attrNameLst>
                                      </p:cBhvr>
                                      <p:tavLst>
                                        <p:tav tm="0" fmla="#ppt_y-sin(pi*$)/81">
                                          <p:val>
                                            <p:fltVal val="0"/>
                                          </p:val>
                                        </p:tav>
                                        <p:tav tm="100000">
                                          <p:val>
                                            <p:fltVal val="1"/>
                                          </p:val>
                                        </p:tav>
                                      </p:tavLst>
                                    </p:anim>
                                    <p:animScale>
                                      <p:cBhvr>
                                        <p:cTn id="125" dur="26">
                                          <p:stCondLst>
                                            <p:cond delay="650"/>
                                          </p:stCondLst>
                                        </p:cTn>
                                        <p:tgtEl>
                                          <p:spTgt spid="4">
                                            <p:graphicEl>
                                              <a:dgm id="{11D564C5-B4C0-4936-A10B-A0DE1A5DE667}"/>
                                            </p:graphicEl>
                                          </p:spTgt>
                                        </p:tgtEl>
                                      </p:cBhvr>
                                      <p:to x="100000" y="60000"/>
                                    </p:animScale>
                                    <p:animScale>
                                      <p:cBhvr>
                                        <p:cTn id="126" dur="166" decel="50000">
                                          <p:stCondLst>
                                            <p:cond delay="676"/>
                                          </p:stCondLst>
                                        </p:cTn>
                                        <p:tgtEl>
                                          <p:spTgt spid="4">
                                            <p:graphicEl>
                                              <a:dgm id="{11D564C5-B4C0-4936-A10B-A0DE1A5DE667}"/>
                                            </p:graphicEl>
                                          </p:spTgt>
                                        </p:tgtEl>
                                      </p:cBhvr>
                                      <p:to x="100000" y="100000"/>
                                    </p:animScale>
                                    <p:animScale>
                                      <p:cBhvr>
                                        <p:cTn id="127" dur="26">
                                          <p:stCondLst>
                                            <p:cond delay="1312"/>
                                          </p:stCondLst>
                                        </p:cTn>
                                        <p:tgtEl>
                                          <p:spTgt spid="4">
                                            <p:graphicEl>
                                              <a:dgm id="{11D564C5-B4C0-4936-A10B-A0DE1A5DE667}"/>
                                            </p:graphicEl>
                                          </p:spTgt>
                                        </p:tgtEl>
                                      </p:cBhvr>
                                      <p:to x="100000" y="80000"/>
                                    </p:animScale>
                                    <p:animScale>
                                      <p:cBhvr>
                                        <p:cTn id="128" dur="166" decel="50000">
                                          <p:stCondLst>
                                            <p:cond delay="1338"/>
                                          </p:stCondLst>
                                        </p:cTn>
                                        <p:tgtEl>
                                          <p:spTgt spid="4">
                                            <p:graphicEl>
                                              <a:dgm id="{11D564C5-B4C0-4936-A10B-A0DE1A5DE667}"/>
                                            </p:graphicEl>
                                          </p:spTgt>
                                        </p:tgtEl>
                                      </p:cBhvr>
                                      <p:to x="100000" y="100000"/>
                                    </p:animScale>
                                    <p:animScale>
                                      <p:cBhvr>
                                        <p:cTn id="129" dur="26">
                                          <p:stCondLst>
                                            <p:cond delay="1642"/>
                                          </p:stCondLst>
                                        </p:cTn>
                                        <p:tgtEl>
                                          <p:spTgt spid="4">
                                            <p:graphicEl>
                                              <a:dgm id="{11D564C5-B4C0-4936-A10B-A0DE1A5DE667}"/>
                                            </p:graphicEl>
                                          </p:spTgt>
                                        </p:tgtEl>
                                      </p:cBhvr>
                                      <p:to x="100000" y="90000"/>
                                    </p:animScale>
                                    <p:animScale>
                                      <p:cBhvr>
                                        <p:cTn id="130" dur="166" decel="50000">
                                          <p:stCondLst>
                                            <p:cond delay="1668"/>
                                          </p:stCondLst>
                                        </p:cTn>
                                        <p:tgtEl>
                                          <p:spTgt spid="4">
                                            <p:graphicEl>
                                              <a:dgm id="{11D564C5-B4C0-4936-A10B-A0DE1A5DE667}"/>
                                            </p:graphicEl>
                                          </p:spTgt>
                                        </p:tgtEl>
                                      </p:cBhvr>
                                      <p:to x="100000" y="100000"/>
                                    </p:animScale>
                                    <p:animScale>
                                      <p:cBhvr>
                                        <p:cTn id="131" dur="26">
                                          <p:stCondLst>
                                            <p:cond delay="1808"/>
                                          </p:stCondLst>
                                        </p:cTn>
                                        <p:tgtEl>
                                          <p:spTgt spid="4">
                                            <p:graphicEl>
                                              <a:dgm id="{11D564C5-B4C0-4936-A10B-A0DE1A5DE667}"/>
                                            </p:graphicEl>
                                          </p:spTgt>
                                        </p:tgtEl>
                                      </p:cBhvr>
                                      <p:to x="100000" y="95000"/>
                                    </p:animScale>
                                    <p:animScale>
                                      <p:cBhvr>
                                        <p:cTn id="132" dur="166" decel="50000">
                                          <p:stCondLst>
                                            <p:cond delay="1834"/>
                                          </p:stCondLst>
                                        </p:cTn>
                                        <p:tgtEl>
                                          <p:spTgt spid="4">
                                            <p:graphicEl>
                                              <a:dgm id="{11D564C5-B4C0-4936-A10B-A0DE1A5DE667}"/>
                                            </p:graphicEl>
                                          </p:spTgt>
                                        </p:tgtEl>
                                      </p:cBhvr>
                                      <p:to x="100000" y="100000"/>
                                    </p:animScale>
                                  </p:childTnLst>
                                </p:cTn>
                              </p:par>
                              <p:par>
                                <p:cTn id="133" presetID="26" presetClass="entr" presetSubtype="0" fill="hold" grpId="0" nodeType="withEffect">
                                  <p:stCondLst>
                                    <p:cond delay="0"/>
                                  </p:stCondLst>
                                  <p:childTnLst>
                                    <p:set>
                                      <p:cBhvr>
                                        <p:cTn id="134" dur="1" fill="hold">
                                          <p:stCondLst>
                                            <p:cond delay="0"/>
                                          </p:stCondLst>
                                        </p:cTn>
                                        <p:tgtEl>
                                          <p:spTgt spid="4">
                                            <p:graphicEl>
                                              <a:dgm id="{14954C87-B291-4CDE-A3A3-9F0BB5408BD8}"/>
                                            </p:graphicEl>
                                          </p:spTgt>
                                        </p:tgtEl>
                                        <p:attrNameLst>
                                          <p:attrName>style.visibility</p:attrName>
                                        </p:attrNameLst>
                                      </p:cBhvr>
                                      <p:to>
                                        <p:strVal val="visible"/>
                                      </p:to>
                                    </p:set>
                                    <p:animEffect transition="in" filter="wipe(down)">
                                      <p:cBhvr>
                                        <p:cTn id="135" dur="580">
                                          <p:stCondLst>
                                            <p:cond delay="0"/>
                                          </p:stCondLst>
                                        </p:cTn>
                                        <p:tgtEl>
                                          <p:spTgt spid="4">
                                            <p:graphicEl>
                                              <a:dgm id="{14954C87-B291-4CDE-A3A3-9F0BB5408BD8}"/>
                                            </p:graphicEl>
                                          </p:spTgt>
                                        </p:tgtEl>
                                      </p:cBhvr>
                                    </p:animEffect>
                                    <p:anim calcmode="lin" valueType="num">
                                      <p:cBhvr>
                                        <p:cTn id="136" dur="1822" tmFilter="0,0; 0.14,0.36; 0.43,0.73; 0.71,0.91; 1.0,1.0">
                                          <p:stCondLst>
                                            <p:cond delay="0"/>
                                          </p:stCondLst>
                                        </p:cTn>
                                        <p:tgtEl>
                                          <p:spTgt spid="4">
                                            <p:graphicEl>
                                              <a:dgm id="{14954C87-B291-4CDE-A3A3-9F0BB5408BD8}"/>
                                            </p:graphicEl>
                                          </p:spTgt>
                                        </p:tgtEl>
                                        <p:attrNameLst>
                                          <p:attrName>ppt_x</p:attrName>
                                        </p:attrNameLst>
                                      </p:cBhvr>
                                      <p:tavLst>
                                        <p:tav tm="0">
                                          <p:val>
                                            <p:strVal val="#ppt_x-0.25"/>
                                          </p:val>
                                        </p:tav>
                                        <p:tav tm="100000">
                                          <p:val>
                                            <p:strVal val="#ppt_x"/>
                                          </p:val>
                                        </p:tav>
                                      </p:tavLst>
                                    </p:anim>
                                    <p:anim calcmode="lin" valueType="num">
                                      <p:cBhvr>
                                        <p:cTn id="137" dur="664" tmFilter="0.0,0.0; 0.25,0.07; 0.50,0.2; 0.75,0.467; 1.0,1.0">
                                          <p:stCondLst>
                                            <p:cond delay="0"/>
                                          </p:stCondLst>
                                        </p:cTn>
                                        <p:tgtEl>
                                          <p:spTgt spid="4">
                                            <p:graphicEl>
                                              <a:dgm id="{14954C87-B291-4CDE-A3A3-9F0BB5408BD8}"/>
                                            </p:graphicEl>
                                          </p:spTgt>
                                        </p:tgtEl>
                                        <p:attrNameLst>
                                          <p:attrName>ppt_y</p:attrName>
                                        </p:attrNameLst>
                                      </p:cBhvr>
                                      <p:tavLst>
                                        <p:tav tm="0" fmla="#ppt_y-sin(pi*$)/3">
                                          <p:val>
                                            <p:fltVal val="0.5"/>
                                          </p:val>
                                        </p:tav>
                                        <p:tav tm="100000">
                                          <p:val>
                                            <p:fltVal val="1"/>
                                          </p:val>
                                        </p:tav>
                                      </p:tavLst>
                                    </p:anim>
                                    <p:anim calcmode="lin" valueType="num">
                                      <p:cBhvr>
                                        <p:cTn id="138" dur="664" tmFilter="0, 0; 0.125,0.2665; 0.25,0.4; 0.375,0.465; 0.5,0.5;  0.625,0.535; 0.75,0.6; 0.875,0.7335; 1,1">
                                          <p:stCondLst>
                                            <p:cond delay="664"/>
                                          </p:stCondLst>
                                        </p:cTn>
                                        <p:tgtEl>
                                          <p:spTgt spid="4">
                                            <p:graphicEl>
                                              <a:dgm id="{14954C87-B291-4CDE-A3A3-9F0BB5408BD8}"/>
                                            </p:graphicEl>
                                          </p:spTgt>
                                        </p:tgtEl>
                                        <p:attrNameLst>
                                          <p:attrName>ppt_y</p:attrName>
                                        </p:attrNameLst>
                                      </p:cBhvr>
                                      <p:tavLst>
                                        <p:tav tm="0" fmla="#ppt_y-sin(pi*$)/9">
                                          <p:val>
                                            <p:fltVal val="0"/>
                                          </p:val>
                                        </p:tav>
                                        <p:tav tm="100000">
                                          <p:val>
                                            <p:fltVal val="1"/>
                                          </p:val>
                                        </p:tav>
                                      </p:tavLst>
                                    </p:anim>
                                    <p:anim calcmode="lin" valueType="num">
                                      <p:cBhvr>
                                        <p:cTn id="139" dur="332" tmFilter="0, 0; 0.125,0.2665; 0.25,0.4; 0.375,0.465; 0.5,0.5;  0.625,0.535; 0.75,0.6; 0.875,0.7335; 1,1">
                                          <p:stCondLst>
                                            <p:cond delay="1324"/>
                                          </p:stCondLst>
                                        </p:cTn>
                                        <p:tgtEl>
                                          <p:spTgt spid="4">
                                            <p:graphicEl>
                                              <a:dgm id="{14954C87-B291-4CDE-A3A3-9F0BB5408BD8}"/>
                                            </p:graphicEl>
                                          </p:spTgt>
                                        </p:tgtEl>
                                        <p:attrNameLst>
                                          <p:attrName>ppt_y</p:attrName>
                                        </p:attrNameLst>
                                      </p:cBhvr>
                                      <p:tavLst>
                                        <p:tav tm="0" fmla="#ppt_y-sin(pi*$)/27">
                                          <p:val>
                                            <p:fltVal val="0"/>
                                          </p:val>
                                        </p:tav>
                                        <p:tav tm="100000">
                                          <p:val>
                                            <p:fltVal val="1"/>
                                          </p:val>
                                        </p:tav>
                                      </p:tavLst>
                                    </p:anim>
                                    <p:anim calcmode="lin" valueType="num">
                                      <p:cBhvr>
                                        <p:cTn id="140" dur="164" tmFilter="0, 0; 0.125,0.2665; 0.25,0.4; 0.375,0.465; 0.5,0.5;  0.625,0.535; 0.75,0.6; 0.875,0.7335; 1,1">
                                          <p:stCondLst>
                                            <p:cond delay="1656"/>
                                          </p:stCondLst>
                                        </p:cTn>
                                        <p:tgtEl>
                                          <p:spTgt spid="4">
                                            <p:graphicEl>
                                              <a:dgm id="{14954C87-B291-4CDE-A3A3-9F0BB5408BD8}"/>
                                            </p:graphicEl>
                                          </p:spTgt>
                                        </p:tgtEl>
                                        <p:attrNameLst>
                                          <p:attrName>ppt_y</p:attrName>
                                        </p:attrNameLst>
                                      </p:cBhvr>
                                      <p:tavLst>
                                        <p:tav tm="0" fmla="#ppt_y-sin(pi*$)/81">
                                          <p:val>
                                            <p:fltVal val="0"/>
                                          </p:val>
                                        </p:tav>
                                        <p:tav tm="100000">
                                          <p:val>
                                            <p:fltVal val="1"/>
                                          </p:val>
                                        </p:tav>
                                      </p:tavLst>
                                    </p:anim>
                                    <p:animScale>
                                      <p:cBhvr>
                                        <p:cTn id="141" dur="26">
                                          <p:stCondLst>
                                            <p:cond delay="650"/>
                                          </p:stCondLst>
                                        </p:cTn>
                                        <p:tgtEl>
                                          <p:spTgt spid="4">
                                            <p:graphicEl>
                                              <a:dgm id="{14954C87-B291-4CDE-A3A3-9F0BB5408BD8}"/>
                                            </p:graphicEl>
                                          </p:spTgt>
                                        </p:tgtEl>
                                      </p:cBhvr>
                                      <p:to x="100000" y="60000"/>
                                    </p:animScale>
                                    <p:animScale>
                                      <p:cBhvr>
                                        <p:cTn id="142" dur="166" decel="50000">
                                          <p:stCondLst>
                                            <p:cond delay="676"/>
                                          </p:stCondLst>
                                        </p:cTn>
                                        <p:tgtEl>
                                          <p:spTgt spid="4">
                                            <p:graphicEl>
                                              <a:dgm id="{14954C87-B291-4CDE-A3A3-9F0BB5408BD8}"/>
                                            </p:graphicEl>
                                          </p:spTgt>
                                        </p:tgtEl>
                                      </p:cBhvr>
                                      <p:to x="100000" y="100000"/>
                                    </p:animScale>
                                    <p:animScale>
                                      <p:cBhvr>
                                        <p:cTn id="143" dur="26">
                                          <p:stCondLst>
                                            <p:cond delay="1312"/>
                                          </p:stCondLst>
                                        </p:cTn>
                                        <p:tgtEl>
                                          <p:spTgt spid="4">
                                            <p:graphicEl>
                                              <a:dgm id="{14954C87-B291-4CDE-A3A3-9F0BB5408BD8}"/>
                                            </p:graphicEl>
                                          </p:spTgt>
                                        </p:tgtEl>
                                      </p:cBhvr>
                                      <p:to x="100000" y="80000"/>
                                    </p:animScale>
                                    <p:animScale>
                                      <p:cBhvr>
                                        <p:cTn id="144" dur="166" decel="50000">
                                          <p:stCondLst>
                                            <p:cond delay="1338"/>
                                          </p:stCondLst>
                                        </p:cTn>
                                        <p:tgtEl>
                                          <p:spTgt spid="4">
                                            <p:graphicEl>
                                              <a:dgm id="{14954C87-B291-4CDE-A3A3-9F0BB5408BD8}"/>
                                            </p:graphicEl>
                                          </p:spTgt>
                                        </p:tgtEl>
                                      </p:cBhvr>
                                      <p:to x="100000" y="100000"/>
                                    </p:animScale>
                                    <p:animScale>
                                      <p:cBhvr>
                                        <p:cTn id="145" dur="26">
                                          <p:stCondLst>
                                            <p:cond delay="1642"/>
                                          </p:stCondLst>
                                        </p:cTn>
                                        <p:tgtEl>
                                          <p:spTgt spid="4">
                                            <p:graphicEl>
                                              <a:dgm id="{14954C87-B291-4CDE-A3A3-9F0BB5408BD8}"/>
                                            </p:graphicEl>
                                          </p:spTgt>
                                        </p:tgtEl>
                                      </p:cBhvr>
                                      <p:to x="100000" y="90000"/>
                                    </p:animScale>
                                    <p:animScale>
                                      <p:cBhvr>
                                        <p:cTn id="146" dur="166" decel="50000">
                                          <p:stCondLst>
                                            <p:cond delay="1668"/>
                                          </p:stCondLst>
                                        </p:cTn>
                                        <p:tgtEl>
                                          <p:spTgt spid="4">
                                            <p:graphicEl>
                                              <a:dgm id="{14954C87-B291-4CDE-A3A3-9F0BB5408BD8}"/>
                                            </p:graphicEl>
                                          </p:spTgt>
                                        </p:tgtEl>
                                      </p:cBhvr>
                                      <p:to x="100000" y="100000"/>
                                    </p:animScale>
                                    <p:animScale>
                                      <p:cBhvr>
                                        <p:cTn id="147" dur="26">
                                          <p:stCondLst>
                                            <p:cond delay="1808"/>
                                          </p:stCondLst>
                                        </p:cTn>
                                        <p:tgtEl>
                                          <p:spTgt spid="4">
                                            <p:graphicEl>
                                              <a:dgm id="{14954C87-B291-4CDE-A3A3-9F0BB5408BD8}"/>
                                            </p:graphicEl>
                                          </p:spTgt>
                                        </p:tgtEl>
                                      </p:cBhvr>
                                      <p:to x="100000" y="95000"/>
                                    </p:animScale>
                                    <p:animScale>
                                      <p:cBhvr>
                                        <p:cTn id="148" dur="166" decel="50000">
                                          <p:stCondLst>
                                            <p:cond delay="1834"/>
                                          </p:stCondLst>
                                        </p:cTn>
                                        <p:tgtEl>
                                          <p:spTgt spid="4">
                                            <p:graphicEl>
                                              <a:dgm id="{14954C87-B291-4CDE-A3A3-9F0BB5408BD8}"/>
                                            </p:graphicEl>
                                          </p:spTgt>
                                        </p:tgtEl>
                                      </p:cBhvr>
                                      <p:to x="100000" y="100000"/>
                                    </p:animScale>
                                  </p:childTnLst>
                                </p:cTn>
                              </p:par>
                              <p:par>
                                <p:cTn id="149" presetID="26" presetClass="entr" presetSubtype="0" fill="hold" grpId="0" nodeType="withEffect">
                                  <p:stCondLst>
                                    <p:cond delay="0"/>
                                  </p:stCondLst>
                                  <p:childTnLst>
                                    <p:set>
                                      <p:cBhvr>
                                        <p:cTn id="150" dur="1" fill="hold">
                                          <p:stCondLst>
                                            <p:cond delay="0"/>
                                          </p:stCondLst>
                                        </p:cTn>
                                        <p:tgtEl>
                                          <p:spTgt spid="4">
                                            <p:graphicEl>
                                              <a:dgm id="{B8B39FCD-8657-4B66-92AC-9743CA13D91B}"/>
                                            </p:graphicEl>
                                          </p:spTgt>
                                        </p:tgtEl>
                                        <p:attrNameLst>
                                          <p:attrName>style.visibility</p:attrName>
                                        </p:attrNameLst>
                                      </p:cBhvr>
                                      <p:to>
                                        <p:strVal val="visible"/>
                                      </p:to>
                                    </p:set>
                                    <p:animEffect transition="in" filter="wipe(down)">
                                      <p:cBhvr>
                                        <p:cTn id="151" dur="580">
                                          <p:stCondLst>
                                            <p:cond delay="0"/>
                                          </p:stCondLst>
                                        </p:cTn>
                                        <p:tgtEl>
                                          <p:spTgt spid="4">
                                            <p:graphicEl>
                                              <a:dgm id="{B8B39FCD-8657-4B66-92AC-9743CA13D91B}"/>
                                            </p:graphicEl>
                                          </p:spTgt>
                                        </p:tgtEl>
                                      </p:cBhvr>
                                    </p:animEffect>
                                    <p:anim calcmode="lin" valueType="num">
                                      <p:cBhvr>
                                        <p:cTn id="152" dur="1822" tmFilter="0,0; 0.14,0.36; 0.43,0.73; 0.71,0.91; 1.0,1.0">
                                          <p:stCondLst>
                                            <p:cond delay="0"/>
                                          </p:stCondLst>
                                        </p:cTn>
                                        <p:tgtEl>
                                          <p:spTgt spid="4">
                                            <p:graphicEl>
                                              <a:dgm id="{B8B39FCD-8657-4B66-92AC-9743CA13D91B}"/>
                                            </p:graphicEl>
                                          </p:spTgt>
                                        </p:tgtEl>
                                        <p:attrNameLst>
                                          <p:attrName>ppt_x</p:attrName>
                                        </p:attrNameLst>
                                      </p:cBhvr>
                                      <p:tavLst>
                                        <p:tav tm="0">
                                          <p:val>
                                            <p:strVal val="#ppt_x-0.25"/>
                                          </p:val>
                                        </p:tav>
                                        <p:tav tm="100000">
                                          <p:val>
                                            <p:strVal val="#ppt_x"/>
                                          </p:val>
                                        </p:tav>
                                      </p:tavLst>
                                    </p:anim>
                                    <p:anim calcmode="lin" valueType="num">
                                      <p:cBhvr>
                                        <p:cTn id="153" dur="664" tmFilter="0.0,0.0; 0.25,0.07; 0.50,0.2; 0.75,0.467; 1.0,1.0">
                                          <p:stCondLst>
                                            <p:cond delay="0"/>
                                          </p:stCondLst>
                                        </p:cTn>
                                        <p:tgtEl>
                                          <p:spTgt spid="4">
                                            <p:graphicEl>
                                              <a:dgm id="{B8B39FCD-8657-4B66-92AC-9743CA13D91B}"/>
                                            </p:graphicEl>
                                          </p:spTgt>
                                        </p:tgtEl>
                                        <p:attrNameLst>
                                          <p:attrName>ppt_y</p:attrName>
                                        </p:attrNameLst>
                                      </p:cBhvr>
                                      <p:tavLst>
                                        <p:tav tm="0" fmla="#ppt_y-sin(pi*$)/3">
                                          <p:val>
                                            <p:fltVal val="0.5"/>
                                          </p:val>
                                        </p:tav>
                                        <p:tav tm="100000">
                                          <p:val>
                                            <p:fltVal val="1"/>
                                          </p:val>
                                        </p:tav>
                                      </p:tavLst>
                                    </p:anim>
                                    <p:anim calcmode="lin" valueType="num">
                                      <p:cBhvr>
                                        <p:cTn id="154" dur="664" tmFilter="0, 0; 0.125,0.2665; 0.25,0.4; 0.375,0.465; 0.5,0.5;  0.625,0.535; 0.75,0.6; 0.875,0.7335; 1,1">
                                          <p:stCondLst>
                                            <p:cond delay="664"/>
                                          </p:stCondLst>
                                        </p:cTn>
                                        <p:tgtEl>
                                          <p:spTgt spid="4">
                                            <p:graphicEl>
                                              <a:dgm id="{B8B39FCD-8657-4B66-92AC-9743CA13D91B}"/>
                                            </p:graphicEl>
                                          </p:spTgt>
                                        </p:tgtEl>
                                        <p:attrNameLst>
                                          <p:attrName>ppt_y</p:attrName>
                                        </p:attrNameLst>
                                      </p:cBhvr>
                                      <p:tavLst>
                                        <p:tav tm="0" fmla="#ppt_y-sin(pi*$)/9">
                                          <p:val>
                                            <p:fltVal val="0"/>
                                          </p:val>
                                        </p:tav>
                                        <p:tav tm="100000">
                                          <p:val>
                                            <p:fltVal val="1"/>
                                          </p:val>
                                        </p:tav>
                                      </p:tavLst>
                                    </p:anim>
                                    <p:anim calcmode="lin" valueType="num">
                                      <p:cBhvr>
                                        <p:cTn id="155" dur="332" tmFilter="0, 0; 0.125,0.2665; 0.25,0.4; 0.375,0.465; 0.5,0.5;  0.625,0.535; 0.75,0.6; 0.875,0.7335; 1,1">
                                          <p:stCondLst>
                                            <p:cond delay="1324"/>
                                          </p:stCondLst>
                                        </p:cTn>
                                        <p:tgtEl>
                                          <p:spTgt spid="4">
                                            <p:graphicEl>
                                              <a:dgm id="{B8B39FCD-8657-4B66-92AC-9743CA13D91B}"/>
                                            </p:graphicEl>
                                          </p:spTgt>
                                        </p:tgtEl>
                                        <p:attrNameLst>
                                          <p:attrName>ppt_y</p:attrName>
                                        </p:attrNameLst>
                                      </p:cBhvr>
                                      <p:tavLst>
                                        <p:tav tm="0" fmla="#ppt_y-sin(pi*$)/27">
                                          <p:val>
                                            <p:fltVal val="0"/>
                                          </p:val>
                                        </p:tav>
                                        <p:tav tm="100000">
                                          <p:val>
                                            <p:fltVal val="1"/>
                                          </p:val>
                                        </p:tav>
                                      </p:tavLst>
                                    </p:anim>
                                    <p:anim calcmode="lin" valueType="num">
                                      <p:cBhvr>
                                        <p:cTn id="156" dur="164" tmFilter="0, 0; 0.125,0.2665; 0.25,0.4; 0.375,0.465; 0.5,0.5;  0.625,0.535; 0.75,0.6; 0.875,0.7335; 1,1">
                                          <p:stCondLst>
                                            <p:cond delay="1656"/>
                                          </p:stCondLst>
                                        </p:cTn>
                                        <p:tgtEl>
                                          <p:spTgt spid="4">
                                            <p:graphicEl>
                                              <a:dgm id="{B8B39FCD-8657-4B66-92AC-9743CA13D91B}"/>
                                            </p:graphicEl>
                                          </p:spTgt>
                                        </p:tgtEl>
                                        <p:attrNameLst>
                                          <p:attrName>ppt_y</p:attrName>
                                        </p:attrNameLst>
                                      </p:cBhvr>
                                      <p:tavLst>
                                        <p:tav tm="0" fmla="#ppt_y-sin(pi*$)/81">
                                          <p:val>
                                            <p:fltVal val="0"/>
                                          </p:val>
                                        </p:tav>
                                        <p:tav tm="100000">
                                          <p:val>
                                            <p:fltVal val="1"/>
                                          </p:val>
                                        </p:tav>
                                      </p:tavLst>
                                    </p:anim>
                                    <p:animScale>
                                      <p:cBhvr>
                                        <p:cTn id="157" dur="26">
                                          <p:stCondLst>
                                            <p:cond delay="650"/>
                                          </p:stCondLst>
                                        </p:cTn>
                                        <p:tgtEl>
                                          <p:spTgt spid="4">
                                            <p:graphicEl>
                                              <a:dgm id="{B8B39FCD-8657-4B66-92AC-9743CA13D91B}"/>
                                            </p:graphicEl>
                                          </p:spTgt>
                                        </p:tgtEl>
                                      </p:cBhvr>
                                      <p:to x="100000" y="60000"/>
                                    </p:animScale>
                                    <p:animScale>
                                      <p:cBhvr>
                                        <p:cTn id="158" dur="166" decel="50000">
                                          <p:stCondLst>
                                            <p:cond delay="676"/>
                                          </p:stCondLst>
                                        </p:cTn>
                                        <p:tgtEl>
                                          <p:spTgt spid="4">
                                            <p:graphicEl>
                                              <a:dgm id="{B8B39FCD-8657-4B66-92AC-9743CA13D91B}"/>
                                            </p:graphicEl>
                                          </p:spTgt>
                                        </p:tgtEl>
                                      </p:cBhvr>
                                      <p:to x="100000" y="100000"/>
                                    </p:animScale>
                                    <p:animScale>
                                      <p:cBhvr>
                                        <p:cTn id="159" dur="26">
                                          <p:stCondLst>
                                            <p:cond delay="1312"/>
                                          </p:stCondLst>
                                        </p:cTn>
                                        <p:tgtEl>
                                          <p:spTgt spid="4">
                                            <p:graphicEl>
                                              <a:dgm id="{B8B39FCD-8657-4B66-92AC-9743CA13D91B}"/>
                                            </p:graphicEl>
                                          </p:spTgt>
                                        </p:tgtEl>
                                      </p:cBhvr>
                                      <p:to x="100000" y="80000"/>
                                    </p:animScale>
                                    <p:animScale>
                                      <p:cBhvr>
                                        <p:cTn id="160" dur="166" decel="50000">
                                          <p:stCondLst>
                                            <p:cond delay="1338"/>
                                          </p:stCondLst>
                                        </p:cTn>
                                        <p:tgtEl>
                                          <p:spTgt spid="4">
                                            <p:graphicEl>
                                              <a:dgm id="{B8B39FCD-8657-4B66-92AC-9743CA13D91B}"/>
                                            </p:graphicEl>
                                          </p:spTgt>
                                        </p:tgtEl>
                                      </p:cBhvr>
                                      <p:to x="100000" y="100000"/>
                                    </p:animScale>
                                    <p:animScale>
                                      <p:cBhvr>
                                        <p:cTn id="161" dur="26">
                                          <p:stCondLst>
                                            <p:cond delay="1642"/>
                                          </p:stCondLst>
                                        </p:cTn>
                                        <p:tgtEl>
                                          <p:spTgt spid="4">
                                            <p:graphicEl>
                                              <a:dgm id="{B8B39FCD-8657-4B66-92AC-9743CA13D91B}"/>
                                            </p:graphicEl>
                                          </p:spTgt>
                                        </p:tgtEl>
                                      </p:cBhvr>
                                      <p:to x="100000" y="90000"/>
                                    </p:animScale>
                                    <p:animScale>
                                      <p:cBhvr>
                                        <p:cTn id="162" dur="166" decel="50000">
                                          <p:stCondLst>
                                            <p:cond delay="1668"/>
                                          </p:stCondLst>
                                        </p:cTn>
                                        <p:tgtEl>
                                          <p:spTgt spid="4">
                                            <p:graphicEl>
                                              <a:dgm id="{B8B39FCD-8657-4B66-92AC-9743CA13D91B}"/>
                                            </p:graphicEl>
                                          </p:spTgt>
                                        </p:tgtEl>
                                      </p:cBhvr>
                                      <p:to x="100000" y="100000"/>
                                    </p:animScale>
                                    <p:animScale>
                                      <p:cBhvr>
                                        <p:cTn id="163" dur="26">
                                          <p:stCondLst>
                                            <p:cond delay="1808"/>
                                          </p:stCondLst>
                                        </p:cTn>
                                        <p:tgtEl>
                                          <p:spTgt spid="4">
                                            <p:graphicEl>
                                              <a:dgm id="{B8B39FCD-8657-4B66-92AC-9743CA13D91B}"/>
                                            </p:graphicEl>
                                          </p:spTgt>
                                        </p:tgtEl>
                                      </p:cBhvr>
                                      <p:to x="100000" y="95000"/>
                                    </p:animScale>
                                    <p:animScale>
                                      <p:cBhvr>
                                        <p:cTn id="164" dur="166" decel="50000">
                                          <p:stCondLst>
                                            <p:cond delay="1834"/>
                                          </p:stCondLst>
                                        </p:cTn>
                                        <p:tgtEl>
                                          <p:spTgt spid="4">
                                            <p:graphicEl>
                                              <a:dgm id="{B8B39FCD-8657-4B66-92AC-9743CA13D91B}"/>
                                            </p:graphicEl>
                                          </p:spTgt>
                                        </p:tgtEl>
                                      </p:cBhvr>
                                      <p:to x="100000" y="100000"/>
                                    </p:animScale>
                                  </p:childTnLst>
                                </p:cTn>
                              </p:par>
                              <p:par>
                                <p:cTn id="165" presetID="26" presetClass="entr" presetSubtype="0" fill="hold" grpId="0" nodeType="withEffect">
                                  <p:stCondLst>
                                    <p:cond delay="0"/>
                                  </p:stCondLst>
                                  <p:childTnLst>
                                    <p:set>
                                      <p:cBhvr>
                                        <p:cTn id="166" dur="1" fill="hold">
                                          <p:stCondLst>
                                            <p:cond delay="0"/>
                                          </p:stCondLst>
                                        </p:cTn>
                                        <p:tgtEl>
                                          <p:spTgt spid="4">
                                            <p:graphicEl>
                                              <a:dgm id="{1DFEE790-8A89-4D20-B4C6-FD1A129A0284}"/>
                                            </p:graphicEl>
                                          </p:spTgt>
                                        </p:tgtEl>
                                        <p:attrNameLst>
                                          <p:attrName>style.visibility</p:attrName>
                                        </p:attrNameLst>
                                      </p:cBhvr>
                                      <p:to>
                                        <p:strVal val="visible"/>
                                      </p:to>
                                    </p:set>
                                    <p:animEffect transition="in" filter="wipe(down)">
                                      <p:cBhvr>
                                        <p:cTn id="167" dur="580">
                                          <p:stCondLst>
                                            <p:cond delay="0"/>
                                          </p:stCondLst>
                                        </p:cTn>
                                        <p:tgtEl>
                                          <p:spTgt spid="4">
                                            <p:graphicEl>
                                              <a:dgm id="{1DFEE790-8A89-4D20-B4C6-FD1A129A0284}"/>
                                            </p:graphicEl>
                                          </p:spTgt>
                                        </p:tgtEl>
                                      </p:cBhvr>
                                    </p:animEffect>
                                    <p:anim calcmode="lin" valueType="num">
                                      <p:cBhvr>
                                        <p:cTn id="168" dur="1822" tmFilter="0,0; 0.14,0.36; 0.43,0.73; 0.71,0.91; 1.0,1.0">
                                          <p:stCondLst>
                                            <p:cond delay="0"/>
                                          </p:stCondLst>
                                        </p:cTn>
                                        <p:tgtEl>
                                          <p:spTgt spid="4">
                                            <p:graphicEl>
                                              <a:dgm id="{1DFEE790-8A89-4D20-B4C6-FD1A129A0284}"/>
                                            </p:graphicEl>
                                          </p:spTgt>
                                        </p:tgtEl>
                                        <p:attrNameLst>
                                          <p:attrName>ppt_x</p:attrName>
                                        </p:attrNameLst>
                                      </p:cBhvr>
                                      <p:tavLst>
                                        <p:tav tm="0">
                                          <p:val>
                                            <p:strVal val="#ppt_x-0.25"/>
                                          </p:val>
                                        </p:tav>
                                        <p:tav tm="100000">
                                          <p:val>
                                            <p:strVal val="#ppt_x"/>
                                          </p:val>
                                        </p:tav>
                                      </p:tavLst>
                                    </p:anim>
                                    <p:anim calcmode="lin" valueType="num">
                                      <p:cBhvr>
                                        <p:cTn id="169" dur="664" tmFilter="0.0,0.0; 0.25,0.07; 0.50,0.2; 0.75,0.467; 1.0,1.0">
                                          <p:stCondLst>
                                            <p:cond delay="0"/>
                                          </p:stCondLst>
                                        </p:cTn>
                                        <p:tgtEl>
                                          <p:spTgt spid="4">
                                            <p:graphicEl>
                                              <a:dgm id="{1DFEE790-8A89-4D20-B4C6-FD1A129A0284}"/>
                                            </p:graphicEl>
                                          </p:spTgt>
                                        </p:tgtEl>
                                        <p:attrNameLst>
                                          <p:attrName>ppt_y</p:attrName>
                                        </p:attrNameLst>
                                      </p:cBhvr>
                                      <p:tavLst>
                                        <p:tav tm="0" fmla="#ppt_y-sin(pi*$)/3">
                                          <p:val>
                                            <p:fltVal val="0.5"/>
                                          </p:val>
                                        </p:tav>
                                        <p:tav tm="100000">
                                          <p:val>
                                            <p:fltVal val="1"/>
                                          </p:val>
                                        </p:tav>
                                      </p:tavLst>
                                    </p:anim>
                                    <p:anim calcmode="lin" valueType="num">
                                      <p:cBhvr>
                                        <p:cTn id="170" dur="664" tmFilter="0, 0; 0.125,0.2665; 0.25,0.4; 0.375,0.465; 0.5,0.5;  0.625,0.535; 0.75,0.6; 0.875,0.7335; 1,1">
                                          <p:stCondLst>
                                            <p:cond delay="664"/>
                                          </p:stCondLst>
                                        </p:cTn>
                                        <p:tgtEl>
                                          <p:spTgt spid="4">
                                            <p:graphicEl>
                                              <a:dgm id="{1DFEE790-8A89-4D20-B4C6-FD1A129A0284}"/>
                                            </p:graphicEl>
                                          </p:spTgt>
                                        </p:tgtEl>
                                        <p:attrNameLst>
                                          <p:attrName>ppt_y</p:attrName>
                                        </p:attrNameLst>
                                      </p:cBhvr>
                                      <p:tavLst>
                                        <p:tav tm="0" fmla="#ppt_y-sin(pi*$)/9">
                                          <p:val>
                                            <p:fltVal val="0"/>
                                          </p:val>
                                        </p:tav>
                                        <p:tav tm="100000">
                                          <p:val>
                                            <p:fltVal val="1"/>
                                          </p:val>
                                        </p:tav>
                                      </p:tavLst>
                                    </p:anim>
                                    <p:anim calcmode="lin" valueType="num">
                                      <p:cBhvr>
                                        <p:cTn id="171" dur="332" tmFilter="0, 0; 0.125,0.2665; 0.25,0.4; 0.375,0.465; 0.5,0.5;  0.625,0.535; 0.75,0.6; 0.875,0.7335; 1,1">
                                          <p:stCondLst>
                                            <p:cond delay="1324"/>
                                          </p:stCondLst>
                                        </p:cTn>
                                        <p:tgtEl>
                                          <p:spTgt spid="4">
                                            <p:graphicEl>
                                              <a:dgm id="{1DFEE790-8A89-4D20-B4C6-FD1A129A0284}"/>
                                            </p:graphicEl>
                                          </p:spTgt>
                                        </p:tgtEl>
                                        <p:attrNameLst>
                                          <p:attrName>ppt_y</p:attrName>
                                        </p:attrNameLst>
                                      </p:cBhvr>
                                      <p:tavLst>
                                        <p:tav tm="0" fmla="#ppt_y-sin(pi*$)/27">
                                          <p:val>
                                            <p:fltVal val="0"/>
                                          </p:val>
                                        </p:tav>
                                        <p:tav tm="100000">
                                          <p:val>
                                            <p:fltVal val="1"/>
                                          </p:val>
                                        </p:tav>
                                      </p:tavLst>
                                    </p:anim>
                                    <p:anim calcmode="lin" valueType="num">
                                      <p:cBhvr>
                                        <p:cTn id="172" dur="164" tmFilter="0, 0; 0.125,0.2665; 0.25,0.4; 0.375,0.465; 0.5,0.5;  0.625,0.535; 0.75,0.6; 0.875,0.7335; 1,1">
                                          <p:stCondLst>
                                            <p:cond delay="1656"/>
                                          </p:stCondLst>
                                        </p:cTn>
                                        <p:tgtEl>
                                          <p:spTgt spid="4">
                                            <p:graphicEl>
                                              <a:dgm id="{1DFEE790-8A89-4D20-B4C6-FD1A129A0284}"/>
                                            </p:graphicEl>
                                          </p:spTgt>
                                        </p:tgtEl>
                                        <p:attrNameLst>
                                          <p:attrName>ppt_y</p:attrName>
                                        </p:attrNameLst>
                                      </p:cBhvr>
                                      <p:tavLst>
                                        <p:tav tm="0" fmla="#ppt_y-sin(pi*$)/81">
                                          <p:val>
                                            <p:fltVal val="0"/>
                                          </p:val>
                                        </p:tav>
                                        <p:tav tm="100000">
                                          <p:val>
                                            <p:fltVal val="1"/>
                                          </p:val>
                                        </p:tav>
                                      </p:tavLst>
                                    </p:anim>
                                    <p:animScale>
                                      <p:cBhvr>
                                        <p:cTn id="173" dur="26">
                                          <p:stCondLst>
                                            <p:cond delay="650"/>
                                          </p:stCondLst>
                                        </p:cTn>
                                        <p:tgtEl>
                                          <p:spTgt spid="4">
                                            <p:graphicEl>
                                              <a:dgm id="{1DFEE790-8A89-4D20-B4C6-FD1A129A0284}"/>
                                            </p:graphicEl>
                                          </p:spTgt>
                                        </p:tgtEl>
                                      </p:cBhvr>
                                      <p:to x="100000" y="60000"/>
                                    </p:animScale>
                                    <p:animScale>
                                      <p:cBhvr>
                                        <p:cTn id="174" dur="166" decel="50000">
                                          <p:stCondLst>
                                            <p:cond delay="676"/>
                                          </p:stCondLst>
                                        </p:cTn>
                                        <p:tgtEl>
                                          <p:spTgt spid="4">
                                            <p:graphicEl>
                                              <a:dgm id="{1DFEE790-8A89-4D20-B4C6-FD1A129A0284}"/>
                                            </p:graphicEl>
                                          </p:spTgt>
                                        </p:tgtEl>
                                      </p:cBhvr>
                                      <p:to x="100000" y="100000"/>
                                    </p:animScale>
                                    <p:animScale>
                                      <p:cBhvr>
                                        <p:cTn id="175" dur="26">
                                          <p:stCondLst>
                                            <p:cond delay="1312"/>
                                          </p:stCondLst>
                                        </p:cTn>
                                        <p:tgtEl>
                                          <p:spTgt spid="4">
                                            <p:graphicEl>
                                              <a:dgm id="{1DFEE790-8A89-4D20-B4C6-FD1A129A0284}"/>
                                            </p:graphicEl>
                                          </p:spTgt>
                                        </p:tgtEl>
                                      </p:cBhvr>
                                      <p:to x="100000" y="80000"/>
                                    </p:animScale>
                                    <p:animScale>
                                      <p:cBhvr>
                                        <p:cTn id="176" dur="166" decel="50000">
                                          <p:stCondLst>
                                            <p:cond delay="1338"/>
                                          </p:stCondLst>
                                        </p:cTn>
                                        <p:tgtEl>
                                          <p:spTgt spid="4">
                                            <p:graphicEl>
                                              <a:dgm id="{1DFEE790-8A89-4D20-B4C6-FD1A129A0284}"/>
                                            </p:graphicEl>
                                          </p:spTgt>
                                        </p:tgtEl>
                                      </p:cBhvr>
                                      <p:to x="100000" y="100000"/>
                                    </p:animScale>
                                    <p:animScale>
                                      <p:cBhvr>
                                        <p:cTn id="177" dur="26">
                                          <p:stCondLst>
                                            <p:cond delay="1642"/>
                                          </p:stCondLst>
                                        </p:cTn>
                                        <p:tgtEl>
                                          <p:spTgt spid="4">
                                            <p:graphicEl>
                                              <a:dgm id="{1DFEE790-8A89-4D20-B4C6-FD1A129A0284}"/>
                                            </p:graphicEl>
                                          </p:spTgt>
                                        </p:tgtEl>
                                      </p:cBhvr>
                                      <p:to x="100000" y="90000"/>
                                    </p:animScale>
                                    <p:animScale>
                                      <p:cBhvr>
                                        <p:cTn id="178" dur="166" decel="50000">
                                          <p:stCondLst>
                                            <p:cond delay="1668"/>
                                          </p:stCondLst>
                                        </p:cTn>
                                        <p:tgtEl>
                                          <p:spTgt spid="4">
                                            <p:graphicEl>
                                              <a:dgm id="{1DFEE790-8A89-4D20-B4C6-FD1A129A0284}"/>
                                            </p:graphicEl>
                                          </p:spTgt>
                                        </p:tgtEl>
                                      </p:cBhvr>
                                      <p:to x="100000" y="100000"/>
                                    </p:animScale>
                                    <p:animScale>
                                      <p:cBhvr>
                                        <p:cTn id="179" dur="26">
                                          <p:stCondLst>
                                            <p:cond delay="1808"/>
                                          </p:stCondLst>
                                        </p:cTn>
                                        <p:tgtEl>
                                          <p:spTgt spid="4">
                                            <p:graphicEl>
                                              <a:dgm id="{1DFEE790-8A89-4D20-B4C6-FD1A129A0284}"/>
                                            </p:graphicEl>
                                          </p:spTgt>
                                        </p:tgtEl>
                                      </p:cBhvr>
                                      <p:to x="100000" y="95000"/>
                                    </p:animScale>
                                    <p:animScale>
                                      <p:cBhvr>
                                        <p:cTn id="180" dur="166" decel="50000">
                                          <p:stCondLst>
                                            <p:cond delay="1834"/>
                                          </p:stCondLst>
                                        </p:cTn>
                                        <p:tgtEl>
                                          <p:spTgt spid="4">
                                            <p:graphicEl>
                                              <a:dgm id="{1DFEE790-8A89-4D20-B4C6-FD1A129A0284}"/>
                                            </p:graphicEl>
                                          </p:spTgt>
                                        </p:tgtEl>
                                      </p:cBhvr>
                                      <p:to x="100000" y="100000"/>
                                    </p:animScale>
                                  </p:childTnLst>
                                </p:cTn>
                              </p:par>
                              <p:par>
                                <p:cTn id="181" presetID="26" presetClass="entr" presetSubtype="0" fill="hold" grpId="0" nodeType="withEffect">
                                  <p:stCondLst>
                                    <p:cond delay="0"/>
                                  </p:stCondLst>
                                  <p:childTnLst>
                                    <p:set>
                                      <p:cBhvr>
                                        <p:cTn id="182" dur="1" fill="hold">
                                          <p:stCondLst>
                                            <p:cond delay="0"/>
                                          </p:stCondLst>
                                        </p:cTn>
                                        <p:tgtEl>
                                          <p:spTgt spid="4">
                                            <p:graphicEl>
                                              <a:dgm id="{A5CA97A2-345A-4219-8EFD-774EF0CB15D0}"/>
                                            </p:graphicEl>
                                          </p:spTgt>
                                        </p:tgtEl>
                                        <p:attrNameLst>
                                          <p:attrName>style.visibility</p:attrName>
                                        </p:attrNameLst>
                                      </p:cBhvr>
                                      <p:to>
                                        <p:strVal val="visible"/>
                                      </p:to>
                                    </p:set>
                                    <p:animEffect transition="in" filter="wipe(down)">
                                      <p:cBhvr>
                                        <p:cTn id="183" dur="580">
                                          <p:stCondLst>
                                            <p:cond delay="0"/>
                                          </p:stCondLst>
                                        </p:cTn>
                                        <p:tgtEl>
                                          <p:spTgt spid="4">
                                            <p:graphicEl>
                                              <a:dgm id="{A5CA97A2-345A-4219-8EFD-774EF0CB15D0}"/>
                                            </p:graphicEl>
                                          </p:spTgt>
                                        </p:tgtEl>
                                      </p:cBhvr>
                                    </p:animEffect>
                                    <p:anim calcmode="lin" valueType="num">
                                      <p:cBhvr>
                                        <p:cTn id="184" dur="1822" tmFilter="0,0; 0.14,0.36; 0.43,0.73; 0.71,0.91; 1.0,1.0">
                                          <p:stCondLst>
                                            <p:cond delay="0"/>
                                          </p:stCondLst>
                                        </p:cTn>
                                        <p:tgtEl>
                                          <p:spTgt spid="4">
                                            <p:graphicEl>
                                              <a:dgm id="{A5CA97A2-345A-4219-8EFD-774EF0CB15D0}"/>
                                            </p:graphicEl>
                                          </p:spTgt>
                                        </p:tgtEl>
                                        <p:attrNameLst>
                                          <p:attrName>ppt_x</p:attrName>
                                        </p:attrNameLst>
                                      </p:cBhvr>
                                      <p:tavLst>
                                        <p:tav tm="0">
                                          <p:val>
                                            <p:strVal val="#ppt_x-0.25"/>
                                          </p:val>
                                        </p:tav>
                                        <p:tav tm="100000">
                                          <p:val>
                                            <p:strVal val="#ppt_x"/>
                                          </p:val>
                                        </p:tav>
                                      </p:tavLst>
                                    </p:anim>
                                    <p:anim calcmode="lin" valueType="num">
                                      <p:cBhvr>
                                        <p:cTn id="185" dur="664" tmFilter="0.0,0.0; 0.25,0.07; 0.50,0.2; 0.75,0.467; 1.0,1.0">
                                          <p:stCondLst>
                                            <p:cond delay="0"/>
                                          </p:stCondLst>
                                        </p:cTn>
                                        <p:tgtEl>
                                          <p:spTgt spid="4">
                                            <p:graphicEl>
                                              <a:dgm id="{A5CA97A2-345A-4219-8EFD-774EF0CB15D0}"/>
                                            </p:graphicEl>
                                          </p:spTgt>
                                        </p:tgtEl>
                                        <p:attrNameLst>
                                          <p:attrName>ppt_y</p:attrName>
                                        </p:attrNameLst>
                                      </p:cBhvr>
                                      <p:tavLst>
                                        <p:tav tm="0" fmla="#ppt_y-sin(pi*$)/3">
                                          <p:val>
                                            <p:fltVal val="0.5"/>
                                          </p:val>
                                        </p:tav>
                                        <p:tav tm="100000">
                                          <p:val>
                                            <p:fltVal val="1"/>
                                          </p:val>
                                        </p:tav>
                                      </p:tavLst>
                                    </p:anim>
                                    <p:anim calcmode="lin" valueType="num">
                                      <p:cBhvr>
                                        <p:cTn id="186" dur="664" tmFilter="0, 0; 0.125,0.2665; 0.25,0.4; 0.375,0.465; 0.5,0.5;  0.625,0.535; 0.75,0.6; 0.875,0.7335; 1,1">
                                          <p:stCondLst>
                                            <p:cond delay="664"/>
                                          </p:stCondLst>
                                        </p:cTn>
                                        <p:tgtEl>
                                          <p:spTgt spid="4">
                                            <p:graphicEl>
                                              <a:dgm id="{A5CA97A2-345A-4219-8EFD-774EF0CB15D0}"/>
                                            </p:graphicEl>
                                          </p:spTgt>
                                        </p:tgtEl>
                                        <p:attrNameLst>
                                          <p:attrName>ppt_y</p:attrName>
                                        </p:attrNameLst>
                                      </p:cBhvr>
                                      <p:tavLst>
                                        <p:tav tm="0" fmla="#ppt_y-sin(pi*$)/9">
                                          <p:val>
                                            <p:fltVal val="0"/>
                                          </p:val>
                                        </p:tav>
                                        <p:tav tm="100000">
                                          <p:val>
                                            <p:fltVal val="1"/>
                                          </p:val>
                                        </p:tav>
                                      </p:tavLst>
                                    </p:anim>
                                    <p:anim calcmode="lin" valueType="num">
                                      <p:cBhvr>
                                        <p:cTn id="187" dur="332" tmFilter="0, 0; 0.125,0.2665; 0.25,0.4; 0.375,0.465; 0.5,0.5;  0.625,0.535; 0.75,0.6; 0.875,0.7335; 1,1">
                                          <p:stCondLst>
                                            <p:cond delay="1324"/>
                                          </p:stCondLst>
                                        </p:cTn>
                                        <p:tgtEl>
                                          <p:spTgt spid="4">
                                            <p:graphicEl>
                                              <a:dgm id="{A5CA97A2-345A-4219-8EFD-774EF0CB15D0}"/>
                                            </p:graphicEl>
                                          </p:spTgt>
                                        </p:tgtEl>
                                        <p:attrNameLst>
                                          <p:attrName>ppt_y</p:attrName>
                                        </p:attrNameLst>
                                      </p:cBhvr>
                                      <p:tavLst>
                                        <p:tav tm="0" fmla="#ppt_y-sin(pi*$)/27">
                                          <p:val>
                                            <p:fltVal val="0"/>
                                          </p:val>
                                        </p:tav>
                                        <p:tav tm="100000">
                                          <p:val>
                                            <p:fltVal val="1"/>
                                          </p:val>
                                        </p:tav>
                                      </p:tavLst>
                                    </p:anim>
                                    <p:anim calcmode="lin" valueType="num">
                                      <p:cBhvr>
                                        <p:cTn id="188" dur="164" tmFilter="0, 0; 0.125,0.2665; 0.25,0.4; 0.375,0.465; 0.5,0.5;  0.625,0.535; 0.75,0.6; 0.875,0.7335; 1,1">
                                          <p:stCondLst>
                                            <p:cond delay="1656"/>
                                          </p:stCondLst>
                                        </p:cTn>
                                        <p:tgtEl>
                                          <p:spTgt spid="4">
                                            <p:graphicEl>
                                              <a:dgm id="{A5CA97A2-345A-4219-8EFD-774EF0CB15D0}"/>
                                            </p:graphicEl>
                                          </p:spTgt>
                                        </p:tgtEl>
                                        <p:attrNameLst>
                                          <p:attrName>ppt_y</p:attrName>
                                        </p:attrNameLst>
                                      </p:cBhvr>
                                      <p:tavLst>
                                        <p:tav tm="0" fmla="#ppt_y-sin(pi*$)/81">
                                          <p:val>
                                            <p:fltVal val="0"/>
                                          </p:val>
                                        </p:tav>
                                        <p:tav tm="100000">
                                          <p:val>
                                            <p:fltVal val="1"/>
                                          </p:val>
                                        </p:tav>
                                      </p:tavLst>
                                    </p:anim>
                                    <p:animScale>
                                      <p:cBhvr>
                                        <p:cTn id="189" dur="26">
                                          <p:stCondLst>
                                            <p:cond delay="650"/>
                                          </p:stCondLst>
                                        </p:cTn>
                                        <p:tgtEl>
                                          <p:spTgt spid="4">
                                            <p:graphicEl>
                                              <a:dgm id="{A5CA97A2-345A-4219-8EFD-774EF0CB15D0}"/>
                                            </p:graphicEl>
                                          </p:spTgt>
                                        </p:tgtEl>
                                      </p:cBhvr>
                                      <p:to x="100000" y="60000"/>
                                    </p:animScale>
                                    <p:animScale>
                                      <p:cBhvr>
                                        <p:cTn id="190" dur="166" decel="50000">
                                          <p:stCondLst>
                                            <p:cond delay="676"/>
                                          </p:stCondLst>
                                        </p:cTn>
                                        <p:tgtEl>
                                          <p:spTgt spid="4">
                                            <p:graphicEl>
                                              <a:dgm id="{A5CA97A2-345A-4219-8EFD-774EF0CB15D0}"/>
                                            </p:graphicEl>
                                          </p:spTgt>
                                        </p:tgtEl>
                                      </p:cBhvr>
                                      <p:to x="100000" y="100000"/>
                                    </p:animScale>
                                    <p:animScale>
                                      <p:cBhvr>
                                        <p:cTn id="191" dur="26">
                                          <p:stCondLst>
                                            <p:cond delay="1312"/>
                                          </p:stCondLst>
                                        </p:cTn>
                                        <p:tgtEl>
                                          <p:spTgt spid="4">
                                            <p:graphicEl>
                                              <a:dgm id="{A5CA97A2-345A-4219-8EFD-774EF0CB15D0}"/>
                                            </p:graphicEl>
                                          </p:spTgt>
                                        </p:tgtEl>
                                      </p:cBhvr>
                                      <p:to x="100000" y="80000"/>
                                    </p:animScale>
                                    <p:animScale>
                                      <p:cBhvr>
                                        <p:cTn id="192" dur="166" decel="50000">
                                          <p:stCondLst>
                                            <p:cond delay="1338"/>
                                          </p:stCondLst>
                                        </p:cTn>
                                        <p:tgtEl>
                                          <p:spTgt spid="4">
                                            <p:graphicEl>
                                              <a:dgm id="{A5CA97A2-345A-4219-8EFD-774EF0CB15D0}"/>
                                            </p:graphicEl>
                                          </p:spTgt>
                                        </p:tgtEl>
                                      </p:cBhvr>
                                      <p:to x="100000" y="100000"/>
                                    </p:animScale>
                                    <p:animScale>
                                      <p:cBhvr>
                                        <p:cTn id="193" dur="26">
                                          <p:stCondLst>
                                            <p:cond delay="1642"/>
                                          </p:stCondLst>
                                        </p:cTn>
                                        <p:tgtEl>
                                          <p:spTgt spid="4">
                                            <p:graphicEl>
                                              <a:dgm id="{A5CA97A2-345A-4219-8EFD-774EF0CB15D0}"/>
                                            </p:graphicEl>
                                          </p:spTgt>
                                        </p:tgtEl>
                                      </p:cBhvr>
                                      <p:to x="100000" y="90000"/>
                                    </p:animScale>
                                    <p:animScale>
                                      <p:cBhvr>
                                        <p:cTn id="194" dur="166" decel="50000">
                                          <p:stCondLst>
                                            <p:cond delay="1668"/>
                                          </p:stCondLst>
                                        </p:cTn>
                                        <p:tgtEl>
                                          <p:spTgt spid="4">
                                            <p:graphicEl>
                                              <a:dgm id="{A5CA97A2-345A-4219-8EFD-774EF0CB15D0}"/>
                                            </p:graphicEl>
                                          </p:spTgt>
                                        </p:tgtEl>
                                      </p:cBhvr>
                                      <p:to x="100000" y="100000"/>
                                    </p:animScale>
                                    <p:animScale>
                                      <p:cBhvr>
                                        <p:cTn id="195" dur="26">
                                          <p:stCondLst>
                                            <p:cond delay="1808"/>
                                          </p:stCondLst>
                                        </p:cTn>
                                        <p:tgtEl>
                                          <p:spTgt spid="4">
                                            <p:graphicEl>
                                              <a:dgm id="{A5CA97A2-345A-4219-8EFD-774EF0CB15D0}"/>
                                            </p:graphicEl>
                                          </p:spTgt>
                                        </p:tgtEl>
                                      </p:cBhvr>
                                      <p:to x="100000" y="95000"/>
                                    </p:animScale>
                                    <p:animScale>
                                      <p:cBhvr>
                                        <p:cTn id="196" dur="166" decel="50000">
                                          <p:stCondLst>
                                            <p:cond delay="1834"/>
                                          </p:stCondLst>
                                        </p:cTn>
                                        <p:tgtEl>
                                          <p:spTgt spid="4">
                                            <p:graphicEl>
                                              <a:dgm id="{A5CA97A2-345A-4219-8EFD-774EF0CB15D0}"/>
                                            </p:graphicEl>
                                          </p:spTgt>
                                        </p:tgtEl>
                                      </p:cBhvr>
                                      <p:to x="100000" y="100000"/>
                                    </p:animScale>
                                  </p:childTnLst>
                                </p:cTn>
                              </p:par>
                              <p:par>
                                <p:cTn id="197" presetID="26" presetClass="entr" presetSubtype="0" fill="hold" grpId="0" nodeType="withEffect">
                                  <p:stCondLst>
                                    <p:cond delay="0"/>
                                  </p:stCondLst>
                                  <p:childTnLst>
                                    <p:set>
                                      <p:cBhvr>
                                        <p:cTn id="198" dur="1" fill="hold">
                                          <p:stCondLst>
                                            <p:cond delay="0"/>
                                          </p:stCondLst>
                                        </p:cTn>
                                        <p:tgtEl>
                                          <p:spTgt spid="4">
                                            <p:graphicEl>
                                              <a:dgm id="{13E943CF-EB82-4D4F-B60B-6D9909E3E9E6}"/>
                                            </p:graphicEl>
                                          </p:spTgt>
                                        </p:tgtEl>
                                        <p:attrNameLst>
                                          <p:attrName>style.visibility</p:attrName>
                                        </p:attrNameLst>
                                      </p:cBhvr>
                                      <p:to>
                                        <p:strVal val="visible"/>
                                      </p:to>
                                    </p:set>
                                    <p:animEffect transition="in" filter="wipe(down)">
                                      <p:cBhvr>
                                        <p:cTn id="199" dur="580">
                                          <p:stCondLst>
                                            <p:cond delay="0"/>
                                          </p:stCondLst>
                                        </p:cTn>
                                        <p:tgtEl>
                                          <p:spTgt spid="4">
                                            <p:graphicEl>
                                              <a:dgm id="{13E943CF-EB82-4D4F-B60B-6D9909E3E9E6}"/>
                                            </p:graphicEl>
                                          </p:spTgt>
                                        </p:tgtEl>
                                      </p:cBhvr>
                                    </p:animEffect>
                                    <p:anim calcmode="lin" valueType="num">
                                      <p:cBhvr>
                                        <p:cTn id="200" dur="1822" tmFilter="0,0; 0.14,0.36; 0.43,0.73; 0.71,0.91; 1.0,1.0">
                                          <p:stCondLst>
                                            <p:cond delay="0"/>
                                          </p:stCondLst>
                                        </p:cTn>
                                        <p:tgtEl>
                                          <p:spTgt spid="4">
                                            <p:graphicEl>
                                              <a:dgm id="{13E943CF-EB82-4D4F-B60B-6D9909E3E9E6}"/>
                                            </p:graphicEl>
                                          </p:spTgt>
                                        </p:tgtEl>
                                        <p:attrNameLst>
                                          <p:attrName>ppt_x</p:attrName>
                                        </p:attrNameLst>
                                      </p:cBhvr>
                                      <p:tavLst>
                                        <p:tav tm="0">
                                          <p:val>
                                            <p:strVal val="#ppt_x-0.25"/>
                                          </p:val>
                                        </p:tav>
                                        <p:tav tm="100000">
                                          <p:val>
                                            <p:strVal val="#ppt_x"/>
                                          </p:val>
                                        </p:tav>
                                      </p:tavLst>
                                    </p:anim>
                                    <p:anim calcmode="lin" valueType="num">
                                      <p:cBhvr>
                                        <p:cTn id="201" dur="664" tmFilter="0.0,0.0; 0.25,0.07; 0.50,0.2; 0.75,0.467; 1.0,1.0">
                                          <p:stCondLst>
                                            <p:cond delay="0"/>
                                          </p:stCondLst>
                                        </p:cTn>
                                        <p:tgtEl>
                                          <p:spTgt spid="4">
                                            <p:graphicEl>
                                              <a:dgm id="{13E943CF-EB82-4D4F-B60B-6D9909E3E9E6}"/>
                                            </p:graphicEl>
                                          </p:spTgt>
                                        </p:tgtEl>
                                        <p:attrNameLst>
                                          <p:attrName>ppt_y</p:attrName>
                                        </p:attrNameLst>
                                      </p:cBhvr>
                                      <p:tavLst>
                                        <p:tav tm="0" fmla="#ppt_y-sin(pi*$)/3">
                                          <p:val>
                                            <p:fltVal val="0.5"/>
                                          </p:val>
                                        </p:tav>
                                        <p:tav tm="100000">
                                          <p:val>
                                            <p:fltVal val="1"/>
                                          </p:val>
                                        </p:tav>
                                      </p:tavLst>
                                    </p:anim>
                                    <p:anim calcmode="lin" valueType="num">
                                      <p:cBhvr>
                                        <p:cTn id="202" dur="664" tmFilter="0, 0; 0.125,0.2665; 0.25,0.4; 0.375,0.465; 0.5,0.5;  0.625,0.535; 0.75,0.6; 0.875,0.7335; 1,1">
                                          <p:stCondLst>
                                            <p:cond delay="664"/>
                                          </p:stCondLst>
                                        </p:cTn>
                                        <p:tgtEl>
                                          <p:spTgt spid="4">
                                            <p:graphicEl>
                                              <a:dgm id="{13E943CF-EB82-4D4F-B60B-6D9909E3E9E6}"/>
                                            </p:graphicEl>
                                          </p:spTgt>
                                        </p:tgtEl>
                                        <p:attrNameLst>
                                          <p:attrName>ppt_y</p:attrName>
                                        </p:attrNameLst>
                                      </p:cBhvr>
                                      <p:tavLst>
                                        <p:tav tm="0" fmla="#ppt_y-sin(pi*$)/9">
                                          <p:val>
                                            <p:fltVal val="0"/>
                                          </p:val>
                                        </p:tav>
                                        <p:tav tm="100000">
                                          <p:val>
                                            <p:fltVal val="1"/>
                                          </p:val>
                                        </p:tav>
                                      </p:tavLst>
                                    </p:anim>
                                    <p:anim calcmode="lin" valueType="num">
                                      <p:cBhvr>
                                        <p:cTn id="203" dur="332" tmFilter="0, 0; 0.125,0.2665; 0.25,0.4; 0.375,0.465; 0.5,0.5;  0.625,0.535; 0.75,0.6; 0.875,0.7335; 1,1">
                                          <p:stCondLst>
                                            <p:cond delay="1324"/>
                                          </p:stCondLst>
                                        </p:cTn>
                                        <p:tgtEl>
                                          <p:spTgt spid="4">
                                            <p:graphicEl>
                                              <a:dgm id="{13E943CF-EB82-4D4F-B60B-6D9909E3E9E6}"/>
                                            </p:graphicEl>
                                          </p:spTgt>
                                        </p:tgtEl>
                                        <p:attrNameLst>
                                          <p:attrName>ppt_y</p:attrName>
                                        </p:attrNameLst>
                                      </p:cBhvr>
                                      <p:tavLst>
                                        <p:tav tm="0" fmla="#ppt_y-sin(pi*$)/27">
                                          <p:val>
                                            <p:fltVal val="0"/>
                                          </p:val>
                                        </p:tav>
                                        <p:tav tm="100000">
                                          <p:val>
                                            <p:fltVal val="1"/>
                                          </p:val>
                                        </p:tav>
                                      </p:tavLst>
                                    </p:anim>
                                    <p:anim calcmode="lin" valueType="num">
                                      <p:cBhvr>
                                        <p:cTn id="204" dur="164" tmFilter="0, 0; 0.125,0.2665; 0.25,0.4; 0.375,0.465; 0.5,0.5;  0.625,0.535; 0.75,0.6; 0.875,0.7335; 1,1">
                                          <p:stCondLst>
                                            <p:cond delay="1656"/>
                                          </p:stCondLst>
                                        </p:cTn>
                                        <p:tgtEl>
                                          <p:spTgt spid="4">
                                            <p:graphicEl>
                                              <a:dgm id="{13E943CF-EB82-4D4F-B60B-6D9909E3E9E6}"/>
                                            </p:graphicEl>
                                          </p:spTgt>
                                        </p:tgtEl>
                                        <p:attrNameLst>
                                          <p:attrName>ppt_y</p:attrName>
                                        </p:attrNameLst>
                                      </p:cBhvr>
                                      <p:tavLst>
                                        <p:tav tm="0" fmla="#ppt_y-sin(pi*$)/81">
                                          <p:val>
                                            <p:fltVal val="0"/>
                                          </p:val>
                                        </p:tav>
                                        <p:tav tm="100000">
                                          <p:val>
                                            <p:fltVal val="1"/>
                                          </p:val>
                                        </p:tav>
                                      </p:tavLst>
                                    </p:anim>
                                    <p:animScale>
                                      <p:cBhvr>
                                        <p:cTn id="205" dur="26">
                                          <p:stCondLst>
                                            <p:cond delay="650"/>
                                          </p:stCondLst>
                                        </p:cTn>
                                        <p:tgtEl>
                                          <p:spTgt spid="4">
                                            <p:graphicEl>
                                              <a:dgm id="{13E943CF-EB82-4D4F-B60B-6D9909E3E9E6}"/>
                                            </p:graphicEl>
                                          </p:spTgt>
                                        </p:tgtEl>
                                      </p:cBhvr>
                                      <p:to x="100000" y="60000"/>
                                    </p:animScale>
                                    <p:animScale>
                                      <p:cBhvr>
                                        <p:cTn id="206" dur="166" decel="50000">
                                          <p:stCondLst>
                                            <p:cond delay="676"/>
                                          </p:stCondLst>
                                        </p:cTn>
                                        <p:tgtEl>
                                          <p:spTgt spid="4">
                                            <p:graphicEl>
                                              <a:dgm id="{13E943CF-EB82-4D4F-B60B-6D9909E3E9E6}"/>
                                            </p:graphicEl>
                                          </p:spTgt>
                                        </p:tgtEl>
                                      </p:cBhvr>
                                      <p:to x="100000" y="100000"/>
                                    </p:animScale>
                                    <p:animScale>
                                      <p:cBhvr>
                                        <p:cTn id="207" dur="26">
                                          <p:stCondLst>
                                            <p:cond delay="1312"/>
                                          </p:stCondLst>
                                        </p:cTn>
                                        <p:tgtEl>
                                          <p:spTgt spid="4">
                                            <p:graphicEl>
                                              <a:dgm id="{13E943CF-EB82-4D4F-B60B-6D9909E3E9E6}"/>
                                            </p:graphicEl>
                                          </p:spTgt>
                                        </p:tgtEl>
                                      </p:cBhvr>
                                      <p:to x="100000" y="80000"/>
                                    </p:animScale>
                                    <p:animScale>
                                      <p:cBhvr>
                                        <p:cTn id="208" dur="166" decel="50000">
                                          <p:stCondLst>
                                            <p:cond delay="1338"/>
                                          </p:stCondLst>
                                        </p:cTn>
                                        <p:tgtEl>
                                          <p:spTgt spid="4">
                                            <p:graphicEl>
                                              <a:dgm id="{13E943CF-EB82-4D4F-B60B-6D9909E3E9E6}"/>
                                            </p:graphicEl>
                                          </p:spTgt>
                                        </p:tgtEl>
                                      </p:cBhvr>
                                      <p:to x="100000" y="100000"/>
                                    </p:animScale>
                                    <p:animScale>
                                      <p:cBhvr>
                                        <p:cTn id="209" dur="26">
                                          <p:stCondLst>
                                            <p:cond delay="1642"/>
                                          </p:stCondLst>
                                        </p:cTn>
                                        <p:tgtEl>
                                          <p:spTgt spid="4">
                                            <p:graphicEl>
                                              <a:dgm id="{13E943CF-EB82-4D4F-B60B-6D9909E3E9E6}"/>
                                            </p:graphicEl>
                                          </p:spTgt>
                                        </p:tgtEl>
                                      </p:cBhvr>
                                      <p:to x="100000" y="90000"/>
                                    </p:animScale>
                                    <p:animScale>
                                      <p:cBhvr>
                                        <p:cTn id="210" dur="166" decel="50000">
                                          <p:stCondLst>
                                            <p:cond delay="1668"/>
                                          </p:stCondLst>
                                        </p:cTn>
                                        <p:tgtEl>
                                          <p:spTgt spid="4">
                                            <p:graphicEl>
                                              <a:dgm id="{13E943CF-EB82-4D4F-B60B-6D9909E3E9E6}"/>
                                            </p:graphicEl>
                                          </p:spTgt>
                                        </p:tgtEl>
                                      </p:cBhvr>
                                      <p:to x="100000" y="100000"/>
                                    </p:animScale>
                                    <p:animScale>
                                      <p:cBhvr>
                                        <p:cTn id="211" dur="26">
                                          <p:stCondLst>
                                            <p:cond delay="1808"/>
                                          </p:stCondLst>
                                        </p:cTn>
                                        <p:tgtEl>
                                          <p:spTgt spid="4">
                                            <p:graphicEl>
                                              <a:dgm id="{13E943CF-EB82-4D4F-B60B-6D9909E3E9E6}"/>
                                            </p:graphicEl>
                                          </p:spTgt>
                                        </p:tgtEl>
                                      </p:cBhvr>
                                      <p:to x="100000" y="95000"/>
                                    </p:animScale>
                                    <p:animScale>
                                      <p:cBhvr>
                                        <p:cTn id="212" dur="166" decel="50000">
                                          <p:stCondLst>
                                            <p:cond delay="1834"/>
                                          </p:stCondLst>
                                        </p:cTn>
                                        <p:tgtEl>
                                          <p:spTgt spid="4">
                                            <p:graphicEl>
                                              <a:dgm id="{13E943CF-EB82-4D4F-B60B-6D9909E3E9E6}"/>
                                            </p:graphicEl>
                                          </p:spTgt>
                                        </p:tgtEl>
                                      </p:cBhvr>
                                      <p:to x="100000" y="100000"/>
                                    </p:animScale>
                                  </p:childTnLst>
                                </p:cTn>
                              </p:par>
                              <p:par>
                                <p:cTn id="213" presetID="26" presetClass="entr" presetSubtype="0" fill="hold" grpId="0" nodeType="withEffect">
                                  <p:stCondLst>
                                    <p:cond delay="0"/>
                                  </p:stCondLst>
                                  <p:childTnLst>
                                    <p:set>
                                      <p:cBhvr>
                                        <p:cTn id="214" dur="1" fill="hold">
                                          <p:stCondLst>
                                            <p:cond delay="0"/>
                                          </p:stCondLst>
                                        </p:cTn>
                                        <p:tgtEl>
                                          <p:spTgt spid="4">
                                            <p:graphicEl>
                                              <a:dgm id="{223A4B8C-C281-4DAA-BEA5-0F163B1EAE78}"/>
                                            </p:graphicEl>
                                          </p:spTgt>
                                        </p:tgtEl>
                                        <p:attrNameLst>
                                          <p:attrName>style.visibility</p:attrName>
                                        </p:attrNameLst>
                                      </p:cBhvr>
                                      <p:to>
                                        <p:strVal val="visible"/>
                                      </p:to>
                                    </p:set>
                                    <p:animEffect transition="in" filter="wipe(down)">
                                      <p:cBhvr>
                                        <p:cTn id="215" dur="580">
                                          <p:stCondLst>
                                            <p:cond delay="0"/>
                                          </p:stCondLst>
                                        </p:cTn>
                                        <p:tgtEl>
                                          <p:spTgt spid="4">
                                            <p:graphicEl>
                                              <a:dgm id="{223A4B8C-C281-4DAA-BEA5-0F163B1EAE78}"/>
                                            </p:graphicEl>
                                          </p:spTgt>
                                        </p:tgtEl>
                                      </p:cBhvr>
                                    </p:animEffect>
                                    <p:anim calcmode="lin" valueType="num">
                                      <p:cBhvr>
                                        <p:cTn id="216" dur="1822" tmFilter="0,0; 0.14,0.36; 0.43,0.73; 0.71,0.91; 1.0,1.0">
                                          <p:stCondLst>
                                            <p:cond delay="0"/>
                                          </p:stCondLst>
                                        </p:cTn>
                                        <p:tgtEl>
                                          <p:spTgt spid="4">
                                            <p:graphicEl>
                                              <a:dgm id="{223A4B8C-C281-4DAA-BEA5-0F163B1EAE78}"/>
                                            </p:graphicEl>
                                          </p:spTgt>
                                        </p:tgtEl>
                                        <p:attrNameLst>
                                          <p:attrName>ppt_x</p:attrName>
                                        </p:attrNameLst>
                                      </p:cBhvr>
                                      <p:tavLst>
                                        <p:tav tm="0">
                                          <p:val>
                                            <p:strVal val="#ppt_x-0.25"/>
                                          </p:val>
                                        </p:tav>
                                        <p:tav tm="100000">
                                          <p:val>
                                            <p:strVal val="#ppt_x"/>
                                          </p:val>
                                        </p:tav>
                                      </p:tavLst>
                                    </p:anim>
                                    <p:anim calcmode="lin" valueType="num">
                                      <p:cBhvr>
                                        <p:cTn id="217" dur="664" tmFilter="0.0,0.0; 0.25,0.07; 0.50,0.2; 0.75,0.467; 1.0,1.0">
                                          <p:stCondLst>
                                            <p:cond delay="0"/>
                                          </p:stCondLst>
                                        </p:cTn>
                                        <p:tgtEl>
                                          <p:spTgt spid="4">
                                            <p:graphicEl>
                                              <a:dgm id="{223A4B8C-C281-4DAA-BEA5-0F163B1EAE78}"/>
                                            </p:graphicEl>
                                          </p:spTgt>
                                        </p:tgtEl>
                                        <p:attrNameLst>
                                          <p:attrName>ppt_y</p:attrName>
                                        </p:attrNameLst>
                                      </p:cBhvr>
                                      <p:tavLst>
                                        <p:tav tm="0" fmla="#ppt_y-sin(pi*$)/3">
                                          <p:val>
                                            <p:fltVal val="0.5"/>
                                          </p:val>
                                        </p:tav>
                                        <p:tav tm="100000">
                                          <p:val>
                                            <p:fltVal val="1"/>
                                          </p:val>
                                        </p:tav>
                                      </p:tavLst>
                                    </p:anim>
                                    <p:anim calcmode="lin" valueType="num">
                                      <p:cBhvr>
                                        <p:cTn id="218" dur="664" tmFilter="0, 0; 0.125,0.2665; 0.25,0.4; 0.375,0.465; 0.5,0.5;  0.625,0.535; 0.75,0.6; 0.875,0.7335; 1,1">
                                          <p:stCondLst>
                                            <p:cond delay="664"/>
                                          </p:stCondLst>
                                        </p:cTn>
                                        <p:tgtEl>
                                          <p:spTgt spid="4">
                                            <p:graphicEl>
                                              <a:dgm id="{223A4B8C-C281-4DAA-BEA5-0F163B1EAE78}"/>
                                            </p:graphicEl>
                                          </p:spTgt>
                                        </p:tgtEl>
                                        <p:attrNameLst>
                                          <p:attrName>ppt_y</p:attrName>
                                        </p:attrNameLst>
                                      </p:cBhvr>
                                      <p:tavLst>
                                        <p:tav tm="0" fmla="#ppt_y-sin(pi*$)/9">
                                          <p:val>
                                            <p:fltVal val="0"/>
                                          </p:val>
                                        </p:tav>
                                        <p:tav tm="100000">
                                          <p:val>
                                            <p:fltVal val="1"/>
                                          </p:val>
                                        </p:tav>
                                      </p:tavLst>
                                    </p:anim>
                                    <p:anim calcmode="lin" valueType="num">
                                      <p:cBhvr>
                                        <p:cTn id="219" dur="332" tmFilter="0, 0; 0.125,0.2665; 0.25,0.4; 0.375,0.465; 0.5,0.5;  0.625,0.535; 0.75,0.6; 0.875,0.7335; 1,1">
                                          <p:stCondLst>
                                            <p:cond delay="1324"/>
                                          </p:stCondLst>
                                        </p:cTn>
                                        <p:tgtEl>
                                          <p:spTgt spid="4">
                                            <p:graphicEl>
                                              <a:dgm id="{223A4B8C-C281-4DAA-BEA5-0F163B1EAE78}"/>
                                            </p:graphicEl>
                                          </p:spTgt>
                                        </p:tgtEl>
                                        <p:attrNameLst>
                                          <p:attrName>ppt_y</p:attrName>
                                        </p:attrNameLst>
                                      </p:cBhvr>
                                      <p:tavLst>
                                        <p:tav tm="0" fmla="#ppt_y-sin(pi*$)/27">
                                          <p:val>
                                            <p:fltVal val="0"/>
                                          </p:val>
                                        </p:tav>
                                        <p:tav tm="100000">
                                          <p:val>
                                            <p:fltVal val="1"/>
                                          </p:val>
                                        </p:tav>
                                      </p:tavLst>
                                    </p:anim>
                                    <p:anim calcmode="lin" valueType="num">
                                      <p:cBhvr>
                                        <p:cTn id="220" dur="164" tmFilter="0, 0; 0.125,0.2665; 0.25,0.4; 0.375,0.465; 0.5,0.5;  0.625,0.535; 0.75,0.6; 0.875,0.7335; 1,1">
                                          <p:stCondLst>
                                            <p:cond delay="1656"/>
                                          </p:stCondLst>
                                        </p:cTn>
                                        <p:tgtEl>
                                          <p:spTgt spid="4">
                                            <p:graphicEl>
                                              <a:dgm id="{223A4B8C-C281-4DAA-BEA5-0F163B1EAE78}"/>
                                            </p:graphicEl>
                                          </p:spTgt>
                                        </p:tgtEl>
                                        <p:attrNameLst>
                                          <p:attrName>ppt_y</p:attrName>
                                        </p:attrNameLst>
                                      </p:cBhvr>
                                      <p:tavLst>
                                        <p:tav tm="0" fmla="#ppt_y-sin(pi*$)/81">
                                          <p:val>
                                            <p:fltVal val="0"/>
                                          </p:val>
                                        </p:tav>
                                        <p:tav tm="100000">
                                          <p:val>
                                            <p:fltVal val="1"/>
                                          </p:val>
                                        </p:tav>
                                      </p:tavLst>
                                    </p:anim>
                                    <p:animScale>
                                      <p:cBhvr>
                                        <p:cTn id="221" dur="26">
                                          <p:stCondLst>
                                            <p:cond delay="650"/>
                                          </p:stCondLst>
                                        </p:cTn>
                                        <p:tgtEl>
                                          <p:spTgt spid="4">
                                            <p:graphicEl>
                                              <a:dgm id="{223A4B8C-C281-4DAA-BEA5-0F163B1EAE78}"/>
                                            </p:graphicEl>
                                          </p:spTgt>
                                        </p:tgtEl>
                                      </p:cBhvr>
                                      <p:to x="100000" y="60000"/>
                                    </p:animScale>
                                    <p:animScale>
                                      <p:cBhvr>
                                        <p:cTn id="222" dur="166" decel="50000">
                                          <p:stCondLst>
                                            <p:cond delay="676"/>
                                          </p:stCondLst>
                                        </p:cTn>
                                        <p:tgtEl>
                                          <p:spTgt spid="4">
                                            <p:graphicEl>
                                              <a:dgm id="{223A4B8C-C281-4DAA-BEA5-0F163B1EAE78}"/>
                                            </p:graphicEl>
                                          </p:spTgt>
                                        </p:tgtEl>
                                      </p:cBhvr>
                                      <p:to x="100000" y="100000"/>
                                    </p:animScale>
                                    <p:animScale>
                                      <p:cBhvr>
                                        <p:cTn id="223" dur="26">
                                          <p:stCondLst>
                                            <p:cond delay="1312"/>
                                          </p:stCondLst>
                                        </p:cTn>
                                        <p:tgtEl>
                                          <p:spTgt spid="4">
                                            <p:graphicEl>
                                              <a:dgm id="{223A4B8C-C281-4DAA-BEA5-0F163B1EAE78}"/>
                                            </p:graphicEl>
                                          </p:spTgt>
                                        </p:tgtEl>
                                      </p:cBhvr>
                                      <p:to x="100000" y="80000"/>
                                    </p:animScale>
                                    <p:animScale>
                                      <p:cBhvr>
                                        <p:cTn id="224" dur="166" decel="50000">
                                          <p:stCondLst>
                                            <p:cond delay="1338"/>
                                          </p:stCondLst>
                                        </p:cTn>
                                        <p:tgtEl>
                                          <p:spTgt spid="4">
                                            <p:graphicEl>
                                              <a:dgm id="{223A4B8C-C281-4DAA-BEA5-0F163B1EAE78}"/>
                                            </p:graphicEl>
                                          </p:spTgt>
                                        </p:tgtEl>
                                      </p:cBhvr>
                                      <p:to x="100000" y="100000"/>
                                    </p:animScale>
                                    <p:animScale>
                                      <p:cBhvr>
                                        <p:cTn id="225" dur="26">
                                          <p:stCondLst>
                                            <p:cond delay="1642"/>
                                          </p:stCondLst>
                                        </p:cTn>
                                        <p:tgtEl>
                                          <p:spTgt spid="4">
                                            <p:graphicEl>
                                              <a:dgm id="{223A4B8C-C281-4DAA-BEA5-0F163B1EAE78}"/>
                                            </p:graphicEl>
                                          </p:spTgt>
                                        </p:tgtEl>
                                      </p:cBhvr>
                                      <p:to x="100000" y="90000"/>
                                    </p:animScale>
                                    <p:animScale>
                                      <p:cBhvr>
                                        <p:cTn id="226" dur="166" decel="50000">
                                          <p:stCondLst>
                                            <p:cond delay="1668"/>
                                          </p:stCondLst>
                                        </p:cTn>
                                        <p:tgtEl>
                                          <p:spTgt spid="4">
                                            <p:graphicEl>
                                              <a:dgm id="{223A4B8C-C281-4DAA-BEA5-0F163B1EAE78}"/>
                                            </p:graphicEl>
                                          </p:spTgt>
                                        </p:tgtEl>
                                      </p:cBhvr>
                                      <p:to x="100000" y="100000"/>
                                    </p:animScale>
                                    <p:animScale>
                                      <p:cBhvr>
                                        <p:cTn id="227" dur="26">
                                          <p:stCondLst>
                                            <p:cond delay="1808"/>
                                          </p:stCondLst>
                                        </p:cTn>
                                        <p:tgtEl>
                                          <p:spTgt spid="4">
                                            <p:graphicEl>
                                              <a:dgm id="{223A4B8C-C281-4DAA-BEA5-0F163B1EAE78}"/>
                                            </p:graphicEl>
                                          </p:spTgt>
                                        </p:tgtEl>
                                      </p:cBhvr>
                                      <p:to x="100000" y="95000"/>
                                    </p:animScale>
                                    <p:animScale>
                                      <p:cBhvr>
                                        <p:cTn id="228" dur="166" decel="50000">
                                          <p:stCondLst>
                                            <p:cond delay="1834"/>
                                          </p:stCondLst>
                                        </p:cTn>
                                        <p:tgtEl>
                                          <p:spTgt spid="4">
                                            <p:graphicEl>
                                              <a:dgm id="{223A4B8C-C281-4DAA-BEA5-0F163B1EAE78}"/>
                                            </p:graphicEl>
                                          </p:spTgt>
                                        </p:tgtEl>
                                      </p:cBhvr>
                                      <p:to x="100000" y="100000"/>
                                    </p:animScale>
                                  </p:childTnLst>
                                </p:cTn>
                              </p:par>
                              <p:par>
                                <p:cTn id="229" presetID="26" presetClass="entr" presetSubtype="0" fill="hold" grpId="0" nodeType="withEffect">
                                  <p:stCondLst>
                                    <p:cond delay="0"/>
                                  </p:stCondLst>
                                  <p:childTnLst>
                                    <p:set>
                                      <p:cBhvr>
                                        <p:cTn id="230" dur="1" fill="hold">
                                          <p:stCondLst>
                                            <p:cond delay="0"/>
                                          </p:stCondLst>
                                        </p:cTn>
                                        <p:tgtEl>
                                          <p:spTgt spid="4">
                                            <p:graphicEl>
                                              <a:dgm id="{7496B6AA-2851-45A7-88EE-3251DAD02CDD}"/>
                                            </p:graphicEl>
                                          </p:spTgt>
                                        </p:tgtEl>
                                        <p:attrNameLst>
                                          <p:attrName>style.visibility</p:attrName>
                                        </p:attrNameLst>
                                      </p:cBhvr>
                                      <p:to>
                                        <p:strVal val="visible"/>
                                      </p:to>
                                    </p:set>
                                    <p:animEffect transition="in" filter="wipe(down)">
                                      <p:cBhvr>
                                        <p:cTn id="231" dur="580">
                                          <p:stCondLst>
                                            <p:cond delay="0"/>
                                          </p:stCondLst>
                                        </p:cTn>
                                        <p:tgtEl>
                                          <p:spTgt spid="4">
                                            <p:graphicEl>
                                              <a:dgm id="{7496B6AA-2851-45A7-88EE-3251DAD02CDD}"/>
                                            </p:graphicEl>
                                          </p:spTgt>
                                        </p:tgtEl>
                                      </p:cBhvr>
                                    </p:animEffect>
                                    <p:anim calcmode="lin" valueType="num">
                                      <p:cBhvr>
                                        <p:cTn id="232" dur="1822" tmFilter="0,0; 0.14,0.36; 0.43,0.73; 0.71,0.91; 1.0,1.0">
                                          <p:stCondLst>
                                            <p:cond delay="0"/>
                                          </p:stCondLst>
                                        </p:cTn>
                                        <p:tgtEl>
                                          <p:spTgt spid="4">
                                            <p:graphicEl>
                                              <a:dgm id="{7496B6AA-2851-45A7-88EE-3251DAD02CDD}"/>
                                            </p:graphicEl>
                                          </p:spTgt>
                                        </p:tgtEl>
                                        <p:attrNameLst>
                                          <p:attrName>ppt_x</p:attrName>
                                        </p:attrNameLst>
                                      </p:cBhvr>
                                      <p:tavLst>
                                        <p:tav tm="0">
                                          <p:val>
                                            <p:strVal val="#ppt_x-0.25"/>
                                          </p:val>
                                        </p:tav>
                                        <p:tav tm="100000">
                                          <p:val>
                                            <p:strVal val="#ppt_x"/>
                                          </p:val>
                                        </p:tav>
                                      </p:tavLst>
                                    </p:anim>
                                    <p:anim calcmode="lin" valueType="num">
                                      <p:cBhvr>
                                        <p:cTn id="233" dur="664" tmFilter="0.0,0.0; 0.25,0.07; 0.50,0.2; 0.75,0.467; 1.0,1.0">
                                          <p:stCondLst>
                                            <p:cond delay="0"/>
                                          </p:stCondLst>
                                        </p:cTn>
                                        <p:tgtEl>
                                          <p:spTgt spid="4">
                                            <p:graphicEl>
                                              <a:dgm id="{7496B6AA-2851-45A7-88EE-3251DAD02CDD}"/>
                                            </p:graphicEl>
                                          </p:spTgt>
                                        </p:tgtEl>
                                        <p:attrNameLst>
                                          <p:attrName>ppt_y</p:attrName>
                                        </p:attrNameLst>
                                      </p:cBhvr>
                                      <p:tavLst>
                                        <p:tav tm="0" fmla="#ppt_y-sin(pi*$)/3">
                                          <p:val>
                                            <p:fltVal val="0.5"/>
                                          </p:val>
                                        </p:tav>
                                        <p:tav tm="100000">
                                          <p:val>
                                            <p:fltVal val="1"/>
                                          </p:val>
                                        </p:tav>
                                      </p:tavLst>
                                    </p:anim>
                                    <p:anim calcmode="lin" valueType="num">
                                      <p:cBhvr>
                                        <p:cTn id="234" dur="664" tmFilter="0, 0; 0.125,0.2665; 0.25,0.4; 0.375,0.465; 0.5,0.5;  0.625,0.535; 0.75,0.6; 0.875,0.7335; 1,1">
                                          <p:stCondLst>
                                            <p:cond delay="664"/>
                                          </p:stCondLst>
                                        </p:cTn>
                                        <p:tgtEl>
                                          <p:spTgt spid="4">
                                            <p:graphicEl>
                                              <a:dgm id="{7496B6AA-2851-45A7-88EE-3251DAD02CDD}"/>
                                            </p:graphicEl>
                                          </p:spTgt>
                                        </p:tgtEl>
                                        <p:attrNameLst>
                                          <p:attrName>ppt_y</p:attrName>
                                        </p:attrNameLst>
                                      </p:cBhvr>
                                      <p:tavLst>
                                        <p:tav tm="0" fmla="#ppt_y-sin(pi*$)/9">
                                          <p:val>
                                            <p:fltVal val="0"/>
                                          </p:val>
                                        </p:tav>
                                        <p:tav tm="100000">
                                          <p:val>
                                            <p:fltVal val="1"/>
                                          </p:val>
                                        </p:tav>
                                      </p:tavLst>
                                    </p:anim>
                                    <p:anim calcmode="lin" valueType="num">
                                      <p:cBhvr>
                                        <p:cTn id="235" dur="332" tmFilter="0, 0; 0.125,0.2665; 0.25,0.4; 0.375,0.465; 0.5,0.5;  0.625,0.535; 0.75,0.6; 0.875,0.7335; 1,1">
                                          <p:stCondLst>
                                            <p:cond delay="1324"/>
                                          </p:stCondLst>
                                        </p:cTn>
                                        <p:tgtEl>
                                          <p:spTgt spid="4">
                                            <p:graphicEl>
                                              <a:dgm id="{7496B6AA-2851-45A7-88EE-3251DAD02CDD}"/>
                                            </p:graphicEl>
                                          </p:spTgt>
                                        </p:tgtEl>
                                        <p:attrNameLst>
                                          <p:attrName>ppt_y</p:attrName>
                                        </p:attrNameLst>
                                      </p:cBhvr>
                                      <p:tavLst>
                                        <p:tav tm="0" fmla="#ppt_y-sin(pi*$)/27">
                                          <p:val>
                                            <p:fltVal val="0"/>
                                          </p:val>
                                        </p:tav>
                                        <p:tav tm="100000">
                                          <p:val>
                                            <p:fltVal val="1"/>
                                          </p:val>
                                        </p:tav>
                                      </p:tavLst>
                                    </p:anim>
                                    <p:anim calcmode="lin" valueType="num">
                                      <p:cBhvr>
                                        <p:cTn id="236" dur="164" tmFilter="0, 0; 0.125,0.2665; 0.25,0.4; 0.375,0.465; 0.5,0.5;  0.625,0.535; 0.75,0.6; 0.875,0.7335; 1,1">
                                          <p:stCondLst>
                                            <p:cond delay="1656"/>
                                          </p:stCondLst>
                                        </p:cTn>
                                        <p:tgtEl>
                                          <p:spTgt spid="4">
                                            <p:graphicEl>
                                              <a:dgm id="{7496B6AA-2851-45A7-88EE-3251DAD02CDD}"/>
                                            </p:graphicEl>
                                          </p:spTgt>
                                        </p:tgtEl>
                                        <p:attrNameLst>
                                          <p:attrName>ppt_y</p:attrName>
                                        </p:attrNameLst>
                                      </p:cBhvr>
                                      <p:tavLst>
                                        <p:tav tm="0" fmla="#ppt_y-sin(pi*$)/81">
                                          <p:val>
                                            <p:fltVal val="0"/>
                                          </p:val>
                                        </p:tav>
                                        <p:tav tm="100000">
                                          <p:val>
                                            <p:fltVal val="1"/>
                                          </p:val>
                                        </p:tav>
                                      </p:tavLst>
                                    </p:anim>
                                    <p:animScale>
                                      <p:cBhvr>
                                        <p:cTn id="237" dur="26">
                                          <p:stCondLst>
                                            <p:cond delay="650"/>
                                          </p:stCondLst>
                                        </p:cTn>
                                        <p:tgtEl>
                                          <p:spTgt spid="4">
                                            <p:graphicEl>
                                              <a:dgm id="{7496B6AA-2851-45A7-88EE-3251DAD02CDD}"/>
                                            </p:graphicEl>
                                          </p:spTgt>
                                        </p:tgtEl>
                                      </p:cBhvr>
                                      <p:to x="100000" y="60000"/>
                                    </p:animScale>
                                    <p:animScale>
                                      <p:cBhvr>
                                        <p:cTn id="238" dur="166" decel="50000">
                                          <p:stCondLst>
                                            <p:cond delay="676"/>
                                          </p:stCondLst>
                                        </p:cTn>
                                        <p:tgtEl>
                                          <p:spTgt spid="4">
                                            <p:graphicEl>
                                              <a:dgm id="{7496B6AA-2851-45A7-88EE-3251DAD02CDD}"/>
                                            </p:graphicEl>
                                          </p:spTgt>
                                        </p:tgtEl>
                                      </p:cBhvr>
                                      <p:to x="100000" y="100000"/>
                                    </p:animScale>
                                    <p:animScale>
                                      <p:cBhvr>
                                        <p:cTn id="239" dur="26">
                                          <p:stCondLst>
                                            <p:cond delay="1312"/>
                                          </p:stCondLst>
                                        </p:cTn>
                                        <p:tgtEl>
                                          <p:spTgt spid="4">
                                            <p:graphicEl>
                                              <a:dgm id="{7496B6AA-2851-45A7-88EE-3251DAD02CDD}"/>
                                            </p:graphicEl>
                                          </p:spTgt>
                                        </p:tgtEl>
                                      </p:cBhvr>
                                      <p:to x="100000" y="80000"/>
                                    </p:animScale>
                                    <p:animScale>
                                      <p:cBhvr>
                                        <p:cTn id="240" dur="166" decel="50000">
                                          <p:stCondLst>
                                            <p:cond delay="1338"/>
                                          </p:stCondLst>
                                        </p:cTn>
                                        <p:tgtEl>
                                          <p:spTgt spid="4">
                                            <p:graphicEl>
                                              <a:dgm id="{7496B6AA-2851-45A7-88EE-3251DAD02CDD}"/>
                                            </p:graphicEl>
                                          </p:spTgt>
                                        </p:tgtEl>
                                      </p:cBhvr>
                                      <p:to x="100000" y="100000"/>
                                    </p:animScale>
                                    <p:animScale>
                                      <p:cBhvr>
                                        <p:cTn id="241" dur="26">
                                          <p:stCondLst>
                                            <p:cond delay="1642"/>
                                          </p:stCondLst>
                                        </p:cTn>
                                        <p:tgtEl>
                                          <p:spTgt spid="4">
                                            <p:graphicEl>
                                              <a:dgm id="{7496B6AA-2851-45A7-88EE-3251DAD02CDD}"/>
                                            </p:graphicEl>
                                          </p:spTgt>
                                        </p:tgtEl>
                                      </p:cBhvr>
                                      <p:to x="100000" y="90000"/>
                                    </p:animScale>
                                    <p:animScale>
                                      <p:cBhvr>
                                        <p:cTn id="242" dur="166" decel="50000">
                                          <p:stCondLst>
                                            <p:cond delay="1668"/>
                                          </p:stCondLst>
                                        </p:cTn>
                                        <p:tgtEl>
                                          <p:spTgt spid="4">
                                            <p:graphicEl>
                                              <a:dgm id="{7496B6AA-2851-45A7-88EE-3251DAD02CDD}"/>
                                            </p:graphicEl>
                                          </p:spTgt>
                                        </p:tgtEl>
                                      </p:cBhvr>
                                      <p:to x="100000" y="100000"/>
                                    </p:animScale>
                                    <p:animScale>
                                      <p:cBhvr>
                                        <p:cTn id="243" dur="26">
                                          <p:stCondLst>
                                            <p:cond delay="1808"/>
                                          </p:stCondLst>
                                        </p:cTn>
                                        <p:tgtEl>
                                          <p:spTgt spid="4">
                                            <p:graphicEl>
                                              <a:dgm id="{7496B6AA-2851-45A7-88EE-3251DAD02CDD}"/>
                                            </p:graphicEl>
                                          </p:spTgt>
                                        </p:tgtEl>
                                      </p:cBhvr>
                                      <p:to x="100000" y="95000"/>
                                    </p:animScale>
                                    <p:animScale>
                                      <p:cBhvr>
                                        <p:cTn id="244" dur="166" decel="50000">
                                          <p:stCondLst>
                                            <p:cond delay="1834"/>
                                          </p:stCondLst>
                                        </p:cTn>
                                        <p:tgtEl>
                                          <p:spTgt spid="4">
                                            <p:graphicEl>
                                              <a:dgm id="{7496B6AA-2851-45A7-88EE-3251DAD02CDD}"/>
                                            </p:graphicEl>
                                          </p:spTgt>
                                        </p:tgtEl>
                                      </p:cBhvr>
                                      <p:to x="100000" y="100000"/>
                                    </p:animScale>
                                  </p:childTnLst>
                                </p:cTn>
                              </p:par>
                              <p:par>
                                <p:cTn id="245" presetID="26" presetClass="entr" presetSubtype="0" fill="hold" grpId="0" nodeType="withEffect">
                                  <p:stCondLst>
                                    <p:cond delay="0"/>
                                  </p:stCondLst>
                                  <p:childTnLst>
                                    <p:set>
                                      <p:cBhvr>
                                        <p:cTn id="246" dur="1" fill="hold">
                                          <p:stCondLst>
                                            <p:cond delay="0"/>
                                          </p:stCondLst>
                                        </p:cTn>
                                        <p:tgtEl>
                                          <p:spTgt spid="4">
                                            <p:graphicEl>
                                              <a:dgm id="{DF1FF8DB-9BEA-4706-B029-FFC3268A896F}"/>
                                            </p:graphicEl>
                                          </p:spTgt>
                                        </p:tgtEl>
                                        <p:attrNameLst>
                                          <p:attrName>style.visibility</p:attrName>
                                        </p:attrNameLst>
                                      </p:cBhvr>
                                      <p:to>
                                        <p:strVal val="visible"/>
                                      </p:to>
                                    </p:set>
                                    <p:animEffect transition="in" filter="wipe(down)">
                                      <p:cBhvr>
                                        <p:cTn id="247" dur="580">
                                          <p:stCondLst>
                                            <p:cond delay="0"/>
                                          </p:stCondLst>
                                        </p:cTn>
                                        <p:tgtEl>
                                          <p:spTgt spid="4">
                                            <p:graphicEl>
                                              <a:dgm id="{DF1FF8DB-9BEA-4706-B029-FFC3268A896F}"/>
                                            </p:graphicEl>
                                          </p:spTgt>
                                        </p:tgtEl>
                                      </p:cBhvr>
                                    </p:animEffect>
                                    <p:anim calcmode="lin" valueType="num">
                                      <p:cBhvr>
                                        <p:cTn id="248" dur="1822" tmFilter="0,0; 0.14,0.36; 0.43,0.73; 0.71,0.91; 1.0,1.0">
                                          <p:stCondLst>
                                            <p:cond delay="0"/>
                                          </p:stCondLst>
                                        </p:cTn>
                                        <p:tgtEl>
                                          <p:spTgt spid="4">
                                            <p:graphicEl>
                                              <a:dgm id="{DF1FF8DB-9BEA-4706-B029-FFC3268A896F}"/>
                                            </p:graphicEl>
                                          </p:spTgt>
                                        </p:tgtEl>
                                        <p:attrNameLst>
                                          <p:attrName>ppt_x</p:attrName>
                                        </p:attrNameLst>
                                      </p:cBhvr>
                                      <p:tavLst>
                                        <p:tav tm="0">
                                          <p:val>
                                            <p:strVal val="#ppt_x-0.25"/>
                                          </p:val>
                                        </p:tav>
                                        <p:tav tm="100000">
                                          <p:val>
                                            <p:strVal val="#ppt_x"/>
                                          </p:val>
                                        </p:tav>
                                      </p:tavLst>
                                    </p:anim>
                                    <p:anim calcmode="lin" valueType="num">
                                      <p:cBhvr>
                                        <p:cTn id="249" dur="664" tmFilter="0.0,0.0; 0.25,0.07; 0.50,0.2; 0.75,0.467; 1.0,1.0">
                                          <p:stCondLst>
                                            <p:cond delay="0"/>
                                          </p:stCondLst>
                                        </p:cTn>
                                        <p:tgtEl>
                                          <p:spTgt spid="4">
                                            <p:graphicEl>
                                              <a:dgm id="{DF1FF8DB-9BEA-4706-B029-FFC3268A896F}"/>
                                            </p:graphicEl>
                                          </p:spTgt>
                                        </p:tgtEl>
                                        <p:attrNameLst>
                                          <p:attrName>ppt_y</p:attrName>
                                        </p:attrNameLst>
                                      </p:cBhvr>
                                      <p:tavLst>
                                        <p:tav tm="0" fmla="#ppt_y-sin(pi*$)/3">
                                          <p:val>
                                            <p:fltVal val="0.5"/>
                                          </p:val>
                                        </p:tav>
                                        <p:tav tm="100000">
                                          <p:val>
                                            <p:fltVal val="1"/>
                                          </p:val>
                                        </p:tav>
                                      </p:tavLst>
                                    </p:anim>
                                    <p:anim calcmode="lin" valueType="num">
                                      <p:cBhvr>
                                        <p:cTn id="250" dur="664" tmFilter="0, 0; 0.125,0.2665; 0.25,0.4; 0.375,0.465; 0.5,0.5;  0.625,0.535; 0.75,0.6; 0.875,0.7335; 1,1">
                                          <p:stCondLst>
                                            <p:cond delay="664"/>
                                          </p:stCondLst>
                                        </p:cTn>
                                        <p:tgtEl>
                                          <p:spTgt spid="4">
                                            <p:graphicEl>
                                              <a:dgm id="{DF1FF8DB-9BEA-4706-B029-FFC3268A896F}"/>
                                            </p:graphicEl>
                                          </p:spTgt>
                                        </p:tgtEl>
                                        <p:attrNameLst>
                                          <p:attrName>ppt_y</p:attrName>
                                        </p:attrNameLst>
                                      </p:cBhvr>
                                      <p:tavLst>
                                        <p:tav tm="0" fmla="#ppt_y-sin(pi*$)/9">
                                          <p:val>
                                            <p:fltVal val="0"/>
                                          </p:val>
                                        </p:tav>
                                        <p:tav tm="100000">
                                          <p:val>
                                            <p:fltVal val="1"/>
                                          </p:val>
                                        </p:tav>
                                      </p:tavLst>
                                    </p:anim>
                                    <p:anim calcmode="lin" valueType="num">
                                      <p:cBhvr>
                                        <p:cTn id="251" dur="332" tmFilter="0, 0; 0.125,0.2665; 0.25,0.4; 0.375,0.465; 0.5,0.5;  0.625,0.535; 0.75,0.6; 0.875,0.7335; 1,1">
                                          <p:stCondLst>
                                            <p:cond delay="1324"/>
                                          </p:stCondLst>
                                        </p:cTn>
                                        <p:tgtEl>
                                          <p:spTgt spid="4">
                                            <p:graphicEl>
                                              <a:dgm id="{DF1FF8DB-9BEA-4706-B029-FFC3268A896F}"/>
                                            </p:graphicEl>
                                          </p:spTgt>
                                        </p:tgtEl>
                                        <p:attrNameLst>
                                          <p:attrName>ppt_y</p:attrName>
                                        </p:attrNameLst>
                                      </p:cBhvr>
                                      <p:tavLst>
                                        <p:tav tm="0" fmla="#ppt_y-sin(pi*$)/27">
                                          <p:val>
                                            <p:fltVal val="0"/>
                                          </p:val>
                                        </p:tav>
                                        <p:tav tm="100000">
                                          <p:val>
                                            <p:fltVal val="1"/>
                                          </p:val>
                                        </p:tav>
                                      </p:tavLst>
                                    </p:anim>
                                    <p:anim calcmode="lin" valueType="num">
                                      <p:cBhvr>
                                        <p:cTn id="252" dur="164" tmFilter="0, 0; 0.125,0.2665; 0.25,0.4; 0.375,0.465; 0.5,0.5;  0.625,0.535; 0.75,0.6; 0.875,0.7335; 1,1">
                                          <p:stCondLst>
                                            <p:cond delay="1656"/>
                                          </p:stCondLst>
                                        </p:cTn>
                                        <p:tgtEl>
                                          <p:spTgt spid="4">
                                            <p:graphicEl>
                                              <a:dgm id="{DF1FF8DB-9BEA-4706-B029-FFC3268A896F}"/>
                                            </p:graphicEl>
                                          </p:spTgt>
                                        </p:tgtEl>
                                        <p:attrNameLst>
                                          <p:attrName>ppt_y</p:attrName>
                                        </p:attrNameLst>
                                      </p:cBhvr>
                                      <p:tavLst>
                                        <p:tav tm="0" fmla="#ppt_y-sin(pi*$)/81">
                                          <p:val>
                                            <p:fltVal val="0"/>
                                          </p:val>
                                        </p:tav>
                                        <p:tav tm="100000">
                                          <p:val>
                                            <p:fltVal val="1"/>
                                          </p:val>
                                        </p:tav>
                                      </p:tavLst>
                                    </p:anim>
                                    <p:animScale>
                                      <p:cBhvr>
                                        <p:cTn id="253" dur="26">
                                          <p:stCondLst>
                                            <p:cond delay="650"/>
                                          </p:stCondLst>
                                        </p:cTn>
                                        <p:tgtEl>
                                          <p:spTgt spid="4">
                                            <p:graphicEl>
                                              <a:dgm id="{DF1FF8DB-9BEA-4706-B029-FFC3268A896F}"/>
                                            </p:graphicEl>
                                          </p:spTgt>
                                        </p:tgtEl>
                                      </p:cBhvr>
                                      <p:to x="100000" y="60000"/>
                                    </p:animScale>
                                    <p:animScale>
                                      <p:cBhvr>
                                        <p:cTn id="254" dur="166" decel="50000">
                                          <p:stCondLst>
                                            <p:cond delay="676"/>
                                          </p:stCondLst>
                                        </p:cTn>
                                        <p:tgtEl>
                                          <p:spTgt spid="4">
                                            <p:graphicEl>
                                              <a:dgm id="{DF1FF8DB-9BEA-4706-B029-FFC3268A896F}"/>
                                            </p:graphicEl>
                                          </p:spTgt>
                                        </p:tgtEl>
                                      </p:cBhvr>
                                      <p:to x="100000" y="100000"/>
                                    </p:animScale>
                                    <p:animScale>
                                      <p:cBhvr>
                                        <p:cTn id="255" dur="26">
                                          <p:stCondLst>
                                            <p:cond delay="1312"/>
                                          </p:stCondLst>
                                        </p:cTn>
                                        <p:tgtEl>
                                          <p:spTgt spid="4">
                                            <p:graphicEl>
                                              <a:dgm id="{DF1FF8DB-9BEA-4706-B029-FFC3268A896F}"/>
                                            </p:graphicEl>
                                          </p:spTgt>
                                        </p:tgtEl>
                                      </p:cBhvr>
                                      <p:to x="100000" y="80000"/>
                                    </p:animScale>
                                    <p:animScale>
                                      <p:cBhvr>
                                        <p:cTn id="256" dur="166" decel="50000">
                                          <p:stCondLst>
                                            <p:cond delay="1338"/>
                                          </p:stCondLst>
                                        </p:cTn>
                                        <p:tgtEl>
                                          <p:spTgt spid="4">
                                            <p:graphicEl>
                                              <a:dgm id="{DF1FF8DB-9BEA-4706-B029-FFC3268A896F}"/>
                                            </p:graphicEl>
                                          </p:spTgt>
                                        </p:tgtEl>
                                      </p:cBhvr>
                                      <p:to x="100000" y="100000"/>
                                    </p:animScale>
                                    <p:animScale>
                                      <p:cBhvr>
                                        <p:cTn id="257" dur="26">
                                          <p:stCondLst>
                                            <p:cond delay="1642"/>
                                          </p:stCondLst>
                                        </p:cTn>
                                        <p:tgtEl>
                                          <p:spTgt spid="4">
                                            <p:graphicEl>
                                              <a:dgm id="{DF1FF8DB-9BEA-4706-B029-FFC3268A896F}"/>
                                            </p:graphicEl>
                                          </p:spTgt>
                                        </p:tgtEl>
                                      </p:cBhvr>
                                      <p:to x="100000" y="90000"/>
                                    </p:animScale>
                                    <p:animScale>
                                      <p:cBhvr>
                                        <p:cTn id="258" dur="166" decel="50000">
                                          <p:stCondLst>
                                            <p:cond delay="1668"/>
                                          </p:stCondLst>
                                        </p:cTn>
                                        <p:tgtEl>
                                          <p:spTgt spid="4">
                                            <p:graphicEl>
                                              <a:dgm id="{DF1FF8DB-9BEA-4706-B029-FFC3268A896F}"/>
                                            </p:graphicEl>
                                          </p:spTgt>
                                        </p:tgtEl>
                                      </p:cBhvr>
                                      <p:to x="100000" y="100000"/>
                                    </p:animScale>
                                    <p:animScale>
                                      <p:cBhvr>
                                        <p:cTn id="259" dur="26">
                                          <p:stCondLst>
                                            <p:cond delay="1808"/>
                                          </p:stCondLst>
                                        </p:cTn>
                                        <p:tgtEl>
                                          <p:spTgt spid="4">
                                            <p:graphicEl>
                                              <a:dgm id="{DF1FF8DB-9BEA-4706-B029-FFC3268A896F}"/>
                                            </p:graphicEl>
                                          </p:spTgt>
                                        </p:tgtEl>
                                      </p:cBhvr>
                                      <p:to x="100000" y="95000"/>
                                    </p:animScale>
                                    <p:animScale>
                                      <p:cBhvr>
                                        <p:cTn id="260" dur="166" decel="50000">
                                          <p:stCondLst>
                                            <p:cond delay="1834"/>
                                          </p:stCondLst>
                                        </p:cTn>
                                        <p:tgtEl>
                                          <p:spTgt spid="4">
                                            <p:graphicEl>
                                              <a:dgm id="{DF1FF8DB-9BEA-4706-B029-FFC3268A896F}"/>
                                            </p:graphicEl>
                                          </p:spTgt>
                                        </p:tgtEl>
                                      </p:cBhvr>
                                      <p:to x="100000" y="100000"/>
                                    </p:animScale>
                                  </p:childTnLst>
                                </p:cTn>
                              </p:par>
                              <p:par>
                                <p:cTn id="261" presetID="26" presetClass="entr" presetSubtype="0" fill="hold" grpId="0" nodeType="withEffect">
                                  <p:stCondLst>
                                    <p:cond delay="0"/>
                                  </p:stCondLst>
                                  <p:childTnLst>
                                    <p:set>
                                      <p:cBhvr>
                                        <p:cTn id="262" dur="1" fill="hold">
                                          <p:stCondLst>
                                            <p:cond delay="0"/>
                                          </p:stCondLst>
                                        </p:cTn>
                                        <p:tgtEl>
                                          <p:spTgt spid="4">
                                            <p:graphicEl>
                                              <a:dgm id="{5BADD74E-F3B7-4929-8192-A1CA88E3846C}"/>
                                            </p:graphicEl>
                                          </p:spTgt>
                                        </p:tgtEl>
                                        <p:attrNameLst>
                                          <p:attrName>style.visibility</p:attrName>
                                        </p:attrNameLst>
                                      </p:cBhvr>
                                      <p:to>
                                        <p:strVal val="visible"/>
                                      </p:to>
                                    </p:set>
                                    <p:animEffect transition="in" filter="wipe(down)">
                                      <p:cBhvr>
                                        <p:cTn id="263" dur="580">
                                          <p:stCondLst>
                                            <p:cond delay="0"/>
                                          </p:stCondLst>
                                        </p:cTn>
                                        <p:tgtEl>
                                          <p:spTgt spid="4">
                                            <p:graphicEl>
                                              <a:dgm id="{5BADD74E-F3B7-4929-8192-A1CA88E3846C}"/>
                                            </p:graphicEl>
                                          </p:spTgt>
                                        </p:tgtEl>
                                      </p:cBhvr>
                                    </p:animEffect>
                                    <p:anim calcmode="lin" valueType="num">
                                      <p:cBhvr>
                                        <p:cTn id="264" dur="1822" tmFilter="0,0; 0.14,0.36; 0.43,0.73; 0.71,0.91; 1.0,1.0">
                                          <p:stCondLst>
                                            <p:cond delay="0"/>
                                          </p:stCondLst>
                                        </p:cTn>
                                        <p:tgtEl>
                                          <p:spTgt spid="4">
                                            <p:graphicEl>
                                              <a:dgm id="{5BADD74E-F3B7-4929-8192-A1CA88E3846C}"/>
                                            </p:graphicEl>
                                          </p:spTgt>
                                        </p:tgtEl>
                                        <p:attrNameLst>
                                          <p:attrName>ppt_x</p:attrName>
                                        </p:attrNameLst>
                                      </p:cBhvr>
                                      <p:tavLst>
                                        <p:tav tm="0">
                                          <p:val>
                                            <p:strVal val="#ppt_x-0.25"/>
                                          </p:val>
                                        </p:tav>
                                        <p:tav tm="100000">
                                          <p:val>
                                            <p:strVal val="#ppt_x"/>
                                          </p:val>
                                        </p:tav>
                                      </p:tavLst>
                                    </p:anim>
                                    <p:anim calcmode="lin" valueType="num">
                                      <p:cBhvr>
                                        <p:cTn id="265" dur="664" tmFilter="0.0,0.0; 0.25,0.07; 0.50,0.2; 0.75,0.467; 1.0,1.0">
                                          <p:stCondLst>
                                            <p:cond delay="0"/>
                                          </p:stCondLst>
                                        </p:cTn>
                                        <p:tgtEl>
                                          <p:spTgt spid="4">
                                            <p:graphicEl>
                                              <a:dgm id="{5BADD74E-F3B7-4929-8192-A1CA88E3846C}"/>
                                            </p:graphicEl>
                                          </p:spTgt>
                                        </p:tgtEl>
                                        <p:attrNameLst>
                                          <p:attrName>ppt_y</p:attrName>
                                        </p:attrNameLst>
                                      </p:cBhvr>
                                      <p:tavLst>
                                        <p:tav tm="0" fmla="#ppt_y-sin(pi*$)/3">
                                          <p:val>
                                            <p:fltVal val="0.5"/>
                                          </p:val>
                                        </p:tav>
                                        <p:tav tm="100000">
                                          <p:val>
                                            <p:fltVal val="1"/>
                                          </p:val>
                                        </p:tav>
                                      </p:tavLst>
                                    </p:anim>
                                    <p:anim calcmode="lin" valueType="num">
                                      <p:cBhvr>
                                        <p:cTn id="266" dur="664" tmFilter="0, 0; 0.125,0.2665; 0.25,0.4; 0.375,0.465; 0.5,0.5;  0.625,0.535; 0.75,0.6; 0.875,0.7335; 1,1">
                                          <p:stCondLst>
                                            <p:cond delay="664"/>
                                          </p:stCondLst>
                                        </p:cTn>
                                        <p:tgtEl>
                                          <p:spTgt spid="4">
                                            <p:graphicEl>
                                              <a:dgm id="{5BADD74E-F3B7-4929-8192-A1CA88E3846C}"/>
                                            </p:graphicEl>
                                          </p:spTgt>
                                        </p:tgtEl>
                                        <p:attrNameLst>
                                          <p:attrName>ppt_y</p:attrName>
                                        </p:attrNameLst>
                                      </p:cBhvr>
                                      <p:tavLst>
                                        <p:tav tm="0" fmla="#ppt_y-sin(pi*$)/9">
                                          <p:val>
                                            <p:fltVal val="0"/>
                                          </p:val>
                                        </p:tav>
                                        <p:tav tm="100000">
                                          <p:val>
                                            <p:fltVal val="1"/>
                                          </p:val>
                                        </p:tav>
                                      </p:tavLst>
                                    </p:anim>
                                    <p:anim calcmode="lin" valueType="num">
                                      <p:cBhvr>
                                        <p:cTn id="267" dur="332" tmFilter="0, 0; 0.125,0.2665; 0.25,0.4; 0.375,0.465; 0.5,0.5;  0.625,0.535; 0.75,0.6; 0.875,0.7335; 1,1">
                                          <p:stCondLst>
                                            <p:cond delay="1324"/>
                                          </p:stCondLst>
                                        </p:cTn>
                                        <p:tgtEl>
                                          <p:spTgt spid="4">
                                            <p:graphicEl>
                                              <a:dgm id="{5BADD74E-F3B7-4929-8192-A1CA88E3846C}"/>
                                            </p:graphicEl>
                                          </p:spTgt>
                                        </p:tgtEl>
                                        <p:attrNameLst>
                                          <p:attrName>ppt_y</p:attrName>
                                        </p:attrNameLst>
                                      </p:cBhvr>
                                      <p:tavLst>
                                        <p:tav tm="0" fmla="#ppt_y-sin(pi*$)/27">
                                          <p:val>
                                            <p:fltVal val="0"/>
                                          </p:val>
                                        </p:tav>
                                        <p:tav tm="100000">
                                          <p:val>
                                            <p:fltVal val="1"/>
                                          </p:val>
                                        </p:tav>
                                      </p:tavLst>
                                    </p:anim>
                                    <p:anim calcmode="lin" valueType="num">
                                      <p:cBhvr>
                                        <p:cTn id="268" dur="164" tmFilter="0, 0; 0.125,0.2665; 0.25,0.4; 0.375,0.465; 0.5,0.5;  0.625,0.535; 0.75,0.6; 0.875,0.7335; 1,1">
                                          <p:stCondLst>
                                            <p:cond delay="1656"/>
                                          </p:stCondLst>
                                        </p:cTn>
                                        <p:tgtEl>
                                          <p:spTgt spid="4">
                                            <p:graphicEl>
                                              <a:dgm id="{5BADD74E-F3B7-4929-8192-A1CA88E3846C}"/>
                                            </p:graphicEl>
                                          </p:spTgt>
                                        </p:tgtEl>
                                        <p:attrNameLst>
                                          <p:attrName>ppt_y</p:attrName>
                                        </p:attrNameLst>
                                      </p:cBhvr>
                                      <p:tavLst>
                                        <p:tav tm="0" fmla="#ppt_y-sin(pi*$)/81">
                                          <p:val>
                                            <p:fltVal val="0"/>
                                          </p:val>
                                        </p:tav>
                                        <p:tav tm="100000">
                                          <p:val>
                                            <p:fltVal val="1"/>
                                          </p:val>
                                        </p:tav>
                                      </p:tavLst>
                                    </p:anim>
                                    <p:animScale>
                                      <p:cBhvr>
                                        <p:cTn id="269" dur="26">
                                          <p:stCondLst>
                                            <p:cond delay="650"/>
                                          </p:stCondLst>
                                        </p:cTn>
                                        <p:tgtEl>
                                          <p:spTgt spid="4">
                                            <p:graphicEl>
                                              <a:dgm id="{5BADD74E-F3B7-4929-8192-A1CA88E3846C}"/>
                                            </p:graphicEl>
                                          </p:spTgt>
                                        </p:tgtEl>
                                      </p:cBhvr>
                                      <p:to x="100000" y="60000"/>
                                    </p:animScale>
                                    <p:animScale>
                                      <p:cBhvr>
                                        <p:cTn id="270" dur="166" decel="50000">
                                          <p:stCondLst>
                                            <p:cond delay="676"/>
                                          </p:stCondLst>
                                        </p:cTn>
                                        <p:tgtEl>
                                          <p:spTgt spid="4">
                                            <p:graphicEl>
                                              <a:dgm id="{5BADD74E-F3B7-4929-8192-A1CA88E3846C}"/>
                                            </p:graphicEl>
                                          </p:spTgt>
                                        </p:tgtEl>
                                      </p:cBhvr>
                                      <p:to x="100000" y="100000"/>
                                    </p:animScale>
                                    <p:animScale>
                                      <p:cBhvr>
                                        <p:cTn id="271" dur="26">
                                          <p:stCondLst>
                                            <p:cond delay="1312"/>
                                          </p:stCondLst>
                                        </p:cTn>
                                        <p:tgtEl>
                                          <p:spTgt spid="4">
                                            <p:graphicEl>
                                              <a:dgm id="{5BADD74E-F3B7-4929-8192-A1CA88E3846C}"/>
                                            </p:graphicEl>
                                          </p:spTgt>
                                        </p:tgtEl>
                                      </p:cBhvr>
                                      <p:to x="100000" y="80000"/>
                                    </p:animScale>
                                    <p:animScale>
                                      <p:cBhvr>
                                        <p:cTn id="272" dur="166" decel="50000">
                                          <p:stCondLst>
                                            <p:cond delay="1338"/>
                                          </p:stCondLst>
                                        </p:cTn>
                                        <p:tgtEl>
                                          <p:spTgt spid="4">
                                            <p:graphicEl>
                                              <a:dgm id="{5BADD74E-F3B7-4929-8192-A1CA88E3846C}"/>
                                            </p:graphicEl>
                                          </p:spTgt>
                                        </p:tgtEl>
                                      </p:cBhvr>
                                      <p:to x="100000" y="100000"/>
                                    </p:animScale>
                                    <p:animScale>
                                      <p:cBhvr>
                                        <p:cTn id="273" dur="26">
                                          <p:stCondLst>
                                            <p:cond delay="1642"/>
                                          </p:stCondLst>
                                        </p:cTn>
                                        <p:tgtEl>
                                          <p:spTgt spid="4">
                                            <p:graphicEl>
                                              <a:dgm id="{5BADD74E-F3B7-4929-8192-A1CA88E3846C}"/>
                                            </p:graphicEl>
                                          </p:spTgt>
                                        </p:tgtEl>
                                      </p:cBhvr>
                                      <p:to x="100000" y="90000"/>
                                    </p:animScale>
                                    <p:animScale>
                                      <p:cBhvr>
                                        <p:cTn id="274" dur="166" decel="50000">
                                          <p:stCondLst>
                                            <p:cond delay="1668"/>
                                          </p:stCondLst>
                                        </p:cTn>
                                        <p:tgtEl>
                                          <p:spTgt spid="4">
                                            <p:graphicEl>
                                              <a:dgm id="{5BADD74E-F3B7-4929-8192-A1CA88E3846C}"/>
                                            </p:graphicEl>
                                          </p:spTgt>
                                        </p:tgtEl>
                                      </p:cBhvr>
                                      <p:to x="100000" y="100000"/>
                                    </p:animScale>
                                    <p:animScale>
                                      <p:cBhvr>
                                        <p:cTn id="275" dur="26">
                                          <p:stCondLst>
                                            <p:cond delay="1808"/>
                                          </p:stCondLst>
                                        </p:cTn>
                                        <p:tgtEl>
                                          <p:spTgt spid="4">
                                            <p:graphicEl>
                                              <a:dgm id="{5BADD74E-F3B7-4929-8192-A1CA88E3846C}"/>
                                            </p:graphicEl>
                                          </p:spTgt>
                                        </p:tgtEl>
                                      </p:cBhvr>
                                      <p:to x="100000" y="95000"/>
                                    </p:animScale>
                                    <p:animScale>
                                      <p:cBhvr>
                                        <p:cTn id="276" dur="166" decel="50000">
                                          <p:stCondLst>
                                            <p:cond delay="1834"/>
                                          </p:stCondLst>
                                        </p:cTn>
                                        <p:tgtEl>
                                          <p:spTgt spid="4">
                                            <p:graphicEl>
                                              <a:dgm id="{5BADD74E-F3B7-4929-8192-A1CA88E3846C}"/>
                                            </p:graphicEl>
                                          </p:spTgt>
                                        </p:tgtEl>
                                      </p:cBhvr>
                                      <p:to x="100000" y="100000"/>
                                    </p:animScale>
                                  </p:childTnLst>
                                </p:cTn>
                              </p:par>
                              <p:par>
                                <p:cTn id="277" presetID="26" presetClass="entr" presetSubtype="0" fill="hold" grpId="0" nodeType="withEffect">
                                  <p:stCondLst>
                                    <p:cond delay="0"/>
                                  </p:stCondLst>
                                  <p:childTnLst>
                                    <p:set>
                                      <p:cBhvr>
                                        <p:cTn id="278" dur="1" fill="hold">
                                          <p:stCondLst>
                                            <p:cond delay="0"/>
                                          </p:stCondLst>
                                        </p:cTn>
                                        <p:tgtEl>
                                          <p:spTgt spid="4">
                                            <p:graphicEl>
                                              <a:dgm id="{3C7FFC2D-EE4A-4406-959F-27264961A7E6}"/>
                                            </p:graphicEl>
                                          </p:spTgt>
                                        </p:tgtEl>
                                        <p:attrNameLst>
                                          <p:attrName>style.visibility</p:attrName>
                                        </p:attrNameLst>
                                      </p:cBhvr>
                                      <p:to>
                                        <p:strVal val="visible"/>
                                      </p:to>
                                    </p:set>
                                    <p:animEffect transition="in" filter="wipe(down)">
                                      <p:cBhvr>
                                        <p:cTn id="279" dur="580">
                                          <p:stCondLst>
                                            <p:cond delay="0"/>
                                          </p:stCondLst>
                                        </p:cTn>
                                        <p:tgtEl>
                                          <p:spTgt spid="4">
                                            <p:graphicEl>
                                              <a:dgm id="{3C7FFC2D-EE4A-4406-959F-27264961A7E6}"/>
                                            </p:graphicEl>
                                          </p:spTgt>
                                        </p:tgtEl>
                                      </p:cBhvr>
                                    </p:animEffect>
                                    <p:anim calcmode="lin" valueType="num">
                                      <p:cBhvr>
                                        <p:cTn id="280" dur="1822" tmFilter="0,0; 0.14,0.36; 0.43,0.73; 0.71,0.91; 1.0,1.0">
                                          <p:stCondLst>
                                            <p:cond delay="0"/>
                                          </p:stCondLst>
                                        </p:cTn>
                                        <p:tgtEl>
                                          <p:spTgt spid="4">
                                            <p:graphicEl>
                                              <a:dgm id="{3C7FFC2D-EE4A-4406-959F-27264961A7E6}"/>
                                            </p:graphicEl>
                                          </p:spTgt>
                                        </p:tgtEl>
                                        <p:attrNameLst>
                                          <p:attrName>ppt_x</p:attrName>
                                        </p:attrNameLst>
                                      </p:cBhvr>
                                      <p:tavLst>
                                        <p:tav tm="0">
                                          <p:val>
                                            <p:strVal val="#ppt_x-0.25"/>
                                          </p:val>
                                        </p:tav>
                                        <p:tav tm="100000">
                                          <p:val>
                                            <p:strVal val="#ppt_x"/>
                                          </p:val>
                                        </p:tav>
                                      </p:tavLst>
                                    </p:anim>
                                    <p:anim calcmode="lin" valueType="num">
                                      <p:cBhvr>
                                        <p:cTn id="281" dur="664" tmFilter="0.0,0.0; 0.25,0.07; 0.50,0.2; 0.75,0.467; 1.0,1.0">
                                          <p:stCondLst>
                                            <p:cond delay="0"/>
                                          </p:stCondLst>
                                        </p:cTn>
                                        <p:tgtEl>
                                          <p:spTgt spid="4">
                                            <p:graphicEl>
                                              <a:dgm id="{3C7FFC2D-EE4A-4406-959F-27264961A7E6}"/>
                                            </p:graphicEl>
                                          </p:spTgt>
                                        </p:tgtEl>
                                        <p:attrNameLst>
                                          <p:attrName>ppt_y</p:attrName>
                                        </p:attrNameLst>
                                      </p:cBhvr>
                                      <p:tavLst>
                                        <p:tav tm="0" fmla="#ppt_y-sin(pi*$)/3">
                                          <p:val>
                                            <p:fltVal val="0.5"/>
                                          </p:val>
                                        </p:tav>
                                        <p:tav tm="100000">
                                          <p:val>
                                            <p:fltVal val="1"/>
                                          </p:val>
                                        </p:tav>
                                      </p:tavLst>
                                    </p:anim>
                                    <p:anim calcmode="lin" valueType="num">
                                      <p:cBhvr>
                                        <p:cTn id="282" dur="664" tmFilter="0, 0; 0.125,0.2665; 0.25,0.4; 0.375,0.465; 0.5,0.5;  0.625,0.535; 0.75,0.6; 0.875,0.7335; 1,1">
                                          <p:stCondLst>
                                            <p:cond delay="664"/>
                                          </p:stCondLst>
                                        </p:cTn>
                                        <p:tgtEl>
                                          <p:spTgt spid="4">
                                            <p:graphicEl>
                                              <a:dgm id="{3C7FFC2D-EE4A-4406-959F-27264961A7E6}"/>
                                            </p:graphicEl>
                                          </p:spTgt>
                                        </p:tgtEl>
                                        <p:attrNameLst>
                                          <p:attrName>ppt_y</p:attrName>
                                        </p:attrNameLst>
                                      </p:cBhvr>
                                      <p:tavLst>
                                        <p:tav tm="0" fmla="#ppt_y-sin(pi*$)/9">
                                          <p:val>
                                            <p:fltVal val="0"/>
                                          </p:val>
                                        </p:tav>
                                        <p:tav tm="100000">
                                          <p:val>
                                            <p:fltVal val="1"/>
                                          </p:val>
                                        </p:tav>
                                      </p:tavLst>
                                    </p:anim>
                                    <p:anim calcmode="lin" valueType="num">
                                      <p:cBhvr>
                                        <p:cTn id="283" dur="332" tmFilter="0, 0; 0.125,0.2665; 0.25,0.4; 0.375,0.465; 0.5,0.5;  0.625,0.535; 0.75,0.6; 0.875,0.7335; 1,1">
                                          <p:stCondLst>
                                            <p:cond delay="1324"/>
                                          </p:stCondLst>
                                        </p:cTn>
                                        <p:tgtEl>
                                          <p:spTgt spid="4">
                                            <p:graphicEl>
                                              <a:dgm id="{3C7FFC2D-EE4A-4406-959F-27264961A7E6}"/>
                                            </p:graphicEl>
                                          </p:spTgt>
                                        </p:tgtEl>
                                        <p:attrNameLst>
                                          <p:attrName>ppt_y</p:attrName>
                                        </p:attrNameLst>
                                      </p:cBhvr>
                                      <p:tavLst>
                                        <p:tav tm="0" fmla="#ppt_y-sin(pi*$)/27">
                                          <p:val>
                                            <p:fltVal val="0"/>
                                          </p:val>
                                        </p:tav>
                                        <p:tav tm="100000">
                                          <p:val>
                                            <p:fltVal val="1"/>
                                          </p:val>
                                        </p:tav>
                                      </p:tavLst>
                                    </p:anim>
                                    <p:anim calcmode="lin" valueType="num">
                                      <p:cBhvr>
                                        <p:cTn id="284" dur="164" tmFilter="0, 0; 0.125,0.2665; 0.25,0.4; 0.375,0.465; 0.5,0.5;  0.625,0.535; 0.75,0.6; 0.875,0.7335; 1,1">
                                          <p:stCondLst>
                                            <p:cond delay="1656"/>
                                          </p:stCondLst>
                                        </p:cTn>
                                        <p:tgtEl>
                                          <p:spTgt spid="4">
                                            <p:graphicEl>
                                              <a:dgm id="{3C7FFC2D-EE4A-4406-959F-27264961A7E6}"/>
                                            </p:graphicEl>
                                          </p:spTgt>
                                        </p:tgtEl>
                                        <p:attrNameLst>
                                          <p:attrName>ppt_y</p:attrName>
                                        </p:attrNameLst>
                                      </p:cBhvr>
                                      <p:tavLst>
                                        <p:tav tm="0" fmla="#ppt_y-sin(pi*$)/81">
                                          <p:val>
                                            <p:fltVal val="0"/>
                                          </p:val>
                                        </p:tav>
                                        <p:tav tm="100000">
                                          <p:val>
                                            <p:fltVal val="1"/>
                                          </p:val>
                                        </p:tav>
                                      </p:tavLst>
                                    </p:anim>
                                    <p:animScale>
                                      <p:cBhvr>
                                        <p:cTn id="285" dur="26">
                                          <p:stCondLst>
                                            <p:cond delay="650"/>
                                          </p:stCondLst>
                                        </p:cTn>
                                        <p:tgtEl>
                                          <p:spTgt spid="4">
                                            <p:graphicEl>
                                              <a:dgm id="{3C7FFC2D-EE4A-4406-959F-27264961A7E6}"/>
                                            </p:graphicEl>
                                          </p:spTgt>
                                        </p:tgtEl>
                                      </p:cBhvr>
                                      <p:to x="100000" y="60000"/>
                                    </p:animScale>
                                    <p:animScale>
                                      <p:cBhvr>
                                        <p:cTn id="286" dur="166" decel="50000">
                                          <p:stCondLst>
                                            <p:cond delay="676"/>
                                          </p:stCondLst>
                                        </p:cTn>
                                        <p:tgtEl>
                                          <p:spTgt spid="4">
                                            <p:graphicEl>
                                              <a:dgm id="{3C7FFC2D-EE4A-4406-959F-27264961A7E6}"/>
                                            </p:graphicEl>
                                          </p:spTgt>
                                        </p:tgtEl>
                                      </p:cBhvr>
                                      <p:to x="100000" y="100000"/>
                                    </p:animScale>
                                    <p:animScale>
                                      <p:cBhvr>
                                        <p:cTn id="287" dur="26">
                                          <p:stCondLst>
                                            <p:cond delay="1312"/>
                                          </p:stCondLst>
                                        </p:cTn>
                                        <p:tgtEl>
                                          <p:spTgt spid="4">
                                            <p:graphicEl>
                                              <a:dgm id="{3C7FFC2D-EE4A-4406-959F-27264961A7E6}"/>
                                            </p:graphicEl>
                                          </p:spTgt>
                                        </p:tgtEl>
                                      </p:cBhvr>
                                      <p:to x="100000" y="80000"/>
                                    </p:animScale>
                                    <p:animScale>
                                      <p:cBhvr>
                                        <p:cTn id="288" dur="166" decel="50000">
                                          <p:stCondLst>
                                            <p:cond delay="1338"/>
                                          </p:stCondLst>
                                        </p:cTn>
                                        <p:tgtEl>
                                          <p:spTgt spid="4">
                                            <p:graphicEl>
                                              <a:dgm id="{3C7FFC2D-EE4A-4406-959F-27264961A7E6}"/>
                                            </p:graphicEl>
                                          </p:spTgt>
                                        </p:tgtEl>
                                      </p:cBhvr>
                                      <p:to x="100000" y="100000"/>
                                    </p:animScale>
                                    <p:animScale>
                                      <p:cBhvr>
                                        <p:cTn id="289" dur="26">
                                          <p:stCondLst>
                                            <p:cond delay="1642"/>
                                          </p:stCondLst>
                                        </p:cTn>
                                        <p:tgtEl>
                                          <p:spTgt spid="4">
                                            <p:graphicEl>
                                              <a:dgm id="{3C7FFC2D-EE4A-4406-959F-27264961A7E6}"/>
                                            </p:graphicEl>
                                          </p:spTgt>
                                        </p:tgtEl>
                                      </p:cBhvr>
                                      <p:to x="100000" y="90000"/>
                                    </p:animScale>
                                    <p:animScale>
                                      <p:cBhvr>
                                        <p:cTn id="290" dur="166" decel="50000">
                                          <p:stCondLst>
                                            <p:cond delay="1668"/>
                                          </p:stCondLst>
                                        </p:cTn>
                                        <p:tgtEl>
                                          <p:spTgt spid="4">
                                            <p:graphicEl>
                                              <a:dgm id="{3C7FFC2D-EE4A-4406-959F-27264961A7E6}"/>
                                            </p:graphicEl>
                                          </p:spTgt>
                                        </p:tgtEl>
                                      </p:cBhvr>
                                      <p:to x="100000" y="100000"/>
                                    </p:animScale>
                                    <p:animScale>
                                      <p:cBhvr>
                                        <p:cTn id="291" dur="26">
                                          <p:stCondLst>
                                            <p:cond delay="1808"/>
                                          </p:stCondLst>
                                        </p:cTn>
                                        <p:tgtEl>
                                          <p:spTgt spid="4">
                                            <p:graphicEl>
                                              <a:dgm id="{3C7FFC2D-EE4A-4406-959F-27264961A7E6}"/>
                                            </p:graphicEl>
                                          </p:spTgt>
                                        </p:tgtEl>
                                      </p:cBhvr>
                                      <p:to x="100000" y="95000"/>
                                    </p:animScale>
                                    <p:animScale>
                                      <p:cBhvr>
                                        <p:cTn id="292" dur="166" decel="50000">
                                          <p:stCondLst>
                                            <p:cond delay="1834"/>
                                          </p:stCondLst>
                                        </p:cTn>
                                        <p:tgtEl>
                                          <p:spTgt spid="4">
                                            <p:graphicEl>
                                              <a:dgm id="{3C7FFC2D-EE4A-4406-959F-27264961A7E6}"/>
                                            </p:graphicEl>
                                          </p:spTgt>
                                        </p:tgtEl>
                                      </p:cBhvr>
                                      <p:to x="100000" y="100000"/>
                                    </p:animScale>
                                  </p:childTnLst>
                                </p:cTn>
                              </p:par>
                              <p:par>
                                <p:cTn id="293" presetID="26" presetClass="entr" presetSubtype="0" fill="hold" grpId="0" nodeType="withEffect">
                                  <p:stCondLst>
                                    <p:cond delay="0"/>
                                  </p:stCondLst>
                                  <p:childTnLst>
                                    <p:set>
                                      <p:cBhvr>
                                        <p:cTn id="294" dur="1" fill="hold">
                                          <p:stCondLst>
                                            <p:cond delay="0"/>
                                          </p:stCondLst>
                                        </p:cTn>
                                        <p:tgtEl>
                                          <p:spTgt spid="4">
                                            <p:graphicEl>
                                              <a:dgm id="{43374B5F-5C8E-4841-BC2B-D57424F78923}"/>
                                            </p:graphicEl>
                                          </p:spTgt>
                                        </p:tgtEl>
                                        <p:attrNameLst>
                                          <p:attrName>style.visibility</p:attrName>
                                        </p:attrNameLst>
                                      </p:cBhvr>
                                      <p:to>
                                        <p:strVal val="visible"/>
                                      </p:to>
                                    </p:set>
                                    <p:animEffect transition="in" filter="wipe(down)">
                                      <p:cBhvr>
                                        <p:cTn id="295" dur="580">
                                          <p:stCondLst>
                                            <p:cond delay="0"/>
                                          </p:stCondLst>
                                        </p:cTn>
                                        <p:tgtEl>
                                          <p:spTgt spid="4">
                                            <p:graphicEl>
                                              <a:dgm id="{43374B5F-5C8E-4841-BC2B-D57424F78923}"/>
                                            </p:graphicEl>
                                          </p:spTgt>
                                        </p:tgtEl>
                                      </p:cBhvr>
                                    </p:animEffect>
                                    <p:anim calcmode="lin" valueType="num">
                                      <p:cBhvr>
                                        <p:cTn id="296" dur="1822" tmFilter="0,0; 0.14,0.36; 0.43,0.73; 0.71,0.91; 1.0,1.0">
                                          <p:stCondLst>
                                            <p:cond delay="0"/>
                                          </p:stCondLst>
                                        </p:cTn>
                                        <p:tgtEl>
                                          <p:spTgt spid="4">
                                            <p:graphicEl>
                                              <a:dgm id="{43374B5F-5C8E-4841-BC2B-D57424F78923}"/>
                                            </p:graphicEl>
                                          </p:spTgt>
                                        </p:tgtEl>
                                        <p:attrNameLst>
                                          <p:attrName>ppt_x</p:attrName>
                                        </p:attrNameLst>
                                      </p:cBhvr>
                                      <p:tavLst>
                                        <p:tav tm="0">
                                          <p:val>
                                            <p:strVal val="#ppt_x-0.25"/>
                                          </p:val>
                                        </p:tav>
                                        <p:tav tm="100000">
                                          <p:val>
                                            <p:strVal val="#ppt_x"/>
                                          </p:val>
                                        </p:tav>
                                      </p:tavLst>
                                    </p:anim>
                                    <p:anim calcmode="lin" valueType="num">
                                      <p:cBhvr>
                                        <p:cTn id="297" dur="664" tmFilter="0.0,0.0; 0.25,0.07; 0.50,0.2; 0.75,0.467; 1.0,1.0">
                                          <p:stCondLst>
                                            <p:cond delay="0"/>
                                          </p:stCondLst>
                                        </p:cTn>
                                        <p:tgtEl>
                                          <p:spTgt spid="4">
                                            <p:graphicEl>
                                              <a:dgm id="{43374B5F-5C8E-4841-BC2B-D57424F78923}"/>
                                            </p:graphicEl>
                                          </p:spTgt>
                                        </p:tgtEl>
                                        <p:attrNameLst>
                                          <p:attrName>ppt_y</p:attrName>
                                        </p:attrNameLst>
                                      </p:cBhvr>
                                      <p:tavLst>
                                        <p:tav tm="0" fmla="#ppt_y-sin(pi*$)/3">
                                          <p:val>
                                            <p:fltVal val="0.5"/>
                                          </p:val>
                                        </p:tav>
                                        <p:tav tm="100000">
                                          <p:val>
                                            <p:fltVal val="1"/>
                                          </p:val>
                                        </p:tav>
                                      </p:tavLst>
                                    </p:anim>
                                    <p:anim calcmode="lin" valueType="num">
                                      <p:cBhvr>
                                        <p:cTn id="298" dur="664" tmFilter="0, 0; 0.125,0.2665; 0.25,0.4; 0.375,0.465; 0.5,0.5;  0.625,0.535; 0.75,0.6; 0.875,0.7335; 1,1">
                                          <p:stCondLst>
                                            <p:cond delay="664"/>
                                          </p:stCondLst>
                                        </p:cTn>
                                        <p:tgtEl>
                                          <p:spTgt spid="4">
                                            <p:graphicEl>
                                              <a:dgm id="{43374B5F-5C8E-4841-BC2B-D57424F78923}"/>
                                            </p:graphicEl>
                                          </p:spTgt>
                                        </p:tgtEl>
                                        <p:attrNameLst>
                                          <p:attrName>ppt_y</p:attrName>
                                        </p:attrNameLst>
                                      </p:cBhvr>
                                      <p:tavLst>
                                        <p:tav tm="0" fmla="#ppt_y-sin(pi*$)/9">
                                          <p:val>
                                            <p:fltVal val="0"/>
                                          </p:val>
                                        </p:tav>
                                        <p:tav tm="100000">
                                          <p:val>
                                            <p:fltVal val="1"/>
                                          </p:val>
                                        </p:tav>
                                      </p:tavLst>
                                    </p:anim>
                                    <p:anim calcmode="lin" valueType="num">
                                      <p:cBhvr>
                                        <p:cTn id="299" dur="332" tmFilter="0, 0; 0.125,0.2665; 0.25,0.4; 0.375,0.465; 0.5,0.5;  0.625,0.535; 0.75,0.6; 0.875,0.7335; 1,1">
                                          <p:stCondLst>
                                            <p:cond delay="1324"/>
                                          </p:stCondLst>
                                        </p:cTn>
                                        <p:tgtEl>
                                          <p:spTgt spid="4">
                                            <p:graphicEl>
                                              <a:dgm id="{43374B5F-5C8E-4841-BC2B-D57424F78923}"/>
                                            </p:graphicEl>
                                          </p:spTgt>
                                        </p:tgtEl>
                                        <p:attrNameLst>
                                          <p:attrName>ppt_y</p:attrName>
                                        </p:attrNameLst>
                                      </p:cBhvr>
                                      <p:tavLst>
                                        <p:tav tm="0" fmla="#ppt_y-sin(pi*$)/27">
                                          <p:val>
                                            <p:fltVal val="0"/>
                                          </p:val>
                                        </p:tav>
                                        <p:tav tm="100000">
                                          <p:val>
                                            <p:fltVal val="1"/>
                                          </p:val>
                                        </p:tav>
                                      </p:tavLst>
                                    </p:anim>
                                    <p:anim calcmode="lin" valueType="num">
                                      <p:cBhvr>
                                        <p:cTn id="300" dur="164" tmFilter="0, 0; 0.125,0.2665; 0.25,0.4; 0.375,0.465; 0.5,0.5;  0.625,0.535; 0.75,0.6; 0.875,0.7335; 1,1">
                                          <p:stCondLst>
                                            <p:cond delay="1656"/>
                                          </p:stCondLst>
                                        </p:cTn>
                                        <p:tgtEl>
                                          <p:spTgt spid="4">
                                            <p:graphicEl>
                                              <a:dgm id="{43374B5F-5C8E-4841-BC2B-D57424F78923}"/>
                                            </p:graphicEl>
                                          </p:spTgt>
                                        </p:tgtEl>
                                        <p:attrNameLst>
                                          <p:attrName>ppt_y</p:attrName>
                                        </p:attrNameLst>
                                      </p:cBhvr>
                                      <p:tavLst>
                                        <p:tav tm="0" fmla="#ppt_y-sin(pi*$)/81">
                                          <p:val>
                                            <p:fltVal val="0"/>
                                          </p:val>
                                        </p:tav>
                                        <p:tav tm="100000">
                                          <p:val>
                                            <p:fltVal val="1"/>
                                          </p:val>
                                        </p:tav>
                                      </p:tavLst>
                                    </p:anim>
                                    <p:animScale>
                                      <p:cBhvr>
                                        <p:cTn id="301" dur="26">
                                          <p:stCondLst>
                                            <p:cond delay="650"/>
                                          </p:stCondLst>
                                        </p:cTn>
                                        <p:tgtEl>
                                          <p:spTgt spid="4">
                                            <p:graphicEl>
                                              <a:dgm id="{43374B5F-5C8E-4841-BC2B-D57424F78923}"/>
                                            </p:graphicEl>
                                          </p:spTgt>
                                        </p:tgtEl>
                                      </p:cBhvr>
                                      <p:to x="100000" y="60000"/>
                                    </p:animScale>
                                    <p:animScale>
                                      <p:cBhvr>
                                        <p:cTn id="302" dur="166" decel="50000">
                                          <p:stCondLst>
                                            <p:cond delay="676"/>
                                          </p:stCondLst>
                                        </p:cTn>
                                        <p:tgtEl>
                                          <p:spTgt spid="4">
                                            <p:graphicEl>
                                              <a:dgm id="{43374B5F-5C8E-4841-BC2B-D57424F78923}"/>
                                            </p:graphicEl>
                                          </p:spTgt>
                                        </p:tgtEl>
                                      </p:cBhvr>
                                      <p:to x="100000" y="100000"/>
                                    </p:animScale>
                                    <p:animScale>
                                      <p:cBhvr>
                                        <p:cTn id="303" dur="26">
                                          <p:stCondLst>
                                            <p:cond delay="1312"/>
                                          </p:stCondLst>
                                        </p:cTn>
                                        <p:tgtEl>
                                          <p:spTgt spid="4">
                                            <p:graphicEl>
                                              <a:dgm id="{43374B5F-5C8E-4841-BC2B-D57424F78923}"/>
                                            </p:graphicEl>
                                          </p:spTgt>
                                        </p:tgtEl>
                                      </p:cBhvr>
                                      <p:to x="100000" y="80000"/>
                                    </p:animScale>
                                    <p:animScale>
                                      <p:cBhvr>
                                        <p:cTn id="304" dur="166" decel="50000">
                                          <p:stCondLst>
                                            <p:cond delay="1338"/>
                                          </p:stCondLst>
                                        </p:cTn>
                                        <p:tgtEl>
                                          <p:spTgt spid="4">
                                            <p:graphicEl>
                                              <a:dgm id="{43374B5F-5C8E-4841-BC2B-D57424F78923}"/>
                                            </p:graphicEl>
                                          </p:spTgt>
                                        </p:tgtEl>
                                      </p:cBhvr>
                                      <p:to x="100000" y="100000"/>
                                    </p:animScale>
                                    <p:animScale>
                                      <p:cBhvr>
                                        <p:cTn id="305" dur="26">
                                          <p:stCondLst>
                                            <p:cond delay="1642"/>
                                          </p:stCondLst>
                                        </p:cTn>
                                        <p:tgtEl>
                                          <p:spTgt spid="4">
                                            <p:graphicEl>
                                              <a:dgm id="{43374B5F-5C8E-4841-BC2B-D57424F78923}"/>
                                            </p:graphicEl>
                                          </p:spTgt>
                                        </p:tgtEl>
                                      </p:cBhvr>
                                      <p:to x="100000" y="90000"/>
                                    </p:animScale>
                                    <p:animScale>
                                      <p:cBhvr>
                                        <p:cTn id="306" dur="166" decel="50000">
                                          <p:stCondLst>
                                            <p:cond delay="1668"/>
                                          </p:stCondLst>
                                        </p:cTn>
                                        <p:tgtEl>
                                          <p:spTgt spid="4">
                                            <p:graphicEl>
                                              <a:dgm id="{43374B5F-5C8E-4841-BC2B-D57424F78923}"/>
                                            </p:graphicEl>
                                          </p:spTgt>
                                        </p:tgtEl>
                                      </p:cBhvr>
                                      <p:to x="100000" y="100000"/>
                                    </p:animScale>
                                    <p:animScale>
                                      <p:cBhvr>
                                        <p:cTn id="307" dur="26">
                                          <p:stCondLst>
                                            <p:cond delay="1808"/>
                                          </p:stCondLst>
                                        </p:cTn>
                                        <p:tgtEl>
                                          <p:spTgt spid="4">
                                            <p:graphicEl>
                                              <a:dgm id="{43374B5F-5C8E-4841-BC2B-D57424F78923}"/>
                                            </p:graphicEl>
                                          </p:spTgt>
                                        </p:tgtEl>
                                      </p:cBhvr>
                                      <p:to x="100000" y="95000"/>
                                    </p:animScale>
                                    <p:animScale>
                                      <p:cBhvr>
                                        <p:cTn id="308" dur="166" decel="50000">
                                          <p:stCondLst>
                                            <p:cond delay="1834"/>
                                          </p:stCondLst>
                                        </p:cTn>
                                        <p:tgtEl>
                                          <p:spTgt spid="4">
                                            <p:graphicEl>
                                              <a:dgm id="{43374B5F-5C8E-4841-BC2B-D57424F78923}"/>
                                            </p:graphicEl>
                                          </p:spTgt>
                                        </p:tgtEl>
                                      </p:cBhvr>
                                      <p:to x="100000" y="100000"/>
                                    </p:animScale>
                                  </p:childTnLst>
                                </p:cTn>
                              </p:par>
                            </p:childTnLst>
                          </p:cTn>
                        </p:par>
                      </p:childTnLst>
                    </p:cTn>
                  </p:par>
                  <p:par>
                    <p:cTn id="309" fill="hold">
                      <p:stCondLst>
                        <p:cond delay="indefinite"/>
                      </p:stCondLst>
                      <p:childTnLst>
                        <p:par>
                          <p:cTn id="310" fill="hold">
                            <p:stCondLst>
                              <p:cond delay="0"/>
                            </p:stCondLst>
                            <p:childTnLst>
                              <p:par>
                                <p:cTn id="311" presetID="26" presetClass="entr" presetSubtype="0" fill="hold" grpId="0" nodeType="clickEffect">
                                  <p:stCondLst>
                                    <p:cond delay="0"/>
                                  </p:stCondLst>
                                  <p:childTnLst>
                                    <p:set>
                                      <p:cBhvr>
                                        <p:cTn id="312" dur="1" fill="hold">
                                          <p:stCondLst>
                                            <p:cond delay="0"/>
                                          </p:stCondLst>
                                        </p:cTn>
                                        <p:tgtEl>
                                          <p:spTgt spid="4">
                                            <p:graphicEl>
                                              <a:dgm id="{6732DE82-49BD-401A-8AE5-72DE830AE5C1}"/>
                                            </p:graphicEl>
                                          </p:spTgt>
                                        </p:tgtEl>
                                        <p:attrNameLst>
                                          <p:attrName>style.visibility</p:attrName>
                                        </p:attrNameLst>
                                      </p:cBhvr>
                                      <p:to>
                                        <p:strVal val="visible"/>
                                      </p:to>
                                    </p:set>
                                    <p:animEffect transition="in" filter="wipe(down)">
                                      <p:cBhvr>
                                        <p:cTn id="313" dur="580">
                                          <p:stCondLst>
                                            <p:cond delay="0"/>
                                          </p:stCondLst>
                                        </p:cTn>
                                        <p:tgtEl>
                                          <p:spTgt spid="4">
                                            <p:graphicEl>
                                              <a:dgm id="{6732DE82-49BD-401A-8AE5-72DE830AE5C1}"/>
                                            </p:graphicEl>
                                          </p:spTgt>
                                        </p:tgtEl>
                                      </p:cBhvr>
                                    </p:animEffect>
                                    <p:anim calcmode="lin" valueType="num">
                                      <p:cBhvr>
                                        <p:cTn id="314" dur="1822" tmFilter="0,0; 0.14,0.36; 0.43,0.73; 0.71,0.91; 1.0,1.0">
                                          <p:stCondLst>
                                            <p:cond delay="0"/>
                                          </p:stCondLst>
                                        </p:cTn>
                                        <p:tgtEl>
                                          <p:spTgt spid="4">
                                            <p:graphicEl>
                                              <a:dgm id="{6732DE82-49BD-401A-8AE5-72DE830AE5C1}"/>
                                            </p:graphicEl>
                                          </p:spTgt>
                                        </p:tgtEl>
                                        <p:attrNameLst>
                                          <p:attrName>ppt_x</p:attrName>
                                        </p:attrNameLst>
                                      </p:cBhvr>
                                      <p:tavLst>
                                        <p:tav tm="0">
                                          <p:val>
                                            <p:strVal val="#ppt_x-0.25"/>
                                          </p:val>
                                        </p:tav>
                                        <p:tav tm="100000">
                                          <p:val>
                                            <p:strVal val="#ppt_x"/>
                                          </p:val>
                                        </p:tav>
                                      </p:tavLst>
                                    </p:anim>
                                    <p:anim calcmode="lin" valueType="num">
                                      <p:cBhvr>
                                        <p:cTn id="315" dur="664" tmFilter="0.0,0.0; 0.25,0.07; 0.50,0.2; 0.75,0.467; 1.0,1.0">
                                          <p:stCondLst>
                                            <p:cond delay="0"/>
                                          </p:stCondLst>
                                        </p:cTn>
                                        <p:tgtEl>
                                          <p:spTgt spid="4">
                                            <p:graphicEl>
                                              <a:dgm id="{6732DE82-49BD-401A-8AE5-72DE830AE5C1}"/>
                                            </p:graphicEl>
                                          </p:spTgt>
                                        </p:tgtEl>
                                        <p:attrNameLst>
                                          <p:attrName>ppt_y</p:attrName>
                                        </p:attrNameLst>
                                      </p:cBhvr>
                                      <p:tavLst>
                                        <p:tav tm="0" fmla="#ppt_y-sin(pi*$)/3">
                                          <p:val>
                                            <p:fltVal val="0.5"/>
                                          </p:val>
                                        </p:tav>
                                        <p:tav tm="100000">
                                          <p:val>
                                            <p:fltVal val="1"/>
                                          </p:val>
                                        </p:tav>
                                      </p:tavLst>
                                    </p:anim>
                                    <p:anim calcmode="lin" valueType="num">
                                      <p:cBhvr>
                                        <p:cTn id="316" dur="664" tmFilter="0, 0; 0.125,0.2665; 0.25,0.4; 0.375,0.465; 0.5,0.5;  0.625,0.535; 0.75,0.6; 0.875,0.7335; 1,1">
                                          <p:stCondLst>
                                            <p:cond delay="664"/>
                                          </p:stCondLst>
                                        </p:cTn>
                                        <p:tgtEl>
                                          <p:spTgt spid="4">
                                            <p:graphicEl>
                                              <a:dgm id="{6732DE82-49BD-401A-8AE5-72DE830AE5C1}"/>
                                            </p:graphicEl>
                                          </p:spTgt>
                                        </p:tgtEl>
                                        <p:attrNameLst>
                                          <p:attrName>ppt_y</p:attrName>
                                        </p:attrNameLst>
                                      </p:cBhvr>
                                      <p:tavLst>
                                        <p:tav tm="0" fmla="#ppt_y-sin(pi*$)/9">
                                          <p:val>
                                            <p:fltVal val="0"/>
                                          </p:val>
                                        </p:tav>
                                        <p:tav tm="100000">
                                          <p:val>
                                            <p:fltVal val="1"/>
                                          </p:val>
                                        </p:tav>
                                      </p:tavLst>
                                    </p:anim>
                                    <p:anim calcmode="lin" valueType="num">
                                      <p:cBhvr>
                                        <p:cTn id="317" dur="332" tmFilter="0, 0; 0.125,0.2665; 0.25,0.4; 0.375,0.465; 0.5,0.5;  0.625,0.535; 0.75,0.6; 0.875,0.7335; 1,1">
                                          <p:stCondLst>
                                            <p:cond delay="1324"/>
                                          </p:stCondLst>
                                        </p:cTn>
                                        <p:tgtEl>
                                          <p:spTgt spid="4">
                                            <p:graphicEl>
                                              <a:dgm id="{6732DE82-49BD-401A-8AE5-72DE830AE5C1}"/>
                                            </p:graphicEl>
                                          </p:spTgt>
                                        </p:tgtEl>
                                        <p:attrNameLst>
                                          <p:attrName>ppt_y</p:attrName>
                                        </p:attrNameLst>
                                      </p:cBhvr>
                                      <p:tavLst>
                                        <p:tav tm="0" fmla="#ppt_y-sin(pi*$)/27">
                                          <p:val>
                                            <p:fltVal val="0"/>
                                          </p:val>
                                        </p:tav>
                                        <p:tav tm="100000">
                                          <p:val>
                                            <p:fltVal val="1"/>
                                          </p:val>
                                        </p:tav>
                                      </p:tavLst>
                                    </p:anim>
                                    <p:anim calcmode="lin" valueType="num">
                                      <p:cBhvr>
                                        <p:cTn id="318" dur="164" tmFilter="0, 0; 0.125,0.2665; 0.25,0.4; 0.375,0.465; 0.5,0.5;  0.625,0.535; 0.75,0.6; 0.875,0.7335; 1,1">
                                          <p:stCondLst>
                                            <p:cond delay="1656"/>
                                          </p:stCondLst>
                                        </p:cTn>
                                        <p:tgtEl>
                                          <p:spTgt spid="4">
                                            <p:graphicEl>
                                              <a:dgm id="{6732DE82-49BD-401A-8AE5-72DE830AE5C1}"/>
                                            </p:graphicEl>
                                          </p:spTgt>
                                        </p:tgtEl>
                                        <p:attrNameLst>
                                          <p:attrName>ppt_y</p:attrName>
                                        </p:attrNameLst>
                                      </p:cBhvr>
                                      <p:tavLst>
                                        <p:tav tm="0" fmla="#ppt_y-sin(pi*$)/81">
                                          <p:val>
                                            <p:fltVal val="0"/>
                                          </p:val>
                                        </p:tav>
                                        <p:tav tm="100000">
                                          <p:val>
                                            <p:fltVal val="1"/>
                                          </p:val>
                                        </p:tav>
                                      </p:tavLst>
                                    </p:anim>
                                    <p:animScale>
                                      <p:cBhvr>
                                        <p:cTn id="319" dur="26">
                                          <p:stCondLst>
                                            <p:cond delay="650"/>
                                          </p:stCondLst>
                                        </p:cTn>
                                        <p:tgtEl>
                                          <p:spTgt spid="4">
                                            <p:graphicEl>
                                              <a:dgm id="{6732DE82-49BD-401A-8AE5-72DE830AE5C1}"/>
                                            </p:graphicEl>
                                          </p:spTgt>
                                        </p:tgtEl>
                                      </p:cBhvr>
                                      <p:to x="100000" y="60000"/>
                                    </p:animScale>
                                    <p:animScale>
                                      <p:cBhvr>
                                        <p:cTn id="320" dur="166" decel="50000">
                                          <p:stCondLst>
                                            <p:cond delay="676"/>
                                          </p:stCondLst>
                                        </p:cTn>
                                        <p:tgtEl>
                                          <p:spTgt spid="4">
                                            <p:graphicEl>
                                              <a:dgm id="{6732DE82-49BD-401A-8AE5-72DE830AE5C1}"/>
                                            </p:graphicEl>
                                          </p:spTgt>
                                        </p:tgtEl>
                                      </p:cBhvr>
                                      <p:to x="100000" y="100000"/>
                                    </p:animScale>
                                    <p:animScale>
                                      <p:cBhvr>
                                        <p:cTn id="321" dur="26">
                                          <p:stCondLst>
                                            <p:cond delay="1312"/>
                                          </p:stCondLst>
                                        </p:cTn>
                                        <p:tgtEl>
                                          <p:spTgt spid="4">
                                            <p:graphicEl>
                                              <a:dgm id="{6732DE82-49BD-401A-8AE5-72DE830AE5C1}"/>
                                            </p:graphicEl>
                                          </p:spTgt>
                                        </p:tgtEl>
                                      </p:cBhvr>
                                      <p:to x="100000" y="80000"/>
                                    </p:animScale>
                                    <p:animScale>
                                      <p:cBhvr>
                                        <p:cTn id="322" dur="166" decel="50000">
                                          <p:stCondLst>
                                            <p:cond delay="1338"/>
                                          </p:stCondLst>
                                        </p:cTn>
                                        <p:tgtEl>
                                          <p:spTgt spid="4">
                                            <p:graphicEl>
                                              <a:dgm id="{6732DE82-49BD-401A-8AE5-72DE830AE5C1}"/>
                                            </p:graphicEl>
                                          </p:spTgt>
                                        </p:tgtEl>
                                      </p:cBhvr>
                                      <p:to x="100000" y="100000"/>
                                    </p:animScale>
                                    <p:animScale>
                                      <p:cBhvr>
                                        <p:cTn id="323" dur="26">
                                          <p:stCondLst>
                                            <p:cond delay="1642"/>
                                          </p:stCondLst>
                                        </p:cTn>
                                        <p:tgtEl>
                                          <p:spTgt spid="4">
                                            <p:graphicEl>
                                              <a:dgm id="{6732DE82-49BD-401A-8AE5-72DE830AE5C1}"/>
                                            </p:graphicEl>
                                          </p:spTgt>
                                        </p:tgtEl>
                                      </p:cBhvr>
                                      <p:to x="100000" y="90000"/>
                                    </p:animScale>
                                    <p:animScale>
                                      <p:cBhvr>
                                        <p:cTn id="324" dur="166" decel="50000">
                                          <p:stCondLst>
                                            <p:cond delay="1668"/>
                                          </p:stCondLst>
                                        </p:cTn>
                                        <p:tgtEl>
                                          <p:spTgt spid="4">
                                            <p:graphicEl>
                                              <a:dgm id="{6732DE82-49BD-401A-8AE5-72DE830AE5C1}"/>
                                            </p:graphicEl>
                                          </p:spTgt>
                                        </p:tgtEl>
                                      </p:cBhvr>
                                      <p:to x="100000" y="100000"/>
                                    </p:animScale>
                                    <p:animScale>
                                      <p:cBhvr>
                                        <p:cTn id="325" dur="26">
                                          <p:stCondLst>
                                            <p:cond delay="1808"/>
                                          </p:stCondLst>
                                        </p:cTn>
                                        <p:tgtEl>
                                          <p:spTgt spid="4">
                                            <p:graphicEl>
                                              <a:dgm id="{6732DE82-49BD-401A-8AE5-72DE830AE5C1}"/>
                                            </p:graphicEl>
                                          </p:spTgt>
                                        </p:tgtEl>
                                      </p:cBhvr>
                                      <p:to x="100000" y="95000"/>
                                    </p:animScale>
                                    <p:animScale>
                                      <p:cBhvr>
                                        <p:cTn id="326" dur="166" decel="50000">
                                          <p:stCondLst>
                                            <p:cond delay="1834"/>
                                          </p:stCondLst>
                                        </p:cTn>
                                        <p:tgtEl>
                                          <p:spTgt spid="4">
                                            <p:graphicEl>
                                              <a:dgm id="{6732DE82-49BD-401A-8AE5-72DE830AE5C1}"/>
                                            </p:graphicEl>
                                          </p:spTgt>
                                        </p:tgtEl>
                                      </p:cBhvr>
                                      <p:to x="100000" y="100000"/>
                                    </p:animScale>
                                  </p:childTnLst>
                                </p:cTn>
                              </p:par>
                              <p:par>
                                <p:cTn id="327" presetID="26" presetClass="entr" presetSubtype="0" fill="hold" grpId="0" nodeType="withEffect">
                                  <p:stCondLst>
                                    <p:cond delay="0"/>
                                  </p:stCondLst>
                                  <p:childTnLst>
                                    <p:set>
                                      <p:cBhvr>
                                        <p:cTn id="328" dur="1" fill="hold">
                                          <p:stCondLst>
                                            <p:cond delay="0"/>
                                          </p:stCondLst>
                                        </p:cTn>
                                        <p:tgtEl>
                                          <p:spTgt spid="4">
                                            <p:graphicEl>
                                              <a:dgm id="{B64A0FB3-7AC4-42F4-97D7-12820ADDBDF3}"/>
                                            </p:graphicEl>
                                          </p:spTgt>
                                        </p:tgtEl>
                                        <p:attrNameLst>
                                          <p:attrName>style.visibility</p:attrName>
                                        </p:attrNameLst>
                                      </p:cBhvr>
                                      <p:to>
                                        <p:strVal val="visible"/>
                                      </p:to>
                                    </p:set>
                                    <p:animEffect transition="in" filter="wipe(down)">
                                      <p:cBhvr>
                                        <p:cTn id="329" dur="580">
                                          <p:stCondLst>
                                            <p:cond delay="0"/>
                                          </p:stCondLst>
                                        </p:cTn>
                                        <p:tgtEl>
                                          <p:spTgt spid="4">
                                            <p:graphicEl>
                                              <a:dgm id="{B64A0FB3-7AC4-42F4-97D7-12820ADDBDF3}"/>
                                            </p:graphicEl>
                                          </p:spTgt>
                                        </p:tgtEl>
                                      </p:cBhvr>
                                    </p:animEffect>
                                    <p:anim calcmode="lin" valueType="num">
                                      <p:cBhvr>
                                        <p:cTn id="330" dur="1822" tmFilter="0,0; 0.14,0.36; 0.43,0.73; 0.71,0.91; 1.0,1.0">
                                          <p:stCondLst>
                                            <p:cond delay="0"/>
                                          </p:stCondLst>
                                        </p:cTn>
                                        <p:tgtEl>
                                          <p:spTgt spid="4">
                                            <p:graphicEl>
                                              <a:dgm id="{B64A0FB3-7AC4-42F4-97D7-12820ADDBDF3}"/>
                                            </p:graphicEl>
                                          </p:spTgt>
                                        </p:tgtEl>
                                        <p:attrNameLst>
                                          <p:attrName>ppt_x</p:attrName>
                                        </p:attrNameLst>
                                      </p:cBhvr>
                                      <p:tavLst>
                                        <p:tav tm="0">
                                          <p:val>
                                            <p:strVal val="#ppt_x-0.25"/>
                                          </p:val>
                                        </p:tav>
                                        <p:tav tm="100000">
                                          <p:val>
                                            <p:strVal val="#ppt_x"/>
                                          </p:val>
                                        </p:tav>
                                      </p:tavLst>
                                    </p:anim>
                                    <p:anim calcmode="lin" valueType="num">
                                      <p:cBhvr>
                                        <p:cTn id="331" dur="664" tmFilter="0.0,0.0; 0.25,0.07; 0.50,0.2; 0.75,0.467; 1.0,1.0">
                                          <p:stCondLst>
                                            <p:cond delay="0"/>
                                          </p:stCondLst>
                                        </p:cTn>
                                        <p:tgtEl>
                                          <p:spTgt spid="4">
                                            <p:graphicEl>
                                              <a:dgm id="{B64A0FB3-7AC4-42F4-97D7-12820ADDBDF3}"/>
                                            </p:graphicEl>
                                          </p:spTgt>
                                        </p:tgtEl>
                                        <p:attrNameLst>
                                          <p:attrName>ppt_y</p:attrName>
                                        </p:attrNameLst>
                                      </p:cBhvr>
                                      <p:tavLst>
                                        <p:tav tm="0" fmla="#ppt_y-sin(pi*$)/3">
                                          <p:val>
                                            <p:fltVal val="0.5"/>
                                          </p:val>
                                        </p:tav>
                                        <p:tav tm="100000">
                                          <p:val>
                                            <p:fltVal val="1"/>
                                          </p:val>
                                        </p:tav>
                                      </p:tavLst>
                                    </p:anim>
                                    <p:anim calcmode="lin" valueType="num">
                                      <p:cBhvr>
                                        <p:cTn id="332" dur="664" tmFilter="0, 0; 0.125,0.2665; 0.25,0.4; 0.375,0.465; 0.5,0.5;  0.625,0.535; 0.75,0.6; 0.875,0.7335; 1,1">
                                          <p:stCondLst>
                                            <p:cond delay="664"/>
                                          </p:stCondLst>
                                        </p:cTn>
                                        <p:tgtEl>
                                          <p:spTgt spid="4">
                                            <p:graphicEl>
                                              <a:dgm id="{B64A0FB3-7AC4-42F4-97D7-12820ADDBDF3}"/>
                                            </p:graphicEl>
                                          </p:spTgt>
                                        </p:tgtEl>
                                        <p:attrNameLst>
                                          <p:attrName>ppt_y</p:attrName>
                                        </p:attrNameLst>
                                      </p:cBhvr>
                                      <p:tavLst>
                                        <p:tav tm="0" fmla="#ppt_y-sin(pi*$)/9">
                                          <p:val>
                                            <p:fltVal val="0"/>
                                          </p:val>
                                        </p:tav>
                                        <p:tav tm="100000">
                                          <p:val>
                                            <p:fltVal val="1"/>
                                          </p:val>
                                        </p:tav>
                                      </p:tavLst>
                                    </p:anim>
                                    <p:anim calcmode="lin" valueType="num">
                                      <p:cBhvr>
                                        <p:cTn id="333" dur="332" tmFilter="0, 0; 0.125,0.2665; 0.25,0.4; 0.375,0.465; 0.5,0.5;  0.625,0.535; 0.75,0.6; 0.875,0.7335; 1,1">
                                          <p:stCondLst>
                                            <p:cond delay="1324"/>
                                          </p:stCondLst>
                                        </p:cTn>
                                        <p:tgtEl>
                                          <p:spTgt spid="4">
                                            <p:graphicEl>
                                              <a:dgm id="{B64A0FB3-7AC4-42F4-97D7-12820ADDBDF3}"/>
                                            </p:graphicEl>
                                          </p:spTgt>
                                        </p:tgtEl>
                                        <p:attrNameLst>
                                          <p:attrName>ppt_y</p:attrName>
                                        </p:attrNameLst>
                                      </p:cBhvr>
                                      <p:tavLst>
                                        <p:tav tm="0" fmla="#ppt_y-sin(pi*$)/27">
                                          <p:val>
                                            <p:fltVal val="0"/>
                                          </p:val>
                                        </p:tav>
                                        <p:tav tm="100000">
                                          <p:val>
                                            <p:fltVal val="1"/>
                                          </p:val>
                                        </p:tav>
                                      </p:tavLst>
                                    </p:anim>
                                    <p:anim calcmode="lin" valueType="num">
                                      <p:cBhvr>
                                        <p:cTn id="334" dur="164" tmFilter="0, 0; 0.125,0.2665; 0.25,0.4; 0.375,0.465; 0.5,0.5;  0.625,0.535; 0.75,0.6; 0.875,0.7335; 1,1">
                                          <p:stCondLst>
                                            <p:cond delay="1656"/>
                                          </p:stCondLst>
                                        </p:cTn>
                                        <p:tgtEl>
                                          <p:spTgt spid="4">
                                            <p:graphicEl>
                                              <a:dgm id="{B64A0FB3-7AC4-42F4-97D7-12820ADDBDF3}"/>
                                            </p:graphicEl>
                                          </p:spTgt>
                                        </p:tgtEl>
                                        <p:attrNameLst>
                                          <p:attrName>ppt_y</p:attrName>
                                        </p:attrNameLst>
                                      </p:cBhvr>
                                      <p:tavLst>
                                        <p:tav tm="0" fmla="#ppt_y-sin(pi*$)/81">
                                          <p:val>
                                            <p:fltVal val="0"/>
                                          </p:val>
                                        </p:tav>
                                        <p:tav tm="100000">
                                          <p:val>
                                            <p:fltVal val="1"/>
                                          </p:val>
                                        </p:tav>
                                      </p:tavLst>
                                    </p:anim>
                                    <p:animScale>
                                      <p:cBhvr>
                                        <p:cTn id="335" dur="26">
                                          <p:stCondLst>
                                            <p:cond delay="650"/>
                                          </p:stCondLst>
                                        </p:cTn>
                                        <p:tgtEl>
                                          <p:spTgt spid="4">
                                            <p:graphicEl>
                                              <a:dgm id="{B64A0FB3-7AC4-42F4-97D7-12820ADDBDF3}"/>
                                            </p:graphicEl>
                                          </p:spTgt>
                                        </p:tgtEl>
                                      </p:cBhvr>
                                      <p:to x="100000" y="60000"/>
                                    </p:animScale>
                                    <p:animScale>
                                      <p:cBhvr>
                                        <p:cTn id="336" dur="166" decel="50000">
                                          <p:stCondLst>
                                            <p:cond delay="676"/>
                                          </p:stCondLst>
                                        </p:cTn>
                                        <p:tgtEl>
                                          <p:spTgt spid="4">
                                            <p:graphicEl>
                                              <a:dgm id="{B64A0FB3-7AC4-42F4-97D7-12820ADDBDF3}"/>
                                            </p:graphicEl>
                                          </p:spTgt>
                                        </p:tgtEl>
                                      </p:cBhvr>
                                      <p:to x="100000" y="100000"/>
                                    </p:animScale>
                                    <p:animScale>
                                      <p:cBhvr>
                                        <p:cTn id="337" dur="26">
                                          <p:stCondLst>
                                            <p:cond delay="1312"/>
                                          </p:stCondLst>
                                        </p:cTn>
                                        <p:tgtEl>
                                          <p:spTgt spid="4">
                                            <p:graphicEl>
                                              <a:dgm id="{B64A0FB3-7AC4-42F4-97D7-12820ADDBDF3}"/>
                                            </p:graphicEl>
                                          </p:spTgt>
                                        </p:tgtEl>
                                      </p:cBhvr>
                                      <p:to x="100000" y="80000"/>
                                    </p:animScale>
                                    <p:animScale>
                                      <p:cBhvr>
                                        <p:cTn id="338" dur="166" decel="50000">
                                          <p:stCondLst>
                                            <p:cond delay="1338"/>
                                          </p:stCondLst>
                                        </p:cTn>
                                        <p:tgtEl>
                                          <p:spTgt spid="4">
                                            <p:graphicEl>
                                              <a:dgm id="{B64A0FB3-7AC4-42F4-97D7-12820ADDBDF3}"/>
                                            </p:graphicEl>
                                          </p:spTgt>
                                        </p:tgtEl>
                                      </p:cBhvr>
                                      <p:to x="100000" y="100000"/>
                                    </p:animScale>
                                    <p:animScale>
                                      <p:cBhvr>
                                        <p:cTn id="339" dur="26">
                                          <p:stCondLst>
                                            <p:cond delay="1642"/>
                                          </p:stCondLst>
                                        </p:cTn>
                                        <p:tgtEl>
                                          <p:spTgt spid="4">
                                            <p:graphicEl>
                                              <a:dgm id="{B64A0FB3-7AC4-42F4-97D7-12820ADDBDF3}"/>
                                            </p:graphicEl>
                                          </p:spTgt>
                                        </p:tgtEl>
                                      </p:cBhvr>
                                      <p:to x="100000" y="90000"/>
                                    </p:animScale>
                                    <p:animScale>
                                      <p:cBhvr>
                                        <p:cTn id="340" dur="166" decel="50000">
                                          <p:stCondLst>
                                            <p:cond delay="1668"/>
                                          </p:stCondLst>
                                        </p:cTn>
                                        <p:tgtEl>
                                          <p:spTgt spid="4">
                                            <p:graphicEl>
                                              <a:dgm id="{B64A0FB3-7AC4-42F4-97D7-12820ADDBDF3}"/>
                                            </p:graphicEl>
                                          </p:spTgt>
                                        </p:tgtEl>
                                      </p:cBhvr>
                                      <p:to x="100000" y="100000"/>
                                    </p:animScale>
                                    <p:animScale>
                                      <p:cBhvr>
                                        <p:cTn id="341" dur="26">
                                          <p:stCondLst>
                                            <p:cond delay="1808"/>
                                          </p:stCondLst>
                                        </p:cTn>
                                        <p:tgtEl>
                                          <p:spTgt spid="4">
                                            <p:graphicEl>
                                              <a:dgm id="{B64A0FB3-7AC4-42F4-97D7-12820ADDBDF3}"/>
                                            </p:graphicEl>
                                          </p:spTgt>
                                        </p:tgtEl>
                                      </p:cBhvr>
                                      <p:to x="100000" y="95000"/>
                                    </p:animScale>
                                    <p:animScale>
                                      <p:cBhvr>
                                        <p:cTn id="342" dur="166" decel="50000">
                                          <p:stCondLst>
                                            <p:cond delay="1834"/>
                                          </p:stCondLst>
                                        </p:cTn>
                                        <p:tgtEl>
                                          <p:spTgt spid="4">
                                            <p:graphicEl>
                                              <a:dgm id="{B64A0FB3-7AC4-42F4-97D7-12820ADDBDF3}"/>
                                            </p:graphicEl>
                                          </p:spTgt>
                                        </p:tgtEl>
                                      </p:cBhvr>
                                      <p:to x="100000" y="100000"/>
                                    </p:animScale>
                                  </p:childTnLst>
                                </p:cTn>
                              </p:par>
                              <p:par>
                                <p:cTn id="343" presetID="26" presetClass="entr" presetSubtype="0" fill="hold" grpId="0" nodeType="withEffect">
                                  <p:stCondLst>
                                    <p:cond delay="0"/>
                                  </p:stCondLst>
                                  <p:childTnLst>
                                    <p:set>
                                      <p:cBhvr>
                                        <p:cTn id="344" dur="1" fill="hold">
                                          <p:stCondLst>
                                            <p:cond delay="0"/>
                                          </p:stCondLst>
                                        </p:cTn>
                                        <p:tgtEl>
                                          <p:spTgt spid="4">
                                            <p:graphicEl>
                                              <a:dgm id="{DDF4F741-03E6-49D5-AA73-D471306C2933}"/>
                                            </p:graphicEl>
                                          </p:spTgt>
                                        </p:tgtEl>
                                        <p:attrNameLst>
                                          <p:attrName>style.visibility</p:attrName>
                                        </p:attrNameLst>
                                      </p:cBhvr>
                                      <p:to>
                                        <p:strVal val="visible"/>
                                      </p:to>
                                    </p:set>
                                    <p:animEffect transition="in" filter="wipe(down)">
                                      <p:cBhvr>
                                        <p:cTn id="345" dur="580">
                                          <p:stCondLst>
                                            <p:cond delay="0"/>
                                          </p:stCondLst>
                                        </p:cTn>
                                        <p:tgtEl>
                                          <p:spTgt spid="4">
                                            <p:graphicEl>
                                              <a:dgm id="{DDF4F741-03E6-49D5-AA73-D471306C2933}"/>
                                            </p:graphicEl>
                                          </p:spTgt>
                                        </p:tgtEl>
                                      </p:cBhvr>
                                    </p:animEffect>
                                    <p:anim calcmode="lin" valueType="num">
                                      <p:cBhvr>
                                        <p:cTn id="346" dur="1822" tmFilter="0,0; 0.14,0.36; 0.43,0.73; 0.71,0.91; 1.0,1.0">
                                          <p:stCondLst>
                                            <p:cond delay="0"/>
                                          </p:stCondLst>
                                        </p:cTn>
                                        <p:tgtEl>
                                          <p:spTgt spid="4">
                                            <p:graphicEl>
                                              <a:dgm id="{DDF4F741-03E6-49D5-AA73-D471306C2933}"/>
                                            </p:graphicEl>
                                          </p:spTgt>
                                        </p:tgtEl>
                                        <p:attrNameLst>
                                          <p:attrName>ppt_x</p:attrName>
                                        </p:attrNameLst>
                                      </p:cBhvr>
                                      <p:tavLst>
                                        <p:tav tm="0">
                                          <p:val>
                                            <p:strVal val="#ppt_x-0.25"/>
                                          </p:val>
                                        </p:tav>
                                        <p:tav tm="100000">
                                          <p:val>
                                            <p:strVal val="#ppt_x"/>
                                          </p:val>
                                        </p:tav>
                                      </p:tavLst>
                                    </p:anim>
                                    <p:anim calcmode="lin" valueType="num">
                                      <p:cBhvr>
                                        <p:cTn id="347" dur="664" tmFilter="0.0,0.0; 0.25,0.07; 0.50,0.2; 0.75,0.467; 1.0,1.0">
                                          <p:stCondLst>
                                            <p:cond delay="0"/>
                                          </p:stCondLst>
                                        </p:cTn>
                                        <p:tgtEl>
                                          <p:spTgt spid="4">
                                            <p:graphicEl>
                                              <a:dgm id="{DDF4F741-03E6-49D5-AA73-D471306C2933}"/>
                                            </p:graphicEl>
                                          </p:spTgt>
                                        </p:tgtEl>
                                        <p:attrNameLst>
                                          <p:attrName>ppt_y</p:attrName>
                                        </p:attrNameLst>
                                      </p:cBhvr>
                                      <p:tavLst>
                                        <p:tav tm="0" fmla="#ppt_y-sin(pi*$)/3">
                                          <p:val>
                                            <p:fltVal val="0.5"/>
                                          </p:val>
                                        </p:tav>
                                        <p:tav tm="100000">
                                          <p:val>
                                            <p:fltVal val="1"/>
                                          </p:val>
                                        </p:tav>
                                      </p:tavLst>
                                    </p:anim>
                                    <p:anim calcmode="lin" valueType="num">
                                      <p:cBhvr>
                                        <p:cTn id="348" dur="664" tmFilter="0, 0; 0.125,0.2665; 0.25,0.4; 0.375,0.465; 0.5,0.5;  0.625,0.535; 0.75,0.6; 0.875,0.7335; 1,1">
                                          <p:stCondLst>
                                            <p:cond delay="664"/>
                                          </p:stCondLst>
                                        </p:cTn>
                                        <p:tgtEl>
                                          <p:spTgt spid="4">
                                            <p:graphicEl>
                                              <a:dgm id="{DDF4F741-03E6-49D5-AA73-D471306C2933}"/>
                                            </p:graphicEl>
                                          </p:spTgt>
                                        </p:tgtEl>
                                        <p:attrNameLst>
                                          <p:attrName>ppt_y</p:attrName>
                                        </p:attrNameLst>
                                      </p:cBhvr>
                                      <p:tavLst>
                                        <p:tav tm="0" fmla="#ppt_y-sin(pi*$)/9">
                                          <p:val>
                                            <p:fltVal val="0"/>
                                          </p:val>
                                        </p:tav>
                                        <p:tav tm="100000">
                                          <p:val>
                                            <p:fltVal val="1"/>
                                          </p:val>
                                        </p:tav>
                                      </p:tavLst>
                                    </p:anim>
                                    <p:anim calcmode="lin" valueType="num">
                                      <p:cBhvr>
                                        <p:cTn id="349" dur="332" tmFilter="0, 0; 0.125,0.2665; 0.25,0.4; 0.375,0.465; 0.5,0.5;  0.625,0.535; 0.75,0.6; 0.875,0.7335; 1,1">
                                          <p:stCondLst>
                                            <p:cond delay="1324"/>
                                          </p:stCondLst>
                                        </p:cTn>
                                        <p:tgtEl>
                                          <p:spTgt spid="4">
                                            <p:graphicEl>
                                              <a:dgm id="{DDF4F741-03E6-49D5-AA73-D471306C2933}"/>
                                            </p:graphicEl>
                                          </p:spTgt>
                                        </p:tgtEl>
                                        <p:attrNameLst>
                                          <p:attrName>ppt_y</p:attrName>
                                        </p:attrNameLst>
                                      </p:cBhvr>
                                      <p:tavLst>
                                        <p:tav tm="0" fmla="#ppt_y-sin(pi*$)/27">
                                          <p:val>
                                            <p:fltVal val="0"/>
                                          </p:val>
                                        </p:tav>
                                        <p:tav tm="100000">
                                          <p:val>
                                            <p:fltVal val="1"/>
                                          </p:val>
                                        </p:tav>
                                      </p:tavLst>
                                    </p:anim>
                                    <p:anim calcmode="lin" valueType="num">
                                      <p:cBhvr>
                                        <p:cTn id="350" dur="164" tmFilter="0, 0; 0.125,0.2665; 0.25,0.4; 0.375,0.465; 0.5,0.5;  0.625,0.535; 0.75,0.6; 0.875,0.7335; 1,1">
                                          <p:stCondLst>
                                            <p:cond delay="1656"/>
                                          </p:stCondLst>
                                        </p:cTn>
                                        <p:tgtEl>
                                          <p:spTgt spid="4">
                                            <p:graphicEl>
                                              <a:dgm id="{DDF4F741-03E6-49D5-AA73-D471306C2933}"/>
                                            </p:graphicEl>
                                          </p:spTgt>
                                        </p:tgtEl>
                                        <p:attrNameLst>
                                          <p:attrName>ppt_y</p:attrName>
                                        </p:attrNameLst>
                                      </p:cBhvr>
                                      <p:tavLst>
                                        <p:tav tm="0" fmla="#ppt_y-sin(pi*$)/81">
                                          <p:val>
                                            <p:fltVal val="0"/>
                                          </p:val>
                                        </p:tav>
                                        <p:tav tm="100000">
                                          <p:val>
                                            <p:fltVal val="1"/>
                                          </p:val>
                                        </p:tav>
                                      </p:tavLst>
                                    </p:anim>
                                    <p:animScale>
                                      <p:cBhvr>
                                        <p:cTn id="351" dur="26">
                                          <p:stCondLst>
                                            <p:cond delay="650"/>
                                          </p:stCondLst>
                                        </p:cTn>
                                        <p:tgtEl>
                                          <p:spTgt spid="4">
                                            <p:graphicEl>
                                              <a:dgm id="{DDF4F741-03E6-49D5-AA73-D471306C2933}"/>
                                            </p:graphicEl>
                                          </p:spTgt>
                                        </p:tgtEl>
                                      </p:cBhvr>
                                      <p:to x="100000" y="60000"/>
                                    </p:animScale>
                                    <p:animScale>
                                      <p:cBhvr>
                                        <p:cTn id="352" dur="166" decel="50000">
                                          <p:stCondLst>
                                            <p:cond delay="676"/>
                                          </p:stCondLst>
                                        </p:cTn>
                                        <p:tgtEl>
                                          <p:spTgt spid="4">
                                            <p:graphicEl>
                                              <a:dgm id="{DDF4F741-03E6-49D5-AA73-D471306C2933}"/>
                                            </p:graphicEl>
                                          </p:spTgt>
                                        </p:tgtEl>
                                      </p:cBhvr>
                                      <p:to x="100000" y="100000"/>
                                    </p:animScale>
                                    <p:animScale>
                                      <p:cBhvr>
                                        <p:cTn id="353" dur="26">
                                          <p:stCondLst>
                                            <p:cond delay="1312"/>
                                          </p:stCondLst>
                                        </p:cTn>
                                        <p:tgtEl>
                                          <p:spTgt spid="4">
                                            <p:graphicEl>
                                              <a:dgm id="{DDF4F741-03E6-49D5-AA73-D471306C2933}"/>
                                            </p:graphicEl>
                                          </p:spTgt>
                                        </p:tgtEl>
                                      </p:cBhvr>
                                      <p:to x="100000" y="80000"/>
                                    </p:animScale>
                                    <p:animScale>
                                      <p:cBhvr>
                                        <p:cTn id="354" dur="166" decel="50000">
                                          <p:stCondLst>
                                            <p:cond delay="1338"/>
                                          </p:stCondLst>
                                        </p:cTn>
                                        <p:tgtEl>
                                          <p:spTgt spid="4">
                                            <p:graphicEl>
                                              <a:dgm id="{DDF4F741-03E6-49D5-AA73-D471306C2933}"/>
                                            </p:graphicEl>
                                          </p:spTgt>
                                        </p:tgtEl>
                                      </p:cBhvr>
                                      <p:to x="100000" y="100000"/>
                                    </p:animScale>
                                    <p:animScale>
                                      <p:cBhvr>
                                        <p:cTn id="355" dur="26">
                                          <p:stCondLst>
                                            <p:cond delay="1642"/>
                                          </p:stCondLst>
                                        </p:cTn>
                                        <p:tgtEl>
                                          <p:spTgt spid="4">
                                            <p:graphicEl>
                                              <a:dgm id="{DDF4F741-03E6-49D5-AA73-D471306C2933}"/>
                                            </p:graphicEl>
                                          </p:spTgt>
                                        </p:tgtEl>
                                      </p:cBhvr>
                                      <p:to x="100000" y="90000"/>
                                    </p:animScale>
                                    <p:animScale>
                                      <p:cBhvr>
                                        <p:cTn id="356" dur="166" decel="50000">
                                          <p:stCondLst>
                                            <p:cond delay="1668"/>
                                          </p:stCondLst>
                                        </p:cTn>
                                        <p:tgtEl>
                                          <p:spTgt spid="4">
                                            <p:graphicEl>
                                              <a:dgm id="{DDF4F741-03E6-49D5-AA73-D471306C2933}"/>
                                            </p:graphicEl>
                                          </p:spTgt>
                                        </p:tgtEl>
                                      </p:cBhvr>
                                      <p:to x="100000" y="100000"/>
                                    </p:animScale>
                                    <p:animScale>
                                      <p:cBhvr>
                                        <p:cTn id="357" dur="26">
                                          <p:stCondLst>
                                            <p:cond delay="1808"/>
                                          </p:stCondLst>
                                        </p:cTn>
                                        <p:tgtEl>
                                          <p:spTgt spid="4">
                                            <p:graphicEl>
                                              <a:dgm id="{DDF4F741-03E6-49D5-AA73-D471306C2933}"/>
                                            </p:graphicEl>
                                          </p:spTgt>
                                        </p:tgtEl>
                                      </p:cBhvr>
                                      <p:to x="100000" y="95000"/>
                                    </p:animScale>
                                    <p:animScale>
                                      <p:cBhvr>
                                        <p:cTn id="358" dur="166" decel="50000">
                                          <p:stCondLst>
                                            <p:cond delay="1834"/>
                                          </p:stCondLst>
                                        </p:cTn>
                                        <p:tgtEl>
                                          <p:spTgt spid="4">
                                            <p:graphicEl>
                                              <a:dgm id="{DDF4F741-03E6-49D5-AA73-D471306C2933}"/>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7D8657F-7132-4AEB-BBA6-E569D291D652}"/>
              </a:ext>
            </a:extLst>
          </p:cNvPr>
          <p:cNvGraphicFramePr>
            <a:graphicFrameLocks noGrp="1"/>
          </p:cNvGraphicFramePr>
          <p:nvPr>
            <p:ph idx="1"/>
            <p:extLst/>
          </p:nvPr>
        </p:nvGraphicFramePr>
        <p:xfrm>
          <a:off x="517585" y="353683"/>
          <a:ext cx="10836215" cy="58232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726448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721F98B-A7A0-446F-BE61-BA453F87B8EA}"/>
              </a:ext>
            </a:extLst>
          </p:cNvPr>
          <p:cNvGraphicFramePr>
            <a:graphicFrameLocks noGrp="1"/>
          </p:cNvGraphicFramePr>
          <p:nvPr>
            <p:ph idx="1"/>
            <p:extLst/>
          </p:nvPr>
        </p:nvGraphicFramePr>
        <p:xfrm>
          <a:off x="750498" y="327804"/>
          <a:ext cx="10603302" cy="584915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240825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dgm id="{CA6C816B-9F3A-4671-8ADA-A13341AE0047}"/>
                                            </p:graphicEl>
                                          </p:spTgt>
                                        </p:tgtEl>
                                        <p:attrNameLst>
                                          <p:attrName>style.visibility</p:attrName>
                                        </p:attrNameLst>
                                      </p:cBhvr>
                                      <p:to>
                                        <p:strVal val="visible"/>
                                      </p:to>
                                    </p:set>
                                    <p:animEffect transition="in" filter="wipe(left)">
                                      <p:cBhvr>
                                        <p:cTn id="7" dur="500"/>
                                        <p:tgtEl>
                                          <p:spTgt spid="4">
                                            <p:graphicEl>
                                              <a:dgm id="{CA6C816B-9F3A-4671-8ADA-A13341AE0047}"/>
                                            </p:graphic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
                                            <p:graphicEl>
                                              <a:dgm id="{2A587866-0BB4-42A5-B770-3B4DB313C5DB}"/>
                                            </p:graphicEl>
                                          </p:spTgt>
                                        </p:tgtEl>
                                        <p:attrNameLst>
                                          <p:attrName>style.visibility</p:attrName>
                                        </p:attrNameLst>
                                      </p:cBhvr>
                                      <p:to>
                                        <p:strVal val="visible"/>
                                      </p:to>
                                    </p:set>
                                    <p:animEffect transition="in" filter="wipe(left)">
                                      <p:cBhvr>
                                        <p:cTn id="10" dur="500"/>
                                        <p:tgtEl>
                                          <p:spTgt spid="4">
                                            <p:graphicEl>
                                              <a:dgm id="{2A587866-0BB4-42A5-B770-3B4DB313C5DB}"/>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4">
                                            <p:graphicEl>
                                              <a:dgm id="{CEF62E5B-AA41-4364-9C7C-46E87E2F876D}"/>
                                            </p:graphicEl>
                                          </p:spTgt>
                                        </p:tgtEl>
                                        <p:attrNameLst>
                                          <p:attrName>style.visibility</p:attrName>
                                        </p:attrNameLst>
                                      </p:cBhvr>
                                      <p:to>
                                        <p:strVal val="visible"/>
                                      </p:to>
                                    </p:set>
                                    <p:animEffect transition="in" filter="wipe(left)">
                                      <p:cBhvr>
                                        <p:cTn id="15" dur="500"/>
                                        <p:tgtEl>
                                          <p:spTgt spid="4">
                                            <p:graphicEl>
                                              <a:dgm id="{CEF62E5B-AA41-4364-9C7C-46E87E2F876D}"/>
                                            </p:graphic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4">
                                            <p:graphicEl>
                                              <a:dgm id="{971335B4-E212-4CC0-9676-99B51D8F9365}"/>
                                            </p:graphicEl>
                                          </p:spTgt>
                                        </p:tgtEl>
                                        <p:attrNameLst>
                                          <p:attrName>style.visibility</p:attrName>
                                        </p:attrNameLst>
                                      </p:cBhvr>
                                      <p:to>
                                        <p:strVal val="visible"/>
                                      </p:to>
                                    </p:set>
                                    <p:animEffect transition="in" filter="wipe(left)">
                                      <p:cBhvr>
                                        <p:cTn id="18" dur="500"/>
                                        <p:tgtEl>
                                          <p:spTgt spid="4">
                                            <p:graphicEl>
                                              <a:dgm id="{971335B4-E212-4CC0-9676-99B51D8F9365}"/>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4">
                                            <p:graphicEl>
                                              <a:dgm id="{27CE4A15-E07B-4C99-8121-C629C7448255}"/>
                                            </p:graphicEl>
                                          </p:spTgt>
                                        </p:tgtEl>
                                        <p:attrNameLst>
                                          <p:attrName>style.visibility</p:attrName>
                                        </p:attrNameLst>
                                      </p:cBhvr>
                                      <p:to>
                                        <p:strVal val="visible"/>
                                      </p:to>
                                    </p:set>
                                    <p:animEffect transition="in" filter="wipe(left)">
                                      <p:cBhvr>
                                        <p:cTn id="23" dur="500"/>
                                        <p:tgtEl>
                                          <p:spTgt spid="4">
                                            <p:graphicEl>
                                              <a:dgm id="{27CE4A15-E07B-4C99-8121-C629C7448255}"/>
                                            </p:graphic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graphicEl>
                                              <a:dgm id="{7D5FD724-DBF3-4591-8974-88D11061F9E7}"/>
                                            </p:graphicEl>
                                          </p:spTgt>
                                        </p:tgtEl>
                                        <p:attrNameLst>
                                          <p:attrName>style.visibility</p:attrName>
                                        </p:attrNameLst>
                                      </p:cBhvr>
                                      <p:to>
                                        <p:strVal val="visible"/>
                                      </p:to>
                                    </p:set>
                                    <p:animEffect transition="in" filter="wipe(left)">
                                      <p:cBhvr>
                                        <p:cTn id="26" dur="500"/>
                                        <p:tgtEl>
                                          <p:spTgt spid="4">
                                            <p:graphicEl>
                                              <a:dgm id="{7D5FD724-DBF3-4591-8974-88D11061F9E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BC953E3-E9A8-44B9-8789-059F653989CC}"/>
              </a:ext>
            </a:extLst>
          </p:cNvPr>
          <p:cNvGraphicFramePr>
            <a:graphicFrameLocks noGrp="1"/>
          </p:cNvGraphicFramePr>
          <p:nvPr>
            <p:ph idx="1"/>
            <p:extLst/>
          </p:nvPr>
        </p:nvGraphicFramePr>
        <p:xfrm>
          <a:off x="500332" y="198408"/>
          <a:ext cx="10853468" cy="59785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765582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3A2FA102-2EB6-4111-8B58-55C1D132D030}"/>
              </a:ext>
            </a:extLst>
          </p:cNvPr>
          <p:cNvGraphicFramePr>
            <a:graphicFrameLocks noGrp="1"/>
          </p:cNvGraphicFramePr>
          <p:nvPr>
            <p:ph idx="1"/>
            <p:extLst>
              <p:ext uri="{D42A27DB-BD31-4B8C-83A1-F6EECF244321}">
                <p14:modId xmlns:p14="http://schemas.microsoft.com/office/powerpoint/2010/main" val="3999689309"/>
              </p:ext>
            </p:extLst>
          </p:nvPr>
        </p:nvGraphicFramePr>
        <p:xfrm>
          <a:off x="344905" y="257175"/>
          <a:ext cx="11266070" cy="6324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9284866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B1B8072-7012-4EBD-9C93-677FEC9F0E60}"/>
              </a:ext>
            </a:extLst>
          </p:cNvPr>
          <p:cNvGraphicFramePr>
            <a:graphicFrameLocks noGrp="1"/>
          </p:cNvGraphicFramePr>
          <p:nvPr>
            <p:ph idx="1"/>
            <p:extLst/>
          </p:nvPr>
        </p:nvGraphicFramePr>
        <p:xfrm>
          <a:off x="785004" y="586596"/>
          <a:ext cx="10568796" cy="55903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3466713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graphicEl>
                                              <a:dgm id="{D5DA27FE-2606-4388-96C9-E40E9A8B6EDB}"/>
                                            </p:graphicEl>
                                          </p:spTgt>
                                        </p:tgtEl>
                                        <p:attrNameLst>
                                          <p:attrName>style.visibility</p:attrName>
                                        </p:attrNameLst>
                                      </p:cBhvr>
                                      <p:to>
                                        <p:strVal val="visible"/>
                                      </p:to>
                                    </p:set>
                                    <p:animEffect transition="in" filter="wipe(down)">
                                      <p:cBhvr>
                                        <p:cTn id="7" dur="580">
                                          <p:stCondLst>
                                            <p:cond delay="0"/>
                                          </p:stCondLst>
                                        </p:cTn>
                                        <p:tgtEl>
                                          <p:spTgt spid="4">
                                            <p:graphicEl>
                                              <a:dgm id="{D5DA27FE-2606-4388-96C9-E40E9A8B6EDB}"/>
                                            </p:graphicEl>
                                          </p:spTgt>
                                        </p:tgtEl>
                                      </p:cBhvr>
                                    </p:animEffect>
                                    <p:anim calcmode="lin" valueType="num">
                                      <p:cBhvr>
                                        <p:cTn id="8" dur="1822" tmFilter="0,0; 0.14,0.36; 0.43,0.73; 0.71,0.91; 1.0,1.0">
                                          <p:stCondLst>
                                            <p:cond delay="0"/>
                                          </p:stCondLst>
                                        </p:cTn>
                                        <p:tgtEl>
                                          <p:spTgt spid="4">
                                            <p:graphicEl>
                                              <a:dgm id="{D5DA27FE-2606-4388-96C9-E40E9A8B6EDB}"/>
                                            </p:graphic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graphicEl>
                                              <a:dgm id="{D5DA27FE-2606-4388-96C9-E40E9A8B6EDB}"/>
                                            </p:graphic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graphicEl>
                                              <a:dgm id="{D5DA27FE-2606-4388-96C9-E40E9A8B6EDB}"/>
                                            </p:graphic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graphicEl>
                                              <a:dgm id="{D5DA27FE-2606-4388-96C9-E40E9A8B6EDB}"/>
                                            </p:graphic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graphicEl>
                                              <a:dgm id="{D5DA27FE-2606-4388-96C9-E40E9A8B6EDB}"/>
                                            </p:graphic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graphicEl>
                                              <a:dgm id="{D5DA27FE-2606-4388-96C9-E40E9A8B6EDB}"/>
                                            </p:graphicEl>
                                          </p:spTgt>
                                        </p:tgtEl>
                                      </p:cBhvr>
                                      <p:to x="100000" y="60000"/>
                                    </p:animScale>
                                    <p:animScale>
                                      <p:cBhvr>
                                        <p:cTn id="14" dur="166" decel="50000">
                                          <p:stCondLst>
                                            <p:cond delay="676"/>
                                          </p:stCondLst>
                                        </p:cTn>
                                        <p:tgtEl>
                                          <p:spTgt spid="4">
                                            <p:graphicEl>
                                              <a:dgm id="{D5DA27FE-2606-4388-96C9-E40E9A8B6EDB}"/>
                                            </p:graphicEl>
                                          </p:spTgt>
                                        </p:tgtEl>
                                      </p:cBhvr>
                                      <p:to x="100000" y="100000"/>
                                    </p:animScale>
                                    <p:animScale>
                                      <p:cBhvr>
                                        <p:cTn id="15" dur="26">
                                          <p:stCondLst>
                                            <p:cond delay="1312"/>
                                          </p:stCondLst>
                                        </p:cTn>
                                        <p:tgtEl>
                                          <p:spTgt spid="4">
                                            <p:graphicEl>
                                              <a:dgm id="{D5DA27FE-2606-4388-96C9-E40E9A8B6EDB}"/>
                                            </p:graphicEl>
                                          </p:spTgt>
                                        </p:tgtEl>
                                      </p:cBhvr>
                                      <p:to x="100000" y="80000"/>
                                    </p:animScale>
                                    <p:animScale>
                                      <p:cBhvr>
                                        <p:cTn id="16" dur="166" decel="50000">
                                          <p:stCondLst>
                                            <p:cond delay="1338"/>
                                          </p:stCondLst>
                                        </p:cTn>
                                        <p:tgtEl>
                                          <p:spTgt spid="4">
                                            <p:graphicEl>
                                              <a:dgm id="{D5DA27FE-2606-4388-96C9-E40E9A8B6EDB}"/>
                                            </p:graphicEl>
                                          </p:spTgt>
                                        </p:tgtEl>
                                      </p:cBhvr>
                                      <p:to x="100000" y="100000"/>
                                    </p:animScale>
                                    <p:animScale>
                                      <p:cBhvr>
                                        <p:cTn id="17" dur="26">
                                          <p:stCondLst>
                                            <p:cond delay="1642"/>
                                          </p:stCondLst>
                                        </p:cTn>
                                        <p:tgtEl>
                                          <p:spTgt spid="4">
                                            <p:graphicEl>
                                              <a:dgm id="{D5DA27FE-2606-4388-96C9-E40E9A8B6EDB}"/>
                                            </p:graphicEl>
                                          </p:spTgt>
                                        </p:tgtEl>
                                      </p:cBhvr>
                                      <p:to x="100000" y="90000"/>
                                    </p:animScale>
                                    <p:animScale>
                                      <p:cBhvr>
                                        <p:cTn id="18" dur="166" decel="50000">
                                          <p:stCondLst>
                                            <p:cond delay="1668"/>
                                          </p:stCondLst>
                                        </p:cTn>
                                        <p:tgtEl>
                                          <p:spTgt spid="4">
                                            <p:graphicEl>
                                              <a:dgm id="{D5DA27FE-2606-4388-96C9-E40E9A8B6EDB}"/>
                                            </p:graphicEl>
                                          </p:spTgt>
                                        </p:tgtEl>
                                      </p:cBhvr>
                                      <p:to x="100000" y="100000"/>
                                    </p:animScale>
                                    <p:animScale>
                                      <p:cBhvr>
                                        <p:cTn id="19" dur="26">
                                          <p:stCondLst>
                                            <p:cond delay="1808"/>
                                          </p:stCondLst>
                                        </p:cTn>
                                        <p:tgtEl>
                                          <p:spTgt spid="4">
                                            <p:graphicEl>
                                              <a:dgm id="{D5DA27FE-2606-4388-96C9-E40E9A8B6EDB}"/>
                                            </p:graphicEl>
                                          </p:spTgt>
                                        </p:tgtEl>
                                      </p:cBhvr>
                                      <p:to x="100000" y="95000"/>
                                    </p:animScale>
                                    <p:animScale>
                                      <p:cBhvr>
                                        <p:cTn id="20" dur="166" decel="50000">
                                          <p:stCondLst>
                                            <p:cond delay="1834"/>
                                          </p:stCondLst>
                                        </p:cTn>
                                        <p:tgtEl>
                                          <p:spTgt spid="4">
                                            <p:graphicEl>
                                              <a:dgm id="{D5DA27FE-2606-4388-96C9-E40E9A8B6EDB}"/>
                                            </p:graphic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4">
                                            <p:graphicEl>
                                              <a:dgm id="{ED3BB617-0292-4CDD-9406-98DB7666DC4D}"/>
                                            </p:graphicEl>
                                          </p:spTgt>
                                        </p:tgtEl>
                                        <p:attrNameLst>
                                          <p:attrName>style.visibility</p:attrName>
                                        </p:attrNameLst>
                                      </p:cBhvr>
                                      <p:to>
                                        <p:strVal val="visible"/>
                                      </p:to>
                                    </p:set>
                                    <p:animEffect transition="in" filter="wipe(down)">
                                      <p:cBhvr>
                                        <p:cTn id="25" dur="580">
                                          <p:stCondLst>
                                            <p:cond delay="0"/>
                                          </p:stCondLst>
                                        </p:cTn>
                                        <p:tgtEl>
                                          <p:spTgt spid="4">
                                            <p:graphicEl>
                                              <a:dgm id="{ED3BB617-0292-4CDD-9406-98DB7666DC4D}"/>
                                            </p:graphicEl>
                                          </p:spTgt>
                                        </p:tgtEl>
                                      </p:cBhvr>
                                    </p:animEffect>
                                    <p:anim calcmode="lin" valueType="num">
                                      <p:cBhvr>
                                        <p:cTn id="26" dur="1822" tmFilter="0,0; 0.14,0.36; 0.43,0.73; 0.71,0.91; 1.0,1.0">
                                          <p:stCondLst>
                                            <p:cond delay="0"/>
                                          </p:stCondLst>
                                        </p:cTn>
                                        <p:tgtEl>
                                          <p:spTgt spid="4">
                                            <p:graphicEl>
                                              <a:dgm id="{ED3BB617-0292-4CDD-9406-98DB7666DC4D}"/>
                                            </p:graphic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graphicEl>
                                              <a:dgm id="{ED3BB617-0292-4CDD-9406-98DB7666DC4D}"/>
                                            </p:graphic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graphicEl>
                                              <a:dgm id="{ED3BB617-0292-4CDD-9406-98DB7666DC4D}"/>
                                            </p:graphic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graphicEl>
                                              <a:dgm id="{ED3BB617-0292-4CDD-9406-98DB7666DC4D}"/>
                                            </p:graphic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graphicEl>
                                              <a:dgm id="{ED3BB617-0292-4CDD-9406-98DB7666DC4D}"/>
                                            </p:graphic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graphicEl>
                                              <a:dgm id="{ED3BB617-0292-4CDD-9406-98DB7666DC4D}"/>
                                            </p:graphicEl>
                                          </p:spTgt>
                                        </p:tgtEl>
                                      </p:cBhvr>
                                      <p:to x="100000" y="60000"/>
                                    </p:animScale>
                                    <p:animScale>
                                      <p:cBhvr>
                                        <p:cTn id="32" dur="166" decel="50000">
                                          <p:stCondLst>
                                            <p:cond delay="676"/>
                                          </p:stCondLst>
                                        </p:cTn>
                                        <p:tgtEl>
                                          <p:spTgt spid="4">
                                            <p:graphicEl>
                                              <a:dgm id="{ED3BB617-0292-4CDD-9406-98DB7666DC4D}"/>
                                            </p:graphicEl>
                                          </p:spTgt>
                                        </p:tgtEl>
                                      </p:cBhvr>
                                      <p:to x="100000" y="100000"/>
                                    </p:animScale>
                                    <p:animScale>
                                      <p:cBhvr>
                                        <p:cTn id="33" dur="26">
                                          <p:stCondLst>
                                            <p:cond delay="1312"/>
                                          </p:stCondLst>
                                        </p:cTn>
                                        <p:tgtEl>
                                          <p:spTgt spid="4">
                                            <p:graphicEl>
                                              <a:dgm id="{ED3BB617-0292-4CDD-9406-98DB7666DC4D}"/>
                                            </p:graphicEl>
                                          </p:spTgt>
                                        </p:tgtEl>
                                      </p:cBhvr>
                                      <p:to x="100000" y="80000"/>
                                    </p:animScale>
                                    <p:animScale>
                                      <p:cBhvr>
                                        <p:cTn id="34" dur="166" decel="50000">
                                          <p:stCondLst>
                                            <p:cond delay="1338"/>
                                          </p:stCondLst>
                                        </p:cTn>
                                        <p:tgtEl>
                                          <p:spTgt spid="4">
                                            <p:graphicEl>
                                              <a:dgm id="{ED3BB617-0292-4CDD-9406-98DB7666DC4D}"/>
                                            </p:graphicEl>
                                          </p:spTgt>
                                        </p:tgtEl>
                                      </p:cBhvr>
                                      <p:to x="100000" y="100000"/>
                                    </p:animScale>
                                    <p:animScale>
                                      <p:cBhvr>
                                        <p:cTn id="35" dur="26">
                                          <p:stCondLst>
                                            <p:cond delay="1642"/>
                                          </p:stCondLst>
                                        </p:cTn>
                                        <p:tgtEl>
                                          <p:spTgt spid="4">
                                            <p:graphicEl>
                                              <a:dgm id="{ED3BB617-0292-4CDD-9406-98DB7666DC4D}"/>
                                            </p:graphicEl>
                                          </p:spTgt>
                                        </p:tgtEl>
                                      </p:cBhvr>
                                      <p:to x="100000" y="90000"/>
                                    </p:animScale>
                                    <p:animScale>
                                      <p:cBhvr>
                                        <p:cTn id="36" dur="166" decel="50000">
                                          <p:stCondLst>
                                            <p:cond delay="1668"/>
                                          </p:stCondLst>
                                        </p:cTn>
                                        <p:tgtEl>
                                          <p:spTgt spid="4">
                                            <p:graphicEl>
                                              <a:dgm id="{ED3BB617-0292-4CDD-9406-98DB7666DC4D}"/>
                                            </p:graphicEl>
                                          </p:spTgt>
                                        </p:tgtEl>
                                      </p:cBhvr>
                                      <p:to x="100000" y="100000"/>
                                    </p:animScale>
                                    <p:animScale>
                                      <p:cBhvr>
                                        <p:cTn id="37" dur="26">
                                          <p:stCondLst>
                                            <p:cond delay="1808"/>
                                          </p:stCondLst>
                                        </p:cTn>
                                        <p:tgtEl>
                                          <p:spTgt spid="4">
                                            <p:graphicEl>
                                              <a:dgm id="{ED3BB617-0292-4CDD-9406-98DB7666DC4D}"/>
                                            </p:graphicEl>
                                          </p:spTgt>
                                        </p:tgtEl>
                                      </p:cBhvr>
                                      <p:to x="100000" y="95000"/>
                                    </p:animScale>
                                    <p:animScale>
                                      <p:cBhvr>
                                        <p:cTn id="38" dur="166" decel="50000">
                                          <p:stCondLst>
                                            <p:cond delay="1834"/>
                                          </p:stCondLst>
                                        </p:cTn>
                                        <p:tgtEl>
                                          <p:spTgt spid="4">
                                            <p:graphicEl>
                                              <a:dgm id="{ED3BB617-0292-4CDD-9406-98DB7666DC4D}"/>
                                            </p:graphic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4">
                                            <p:graphicEl>
                                              <a:dgm id="{5C66E41A-225E-443A-A8C7-7F70E3EFF6F6}"/>
                                            </p:graphicEl>
                                          </p:spTgt>
                                        </p:tgtEl>
                                        <p:attrNameLst>
                                          <p:attrName>style.visibility</p:attrName>
                                        </p:attrNameLst>
                                      </p:cBhvr>
                                      <p:to>
                                        <p:strVal val="visible"/>
                                      </p:to>
                                    </p:set>
                                    <p:animEffect transition="in" filter="wipe(down)">
                                      <p:cBhvr>
                                        <p:cTn id="43" dur="580">
                                          <p:stCondLst>
                                            <p:cond delay="0"/>
                                          </p:stCondLst>
                                        </p:cTn>
                                        <p:tgtEl>
                                          <p:spTgt spid="4">
                                            <p:graphicEl>
                                              <a:dgm id="{5C66E41A-225E-443A-A8C7-7F70E3EFF6F6}"/>
                                            </p:graphicEl>
                                          </p:spTgt>
                                        </p:tgtEl>
                                      </p:cBhvr>
                                    </p:animEffect>
                                    <p:anim calcmode="lin" valueType="num">
                                      <p:cBhvr>
                                        <p:cTn id="44" dur="1822" tmFilter="0,0; 0.14,0.36; 0.43,0.73; 0.71,0.91; 1.0,1.0">
                                          <p:stCondLst>
                                            <p:cond delay="0"/>
                                          </p:stCondLst>
                                        </p:cTn>
                                        <p:tgtEl>
                                          <p:spTgt spid="4">
                                            <p:graphicEl>
                                              <a:dgm id="{5C66E41A-225E-443A-A8C7-7F70E3EFF6F6}"/>
                                            </p:graphic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4">
                                            <p:graphicEl>
                                              <a:dgm id="{5C66E41A-225E-443A-A8C7-7F70E3EFF6F6}"/>
                                            </p:graphic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4">
                                            <p:graphicEl>
                                              <a:dgm id="{5C66E41A-225E-443A-A8C7-7F70E3EFF6F6}"/>
                                            </p:graphic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4">
                                            <p:graphicEl>
                                              <a:dgm id="{5C66E41A-225E-443A-A8C7-7F70E3EFF6F6}"/>
                                            </p:graphic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4">
                                            <p:graphicEl>
                                              <a:dgm id="{5C66E41A-225E-443A-A8C7-7F70E3EFF6F6}"/>
                                            </p:graphic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4">
                                            <p:graphicEl>
                                              <a:dgm id="{5C66E41A-225E-443A-A8C7-7F70E3EFF6F6}"/>
                                            </p:graphicEl>
                                          </p:spTgt>
                                        </p:tgtEl>
                                      </p:cBhvr>
                                      <p:to x="100000" y="60000"/>
                                    </p:animScale>
                                    <p:animScale>
                                      <p:cBhvr>
                                        <p:cTn id="50" dur="166" decel="50000">
                                          <p:stCondLst>
                                            <p:cond delay="676"/>
                                          </p:stCondLst>
                                        </p:cTn>
                                        <p:tgtEl>
                                          <p:spTgt spid="4">
                                            <p:graphicEl>
                                              <a:dgm id="{5C66E41A-225E-443A-A8C7-7F70E3EFF6F6}"/>
                                            </p:graphicEl>
                                          </p:spTgt>
                                        </p:tgtEl>
                                      </p:cBhvr>
                                      <p:to x="100000" y="100000"/>
                                    </p:animScale>
                                    <p:animScale>
                                      <p:cBhvr>
                                        <p:cTn id="51" dur="26">
                                          <p:stCondLst>
                                            <p:cond delay="1312"/>
                                          </p:stCondLst>
                                        </p:cTn>
                                        <p:tgtEl>
                                          <p:spTgt spid="4">
                                            <p:graphicEl>
                                              <a:dgm id="{5C66E41A-225E-443A-A8C7-7F70E3EFF6F6}"/>
                                            </p:graphicEl>
                                          </p:spTgt>
                                        </p:tgtEl>
                                      </p:cBhvr>
                                      <p:to x="100000" y="80000"/>
                                    </p:animScale>
                                    <p:animScale>
                                      <p:cBhvr>
                                        <p:cTn id="52" dur="166" decel="50000">
                                          <p:stCondLst>
                                            <p:cond delay="1338"/>
                                          </p:stCondLst>
                                        </p:cTn>
                                        <p:tgtEl>
                                          <p:spTgt spid="4">
                                            <p:graphicEl>
                                              <a:dgm id="{5C66E41A-225E-443A-A8C7-7F70E3EFF6F6}"/>
                                            </p:graphicEl>
                                          </p:spTgt>
                                        </p:tgtEl>
                                      </p:cBhvr>
                                      <p:to x="100000" y="100000"/>
                                    </p:animScale>
                                    <p:animScale>
                                      <p:cBhvr>
                                        <p:cTn id="53" dur="26">
                                          <p:stCondLst>
                                            <p:cond delay="1642"/>
                                          </p:stCondLst>
                                        </p:cTn>
                                        <p:tgtEl>
                                          <p:spTgt spid="4">
                                            <p:graphicEl>
                                              <a:dgm id="{5C66E41A-225E-443A-A8C7-7F70E3EFF6F6}"/>
                                            </p:graphicEl>
                                          </p:spTgt>
                                        </p:tgtEl>
                                      </p:cBhvr>
                                      <p:to x="100000" y="90000"/>
                                    </p:animScale>
                                    <p:animScale>
                                      <p:cBhvr>
                                        <p:cTn id="54" dur="166" decel="50000">
                                          <p:stCondLst>
                                            <p:cond delay="1668"/>
                                          </p:stCondLst>
                                        </p:cTn>
                                        <p:tgtEl>
                                          <p:spTgt spid="4">
                                            <p:graphicEl>
                                              <a:dgm id="{5C66E41A-225E-443A-A8C7-7F70E3EFF6F6}"/>
                                            </p:graphicEl>
                                          </p:spTgt>
                                        </p:tgtEl>
                                      </p:cBhvr>
                                      <p:to x="100000" y="100000"/>
                                    </p:animScale>
                                    <p:animScale>
                                      <p:cBhvr>
                                        <p:cTn id="55" dur="26">
                                          <p:stCondLst>
                                            <p:cond delay="1808"/>
                                          </p:stCondLst>
                                        </p:cTn>
                                        <p:tgtEl>
                                          <p:spTgt spid="4">
                                            <p:graphicEl>
                                              <a:dgm id="{5C66E41A-225E-443A-A8C7-7F70E3EFF6F6}"/>
                                            </p:graphicEl>
                                          </p:spTgt>
                                        </p:tgtEl>
                                      </p:cBhvr>
                                      <p:to x="100000" y="95000"/>
                                    </p:animScale>
                                    <p:animScale>
                                      <p:cBhvr>
                                        <p:cTn id="56" dur="166" decel="50000">
                                          <p:stCondLst>
                                            <p:cond delay="1834"/>
                                          </p:stCondLst>
                                        </p:cTn>
                                        <p:tgtEl>
                                          <p:spTgt spid="4">
                                            <p:graphicEl>
                                              <a:dgm id="{5C66E41A-225E-443A-A8C7-7F70E3EFF6F6}"/>
                                            </p:graphicEl>
                                          </p:spTgt>
                                        </p:tgtEl>
                                      </p:cBhvr>
                                      <p:to x="100000" y="100000"/>
                                    </p:animScale>
                                  </p:childTnLst>
                                </p:cTn>
                              </p:par>
                              <p:par>
                                <p:cTn id="57" presetID="26" presetClass="entr" presetSubtype="0" fill="hold" grpId="0" nodeType="withEffect">
                                  <p:stCondLst>
                                    <p:cond delay="0"/>
                                  </p:stCondLst>
                                  <p:childTnLst>
                                    <p:set>
                                      <p:cBhvr>
                                        <p:cTn id="58" dur="1" fill="hold">
                                          <p:stCondLst>
                                            <p:cond delay="0"/>
                                          </p:stCondLst>
                                        </p:cTn>
                                        <p:tgtEl>
                                          <p:spTgt spid="4">
                                            <p:graphicEl>
                                              <a:dgm id="{4BF94D4C-634C-43CF-89BB-1326F2EEF9EA}"/>
                                            </p:graphicEl>
                                          </p:spTgt>
                                        </p:tgtEl>
                                        <p:attrNameLst>
                                          <p:attrName>style.visibility</p:attrName>
                                        </p:attrNameLst>
                                      </p:cBhvr>
                                      <p:to>
                                        <p:strVal val="visible"/>
                                      </p:to>
                                    </p:set>
                                    <p:animEffect transition="in" filter="wipe(down)">
                                      <p:cBhvr>
                                        <p:cTn id="59" dur="580">
                                          <p:stCondLst>
                                            <p:cond delay="0"/>
                                          </p:stCondLst>
                                        </p:cTn>
                                        <p:tgtEl>
                                          <p:spTgt spid="4">
                                            <p:graphicEl>
                                              <a:dgm id="{4BF94D4C-634C-43CF-89BB-1326F2EEF9EA}"/>
                                            </p:graphicEl>
                                          </p:spTgt>
                                        </p:tgtEl>
                                      </p:cBhvr>
                                    </p:animEffect>
                                    <p:anim calcmode="lin" valueType="num">
                                      <p:cBhvr>
                                        <p:cTn id="60" dur="1822" tmFilter="0,0; 0.14,0.36; 0.43,0.73; 0.71,0.91; 1.0,1.0">
                                          <p:stCondLst>
                                            <p:cond delay="0"/>
                                          </p:stCondLst>
                                        </p:cTn>
                                        <p:tgtEl>
                                          <p:spTgt spid="4">
                                            <p:graphicEl>
                                              <a:dgm id="{4BF94D4C-634C-43CF-89BB-1326F2EEF9EA}"/>
                                            </p:graphicEl>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4">
                                            <p:graphicEl>
                                              <a:dgm id="{4BF94D4C-634C-43CF-89BB-1326F2EEF9EA}"/>
                                            </p:graphicEl>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4">
                                            <p:graphicEl>
                                              <a:dgm id="{4BF94D4C-634C-43CF-89BB-1326F2EEF9EA}"/>
                                            </p:graphicEl>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4">
                                            <p:graphicEl>
                                              <a:dgm id="{4BF94D4C-634C-43CF-89BB-1326F2EEF9EA}"/>
                                            </p:graphicEl>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4">
                                            <p:graphicEl>
                                              <a:dgm id="{4BF94D4C-634C-43CF-89BB-1326F2EEF9EA}"/>
                                            </p:graphicEl>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4">
                                            <p:graphicEl>
                                              <a:dgm id="{4BF94D4C-634C-43CF-89BB-1326F2EEF9EA}"/>
                                            </p:graphicEl>
                                          </p:spTgt>
                                        </p:tgtEl>
                                      </p:cBhvr>
                                      <p:to x="100000" y="60000"/>
                                    </p:animScale>
                                    <p:animScale>
                                      <p:cBhvr>
                                        <p:cTn id="66" dur="166" decel="50000">
                                          <p:stCondLst>
                                            <p:cond delay="676"/>
                                          </p:stCondLst>
                                        </p:cTn>
                                        <p:tgtEl>
                                          <p:spTgt spid="4">
                                            <p:graphicEl>
                                              <a:dgm id="{4BF94D4C-634C-43CF-89BB-1326F2EEF9EA}"/>
                                            </p:graphicEl>
                                          </p:spTgt>
                                        </p:tgtEl>
                                      </p:cBhvr>
                                      <p:to x="100000" y="100000"/>
                                    </p:animScale>
                                    <p:animScale>
                                      <p:cBhvr>
                                        <p:cTn id="67" dur="26">
                                          <p:stCondLst>
                                            <p:cond delay="1312"/>
                                          </p:stCondLst>
                                        </p:cTn>
                                        <p:tgtEl>
                                          <p:spTgt spid="4">
                                            <p:graphicEl>
                                              <a:dgm id="{4BF94D4C-634C-43CF-89BB-1326F2EEF9EA}"/>
                                            </p:graphicEl>
                                          </p:spTgt>
                                        </p:tgtEl>
                                      </p:cBhvr>
                                      <p:to x="100000" y="80000"/>
                                    </p:animScale>
                                    <p:animScale>
                                      <p:cBhvr>
                                        <p:cTn id="68" dur="166" decel="50000">
                                          <p:stCondLst>
                                            <p:cond delay="1338"/>
                                          </p:stCondLst>
                                        </p:cTn>
                                        <p:tgtEl>
                                          <p:spTgt spid="4">
                                            <p:graphicEl>
                                              <a:dgm id="{4BF94D4C-634C-43CF-89BB-1326F2EEF9EA}"/>
                                            </p:graphicEl>
                                          </p:spTgt>
                                        </p:tgtEl>
                                      </p:cBhvr>
                                      <p:to x="100000" y="100000"/>
                                    </p:animScale>
                                    <p:animScale>
                                      <p:cBhvr>
                                        <p:cTn id="69" dur="26">
                                          <p:stCondLst>
                                            <p:cond delay="1642"/>
                                          </p:stCondLst>
                                        </p:cTn>
                                        <p:tgtEl>
                                          <p:spTgt spid="4">
                                            <p:graphicEl>
                                              <a:dgm id="{4BF94D4C-634C-43CF-89BB-1326F2EEF9EA}"/>
                                            </p:graphicEl>
                                          </p:spTgt>
                                        </p:tgtEl>
                                      </p:cBhvr>
                                      <p:to x="100000" y="90000"/>
                                    </p:animScale>
                                    <p:animScale>
                                      <p:cBhvr>
                                        <p:cTn id="70" dur="166" decel="50000">
                                          <p:stCondLst>
                                            <p:cond delay="1668"/>
                                          </p:stCondLst>
                                        </p:cTn>
                                        <p:tgtEl>
                                          <p:spTgt spid="4">
                                            <p:graphicEl>
                                              <a:dgm id="{4BF94D4C-634C-43CF-89BB-1326F2EEF9EA}"/>
                                            </p:graphicEl>
                                          </p:spTgt>
                                        </p:tgtEl>
                                      </p:cBhvr>
                                      <p:to x="100000" y="100000"/>
                                    </p:animScale>
                                    <p:animScale>
                                      <p:cBhvr>
                                        <p:cTn id="71" dur="26">
                                          <p:stCondLst>
                                            <p:cond delay="1808"/>
                                          </p:stCondLst>
                                        </p:cTn>
                                        <p:tgtEl>
                                          <p:spTgt spid="4">
                                            <p:graphicEl>
                                              <a:dgm id="{4BF94D4C-634C-43CF-89BB-1326F2EEF9EA}"/>
                                            </p:graphicEl>
                                          </p:spTgt>
                                        </p:tgtEl>
                                      </p:cBhvr>
                                      <p:to x="100000" y="95000"/>
                                    </p:animScale>
                                    <p:animScale>
                                      <p:cBhvr>
                                        <p:cTn id="72" dur="166" decel="50000">
                                          <p:stCondLst>
                                            <p:cond delay="1834"/>
                                          </p:stCondLst>
                                        </p:cTn>
                                        <p:tgtEl>
                                          <p:spTgt spid="4">
                                            <p:graphicEl>
                                              <a:dgm id="{4BF94D4C-634C-43CF-89BB-1326F2EEF9EA}"/>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7C4CA9C-1B93-4E07-8580-9D283F84C4EB}"/>
              </a:ext>
            </a:extLst>
          </p:cNvPr>
          <p:cNvGraphicFramePr>
            <a:graphicFrameLocks noGrp="1"/>
          </p:cNvGraphicFramePr>
          <p:nvPr>
            <p:ph idx="1"/>
            <p:extLst>
              <p:ext uri="{D42A27DB-BD31-4B8C-83A1-F6EECF244321}">
                <p14:modId xmlns:p14="http://schemas.microsoft.com/office/powerpoint/2010/main" val="314279434"/>
              </p:ext>
            </p:extLst>
          </p:nvPr>
        </p:nvGraphicFramePr>
        <p:xfrm>
          <a:off x="638355" y="129396"/>
          <a:ext cx="11007305" cy="60475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4991845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F340BF4D-DE35-420F-B597-95751B7BBA9F}"/>
                                            </p:graphicEl>
                                          </p:spTgt>
                                        </p:tgtEl>
                                        <p:attrNameLst>
                                          <p:attrName>style.visibility</p:attrName>
                                        </p:attrNameLst>
                                      </p:cBhvr>
                                      <p:to>
                                        <p:strVal val="visible"/>
                                      </p:to>
                                    </p:set>
                                    <p:anim calcmode="lin" valueType="num">
                                      <p:cBhvr>
                                        <p:cTn id="7" dur="1000" fill="hold"/>
                                        <p:tgtEl>
                                          <p:spTgt spid="4">
                                            <p:graphicEl>
                                              <a:dgm id="{F340BF4D-DE35-420F-B597-95751B7BBA9F}"/>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F340BF4D-DE35-420F-B597-95751B7BBA9F}"/>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F340BF4D-DE35-420F-B597-95751B7BBA9F}"/>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F340BF4D-DE35-420F-B597-95751B7BBA9F}"/>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EE1CA2D2-6CE3-4488-A8FD-192429DD0B5D}"/>
                                            </p:graphicEl>
                                          </p:spTgt>
                                        </p:tgtEl>
                                        <p:attrNameLst>
                                          <p:attrName>style.visibility</p:attrName>
                                        </p:attrNameLst>
                                      </p:cBhvr>
                                      <p:to>
                                        <p:strVal val="visible"/>
                                      </p:to>
                                    </p:set>
                                    <p:anim calcmode="lin" valueType="num">
                                      <p:cBhvr>
                                        <p:cTn id="15" dur="1000" fill="hold"/>
                                        <p:tgtEl>
                                          <p:spTgt spid="4">
                                            <p:graphicEl>
                                              <a:dgm id="{EE1CA2D2-6CE3-4488-A8FD-192429DD0B5D}"/>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EE1CA2D2-6CE3-4488-A8FD-192429DD0B5D}"/>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EE1CA2D2-6CE3-4488-A8FD-192429DD0B5D}"/>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EE1CA2D2-6CE3-4488-A8FD-192429DD0B5D}"/>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C9B9A9E-1878-476C-9EB6-1B1614F3D6B3}"/>
              </a:ext>
            </a:extLst>
          </p:cNvPr>
          <p:cNvGraphicFramePr>
            <a:graphicFrameLocks noGrp="1"/>
          </p:cNvGraphicFramePr>
          <p:nvPr>
            <p:ph idx="1"/>
            <p:extLst/>
          </p:nvPr>
        </p:nvGraphicFramePr>
        <p:xfrm>
          <a:off x="543464" y="457200"/>
          <a:ext cx="10810336" cy="57197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33015213"/>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39C11F9-D8A5-4F45-BE75-7A8F1DB685AA}"/>
              </a:ext>
            </a:extLst>
          </p:cNvPr>
          <p:cNvGraphicFramePr>
            <a:graphicFrameLocks noGrp="1"/>
          </p:cNvGraphicFramePr>
          <p:nvPr>
            <p:ph idx="1"/>
            <p:extLst>
              <p:ext uri="{D42A27DB-BD31-4B8C-83A1-F6EECF244321}">
                <p14:modId xmlns:p14="http://schemas.microsoft.com/office/powerpoint/2010/main" val="1211920322"/>
              </p:ext>
            </p:extLst>
          </p:nvPr>
        </p:nvGraphicFramePr>
        <p:xfrm>
          <a:off x="428625" y="476250"/>
          <a:ext cx="11182350" cy="58769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3048477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0D85758B-0549-4E21-80E7-74F51E72BDCE}"/>
                                            </p:graphicEl>
                                          </p:spTgt>
                                        </p:tgtEl>
                                        <p:attrNameLst>
                                          <p:attrName>style.visibility</p:attrName>
                                        </p:attrNameLst>
                                      </p:cBhvr>
                                      <p:to>
                                        <p:strVal val="visible"/>
                                      </p:to>
                                    </p:set>
                                    <p:animEffect transition="in" filter="fade">
                                      <p:cBhvr>
                                        <p:cTn id="7" dur="500"/>
                                        <p:tgtEl>
                                          <p:spTgt spid="4">
                                            <p:graphicEl>
                                              <a:dgm id="{0D85758B-0549-4E21-80E7-74F51E72BDCE}"/>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A308C851-3FFC-4277-B891-FB08DAFA2705}"/>
                                            </p:graphicEl>
                                          </p:spTgt>
                                        </p:tgtEl>
                                        <p:attrNameLst>
                                          <p:attrName>style.visibility</p:attrName>
                                        </p:attrNameLst>
                                      </p:cBhvr>
                                      <p:to>
                                        <p:strVal val="visible"/>
                                      </p:to>
                                    </p:set>
                                    <p:animEffect transition="in" filter="fade">
                                      <p:cBhvr>
                                        <p:cTn id="12" dur="500"/>
                                        <p:tgtEl>
                                          <p:spTgt spid="4">
                                            <p:graphicEl>
                                              <a:dgm id="{A308C851-3FFC-4277-B891-FB08DAFA2705}"/>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171A7605-6DFD-49C1-910B-3F8825A34C13}"/>
                                            </p:graphicEl>
                                          </p:spTgt>
                                        </p:tgtEl>
                                        <p:attrNameLst>
                                          <p:attrName>style.visibility</p:attrName>
                                        </p:attrNameLst>
                                      </p:cBhvr>
                                      <p:to>
                                        <p:strVal val="visible"/>
                                      </p:to>
                                    </p:set>
                                    <p:animEffect transition="in" filter="fade">
                                      <p:cBhvr>
                                        <p:cTn id="17" dur="500"/>
                                        <p:tgtEl>
                                          <p:spTgt spid="4">
                                            <p:graphicEl>
                                              <a:dgm id="{171A7605-6DFD-49C1-910B-3F8825A34C13}"/>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FE62C8C-2BC6-4484-BBEE-A9011143400F}"/>
              </a:ext>
            </a:extLst>
          </p:cNvPr>
          <p:cNvGraphicFramePr>
            <a:graphicFrameLocks noGrp="1"/>
          </p:cNvGraphicFramePr>
          <p:nvPr>
            <p:ph idx="1"/>
            <p:extLst>
              <p:ext uri="{D42A27DB-BD31-4B8C-83A1-F6EECF244321}">
                <p14:modId xmlns:p14="http://schemas.microsoft.com/office/powerpoint/2010/main" val="2843865643"/>
              </p:ext>
            </p:extLst>
          </p:nvPr>
        </p:nvGraphicFramePr>
        <p:xfrm>
          <a:off x="466725" y="152399"/>
          <a:ext cx="11106150" cy="64293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1608648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B64AE735-9791-46BA-B690-D529975D8DBE}"/>
                                            </p:graphicEl>
                                          </p:spTgt>
                                        </p:tgtEl>
                                        <p:attrNameLst>
                                          <p:attrName>style.visibility</p:attrName>
                                        </p:attrNameLst>
                                      </p:cBhvr>
                                      <p:to>
                                        <p:strVal val="visible"/>
                                      </p:to>
                                    </p:set>
                                    <p:animEffect transition="in" filter="fade">
                                      <p:cBhvr>
                                        <p:cTn id="7" dur="500"/>
                                        <p:tgtEl>
                                          <p:spTgt spid="4">
                                            <p:graphicEl>
                                              <a:dgm id="{B64AE735-9791-46BA-B690-D529975D8DBE}"/>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C2A4834D-EE94-4DAC-8912-738ADD27C0AB}"/>
                                            </p:graphicEl>
                                          </p:spTgt>
                                        </p:tgtEl>
                                        <p:attrNameLst>
                                          <p:attrName>style.visibility</p:attrName>
                                        </p:attrNameLst>
                                      </p:cBhvr>
                                      <p:to>
                                        <p:strVal val="visible"/>
                                      </p:to>
                                    </p:set>
                                    <p:animEffect transition="in" filter="fade">
                                      <p:cBhvr>
                                        <p:cTn id="12" dur="500"/>
                                        <p:tgtEl>
                                          <p:spTgt spid="4">
                                            <p:graphicEl>
                                              <a:dgm id="{C2A4834D-EE94-4DAC-8912-738ADD27C0A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3533A96-4A78-4627-B239-9551902A2011}"/>
              </a:ext>
            </a:extLst>
          </p:cNvPr>
          <p:cNvGraphicFramePr>
            <a:graphicFrameLocks noGrp="1"/>
          </p:cNvGraphicFramePr>
          <p:nvPr>
            <p:ph idx="1"/>
            <p:extLst/>
          </p:nvPr>
        </p:nvGraphicFramePr>
        <p:xfrm>
          <a:off x="621102" y="534838"/>
          <a:ext cx="10732698" cy="56421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144302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D05CE176-1ACF-4E96-A973-29283C32EB38}"/>
                                            </p:graphicEl>
                                          </p:spTgt>
                                        </p:tgtEl>
                                        <p:attrNameLst>
                                          <p:attrName>style.visibility</p:attrName>
                                        </p:attrNameLst>
                                      </p:cBhvr>
                                      <p:to>
                                        <p:strVal val="visible"/>
                                      </p:to>
                                    </p:set>
                                    <p:animEffect transition="in" filter="barn(inVertical)">
                                      <p:cBhvr>
                                        <p:cTn id="7" dur="500"/>
                                        <p:tgtEl>
                                          <p:spTgt spid="4">
                                            <p:graphicEl>
                                              <a:dgm id="{D05CE176-1ACF-4E96-A973-29283C32EB38}"/>
                                            </p:graphicEl>
                                          </p:spTgt>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graphicEl>
                                              <a:dgm id="{5BC5AD72-8EAB-4D6C-A701-232ED15F157C}"/>
                                            </p:graphicEl>
                                          </p:spTgt>
                                        </p:tgtEl>
                                        <p:attrNameLst>
                                          <p:attrName>style.visibility</p:attrName>
                                        </p:attrNameLst>
                                      </p:cBhvr>
                                      <p:to>
                                        <p:strVal val="visible"/>
                                      </p:to>
                                    </p:set>
                                    <p:animEffect transition="in" filter="barn(inVertical)">
                                      <p:cBhvr>
                                        <p:cTn id="10" dur="500"/>
                                        <p:tgtEl>
                                          <p:spTgt spid="4">
                                            <p:graphicEl>
                                              <a:dgm id="{5BC5AD72-8EAB-4D6C-A701-232ED15F157C}"/>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graphicEl>
                                              <a:dgm id="{C9A7C671-11B4-473A-9070-844EAE5C9AB5}"/>
                                            </p:graphicEl>
                                          </p:spTgt>
                                        </p:tgtEl>
                                        <p:attrNameLst>
                                          <p:attrName>style.visibility</p:attrName>
                                        </p:attrNameLst>
                                      </p:cBhvr>
                                      <p:to>
                                        <p:strVal val="visible"/>
                                      </p:to>
                                    </p:set>
                                    <p:animEffect transition="in" filter="barn(inVertical)">
                                      <p:cBhvr>
                                        <p:cTn id="15" dur="500"/>
                                        <p:tgtEl>
                                          <p:spTgt spid="4">
                                            <p:graphicEl>
                                              <a:dgm id="{C9A7C671-11B4-473A-9070-844EAE5C9AB5}"/>
                                            </p:graphicEl>
                                          </p:spTgt>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
                                            <p:graphicEl>
                                              <a:dgm id="{26F1B568-1AE8-434F-8827-F0B5F653D96D}"/>
                                            </p:graphicEl>
                                          </p:spTgt>
                                        </p:tgtEl>
                                        <p:attrNameLst>
                                          <p:attrName>style.visibility</p:attrName>
                                        </p:attrNameLst>
                                      </p:cBhvr>
                                      <p:to>
                                        <p:strVal val="visible"/>
                                      </p:to>
                                    </p:set>
                                    <p:animEffect transition="in" filter="barn(inVertical)">
                                      <p:cBhvr>
                                        <p:cTn id="18" dur="500"/>
                                        <p:tgtEl>
                                          <p:spTgt spid="4">
                                            <p:graphicEl>
                                              <a:dgm id="{26F1B568-1AE8-434F-8827-F0B5F653D96D}"/>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E67975B-C8F0-4E64-B99D-6471966F8AEA}"/>
              </a:ext>
            </a:extLst>
          </p:cNvPr>
          <p:cNvGraphicFramePr>
            <a:graphicFrameLocks noGrp="1"/>
          </p:cNvGraphicFramePr>
          <p:nvPr>
            <p:ph idx="1"/>
            <p:extLst>
              <p:ext uri="{D42A27DB-BD31-4B8C-83A1-F6EECF244321}">
                <p14:modId xmlns:p14="http://schemas.microsoft.com/office/powerpoint/2010/main" val="4183234984"/>
              </p:ext>
            </p:extLst>
          </p:nvPr>
        </p:nvGraphicFramePr>
        <p:xfrm>
          <a:off x="483079" y="138023"/>
          <a:ext cx="11067691" cy="60389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85891085"/>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graphicEl>
                                              <a:dgm id="{89A9C039-ACE2-4454-B3EA-D44326B7BF0F}"/>
                                            </p:graphicEl>
                                          </p:spTgt>
                                        </p:tgtEl>
                                        <p:attrNameLst>
                                          <p:attrName>style.visibility</p:attrName>
                                        </p:attrNameLst>
                                      </p:cBhvr>
                                      <p:to>
                                        <p:strVal val="visible"/>
                                      </p:to>
                                    </p:set>
                                    <p:anim calcmode="lin" valueType="num">
                                      <p:cBhvr additive="base">
                                        <p:cTn id="7" dur="500" fill="hold"/>
                                        <p:tgtEl>
                                          <p:spTgt spid="4">
                                            <p:graphicEl>
                                              <a:dgm id="{89A9C039-ACE2-4454-B3EA-D44326B7BF0F}"/>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89A9C039-ACE2-4454-B3EA-D44326B7BF0F}"/>
                                            </p:graphic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
                                            <p:graphicEl>
                                              <a:dgm id="{989A2F9A-CB57-4938-9871-6BC43B578BE2}"/>
                                            </p:graphicEl>
                                          </p:spTgt>
                                        </p:tgtEl>
                                        <p:attrNameLst>
                                          <p:attrName>style.visibility</p:attrName>
                                        </p:attrNameLst>
                                      </p:cBhvr>
                                      <p:to>
                                        <p:strVal val="visible"/>
                                      </p:to>
                                    </p:set>
                                    <p:anim calcmode="lin" valueType="num">
                                      <p:cBhvr additive="base">
                                        <p:cTn id="13" dur="500" fill="hold"/>
                                        <p:tgtEl>
                                          <p:spTgt spid="4">
                                            <p:graphicEl>
                                              <a:dgm id="{989A2F9A-CB57-4938-9871-6BC43B578BE2}"/>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989A2F9A-CB57-4938-9871-6BC43B578BE2}"/>
                                            </p:graphic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
                                            <p:graphicEl>
                                              <a:dgm id="{D4B5646C-17ED-4B5C-81DA-7C945841C8D0}"/>
                                            </p:graphicEl>
                                          </p:spTgt>
                                        </p:tgtEl>
                                        <p:attrNameLst>
                                          <p:attrName>style.visibility</p:attrName>
                                        </p:attrNameLst>
                                      </p:cBhvr>
                                      <p:to>
                                        <p:strVal val="visible"/>
                                      </p:to>
                                    </p:set>
                                    <p:anim calcmode="lin" valueType="num">
                                      <p:cBhvr additive="base">
                                        <p:cTn id="19" dur="500" fill="hold"/>
                                        <p:tgtEl>
                                          <p:spTgt spid="4">
                                            <p:graphicEl>
                                              <a:dgm id="{D4B5646C-17ED-4B5C-81DA-7C945841C8D0}"/>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D4B5646C-17ED-4B5C-81DA-7C945841C8D0}"/>
                                            </p:graphic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
                                            <p:graphicEl>
                                              <a:dgm id="{5760EED9-D223-4596-9082-829305C4EBD6}"/>
                                            </p:graphicEl>
                                          </p:spTgt>
                                        </p:tgtEl>
                                        <p:attrNameLst>
                                          <p:attrName>style.visibility</p:attrName>
                                        </p:attrNameLst>
                                      </p:cBhvr>
                                      <p:to>
                                        <p:strVal val="visible"/>
                                      </p:to>
                                    </p:set>
                                    <p:anim calcmode="lin" valueType="num">
                                      <p:cBhvr additive="base">
                                        <p:cTn id="25" dur="500" fill="hold"/>
                                        <p:tgtEl>
                                          <p:spTgt spid="4">
                                            <p:graphicEl>
                                              <a:dgm id="{5760EED9-D223-4596-9082-829305C4EBD6}"/>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5760EED9-D223-4596-9082-829305C4EBD6}"/>
                                            </p:graphic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
                                            <p:graphicEl>
                                              <a:dgm id="{88206AA5-0944-490F-ABC1-46F6DDD66599}"/>
                                            </p:graphicEl>
                                          </p:spTgt>
                                        </p:tgtEl>
                                        <p:attrNameLst>
                                          <p:attrName>style.visibility</p:attrName>
                                        </p:attrNameLst>
                                      </p:cBhvr>
                                      <p:to>
                                        <p:strVal val="visible"/>
                                      </p:to>
                                    </p:set>
                                    <p:anim calcmode="lin" valueType="num">
                                      <p:cBhvr additive="base">
                                        <p:cTn id="31" dur="500" fill="hold"/>
                                        <p:tgtEl>
                                          <p:spTgt spid="4">
                                            <p:graphicEl>
                                              <a:dgm id="{88206AA5-0944-490F-ABC1-46F6DDD66599}"/>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graphicEl>
                                              <a:dgm id="{88206AA5-0944-490F-ABC1-46F6DDD66599}"/>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48B7442-AC2B-4D77-BF29-EE1EC3662D40}"/>
              </a:ext>
            </a:extLst>
          </p:cNvPr>
          <p:cNvGraphicFramePr>
            <a:graphicFrameLocks noGrp="1"/>
          </p:cNvGraphicFramePr>
          <p:nvPr>
            <p:ph idx="1"/>
            <p:extLst/>
          </p:nvPr>
        </p:nvGraphicFramePr>
        <p:xfrm>
          <a:off x="586596" y="396815"/>
          <a:ext cx="10767204" cy="57801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9293238"/>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B35382B8-37F0-43A5-B353-B6D2BC81C01C}"/>
                                            </p:graphicEl>
                                          </p:spTgt>
                                        </p:tgtEl>
                                        <p:attrNameLst>
                                          <p:attrName>style.visibility</p:attrName>
                                        </p:attrNameLst>
                                      </p:cBhvr>
                                      <p:to>
                                        <p:strVal val="visible"/>
                                      </p:to>
                                    </p:set>
                                    <p:anim calcmode="lin" valueType="num">
                                      <p:cBhvr>
                                        <p:cTn id="7" dur="1000" fill="hold"/>
                                        <p:tgtEl>
                                          <p:spTgt spid="4">
                                            <p:graphicEl>
                                              <a:dgm id="{B35382B8-37F0-43A5-B353-B6D2BC81C01C}"/>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B35382B8-37F0-43A5-B353-B6D2BC81C01C}"/>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B35382B8-37F0-43A5-B353-B6D2BC81C01C}"/>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B35382B8-37F0-43A5-B353-B6D2BC81C01C}"/>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0A79D269-0734-4571-8F95-D78F6681B579}"/>
                                            </p:graphicEl>
                                          </p:spTgt>
                                        </p:tgtEl>
                                        <p:attrNameLst>
                                          <p:attrName>style.visibility</p:attrName>
                                        </p:attrNameLst>
                                      </p:cBhvr>
                                      <p:to>
                                        <p:strVal val="visible"/>
                                      </p:to>
                                    </p:set>
                                    <p:anim calcmode="lin" valueType="num">
                                      <p:cBhvr>
                                        <p:cTn id="15" dur="1000" fill="hold"/>
                                        <p:tgtEl>
                                          <p:spTgt spid="4">
                                            <p:graphicEl>
                                              <a:dgm id="{0A79D269-0734-4571-8F95-D78F6681B579}"/>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0A79D269-0734-4571-8F95-D78F6681B579}"/>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0A79D269-0734-4571-8F95-D78F6681B579}"/>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0A79D269-0734-4571-8F95-D78F6681B579}"/>
                                            </p:graphicEl>
                                          </p:spTgt>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4">
                                            <p:graphicEl>
                                              <a:dgm id="{9814F3CF-6EDA-4615-BA72-F0CDF1D6E39C}"/>
                                            </p:graphicEl>
                                          </p:spTgt>
                                        </p:tgtEl>
                                        <p:attrNameLst>
                                          <p:attrName>style.visibility</p:attrName>
                                        </p:attrNameLst>
                                      </p:cBhvr>
                                      <p:to>
                                        <p:strVal val="visible"/>
                                      </p:to>
                                    </p:set>
                                    <p:anim calcmode="lin" valueType="num">
                                      <p:cBhvr>
                                        <p:cTn id="21" dur="1000" fill="hold"/>
                                        <p:tgtEl>
                                          <p:spTgt spid="4">
                                            <p:graphicEl>
                                              <a:dgm id="{9814F3CF-6EDA-4615-BA72-F0CDF1D6E39C}"/>
                                            </p:graphicEl>
                                          </p:spTgt>
                                        </p:tgtEl>
                                        <p:attrNameLst>
                                          <p:attrName>ppt_w</p:attrName>
                                        </p:attrNameLst>
                                      </p:cBhvr>
                                      <p:tavLst>
                                        <p:tav tm="0">
                                          <p:val>
                                            <p:fltVal val="0"/>
                                          </p:val>
                                        </p:tav>
                                        <p:tav tm="100000">
                                          <p:val>
                                            <p:strVal val="#ppt_w"/>
                                          </p:val>
                                        </p:tav>
                                      </p:tavLst>
                                    </p:anim>
                                    <p:anim calcmode="lin" valueType="num">
                                      <p:cBhvr>
                                        <p:cTn id="22" dur="1000" fill="hold"/>
                                        <p:tgtEl>
                                          <p:spTgt spid="4">
                                            <p:graphicEl>
                                              <a:dgm id="{9814F3CF-6EDA-4615-BA72-F0CDF1D6E39C}"/>
                                            </p:graphicEl>
                                          </p:spTgt>
                                        </p:tgtEl>
                                        <p:attrNameLst>
                                          <p:attrName>ppt_h</p:attrName>
                                        </p:attrNameLst>
                                      </p:cBhvr>
                                      <p:tavLst>
                                        <p:tav tm="0">
                                          <p:val>
                                            <p:fltVal val="0"/>
                                          </p:val>
                                        </p:tav>
                                        <p:tav tm="100000">
                                          <p:val>
                                            <p:strVal val="#ppt_h"/>
                                          </p:val>
                                        </p:tav>
                                      </p:tavLst>
                                    </p:anim>
                                    <p:anim calcmode="lin" valueType="num">
                                      <p:cBhvr>
                                        <p:cTn id="23" dur="1000" fill="hold"/>
                                        <p:tgtEl>
                                          <p:spTgt spid="4">
                                            <p:graphicEl>
                                              <a:dgm id="{9814F3CF-6EDA-4615-BA72-F0CDF1D6E39C}"/>
                                            </p:graphicEl>
                                          </p:spTgt>
                                        </p:tgtEl>
                                        <p:attrNameLst>
                                          <p:attrName>style.rotation</p:attrName>
                                        </p:attrNameLst>
                                      </p:cBhvr>
                                      <p:tavLst>
                                        <p:tav tm="0">
                                          <p:val>
                                            <p:fltVal val="90"/>
                                          </p:val>
                                        </p:tav>
                                        <p:tav tm="100000">
                                          <p:val>
                                            <p:fltVal val="0"/>
                                          </p:val>
                                        </p:tav>
                                      </p:tavLst>
                                    </p:anim>
                                    <p:animEffect transition="in" filter="fade">
                                      <p:cBhvr>
                                        <p:cTn id="24" dur="1000"/>
                                        <p:tgtEl>
                                          <p:spTgt spid="4">
                                            <p:graphicEl>
                                              <a:dgm id="{9814F3CF-6EDA-4615-BA72-F0CDF1D6E39C}"/>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
                                            <p:graphicEl>
                                              <a:dgm id="{96D91B79-FBD6-4A9D-AE6D-D45CC7620D6B}"/>
                                            </p:graphicEl>
                                          </p:spTgt>
                                        </p:tgtEl>
                                        <p:attrNameLst>
                                          <p:attrName>style.visibility</p:attrName>
                                        </p:attrNameLst>
                                      </p:cBhvr>
                                      <p:to>
                                        <p:strVal val="visible"/>
                                      </p:to>
                                    </p:set>
                                    <p:anim calcmode="lin" valueType="num">
                                      <p:cBhvr>
                                        <p:cTn id="29" dur="1000" fill="hold"/>
                                        <p:tgtEl>
                                          <p:spTgt spid="4">
                                            <p:graphicEl>
                                              <a:dgm id="{96D91B79-FBD6-4A9D-AE6D-D45CC7620D6B}"/>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96D91B79-FBD6-4A9D-AE6D-D45CC7620D6B}"/>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96D91B79-FBD6-4A9D-AE6D-D45CC7620D6B}"/>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96D91B79-FBD6-4A9D-AE6D-D45CC7620D6B}"/>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
                                            <p:graphicEl>
                                              <a:dgm id="{6EF983A3-C240-4872-86DB-11100BA5BFA8}"/>
                                            </p:graphicEl>
                                          </p:spTgt>
                                        </p:tgtEl>
                                        <p:attrNameLst>
                                          <p:attrName>style.visibility</p:attrName>
                                        </p:attrNameLst>
                                      </p:cBhvr>
                                      <p:to>
                                        <p:strVal val="visible"/>
                                      </p:to>
                                    </p:set>
                                    <p:anim calcmode="lin" valueType="num">
                                      <p:cBhvr>
                                        <p:cTn id="35" dur="1000" fill="hold"/>
                                        <p:tgtEl>
                                          <p:spTgt spid="4">
                                            <p:graphicEl>
                                              <a:dgm id="{6EF983A3-C240-4872-86DB-11100BA5BFA8}"/>
                                            </p:graphicEl>
                                          </p:spTgt>
                                        </p:tgtEl>
                                        <p:attrNameLst>
                                          <p:attrName>ppt_w</p:attrName>
                                        </p:attrNameLst>
                                      </p:cBhvr>
                                      <p:tavLst>
                                        <p:tav tm="0">
                                          <p:val>
                                            <p:fltVal val="0"/>
                                          </p:val>
                                        </p:tav>
                                        <p:tav tm="100000">
                                          <p:val>
                                            <p:strVal val="#ppt_w"/>
                                          </p:val>
                                        </p:tav>
                                      </p:tavLst>
                                    </p:anim>
                                    <p:anim calcmode="lin" valueType="num">
                                      <p:cBhvr>
                                        <p:cTn id="36" dur="1000" fill="hold"/>
                                        <p:tgtEl>
                                          <p:spTgt spid="4">
                                            <p:graphicEl>
                                              <a:dgm id="{6EF983A3-C240-4872-86DB-11100BA5BFA8}"/>
                                            </p:graphicEl>
                                          </p:spTgt>
                                        </p:tgtEl>
                                        <p:attrNameLst>
                                          <p:attrName>ppt_h</p:attrName>
                                        </p:attrNameLst>
                                      </p:cBhvr>
                                      <p:tavLst>
                                        <p:tav tm="0">
                                          <p:val>
                                            <p:fltVal val="0"/>
                                          </p:val>
                                        </p:tav>
                                        <p:tav tm="100000">
                                          <p:val>
                                            <p:strVal val="#ppt_h"/>
                                          </p:val>
                                        </p:tav>
                                      </p:tavLst>
                                    </p:anim>
                                    <p:anim calcmode="lin" valueType="num">
                                      <p:cBhvr>
                                        <p:cTn id="37" dur="1000" fill="hold"/>
                                        <p:tgtEl>
                                          <p:spTgt spid="4">
                                            <p:graphicEl>
                                              <a:dgm id="{6EF983A3-C240-4872-86DB-11100BA5BFA8}"/>
                                            </p:graphicEl>
                                          </p:spTgt>
                                        </p:tgtEl>
                                        <p:attrNameLst>
                                          <p:attrName>style.rotation</p:attrName>
                                        </p:attrNameLst>
                                      </p:cBhvr>
                                      <p:tavLst>
                                        <p:tav tm="0">
                                          <p:val>
                                            <p:fltVal val="90"/>
                                          </p:val>
                                        </p:tav>
                                        <p:tav tm="100000">
                                          <p:val>
                                            <p:fltVal val="0"/>
                                          </p:val>
                                        </p:tav>
                                      </p:tavLst>
                                    </p:anim>
                                    <p:animEffect transition="in" filter="fade">
                                      <p:cBhvr>
                                        <p:cTn id="38" dur="1000"/>
                                        <p:tgtEl>
                                          <p:spTgt spid="4">
                                            <p:graphicEl>
                                              <a:dgm id="{6EF983A3-C240-4872-86DB-11100BA5BFA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522F631-F1CD-464E-83F6-42A151158116}"/>
              </a:ext>
            </a:extLst>
          </p:cNvPr>
          <p:cNvGraphicFramePr>
            <a:graphicFrameLocks noGrp="1"/>
          </p:cNvGraphicFramePr>
          <p:nvPr>
            <p:ph idx="1"/>
            <p:extLst/>
          </p:nvPr>
        </p:nvGraphicFramePr>
        <p:xfrm>
          <a:off x="483079" y="284672"/>
          <a:ext cx="11059064" cy="58922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47216424"/>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27C8894C-AEC5-475D-A848-B64496A4E9B6}"/>
                                            </p:graphicEl>
                                          </p:spTgt>
                                        </p:tgtEl>
                                        <p:attrNameLst>
                                          <p:attrName>style.visibility</p:attrName>
                                        </p:attrNameLst>
                                      </p:cBhvr>
                                      <p:to>
                                        <p:strVal val="visible"/>
                                      </p:to>
                                    </p:set>
                                    <p:anim calcmode="lin" valueType="num">
                                      <p:cBhvr>
                                        <p:cTn id="7" dur="1000" fill="hold"/>
                                        <p:tgtEl>
                                          <p:spTgt spid="4">
                                            <p:graphicEl>
                                              <a:dgm id="{27C8894C-AEC5-475D-A848-B64496A4E9B6}"/>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27C8894C-AEC5-475D-A848-B64496A4E9B6}"/>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27C8894C-AEC5-475D-A848-B64496A4E9B6}"/>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27C8894C-AEC5-475D-A848-B64496A4E9B6}"/>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DE1D1E1B-D297-4CA4-BEAC-3F943C24B717}"/>
                                            </p:graphicEl>
                                          </p:spTgt>
                                        </p:tgtEl>
                                        <p:attrNameLst>
                                          <p:attrName>style.visibility</p:attrName>
                                        </p:attrNameLst>
                                      </p:cBhvr>
                                      <p:to>
                                        <p:strVal val="visible"/>
                                      </p:to>
                                    </p:set>
                                    <p:anim calcmode="lin" valueType="num">
                                      <p:cBhvr>
                                        <p:cTn id="15" dur="1000" fill="hold"/>
                                        <p:tgtEl>
                                          <p:spTgt spid="4">
                                            <p:graphicEl>
                                              <a:dgm id="{DE1D1E1B-D297-4CA4-BEAC-3F943C24B717}"/>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DE1D1E1B-D297-4CA4-BEAC-3F943C24B717}"/>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DE1D1E1B-D297-4CA4-BEAC-3F943C24B717}"/>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DE1D1E1B-D297-4CA4-BEAC-3F943C24B717}"/>
                                            </p:graphicEl>
                                          </p:spTgt>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4">
                                            <p:graphicEl>
                                              <a:dgm id="{BFE0DC0B-26A9-4975-A697-0F87F1F4F81B}"/>
                                            </p:graphicEl>
                                          </p:spTgt>
                                        </p:tgtEl>
                                        <p:attrNameLst>
                                          <p:attrName>style.visibility</p:attrName>
                                        </p:attrNameLst>
                                      </p:cBhvr>
                                      <p:to>
                                        <p:strVal val="visible"/>
                                      </p:to>
                                    </p:set>
                                    <p:anim calcmode="lin" valueType="num">
                                      <p:cBhvr>
                                        <p:cTn id="21" dur="1000" fill="hold"/>
                                        <p:tgtEl>
                                          <p:spTgt spid="4">
                                            <p:graphicEl>
                                              <a:dgm id="{BFE0DC0B-26A9-4975-A697-0F87F1F4F81B}"/>
                                            </p:graphicEl>
                                          </p:spTgt>
                                        </p:tgtEl>
                                        <p:attrNameLst>
                                          <p:attrName>ppt_w</p:attrName>
                                        </p:attrNameLst>
                                      </p:cBhvr>
                                      <p:tavLst>
                                        <p:tav tm="0">
                                          <p:val>
                                            <p:fltVal val="0"/>
                                          </p:val>
                                        </p:tav>
                                        <p:tav tm="100000">
                                          <p:val>
                                            <p:strVal val="#ppt_w"/>
                                          </p:val>
                                        </p:tav>
                                      </p:tavLst>
                                    </p:anim>
                                    <p:anim calcmode="lin" valueType="num">
                                      <p:cBhvr>
                                        <p:cTn id="22" dur="1000" fill="hold"/>
                                        <p:tgtEl>
                                          <p:spTgt spid="4">
                                            <p:graphicEl>
                                              <a:dgm id="{BFE0DC0B-26A9-4975-A697-0F87F1F4F81B}"/>
                                            </p:graphicEl>
                                          </p:spTgt>
                                        </p:tgtEl>
                                        <p:attrNameLst>
                                          <p:attrName>ppt_h</p:attrName>
                                        </p:attrNameLst>
                                      </p:cBhvr>
                                      <p:tavLst>
                                        <p:tav tm="0">
                                          <p:val>
                                            <p:fltVal val="0"/>
                                          </p:val>
                                        </p:tav>
                                        <p:tav tm="100000">
                                          <p:val>
                                            <p:strVal val="#ppt_h"/>
                                          </p:val>
                                        </p:tav>
                                      </p:tavLst>
                                    </p:anim>
                                    <p:anim calcmode="lin" valueType="num">
                                      <p:cBhvr>
                                        <p:cTn id="23" dur="1000" fill="hold"/>
                                        <p:tgtEl>
                                          <p:spTgt spid="4">
                                            <p:graphicEl>
                                              <a:dgm id="{BFE0DC0B-26A9-4975-A697-0F87F1F4F81B}"/>
                                            </p:graphicEl>
                                          </p:spTgt>
                                        </p:tgtEl>
                                        <p:attrNameLst>
                                          <p:attrName>style.rotation</p:attrName>
                                        </p:attrNameLst>
                                      </p:cBhvr>
                                      <p:tavLst>
                                        <p:tav tm="0">
                                          <p:val>
                                            <p:fltVal val="90"/>
                                          </p:val>
                                        </p:tav>
                                        <p:tav tm="100000">
                                          <p:val>
                                            <p:fltVal val="0"/>
                                          </p:val>
                                        </p:tav>
                                      </p:tavLst>
                                    </p:anim>
                                    <p:animEffect transition="in" filter="fade">
                                      <p:cBhvr>
                                        <p:cTn id="24" dur="1000"/>
                                        <p:tgtEl>
                                          <p:spTgt spid="4">
                                            <p:graphicEl>
                                              <a:dgm id="{BFE0DC0B-26A9-4975-A697-0F87F1F4F81B}"/>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
                                            <p:graphicEl>
                                              <a:dgm id="{50241B83-E3C9-4D38-9B48-4B02FC526711}"/>
                                            </p:graphicEl>
                                          </p:spTgt>
                                        </p:tgtEl>
                                        <p:attrNameLst>
                                          <p:attrName>style.visibility</p:attrName>
                                        </p:attrNameLst>
                                      </p:cBhvr>
                                      <p:to>
                                        <p:strVal val="visible"/>
                                      </p:to>
                                    </p:set>
                                    <p:anim calcmode="lin" valueType="num">
                                      <p:cBhvr>
                                        <p:cTn id="29" dur="1000" fill="hold"/>
                                        <p:tgtEl>
                                          <p:spTgt spid="4">
                                            <p:graphicEl>
                                              <a:dgm id="{50241B83-E3C9-4D38-9B48-4B02FC526711}"/>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50241B83-E3C9-4D38-9B48-4B02FC526711}"/>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50241B83-E3C9-4D38-9B48-4B02FC526711}"/>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50241B83-E3C9-4D38-9B48-4B02FC526711}"/>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
                                            <p:graphicEl>
                                              <a:dgm id="{0C630F71-6B31-48E5-9751-1BB8A58ACA07}"/>
                                            </p:graphicEl>
                                          </p:spTgt>
                                        </p:tgtEl>
                                        <p:attrNameLst>
                                          <p:attrName>style.visibility</p:attrName>
                                        </p:attrNameLst>
                                      </p:cBhvr>
                                      <p:to>
                                        <p:strVal val="visible"/>
                                      </p:to>
                                    </p:set>
                                    <p:anim calcmode="lin" valueType="num">
                                      <p:cBhvr>
                                        <p:cTn id="35" dur="1000" fill="hold"/>
                                        <p:tgtEl>
                                          <p:spTgt spid="4">
                                            <p:graphicEl>
                                              <a:dgm id="{0C630F71-6B31-48E5-9751-1BB8A58ACA07}"/>
                                            </p:graphicEl>
                                          </p:spTgt>
                                        </p:tgtEl>
                                        <p:attrNameLst>
                                          <p:attrName>ppt_w</p:attrName>
                                        </p:attrNameLst>
                                      </p:cBhvr>
                                      <p:tavLst>
                                        <p:tav tm="0">
                                          <p:val>
                                            <p:fltVal val="0"/>
                                          </p:val>
                                        </p:tav>
                                        <p:tav tm="100000">
                                          <p:val>
                                            <p:strVal val="#ppt_w"/>
                                          </p:val>
                                        </p:tav>
                                      </p:tavLst>
                                    </p:anim>
                                    <p:anim calcmode="lin" valueType="num">
                                      <p:cBhvr>
                                        <p:cTn id="36" dur="1000" fill="hold"/>
                                        <p:tgtEl>
                                          <p:spTgt spid="4">
                                            <p:graphicEl>
                                              <a:dgm id="{0C630F71-6B31-48E5-9751-1BB8A58ACA07}"/>
                                            </p:graphicEl>
                                          </p:spTgt>
                                        </p:tgtEl>
                                        <p:attrNameLst>
                                          <p:attrName>ppt_h</p:attrName>
                                        </p:attrNameLst>
                                      </p:cBhvr>
                                      <p:tavLst>
                                        <p:tav tm="0">
                                          <p:val>
                                            <p:fltVal val="0"/>
                                          </p:val>
                                        </p:tav>
                                        <p:tav tm="100000">
                                          <p:val>
                                            <p:strVal val="#ppt_h"/>
                                          </p:val>
                                        </p:tav>
                                      </p:tavLst>
                                    </p:anim>
                                    <p:anim calcmode="lin" valueType="num">
                                      <p:cBhvr>
                                        <p:cTn id="37" dur="1000" fill="hold"/>
                                        <p:tgtEl>
                                          <p:spTgt spid="4">
                                            <p:graphicEl>
                                              <a:dgm id="{0C630F71-6B31-48E5-9751-1BB8A58ACA07}"/>
                                            </p:graphicEl>
                                          </p:spTgt>
                                        </p:tgtEl>
                                        <p:attrNameLst>
                                          <p:attrName>style.rotation</p:attrName>
                                        </p:attrNameLst>
                                      </p:cBhvr>
                                      <p:tavLst>
                                        <p:tav tm="0">
                                          <p:val>
                                            <p:fltVal val="90"/>
                                          </p:val>
                                        </p:tav>
                                        <p:tav tm="100000">
                                          <p:val>
                                            <p:fltVal val="0"/>
                                          </p:val>
                                        </p:tav>
                                      </p:tavLst>
                                    </p:anim>
                                    <p:animEffect transition="in" filter="fade">
                                      <p:cBhvr>
                                        <p:cTn id="38" dur="1000"/>
                                        <p:tgtEl>
                                          <p:spTgt spid="4">
                                            <p:graphicEl>
                                              <a:dgm id="{0C630F71-6B31-48E5-9751-1BB8A58ACA0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2" name="Picture 8" descr="Image result for questions">
            <a:extLst>
              <a:ext uri="{FF2B5EF4-FFF2-40B4-BE49-F238E27FC236}">
                <a16:creationId xmlns:a16="http://schemas.microsoft.com/office/drawing/2014/main" id="{CA6C3681-5BB5-45A1-A511-96CA08492C67}"/>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3031206" y="1577030"/>
            <a:ext cx="5801784" cy="4351338"/>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290F112A-39DD-456A-AFBA-6AFF5A371CE5}"/>
              </a:ext>
            </a:extLst>
          </p:cNvPr>
          <p:cNvSpPr txBox="1"/>
          <p:nvPr/>
        </p:nvSpPr>
        <p:spPr>
          <a:xfrm>
            <a:off x="3031206" y="534837"/>
            <a:ext cx="5801784" cy="769441"/>
          </a:xfrm>
          <a:prstGeom prst="rect">
            <a:avLst/>
          </a:prstGeom>
          <a:noFill/>
        </p:spPr>
        <p:txBody>
          <a:bodyPr wrap="square" rtlCol="0">
            <a:spAutoFit/>
          </a:bodyPr>
          <a:lstStyle/>
          <a:p>
            <a:pPr algn="ctr"/>
            <a:r>
              <a:rPr lang="en-US" sz="4400" dirty="0">
                <a:latin typeface="Accord Heavy SF" panose="020BE200000000000000" pitchFamily="34" charset="0"/>
              </a:rPr>
              <a:t>Questions</a:t>
            </a:r>
          </a:p>
        </p:txBody>
      </p:sp>
    </p:spTree>
    <p:extLst>
      <p:ext uri="{BB962C8B-B14F-4D97-AF65-F5344CB8AC3E}">
        <p14:creationId xmlns:p14="http://schemas.microsoft.com/office/powerpoint/2010/main" val="531088288"/>
      </p:ext>
    </p:extLst>
  </p:cSld>
  <p:clrMapOvr>
    <a:masterClrMapping/>
  </p:clrMapOvr>
  <mc:AlternateContent xmlns:mc="http://schemas.openxmlformats.org/markup-compatibility/2006">
    <mc:Choice xmlns:p14="http://schemas.microsoft.com/office/powerpoint/2010/main" Requires="p14">
      <p:transition spd="slow">
        <p14:flash/>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6">
            <a:extLst>
              <a:ext uri="{FF2B5EF4-FFF2-40B4-BE49-F238E27FC236}">
                <a16:creationId xmlns:a16="http://schemas.microsoft.com/office/drawing/2014/main" id="{0AFD1F8F-B24D-4F42-BD1C-BBD43E8FC828}"/>
              </a:ext>
            </a:extLst>
          </p:cNvPr>
          <p:cNvGraphicFramePr>
            <a:graphicFrameLocks noGrp="1"/>
          </p:cNvGraphicFramePr>
          <p:nvPr>
            <p:ph idx="1"/>
            <p:extLst/>
          </p:nvPr>
        </p:nvGraphicFramePr>
        <p:xfrm>
          <a:off x="148857" y="1041991"/>
          <a:ext cx="11682926" cy="53150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Diagram 5">
            <a:extLst>
              <a:ext uri="{FF2B5EF4-FFF2-40B4-BE49-F238E27FC236}">
                <a16:creationId xmlns:a16="http://schemas.microsoft.com/office/drawing/2014/main" id="{AE0A7C77-BCF0-4FC8-A8AB-DB8FF0A8A805}"/>
              </a:ext>
            </a:extLst>
          </p:cNvPr>
          <p:cNvGraphicFramePr/>
          <p:nvPr>
            <p:extLst>
              <p:ext uri="{D42A27DB-BD31-4B8C-83A1-F6EECF244321}">
                <p14:modId xmlns:p14="http://schemas.microsoft.com/office/powerpoint/2010/main" val="1427118163"/>
              </p:ext>
            </p:extLst>
          </p:nvPr>
        </p:nvGraphicFramePr>
        <p:xfrm>
          <a:off x="571500" y="202019"/>
          <a:ext cx="11010900" cy="94629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031401966"/>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Image result for the end">
            <a:extLst>
              <a:ext uri="{FF2B5EF4-FFF2-40B4-BE49-F238E27FC236}">
                <a16:creationId xmlns:a16="http://schemas.microsoft.com/office/drawing/2014/main" id="{362FD776-A3E9-457B-8543-8349EFEF0091}"/>
              </a:ext>
            </a:extLst>
          </p:cNvPr>
          <p:cNvPicPr>
            <a:picLocks noGrp="1" noChangeAspect="1" noChangeArrowheads="1"/>
          </p:cNvPicPr>
          <p:nvPr>
            <p:ph idx="1"/>
          </p:nvPr>
        </p:nvPicPr>
        <p:blipFill rotWithShape="1">
          <a:blip r:embed="rId2">
            <a:extLst>
              <a:ext uri="{28A0092B-C50C-407E-A947-70E740481C1C}">
                <a14:useLocalDpi xmlns:a14="http://schemas.microsoft.com/office/drawing/2010/main" val="0"/>
              </a:ext>
            </a:extLst>
          </a:blip>
          <a:srcRect b="6068"/>
          <a:stretch/>
        </p:blipFill>
        <p:spPr bwMode="auto">
          <a:xfrm>
            <a:off x="923026" y="508959"/>
            <a:ext cx="10122460" cy="534837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0515979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226"/>
            <a:ext cx="12188045" cy="6860226"/>
          </a:xfrm>
          <a:prstGeom prst="rect">
            <a:avLst/>
          </a:prstGeom>
        </p:spPr>
      </p:pic>
      <p:sp>
        <p:nvSpPr>
          <p:cNvPr id="2" name="Title 1"/>
          <p:cNvSpPr>
            <a:spLocks noGrp="1"/>
          </p:cNvSpPr>
          <p:nvPr>
            <p:ph type="ctrTitle"/>
          </p:nvPr>
        </p:nvSpPr>
        <p:spPr>
          <a:xfrm>
            <a:off x="1978" y="1084520"/>
            <a:ext cx="12188045" cy="1499192"/>
          </a:xfrm>
        </p:spPr>
        <p:txBody>
          <a:bodyPr anchor="ctr">
            <a:normAutofit fontScale="90000"/>
          </a:bodyPr>
          <a:lstStyle/>
          <a:p>
            <a:r>
              <a:rPr lang="en-US" sz="4000" dirty="0">
                <a:solidFill>
                  <a:srgbClr val="0070C0"/>
                </a:solidFill>
              </a:rPr>
              <a:t>CPC Training</a:t>
            </a:r>
            <a:br>
              <a:rPr lang="en-US" sz="4000" dirty="0">
                <a:solidFill>
                  <a:srgbClr val="0070C0"/>
                </a:solidFill>
              </a:rPr>
            </a:br>
            <a:br>
              <a:rPr lang="en-US" sz="4000" dirty="0">
                <a:solidFill>
                  <a:schemeClr val="accent1"/>
                </a:solidFill>
              </a:rPr>
            </a:br>
            <a:r>
              <a:rPr lang="en-US" sz="2000" b="1" dirty="0"/>
              <a:t>May 23, 2018</a:t>
            </a:r>
            <a:endParaRPr lang="en-US" sz="1200" b="1" dirty="0">
              <a:solidFill>
                <a:schemeClr val="accent1"/>
              </a:solidFill>
            </a:endParaRPr>
          </a:p>
        </p:txBody>
      </p:sp>
    </p:spTree>
    <p:extLst>
      <p:ext uri="{BB962C8B-B14F-4D97-AF65-F5344CB8AC3E}">
        <p14:creationId xmlns:p14="http://schemas.microsoft.com/office/powerpoint/2010/main" val="3990325504"/>
      </p:ext>
    </p:extLst>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2EA498C9-F40B-42B7-8926-B2251E9161AA}"/>
              </a:ext>
            </a:extLst>
          </p:cNvPr>
          <p:cNvGraphicFramePr/>
          <p:nvPr>
            <p:extLst>
              <p:ext uri="{D42A27DB-BD31-4B8C-83A1-F6EECF244321}">
                <p14:modId xmlns:p14="http://schemas.microsoft.com/office/powerpoint/2010/main" val="4285760572"/>
              </p:ext>
            </p:extLst>
          </p:nvPr>
        </p:nvGraphicFramePr>
        <p:xfrm>
          <a:off x="838200" y="365125"/>
          <a:ext cx="10515600"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6">
            <a:extLst>
              <a:ext uri="{FF2B5EF4-FFF2-40B4-BE49-F238E27FC236}">
                <a16:creationId xmlns:a16="http://schemas.microsoft.com/office/drawing/2014/main" id="{73EDA7FC-B44B-4E95-AD3F-807214701404}"/>
              </a:ext>
            </a:extLst>
          </p:cNvPr>
          <p:cNvGraphicFramePr>
            <a:graphicFrameLocks noGrp="1"/>
          </p:cNvGraphicFramePr>
          <p:nvPr>
            <p:ph idx="1"/>
            <p:extLst>
              <p:ext uri="{D42A27DB-BD31-4B8C-83A1-F6EECF244321}">
                <p14:modId xmlns:p14="http://schemas.microsoft.com/office/powerpoint/2010/main" val="665238941"/>
              </p:ext>
            </p:extLst>
          </p:nvPr>
        </p:nvGraphicFramePr>
        <p:xfrm>
          <a:off x="1096963" y="1846263"/>
          <a:ext cx="10058400" cy="402272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060713718"/>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
                                            <p:graphicEl>
                                              <a:dgm id="{C5D7A2CB-A8C2-4120-941F-4F465FF7B851}"/>
                                            </p:graphicEl>
                                          </p:spTgt>
                                        </p:tgtEl>
                                        <p:attrNameLst>
                                          <p:attrName>style.visibility</p:attrName>
                                        </p:attrNameLst>
                                      </p:cBhvr>
                                      <p:to>
                                        <p:strVal val="visible"/>
                                      </p:to>
                                    </p:set>
                                    <p:animEffect transition="in" filter="wipe(down)">
                                      <p:cBhvr>
                                        <p:cTn id="7" dur="580">
                                          <p:stCondLst>
                                            <p:cond delay="0"/>
                                          </p:stCondLst>
                                        </p:cTn>
                                        <p:tgtEl>
                                          <p:spTgt spid="7">
                                            <p:graphicEl>
                                              <a:dgm id="{C5D7A2CB-A8C2-4120-941F-4F465FF7B851}"/>
                                            </p:graphicEl>
                                          </p:spTgt>
                                        </p:tgtEl>
                                      </p:cBhvr>
                                    </p:animEffect>
                                    <p:anim calcmode="lin" valueType="num">
                                      <p:cBhvr>
                                        <p:cTn id="8" dur="1822" tmFilter="0,0; 0.14,0.36; 0.43,0.73; 0.71,0.91; 1.0,1.0">
                                          <p:stCondLst>
                                            <p:cond delay="0"/>
                                          </p:stCondLst>
                                        </p:cTn>
                                        <p:tgtEl>
                                          <p:spTgt spid="7">
                                            <p:graphicEl>
                                              <a:dgm id="{C5D7A2CB-A8C2-4120-941F-4F465FF7B851}"/>
                                            </p:graphic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
                                            <p:graphicEl>
                                              <a:dgm id="{C5D7A2CB-A8C2-4120-941F-4F465FF7B851}"/>
                                            </p:graphic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
                                            <p:graphicEl>
                                              <a:dgm id="{C5D7A2CB-A8C2-4120-941F-4F465FF7B851}"/>
                                            </p:graphic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
                                            <p:graphicEl>
                                              <a:dgm id="{C5D7A2CB-A8C2-4120-941F-4F465FF7B851}"/>
                                            </p:graphic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
                                            <p:graphicEl>
                                              <a:dgm id="{C5D7A2CB-A8C2-4120-941F-4F465FF7B851}"/>
                                            </p:graphic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
                                            <p:graphicEl>
                                              <a:dgm id="{C5D7A2CB-A8C2-4120-941F-4F465FF7B851}"/>
                                            </p:graphicEl>
                                          </p:spTgt>
                                        </p:tgtEl>
                                      </p:cBhvr>
                                      <p:to x="100000" y="60000"/>
                                    </p:animScale>
                                    <p:animScale>
                                      <p:cBhvr>
                                        <p:cTn id="14" dur="166" decel="50000">
                                          <p:stCondLst>
                                            <p:cond delay="676"/>
                                          </p:stCondLst>
                                        </p:cTn>
                                        <p:tgtEl>
                                          <p:spTgt spid="7">
                                            <p:graphicEl>
                                              <a:dgm id="{C5D7A2CB-A8C2-4120-941F-4F465FF7B851}"/>
                                            </p:graphicEl>
                                          </p:spTgt>
                                        </p:tgtEl>
                                      </p:cBhvr>
                                      <p:to x="100000" y="100000"/>
                                    </p:animScale>
                                    <p:animScale>
                                      <p:cBhvr>
                                        <p:cTn id="15" dur="26">
                                          <p:stCondLst>
                                            <p:cond delay="1312"/>
                                          </p:stCondLst>
                                        </p:cTn>
                                        <p:tgtEl>
                                          <p:spTgt spid="7">
                                            <p:graphicEl>
                                              <a:dgm id="{C5D7A2CB-A8C2-4120-941F-4F465FF7B851}"/>
                                            </p:graphicEl>
                                          </p:spTgt>
                                        </p:tgtEl>
                                      </p:cBhvr>
                                      <p:to x="100000" y="80000"/>
                                    </p:animScale>
                                    <p:animScale>
                                      <p:cBhvr>
                                        <p:cTn id="16" dur="166" decel="50000">
                                          <p:stCondLst>
                                            <p:cond delay="1338"/>
                                          </p:stCondLst>
                                        </p:cTn>
                                        <p:tgtEl>
                                          <p:spTgt spid="7">
                                            <p:graphicEl>
                                              <a:dgm id="{C5D7A2CB-A8C2-4120-941F-4F465FF7B851}"/>
                                            </p:graphicEl>
                                          </p:spTgt>
                                        </p:tgtEl>
                                      </p:cBhvr>
                                      <p:to x="100000" y="100000"/>
                                    </p:animScale>
                                    <p:animScale>
                                      <p:cBhvr>
                                        <p:cTn id="17" dur="26">
                                          <p:stCondLst>
                                            <p:cond delay="1642"/>
                                          </p:stCondLst>
                                        </p:cTn>
                                        <p:tgtEl>
                                          <p:spTgt spid="7">
                                            <p:graphicEl>
                                              <a:dgm id="{C5D7A2CB-A8C2-4120-941F-4F465FF7B851}"/>
                                            </p:graphicEl>
                                          </p:spTgt>
                                        </p:tgtEl>
                                      </p:cBhvr>
                                      <p:to x="100000" y="90000"/>
                                    </p:animScale>
                                    <p:animScale>
                                      <p:cBhvr>
                                        <p:cTn id="18" dur="166" decel="50000">
                                          <p:stCondLst>
                                            <p:cond delay="1668"/>
                                          </p:stCondLst>
                                        </p:cTn>
                                        <p:tgtEl>
                                          <p:spTgt spid="7">
                                            <p:graphicEl>
                                              <a:dgm id="{C5D7A2CB-A8C2-4120-941F-4F465FF7B851}"/>
                                            </p:graphicEl>
                                          </p:spTgt>
                                        </p:tgtEl>
                                      </p:cBhvr>
                                      <p:to x="100000" y="100000"/>
                                    </p:animScale>
                                    <p:animScale>
                                      <p:cBhvr>
                                        <p:cTn id="19" dur="26">
                                          <p:stCondLst>
                                            <p:cond delay="1808"/>
                                          </p:stCondLst>
                                        </p:cTn>
                                        <p:tgtEl>
                                          <p:spTgt spid="7">
                                            <p:graphicEl>
                                              <a:dgm id="{C5D7A2CB-A8C2-4120-941F-4F465FF7B851}"/>
                                            </p:graphicEl>
                                          </p:spTgt>
                                        </p:tgtEl>
                                      </p:cBhvr>
                                      <p:to x="100000" y="95000"/>
                                    </p:animScale>
                                    <p:animScale>
                                      <p:cBhvr>
                                        <p:cTn id="20" dur="166" decel="50000">
                                          <p:stCondLst>
                                            <p:cond delay="1834"/>
                                          </p:stCondLst>
                                        </p:cTn>
                                        <p:tgtEl>
                                          <p:spTgt spid="7">
                                            <p:graphicEl>
                                              <a:dgm id="{C5D7A2CB-A8C2-4120-941F-4F465FF7B851}"/>
                                            </p:graphicEl>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7">
                                            <p:graphicEl>
                                              <a:dgm id="{FFD95733-646C-4A61-A4E6-FE8E33D6559E}"/>
                                            </p:graphicEl>
                                          </p:spTgt>
                                        </p:tgtEl>
                                        <p:attrNameLst>
                                          <p:attrName>style.visibility</p:attrName>
                                        </p:attrNameLst>
                                      </p:cBhvr>
                                      <p:to>
                                        <p:strVal val="visible"/>
                                      </p:to>
                                    </p:set>
                                    <p:animEffect transition="in" filter="wipe(down)">
                                      <p:cBhvr>
                                        <p:cTn id="23" dur="580">
                                          <p:stCondLst>
                                            <p:cond delay="0"/>
                                          </p:stCondLst>
                                        </p:cTn>
                                        <p:tgtEl>
                                          <p:spTgt spid="7">
                                            <p:graphicEl>
                                              <a:dgm id="{FFD95733-646C-4A61-A4E6-FE8E33D6559E}"/>
                                            </p:graphicEl>
                                          </p:spTgt>
                                        </p:tgtEl>
                                      </p:cBhvr>
                                    </p:animEffect>
                                    <p:anim calcmode="lin" valueType="num">
                                      <p:cBhvr>
                                        <p:cTn id="24" dur="1822" tmFilter="0,0; 0.14,0.36; 0.43,0.73; 0.71,0.91; 1.0,1.0">
                                          <p:stCondLst>
                                            <p:cond delay="0"/>
                                          </p:stCondLst>
                                        </p:cTn>
                                        <p:tgtEl>
                                          <p:spTgt spid="7">
                                            <p:graphicEl>
                                              <a:dgm id="{FFD95733-646C-4A61-A4E6-FE8E33D6559E}"/>
                                            </p:graphic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7">
                                            <p:graphicEl>
                                              <a:dgm id="{FFD95733-646C-4A61-A4E6-FE8E33D6559E}"/>
                                            </p:graphic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7">
                                            <p:graphicEl>
                                              <a:dgm id="{FFD95733-646C-4A61-A4E6-FE8E33D6559E}"/>
                                            </p:graphic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7">
                                            <p:graphicEl>
                                              <a:dgm id="{FFD95733-646C-4A61-A4E6-FE8E33D6559E}"/>
                                            </p:graphic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7">
                                            <p:graphicEl>
                                              <a:dgm id="{FFD95733-646C-4A61-A4E6-FE8E33D6559E}"/>
                                            </p:graphic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7">
                                            <p:graphicEl>
                                              <a:dgm id="{FFD95733-646C-4A61-A4E6-FE8E33D6559E}"/>
                                            </p:graphicEl>
                                          </p:spTgt>
                                        </p:tgtEl>
                                      </p:cBhvr>
                                      <p:to x="100000" y="60000"/>
                                    </p:animScale>
                                    <p:animScale>
                                      <p:cBhvr>
                                        <p:cTn id="30" dur="166" decel="50000">
                                          <p:stCondLst>
                                            <p:cond delay="676"/>
                                          </p:stCondLst>
                                        </p:cTn>
                                        <p:tgtEl>
                                          <p:spTgt spid="7">
                                            <p:graphicEl>
                                              <a:dgm id="{FFD95733-646C-4A61-A4E6-FE8E33D6559E}"/>
                                            </p:graphicEl>
                                          </p:spTgt>
                                        </p:tgtEl>
                                      </p:cBhvr>
                                      <p:to x="100000" y="100000"/>
                                    </p:animScale>
                                    <p:animScale>
                                      <p:cBhvr>
                                        <p:cTn id="31" dur="26">
                                          <p:stCondLst>
                                            <p:cond delay="1312"/>
                                          </p:stCondLst>
                                        </p:cTn>
                                        <p:tgtEl>
                                          <p:spTgt spid="7">
                                            <p:graphicEl>
                                              <a:dgm id="{FFD95733-646C-4A61-A4E6-FE8E33D6559E}"/>
                                            </p:graphicEl>
                                          </p:spTgt>
                                        </p:tgtEl>
                                      </p:cBhvr>
                                      <p:to x="100000" y="80000"/>
                                    </p:animScale>
                                    <p:animScale>
                                      <p:cBhvr>
                                        <p:cTn id="32" dur="166" decel="50000">
                                          <p:stCondLst>
                                            <p:cond delay="1338"/>
                                          </p:stCondLst>
                                        </p:cTn>
                                        <p:tgtEl>
                                          <p:spTgt spid="7">
                                            <p:graphicEl>
                                              <a:dgm id="{FFD95733-646C-4A61-A4E6-FE8E33D6559E}"/>
                                            </p:graphicEl>
                                          </p:spTgt>
                                        </p:tgtEl>
                                      </p:cBhvr>
                                      <p:to x="100000" y="100000"/>
                                    </p:animScale>
                                    <p:animScale>
                                      <p:cBhvr>
                                        <p:cTn id="33" dur="26">
                                          <p:stCondLst>
                                            <p:cond delay="1642"/>
                                          </p:stCondLst>
                                        </p:cTn>
                                        <p:tgtEl>
                                          <p:spTgt spid="7">
                                            <p:graphicEl>
                                              <a:dgm id="{FFD95733-646C-4A61-A4E6-FE8E33D6559E}"/>
                                            </p:graphicEl>
                                          </p:spTgt>
                                        </p:tgtEl>
                                      </p:cBhvr>
                                      <p:to x="100000" y="90000"/>
                                    </p:animScale>
                                    <p:animScale>
                                      <p:cBhvr>
                                        <p:cTn id="34" dur="166" decel="50000">
                                          <p:stCondLst>
                                            <p:cond delay="1668"/>
                                          </p:stCondLst>
                                        </p:cTn>
                                        <p:tgtEl>
                                          <p:spTgt spid="7">
                                            <p:graphicEl>
                                              <a:dgm id="{FFD95733-646C-4A61-A4E6-FE8E33D6559E}"/>
                                            </p:graphicEl>
                                          </p:spTgt>
                                        </p:tgtEl>
                                      </p:cBhvr>
                                      <p:to x="100000" y="100000"/>
                                    </p:animScale>
                                    <p:animScale>
                                      <p:cBhvr>
                                        <p:cTn id="35" dur="26">
                                          <p:stCondLst>
                                            <p:cond delay="1808"/>
                                          </p:stCondLst>
                                        </p:cTn>
                                        <p:tgtEl>
                                          <p:spTgt spid="7">
                                            <p:graphicEl>
                                              <a:dgm id="{FFD95733-646C-4A61-A4E6-FE8E33D6559E}"/>
                                            </p:graphicEl>
                                          </p:spTgt>
                                        </p:tgtEl>
                                      </p:cBhvr>
                                      <p:to x="100000" y="95000"/>
                                    </p:animScale>
                                    <p:animScale>
                                      <p:cBhvr>
                                        <p:cTn id="36" dur="166" decel="50000">
                                          <p:stCondLst>
                                            <p:cond delay="1834"/>
                                          </p:stCondLst>
                                        </p:cTn>
                                        <p:tgtEl>
                                          <p:spTgt spid="7">
                                            <p:graphicEl>
                                              <a:dgm id="{FFD95733-646C-4A61-A4E6-FE8E33D6559E}"/>
                                            </p:graphicEl>
                                          </p:spTgt>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7">
                                            <p:graphicEl>
                                              <a:dgm id="{248EFA50-3D22-4626-9B68-6CFB4D24832A}"/>
                                            </p:graphicEl>
                                          </p:spTgt>
                                        </p:tgtEl>
                                        <p:attrNameLst>
                                          <p:attrName>style.visibility</p:attrName>
                                        </p:attrNameLst>
                                      </p:cBhvr>
                                      <p:to>
                                        <p:strVal val="visible"/>
                                      </p:to>
                                    </p:set>
                                    <p:animEffect transition="in" filter="wipe(down)">
                                      <p:cBhvr>
                                        <p:cTn id="41" dur="580">
                                          <p:stCondLst>
                                            <p:cond delay="0"/>
                                          </p:stCondLst>
                                        </p:cTn>
                                        <p:tgtEl>
                                          <p:spTgt spid="7">
                                            <p:graphicEl>
                                              <a:dgm id="{248EFA50-3D22-4626-9B68-6CFB4D24832A}"/>
                                            </p:graphicEl>
                                          </p:spTgt>
                                        </p:tgtEl>
                                      </p:cBhvr>
                                    </p:animEffect>
                                    <p:anim calcmode="lin" valueType="num">
                                      <p:cBhvr>
                                        <p:cTn id="42" dur="1822" tmFilter="0,0; 0.14,0.36; 0.43,0.73; 0.71,0.91; 1.0,1.0">
                                          <p:stCondLst>
                                            <p:cond delay="0"/>
                                          </p:stCondLst>
                                        </p:cTn>
                                        <p:tgtEl>
                                          <p:spTgt spid="7">
                                            <p:graphicEl>
                                              <a:dgm id="{248EFA50-3D22-4626-9B68-6CFB4D24832A}"/>
                                            </p:graphic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7">
                                            <p:graphicEl>
                                              <a:dgm id="{248EFA50-3D22-4626-9B68-6CFB4D24832A}"/>
                                            </p:graphic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7">
                                            <p:graphicEl>
                                              <a:dgm id="{248EFA50-3D22-4626-9B68-6CFB4D24832A}"/>
                                            </p:graphic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7">
                                            <p:graphicEl>
                                              <a:dgm id="{248EFA50-3D22-4626-9B68-6CFB4D24832A}"/>
                                            </p:graphic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7">
                                            <p:graphicEl>
                                              <a:dgm id="{248EFA50-3D22-4626-9B68-6CFB4D24832A}"/>
                                            </p:graphic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7">
                                            <p:graphicEl>
                                              <a:dgm id="{248EFA50-3D22-4626-9B68-6CFB4D24832A}"/>
                                            </p:graphicEl>
                                          </p:spTgt>
                                        </p:tgtEl>
                                      </p:cBhvr>
                                      <p:to x="100000" y="60000"/>
                                    </p:animScale>
                                    <p:animScale>
                                      <p:cBhvr>
                                        <p:cTn id="48" dur="166" decel="50000">
                                          <p:stCondLst>
                                            <p:cond delay="676"/>
                                          </p:stCondLst>
                                        </p:cTn>
                                        <p:tgtEl>
                                          <p:spTgt spid="7">
                                            <p:graphicEl>
                                              <a:dgm id="{248EFA50-3D22-4626-9B68-6CFB4D24832A}"/>
                                            </p:graphicEl>
                                          </p:spTgt>
                                        </p:tgtEl>
                                      </p:cBhvr>
                                      <p:to x="100000" y="100000"/>
                                    </p:animScale>
                                    <p:animScale>
                                      <p:cBhvr>
                                        <p:cTn id="49" dur="26">
                                          <p:stCondLst>
                                            <p:cond delay="1312"/>
                                          </p:stCondLst>
                                        </p:cTn>
                                        <p:tgtEl>
                                          <p:spTgt spid="7">
                                            <p:graphicEl>
                                              <a:dgm id="{248EFA50-3D22-4626-9B68-6CFB4D24832A}"/>
                                            </p:graphicEl>
                                          </p:spTgt>
                                        </p:tgtEl>
                                      </p:cBhvr>
                                      <p:to x="100000" y="80000"/>
                                    </p:animScale>
                                    <p:animScale>
                                      <p:cBhvr>
                                        <p:cTn id="50" dur="166" decel="50000">
                                          <p:stCondLst>
                                            <p:cond delay="1338"/>
                                          </p:stCondLst>
                                        </p:cTn>
                                        <p:tgtEl>
                                          <p:spTgt spid="7">
                                            <p:graphicEl>
                                              <a:dgm id="{248EFA50-3D22-4626-9B68-6CFB4D24832A}"/>
                                            </p:graphicEl>
                                          </p:spTgt>
                                        </p:tgtEl>
                                      </p:cBhvr>
                                      <p:to x="100000" y="100000"/>
                                    </p:animScale>
                                    <p:animScale>
                                      <p:cBhvr>
                                        <p:cTn id="51" dur="26">
                                          <p:stCondLst>
                                            <p:cond delay="1642"/>
                                          </p:stCondLst>
                                        </p:cTn>
                                        <p:tgtEl>
                                          <p:spTgt spid="7">
                                            <p:graphicEl>
                                              <a:dgm id="{248EFA50-3D22-4626-9B68-6CFB4D24832A}"/>
                                            </p:graphicEl>
                                          </p:spTgt>
                                        </p:tgtEl>
                                      </p:cBhvr>
                                      <p:to x="100000" y="90000"/>
                                    </p:animScale>
                                    <p:animScale>
                                      <p:cBhvr>
                                        <p:cTn id="52" dur="166" decel="50000">
                                          <p:stCondLst>
                                            <p:cond delay="1668"/>
                                          </p:stCondLst>
                                        </p:cTn>
                                        <p:tgtEl>
                                          <p:spTgt spid="7">
                                            <p:graphicEl>
                                              <a:dgm id="{248EFA50-3D22-4626-9B68-6CFB4D24832A}"/>
                                            </p:graphicEl>
                                          </p:spTgt>
                                        </p:tgtEl>
                                      </p:cBhvr>
                                      <p:to x="100000" y="100000"/>
                                    </p:animScale>
                                    <p:animScale>
                                      <p:cBhvr>
                                        <p:cTn id="53" dur="26">
                                          <p:stCondLst>
                                            <p:cond delay="1808"/>
                                          </p:stCondLst>
                                        </p:cTn>
                                        <p:tgtEl>
                                          <p:spTgt spid="7">
                                            <p:graphicEl>
                                              <a:dgm id="{248EFA50-3D22-4626-9B68-6CFB4D24832A}"/>
                                            </p:graphicEl>
                                          </p:spTgt>
                                        </p:tgtEl>
                                      </p:cBhvr>
                                      <p:to x="100000" y="95000"/>
                                    </p:animScale>
                                    <p:animScale>
                                      <p:cBhvr>
                                        <p:cTn id="54" dur="166" decel="50000">
                                          <p:stCondLst>
                                            <p:cond delay="1834"/>
                                          </p:stCondLst>
                                        </p:cTn>
                                        <p:tgtEl>
                                          <p:spTgt spid="7">
                                            <p:graphicEl>
                                              <a:dgm id="{248EFA50-3D22-4626-9B68-6CFB4D24832A}"/>
                                            </p:graphicEl>
                                          </p:spTgt>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7">
                                            <p:graphicEl>
                                              <a:dgm id="{F889116F-36CF-4DA1-A640-4A236989B880}"/>
                                            </p:graphicEl>
                                          </p:spTgt>
                                        </p:tgtEl>
                                        <p:attrNameLst>
                                          <p:attrName>style.visibility</p:attrName>
                                        </p:attrNameLst>
                                      </p:cBhvr>
                                      <p:to>
                                        <p:strVal val="visible"/>
                                      </p:to>
                                    </p:set>
                                    <p:animEffect transition="in" filter="wipe(down)">
                                      <p:cBhvr>
                                        <p:cTn id="57" dur="580">
                                          <p:stCondLst>
                                            <p:cond delay="0"/>
                                          </p:stCondLst>
                                        </p:cTn>
                                        <p:tgtEl>
                                          <p:spTgt spid="7">
                                            <p:graphicEl>
                                              <a:dgm id="{F889116F-36CF-4DA1-A640-4A236989B880}"/>
                                            </p:graphicEl>
                                          </p:spTgt>
                                        </p:tgtEl>
                                      </p:cBhvr>
                                    </p:animEffect>
                                    <p:anim calcmode="lin" valueType="num">
                                      <p:cBhvr>
                                        <p:cTn id="58" dur="1822" tmFilter="0,0; 0.14,0.36; 0.43,0.73; 0.71,0.91; 1.0,1.0">
                                          <p:stCondLst>
                                            <p:cond delay="0"/>
                                          </p:stCondLst>
                                        </p:cTn>
                                        <p:tgtEl>
                                          <p:spTgt spid="7">
                                            <p:graphicEl>
                                              <a:dgm id="{F889116F-36CF-4DA1-A640-4A236989B880}"/>
                                            </p:graphicEl>
                                          </p:spTgt>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7">
                                            <p:graphicEl>
                                              <a:dgm id="{F889116F-36CF-4DA1-A640-4A236989B880}"/>
                                            </p:graphicEl>
                                          </p:spTgt>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7">
                                            <p:graphicEl>
                                              <a:dgm id="{F889116F-36CF-4DA1-A640-4A236989B880}"/>
                                            </p:graphicEl>
                                          </p:spTgt>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7">
                                            <p:graphicEl>
                                              <a:dgm id="{F889116F-36CF-4DA1-A640-4A236989B880}"/>
                                            </p:graphicEl>
                                          </p:spTgt>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7">
                                            <p:graphicEl>
                                              <a:dgm id="{F889116F-36CF-4DA1-A640-4A236989B880}"/>
                                            </p:graphicEl>
                                          </p:spTgt>
                                        </p:tgtEl>
                                        <p:attrNameLst>
                                          <p:attrName>ppt_y</p:attrName>
                                        </p:attrNameLst>
                                      </p:cBhvr>
                                      <p:tavLst>
                                        <p:tav tm="0" fmla="#ppt_y-sin(pi*$)/81">
                                          <p:val>
                                            <p:fltVal val="0"/>
                                          </p:val>
                                        </p:tav>
                                        <p:tav tm="100000">
                                          <p:val>
                                            <p:fltVal val="1"/>
                                          </p:val>
                                        </p:tav>
                                      </p:tavLst>
                                    </p:anim>
                                    <p:animScale>
                                      <p:cBhvr>
                                        <p:cTn id="63" dur="26">
                                          <p:stCondLst>
                                            <p:cond delay="650"/>
                                          </p:stCondLst>
                                        </p:cTn>
                                        <p:tgtEl>
                                          <p:spTgt spid="7">
                                            <p:graphicEl>
                                              <a:dgm id="{F889116F-36CF-4DA1-A640-4A236989B880}"/>
                                            </p:graphicEl>
                                          </p:spTgt>
                                        </p:tgtEl>
                                      </p:cBhvr>
                                      <p:to x="100000" y="60000"/>
                                    </p:animScale>
                                    <p:animScale>
                                      <p:cBhvr>
                                        <p:cTn id="64" dur="166" decel="50000">
                                          <p:stCondLst>
                                            <p:cond delay="676"/>
                                          </p:stCondLst>
                                        </p:cTn>
                                        <p:tgtEl>
                                          <p:spTgt spid="7">
                                            <p:graphicEl>
                                              <a:dgm id="{F889116F-36CF-4DA1-A640-4A236989B880}"/>
                                            </p:graphicEl>
                                          </p:spTgt>
                                        </p:tgtEl>
                                      </p:cBhvr>
                                      <p:to x="100000" y="100000"/>
                                    </p:animScale>
                                    <p:animScale>
                                      <p:cBhvr>
                                        <p:cTn id="65" dur="26">
                                          <p:stCondLst>
                                            <p:cond delay="1312"/>
                                          </p:stCondLst>
                                        </p:cTn>
                                        <p:tgtEl>
                                          <p:spTgt spid="7">
                                            <p:graphicEl>
                                              <a:dgm id="{F889116F-36CF-4DA1-A640-4A236989B880}"/>
                                            </p:graphicEl>
                                          </p:spTgt>
                                        </p:tgtEl>
                                      </p:cBhvr>
                                      <p:to x="100000" y="80000"/>
                                    </p:animScale>
                                    <p:animScale>
                                      <p:cBhvr>
                                        <p:cTn id="66" dur="166" decel="50000">
                                          <p:stCondLst>
                                            <p:cond delay="1338"/>
                                          </p:stCondLst>
                                        </p:cTn>
                                        <p:tgtEl>
                                          <p:spTgt spid="7">
                                            <p:graphicEl>
                                              <a:dgm id="{F889116F-36CF-4DA1-A640-4A236989B880}"/>
                                            </p:graphicEl>
                                          </p:spTgt>
                                        </p:tgtEl>
                                      </p:cBhvr>
                                      <p:to x="100000" y="100000"/>
                                    </p:animScale>
                                    <p:animScale>
                                      <p:cBhvr>
                                        <p:cTn id="67" dur="26">
                                          <p:stCondLst>
                                            <p:cond delay="1642"/>
                                          </p:stCondLst>
                                        </p:cTn>
                                        <p:tgtEl>
                                          <p:spTgt spid="7">
                                            <p:graphicEl>
                                              <a:dgm id="{F889116F-36CF-4DA1-A640-4A236989B880}"/>
                                            </p:graphicEl>
                                          </p:spTgt>
                                        </p:tgtEl>
                                      </p:cBhvr>
                                      <p:to x="100000" y="90000"/>
                                    </p:animScale>
                                    <p:animScale>
                                      <p:cBhvr>
                                        <p:cTn id="68" dur="166" decel="50000">
                                          <p:stCondLst>
                                            <p:cond delay="1668"/>
                                          </p:stCondLst>
                                        </p:cTn>
                                        <p:tgtEl>
                                          <p:spTgt spid="7">
                                            <p:graphicEl>
                                              <a:dgm id="{F889116F-36CF-4DA1-A640-4A236989B880}"/>
                                            </p:graphicEl>
                                          </p:spTgt>
                                        </p:tgtEl>
                                      </p:cBhvr>
                                      <p:to x="100000" y="100000"/>
                                    </p:animScale>
                                    <p:animScale>
                                      <p:cBhvr>
                                        <p:cTn id="69" dur="26">
                                          <p:stCondLst>
                                            <p:cond delay="1808"/>
                                          </p:stCondLst>
                                        </p:cTn>
                                        <p:tgtEl>
                                          <p:spTgt spid="7">
                                            <p:graphicEl>
                                              <a:dgm id="{F889116F-36CF-4DA1-A640-4A236989B880}"/>
                                            </p:graphicEl>
                                          </p:spTgt>
                                        </p:tgtEl>
                                      </p:cBhvr>
                                      <p:to x="100000" y="95000"/>
                                    </p:animScale>
                                    <p:animScale>
                                      <p:cBhvr>
                                        <p:cTn id="70" dur="166" decel="50000">
                                          <p:stCondLst>
                                            <p:cond delay="1834"/>
                                          </p:stCondLst>
                                        </p:cTn>
                                        <p:tgtEl>
                                          <p:spTgt spid="7">
                                            <p:graphicEl>
                                              <a:dgm id="{F889116F-36CF-4DA1-A640-4A236989B880}"/>
                                            </p:graphicEl>
                                          </p:spTgt>
                                        </p:tgtEl>
                                      </p:cBhvr>
                                      <p:to x="100000" y="100000"/>
                                    </p:animScale>
                                  </p:childTnLst>
                                </p:cTn>
                              </p:par>
                            </p:childTnLst>
                          </p:cTn>
                        </p:par>
                      </p:childTnLst>
                    </p:cTn>
                  </p:par>
                  <p:par>
                    <p:cTn id="71" fill="hold">
                      <p:stCondLst>
                        <p:cond delay="indefinite"/>
                      </p:stCondLst>
                      <p:childTnLst>
                        <p:par>
                          <p:cTn id="72" fill="hold">
                            <p:stCondLst>
                              <p:cond delay="0"/>
                            </p:stCondLst>
                            <p:childTnLst>
                              <p:par>
                                <p:cTn id="73" presetID="26" presetClass="entr" presetSubtype="0" fill="hold" grpId="0" nodeType="clickEffect">
                                  <p:stCondLst>
                                    <p:cond delay="0"/>
                                  </p:stCondLst>
                                  <p:childTnLst>
                                    <p:set>
                                      <p:cBhvr>
                                        <p:cTn id="74" dur="1" fill="hold">
                                          <p:stCondLst>
                                            <p:cond delay="0"/>
                                          </p:stCondLst>
                                        </p:cTn>
                                        <p:tgtEl>
                                          <p:spTgt spid="7">
                                            <p:graphicEl>
                                              <a:dgm id="{74602232-F983-499C-99B0-644322D5606E}"/>
                                            </p:graphicEl>
                                          </p:spTgt>
                                        </p:tgtEl>
                                        <p:attrNameLst>
                                          <p:attrName>style.visibility</p:attrName>
                                        </p:attrNameLst>
                                      </p:cBhvr>
                                      <p:to>
                                        <p:strVal val="visible"/>
                                      </p:to>
                                    </p:set>
                                    <p:animEffect transition="in" filter="wipe(down)">
                                      <p:cBhvr>
                                        <p:cTn id="75" dur="580">
                                          <p:stCondLst>
                                            <p:cond delay="0"/>
                                          </p:stCondLst>
                                        </p:cTn>
                                        <p:tgtEl>
                                          <p:spTgt spid="7">
                                            <p:graphicEl>
                                              <a:dgm id="{74602232-F983-499C-99B0-644322D5606E}"/>
                                            </p:graphicEl>
                                          </p:spTgt>
                                        </p:tgtEl>
                                      </p:cBhvr>
                                    </p:animEffect>
                                    <p:anim calcmode="lin" valueType="num">
                                      <p:cBhvr>
                                        <p:cTn id="76" dur="1822" tmFilter="0,0; 0.14,0.36; 0.43,0.73; 0.71,0.91; 1.0,1.0">
                                          <p:stCondLst>
                                            <p:cond delay="0"/>
                                          </p:stCondLst>
                                        </p:cTn>
                                        <p:tgtEl>
                                          <p:spTgt spid="7">
                                            <p:graphicEl>
                                              <a:dgm id="{74602232-F983-499C-99B0-644322D5606E}"/>
                                            </p:graphicEl>
                                          </p:spTgt>
                                        </p:tgtEl>
                                        <p:attrNameLst>
                                          <p:attrName>ppt_x</p:attrName>
                                        </p:attrNameLst>
                                      </p:cBhvr>
                                      <p:tavLst>
                                        <p:tav tm="0">
                                          <p:val>
                                            <p:strVal val="#ppt_x-0.25"/>
                                          </p:val>
                                        </p:tav>
                                        <p:tav tm="100000">
                                          <p:val>
                                            <p:strVal val="#ppt_x"/>
                                          </p:val>
                                        </p:tav>
                                      </p:tavLst>
                                    </p:anim>
                                    <p:anim calcmode="lin" valueType="num">
                                      <p:cBhvr>
                                        <p:cTn id="77" dur="664" tmFilter="0.0,0.0; 0.25,0.07; 0.50,0.2; 0.75,0.467; 1.0,1.0">
                                          <p:stCondLst>
                                            <p:cond delay="0"/>
                                          </p:stCondLst>
                                        </p:cTn>
                                        <p:tgtEl>
                                          <p:spTgt spid="7">
                                            <p:graphicEl>
                                              <a:dgm id="{74602232-F983-499C-99B0-644322D5606E}"/>
                                            </p:graphicEl>
                                          </p:spTgt>
                                        </p:tgtEl>
                                        <p:attrNameLst>
                                          <p:attrName>ppt_y</p:attrName>
                                        </p:attrNameLst>
                                      </p:cBhvr>
                                      <p:tavLst>
                                        <p:tav tm="0" fmla="#ppt_y-sin(pi*$)/3">
                                          <p:val>
                                            <p:fltVal val="0.5"/>
                                          </p:val>
                                        </p:tav>
                                        <p:tav tm="100000">
                                          <p:val>
                                            <p:fltVal val="1"/>
                                          </p:val>
                                        </p:tav>
                                      </p:tavLst>
                                    </p:anim>
                                    <p:anim calcmode="lin" valueType="num">
                                      <p:cBhvr>
                                        <p:cTn id="78" dur="664" tmFilter="0, 0; 0.125,0.2665; 0.25,0.4; 0.375,0.465; 0.5,0.5;  0.625,0.535; 0.75,0.6; 0.875,0.7335; 1,1">
                                          <p:stCondLst>
                                            <p:cond delay="664"/>
                                          </p:stCondLst>
                                        </p:cTn>
                                        <p:tgtEl>
                                          <p:spTgt spid="7">
                                            <p:graphicEl>
                                              <a:dgm id="{74602232-F983-499C-99B0-644322D5606E}"/>
                                            </p:graphicEl>
                                          </p:spTgt>
                                        </p:tgtEl>
                                        <p:attrNameLst>
                                          <p:attrName>ppt_y</p:attrName>
                                        </p:attrNameLst>
                                      </p:cBhvr>
                                      <p:tavLst>
                                        <p:tav tm="0" fmla="#ppt_y-sin(pi*$)/9">
                                          <p:val>
                                            <p:fltVal val="0"/>
                                          </p:val>
                                        </p:tav>
                                        <p:tav tm="100000">
                                          <p:val>
                                            <p:fltVal val="1"/>
                                          </p:val>
                                        </p:tav>
                                      </p:tavLst>
                                    </p:anim>
                                    <p:anim calcmode="lin" valueType="num">
                                      <p:cBhvr>
                                        <p:cTn id="79" dur="332" tmFilter="0, 0; 0.125,0.2665; 0.25,0.4; 0.375,0.465; 0.5,0.5;  0.625,0.535; 0.75,0.6; 0.875,0.7335; 1,1">
                                          <p:stCondLst>
                                            <p:cond delay="1324"/>
                                          </p:stCondLst>
                                        </p:cTn>
                                        <p:tgtEl>
                                          <p:spTgt spid="7">
                                            <p:graphicEl>
                                              <a:dgm id="{74602232-F983-499C-99B0-644322D5606E}"/>
                                            </p:graphicEl>
                                          </p:spTgt>
                                        </p:tgtEl>
                                        <p:attrNameLst>
                                          <p:attrName>ppt_y</p:attrName>
                                        </p:attrNameLst>
                                      </p:cBhvr>
                                      <p:tavLst>
                                        <p:tav tm="0" fmla="#ppt_y-sin(pi*$)/27">
                                          <p:val>
                                            <p:fltVal val="0"/>
                                          </p:val>
                                        </p:tav>
                                        <p:tav tm="100000">
                                          <p:val>
                                            <p:fltVal val="1"/>
                                          </p:val>
                                        </p:tav>
                                      </p:tavLst>
                                    </p:anim>
                                    <p:anim calcmode="lin" valueType="num">
                                      <p:cBhvr>
                                        <p:cTn id="80" dur="164" tmFilter="0, 0; 0.125,0.2665; 0.25,0.4; 0.375,0.465; 0.5,0.5;  0.625,0.535; 0.75,0.6; 0.875,0.7335; 1,1">
                                          <p:stCondLst>
                                            <p:cond delay="1656"/>
                                          </p:stCondLst>
                                        </p:cTn>
                                        <p:tgtEl>
                                          <p:spTgt spid="7">
                                            <p:graphicEl>
                                              <a:dgm id="{74602232-F983-499C-99B0-644322D5606E}"/>
                                            </p:graphicEl>
                                          </p:spTgt>
                                        </p:tgtEl>
                                        <p:attrNameLst>
                                          <p:attrName>ppt_y</p:attrName>
                                        </p:attrNameLst>
                                      </p:cBhvr>
                                      <p:tavLst>
                                        <p:tav tm="0" fmla="#ppt_y-sin(pi*$)/81">
                                          <p:val>
                                            <p:fltVal val="0"/>
                                          </p:val>
                                        </p:tav>
                                        <p:tav tm="100000">
                                          <p:val>
                                            <p:fltVal val="1"/>
                                          </p:val>
                                        </p:tav>
                                      </p:tavLst>
                                    </p:anim>
                                    <p:animScale>
                                      <p:cBhvr>
                                        <p:cTn id="81" dur="26">
                                          <p:stCondLst>
                                            <p:cond delay="650"/>
                                          </p:stCondLst>
                                        </p:cTn>
                                        <p:tgtEl>
                                          <p:spTgt spid="7">
                                            <p:graphicEl>
                                              <a:dgm id="{74602232-F983-499C-99B0-644322D5606E}"/>
                                            </p:graphicEl>
                                          </p:spTgt>
                                        </p:tgtEl>
                                      </p:cBhvr>
                                      <p:to x="100000" y="60000"/>
                                    </p:animScale>
                                    <p:animScale>
                                      <p:cBhvr>
                                        <p:cTn id="82" dur="166" decel="50000">
                                          <p:stCondLst>
                                            <p:cond delay="676"/>
                                          </p:stCondLst>
                                        </p:cTn>
                                        <p:tgtEl>
                                          <p:spTgt spid="7">
                                            <p:graphicEl>
                                              <a:dgm id="{74602232-F983-499C-99B0-644322D5606E}"/>
                                            </p:graphicEl>
                                          </p:spTgt>
                                        </p:tgtEl>
                                      </p:cBhvr>
                                      <p:to x="100000" y="100000"/>
                                    </p:animScale>
                                    <p:animScale>
                                      <p:cBhvr>
                                        <p:cTn id="83" dur="26">
                                          <p:stCondLst>
                                            <p:cond delay="1312"/>
                                          </p:stCondLst>
                                        </p:cTn>
                                        <p:tgtEl>
                                          <p:spTgt spid="7">
                                            <p:graphicEl>
                                              <a:dgm id="{74602232-F983-499C-99B0-644322D5606E}"/>
                                            </p:graphicEl>
                                          </p:spTgt>
                                        </p:tgtEl>
                                      </p:cBhvr>
                                      <p:to x="100000" y="80000"/>
                                    </p:animScale>
                                    <p:animScale>
                                      <p:cBhvr>
                                        <p:cTn id="84" dur="166" decel="50000">
                                          <p:stCondLst>
                                            <p:cond delay="1338"/>
                                          </p:stCondLst>
                                        </p:cTn>
                                        <p:tgtEl>
                                          <p:spTgt spid="7">
                                            <p:graphicEl>
                                              <a:dgm id="{74602232-F983-499C-99B0-644322D5606E}"/>
                                            </p:graphicEl>
                                          </p:spTgt>
                                        </p:tgtEl>
                                      </p:cBhvr>
                                      <p:to x="100000" y="100000"/>
                                    </p:animScale>
                                    <p:animScale>
                                      <p:cBhvr>
                                        <p:cTn id="85" dur="26">
                                          <p:stCondLst>
                                            <p:cond delay="1642"/>
                                          </p:stCondLst>
                                        </p:cTn>
                                        <p:tgtEl>
                                          <p:spTgt spid="7">
                                            <p:graphicEl>
                                              <a:dgm id="{74602232-F983-499C-99B0-644322D5606E}"/>
                                            </p:graphicEl>
                                          </p:spTgt>
                                        </p:tgtEl>
                                      </p:cBhvr>
                                      <p:to x="100000" y="90000"/>
                                    </p:animScale>
                                    <p:animScale>
                                      <p:cBhvr>
                                        <p:cTn id="86" dur="166" decel="50000">
                                          <p:stCondLst>
                                            <p:cond delay="1668"/>
                                          </p:stCondLst>
                                        </p:cTn>
                                        <p:tgtEl>
                                          <p:spTgt spid="7">
                                            <p:graphicEl>
                                              <a:dgm id="{74602232-F983-499C-99B0-644322D5606E}"/>
                                            </p:graphicEl>
                                          </p:spTgt>
                                        </p:tgtEl>
                                      </p:cBhvr>
                                      <p:to x="100000" y="100000"/>
                                    </p:animScale>
                                    <p:animScale>
                                      <p:cBhvr>
                                        <p:cTn id="87" dur="26">
                                          <p:stCondLst>
                                            <p:cond delay="1808"/>
                                          </p:stCondLst>
                                        </p:cTn>
                                        <p:tgtEl>
                                          <p:spTgt spid="7">
                                            <p:graphicEl>
                                              <a:dgm id="{74602232-F983-499C-99B0-644322D5606E}"/>
                                            </p:graphicEl>
                                          </p:spTgt>
                                        </p:tgtEl>
                                      </p:cBhvr>
                                      <p:to x="100000" y="95000"/>
                                    </p:animScale>
                                    <p:animScale>
                                      <p:cBhvr>
                                        <p:cTn id="88" dur="166" decel="50000">
                                          <p:stCondLst>
                                            <p:cond delay="1834"/>
                                          </p:stCondLst>
                                        </p:cTn>
                                        <p:tgtEl>
                                          <p:spTgt spid="7">
                                            <p:graphicEl>
                                              <a:dgm id="{74602232-F983-499C-99B0-644322D5606E}"/>
                                            </p:graphicEl>
                                          </p:spTgt>
                                        </p:tgtEl>
                                      </p:cBhvr>
                                      <p:to x="100000" y="100000"/>
                                    </p:animScale>
                                  </p:childTnLst>
                                </p:cTn>
                              </p:par>
                              <p:par>
                                <p:cTn id="89" presetID="26" presetClass="entr" presetSubtype="0" fill="hold" grpId="0" nodeType="withEffect">
                                  <p:stCondLst>
                                    <p:cond delay="0"/>
                                  </p:stCondLst>
                                  <p:childTnLst>
                                    <p:set>
                                      <p:cBhvr>
                                        <p:cTn id="90" dur="1" fill="hold">
                                          <p:stCondLst>
                                            <p:cond delay="0"/>
                                          </p:stCondLst>
                                        </p:cTn>
                                        <p:tgtEl>
                                          <p:spTgt spid="7">
                                            <p:graphicEl>
                                              <a:dgm id="{975156D3-11A9-44C4-AC7B-9FF03E5641D7}"/>
                                            </p:graphicEl>
                                          </p:spTgt>
                                        </p:tgtEl>
                                        <p:attrNameLst>
                                          <p:attrName>style.visibility</p:attrName>
                                        </p:attrNameLst>
                                      </p:cBhvr>
                                      <p:to>
                                        <p:strVal val="visible"/>
                                      </p:to>
                                    </p:set>
                                    <p:animEffect transition="in" filter="wipe(down)">
                                      <p:cBhvr>
                                        <p:cTn id="91" dur="580">
                                          <p:stCondLst>
                                            <p:cond delay="0"/>
                                          </p:stCondLst>
                                        </p:cTn>
                                        <p:tgtEl>
                                          <p:spTgt spid="7">
                                            <p:graphicEl>
                                              <a:dgm id="{975156D3-11A9-44C4-AC7B-9FF03E5641D7}"/>
                                            </p:graphicEl>
                                          </p:spTgt>
                                        </p:tgtEl>
                                      </p:cBhvr>
                                    </p:animEffect>
                                    <p:anim calcmode="lin" valueType="num">
                                      <p:cBhvr>
                                        <p:cTn id="92" dur="1822" tmFilter="0,0; 0.14,0.36; 0.43,0.73; 0.71,0.91; 1.0,1.0">
                                          <p:stCondLst>
                                            <p:cond delay="0"/>
                                          </p:stCondLst>
                                        </p:cTn>
                                        <p:tgtEl>
                                          <p:spTgt spid="7">
                                            <p:graphicEl>
                                              <a:dgm id="{975156D3-11A9-44C4-AC7B-9FF03E5641D7}"/>
                                            </p:graphicEl>
                                          </p:spTgt>
                                        </p:tgtEl>
                                        <p:attrNameLst>
                                          <p:attrName>ppt_x</p:attrName>
                                        </p:attrNameLst>
                                      </p:cBhvr>
                                      <p:tavLst>
                                        <p:tav tm="0">
                                          <p:val>
                                            <p:strVal val="#ppt_x-0.25"/>
                                          </p:val>
                                        </p:tav>
                                        <p:tav tm="100000">
                                          <p:val>
                                            <p:strVal val="#ppt_x"/>
                                          </p:val>
                                        </p:tav>
                                      </p:tavLst>
                                    </p:anim>
                                    <p:anim calcmode="lin" valueType="num">
                                      <p:cBhvr>
                                        <p:cTn id="93" dur="664" tmFilter="0.0,0.0; 0.25,0.07; 0.50,0.2; 0.75,0.467; 1.0,1.0">
                                          <p:stCondLst>
                                            <p:cond delay="0"/>
                                          </p:stCondLst>
                                        </p:cTn>
                                        <p:tgtEl>
                                          <p:spTgt spid="7">
                                            <p:graphicEl>
                                              <a:dgm id="{975156D3-11A9-44C4-AC7B-9FF03E5641D7}"/>
                                            </p:graphicEl>
                                          </p:spTgt>
                                        </p:tgtEl>
                                        <p:attrNameLst>
                                          <p:attrName>ppt_y</p:attrName>
                                        </p:attrNameLst>
                                      </p:cBhvr>
                                      <p:tavLst>
                                        <p:tav tm="0" fmla="#ppt_y-sin(pi*$)/3">
                                          <p:val>
                                            <p:fltVal val="0.5"/>
                                          </p:val>
                                        </p:tav>
                                        <p:tav tm="100000">
                                          <p:val>
                                            <p:fltVal val="1"/>
                                          </p:val>
                                        </p:tav>
                                      </p:tavLst>
                                    </p:anim>
                                    <p:anim calcmode="lin" valueType="num">
                                      <p:cBhvr>
                                        <p:cTn id="94" dur="664" tmFilter="0, 0; 0.125,0.2665; 0.25,0.4; 0.375,0.465; 0.5,0.5;  0.625,0.535; 0.75,0.6; 0.875,0.7335; 1,1">
                                          <p:stCondLst>
                                            <p:cond delay="664"/>
                                          </p:stCondLst>
                                        </p:cTn>
                                        <p:tgtEl>
                                          <p:spTgt spid="7">
                                            <p:graphicEl>
                                              <a:dgm id="{975156D3-11A9-44C4-AC7B-9FF03E5641D7}"/>
                                            </p:graphicEl>
                                          </p:spTgt>
                                        </p:tgtEl>
                                        <p:attrNameLst>
                                          <p:attrName>ppt_y</p:attrName>
                                        </p:attrNameLst>
                                      </p:cBhvr>
                                      <p:tavLst>
                                        <p:tav tm="0" fmla="#ppt_y-sin(pi*$)/9">
                                          <p:val>
                                            <p:fltVal val="0"/>
                                          </p:val>
                                        </p:tav>
                                        <p:tav tm="100000">
                                          <p:val>
                                            <p:fltVal val="1"/>
                                          </p:val>
                                        </p:tav>
                                      </p:tavLst>
                                    </p:anim>
                                    <p:anim calcmode="lin" valueType="num">
                                      <p:cBhvr>
                                        <p:cTn id="95" dur="332" tmFilter="0, 0; 0.125,0.2665; 0.25,0.4; 0.375,0.465; 0.5,0.5;  0.625,0.535; 0.75,0.6; 0.875,0.7335; 1,1">
                                          <p:stCondLst>
                                            <p:cond delay="1324"/>
                                          </p:stCondLst>
                                        </p:cTn>
                                        <p:tgtEl>
                                          <p:spTgt spid="7">
                                            <p:graphicEl>
                                              <a:dgm id="{975156D3-11A9-44C4-AC7B-9FF03E5641D7}"/>
                                            </p:graphicEl>
                                          </p:spTgt>
                                        </p:tgtEl>
                                        <p:attrNameLst>
                                          <p:attrName>ppt_y</p:attrName>
                                        </p:attrNameLst>
                                      </p:cBhvr>
                                      <p:tavLst>
                                        <p:tav tm="0" fmla="#ppt_y-sin(pi*$)/27">
                                          <p:val>
                                            <p:fltVal val="0"/>
                                          </p:val>
                                        </p:tav>
                                        <p:tav tm="100000">
                                          <p:val>
                                            <p:fltVal val="1"/>
                                          </p:val>
                                        </p:tav>
                                      </p:tavLst>
                                    </p:anim>
                                    <p:anim calcmode="lin" valueType="num">
                                      <p:cBhvr>
                                        <p:cTn id="96" dur="164" tmFilter="0, 0; 0.125,0.2665; 0.25,0.4; 0.375,0.465; 0.5,0.5;  0.625,0.535; 0.75,0.6; 0.875,0.7335; 1,1">
                                          <p:stCondLst>
                                            <p:cond delay="1656"/>
                                          </p:stCondLst>
                                        </p:cTn>
                                        <p:tgtEl>
                                          <p:spTgt spid="7">
                                            <p:graphicEl>
                                              <a:dgm id="{975156D3-11A9-44C4-AC7B-9FF03E5641D7}"/>
                                            </p:graphicEl>
                                          </p:spTgt>
                                        </p:tgtEl>
                                        <p:attrNameLst>
                                          <p:attrName>ppt_y</p:attrName>
                                        </p:attrNameLst>
                                      </p:cBhvr>
                                      <p:tavLst>
                                        <p:tav tm="0" fmla="#ppt_y-sin(pi*$)/81">
                                          <p:val>
                                            <p:fltVal val="0"/>
                                          </p:val>
                                        </p:tav>
                                        <p:tav tm="100000">
                                          <p:val>
                                            <p:fltVal val="1"/>
                                          </p:val>
                                        </p:tav>
                                      </p:tavLst>
                                    </p:anim>
                                    <p:animScale>
                                      <p:cBhvr>
                                        <p:cTn id="97" dur="26">
                                          <p:stCondLst>
                                            <p:cond delay="650"/>
                                          </p:stCondLst>
                                        </p:cTn>
                                        <p:tgtEl>
                                          <p:spTgt spid="7">
                                            <p:graphicEl>
                                              <a:dgm id="{975156D3-11A9-44C4-AC7B-9FF03E5641D7}"/>
                                            </p:graphicEl>
                                          </p:spTgt>
                                        </p:tgtEl>
                                      </p:cBhvr>
                                      <p:to x="100000" y="60000"/>
                                    </p:animScale>
                                    <p:animScale>
                                      <p:cBhvr>
                                        <p:cTn id="98" dur="166" decel="50000">
                                          <p:stCondLst>
                                            <p:cond delay="676"/>
                                          </p:stCondLst>
                                        </p:cTn>
                                        <p:tgtEl>
                                          <p:spTgt spid="7">
                                            <p:graphicEl>
                                              <a:dgm id="{975156D3-11A9-44C4-AC7B-9FF03E5641D7}"/>
                                            </p:graphicEl>
                                          </p:spTgt>
                                        </p:tgtEl>
                                      </p:cBhvr>
                                      <p:to x="100000" y="100000"/>
                                    </p:animScale>
                                    <p:animScale>
                                      <p:cBhvr>
                                        <p:cTn id="99" dur="26">
                                          <p:stCondLst>
                                            <p:cond delay="1312"/>
                                          </p:stCondLst>
                                        </p:cTn>
                                        <p:tgtEl>
                                          <p:spTgt spid="7">
                                            <p:graphicEl>
                                              <a:dgm id="{975156D3-11A9-44C4-AC7B-9FF03E5641D7}"/>
                                            </p:graphicEl>
                                          </p:spTgt>
                                        </p:tgtEl>
                                      </p:cBhvr>
                                      <p:to x="100000" y="80000"/>
                                    </p:animScale>
                                    <p:animScale>
                                      <p:cBhvr>
                                        <p:cTn id="100" dur="166" decel="50000">
                                          <p:stCondLst>
                                            <p:cond delay="1338"/>
                                          </p:stCondLst>
                                        </p:cTn>
                                        <p:tgtEl>
                                          <p:spTgt spid="7">
                                            <p:graphicEl>
                                              <a:dgm id="{975156D3-11A9-44C4-AC7B-9FF03E5641D7}"/>
                                            </p:graphicEl>
                                          </p:spTgt>
                                        </p:tgtEl>
                                      </p:cBhvr>
                                      <p:to x="100000" y="100000"/>
                                    </p:animScale>
                                    <p:animScale>
                                      <p:cBhvr>
                                        <p:cTn id="101" dur="26">
                                          <p:stCondLst>
                                            <p:cond delay="1642"/>
                                          </p:stCondLst>
                                        </p:cTn>
                                        <p:tgtEl>
                                          <p:spTgt spid="7">
                                            <p:graphicEl>
                                              <a:dgm id="{975156D3-11A9-44C4-AC7B-9FF03E5641D7}"/>
                                            </p:graphicEl>
                                          </p:spTgt>
                                        </p:tgtEl>
                                      </p:cBhvr>
                                      <p:to x="100000" y="90000"/>
                                    </p:animScale>
                                    <p:animScale>
                                      <p:cBhvr>
                                        <p:cTn id="102" dur="166" decel="50000">
                                          <p:stCondLst>
                                            <p:cond delay="1668"/>
                                          </p:stCondLst>
                                        </p:cTn>
                                        <p:tgtEl>
                                          <p:spTgt spid="7">
                                            <p:graphicEl>
                                              <a:dgm id="{975156D3-11A9-44C4-AC7B-9FF03E5641D7}"/>
                                            </p:graphicEl>
                                          </p:spTgt>
                                        </p:tgtEl>
                                      </p:cBhvr>
                                      <p:to x="100000" y="100000"/>
                                    </p:animScale>
                                    <p:animScale>
                                      <p:cBhvr>
                                        <p:cTn id="103" dur="26">
                                          <p:stCondLst>
                                            <p:cond delay="1808"/>
                                          </p:stCondLst>
                                        </p:cTn>
                                        <p:tgtEl>
                                          <p:spTgt spid="7">
                                            <p:graphicEl>
                                              <a:dgm id="{975156D3-11A9-44C4-AC7B-9FF03E5641D7}"/>
                                            </p:graphicEl>
                                          </p:spTgt>
                                        </p:tgtEl>
                                      </p:cBhvr>
                                      <p:to x="100000" y="95000"/>
                                    </p:animScale>
                                    <p:animScale>
                                      <p:cBhvr>
                                        <p:cTn id="104" dur="166" decel="50000">
                                          <p:stCondLst>
                                            <p:cond delay="1834"/>
                                          </p:stCondLst>
                                        </p:cTn>
                                        <p:tgtEl>
                                          <p:spTgt spid="7">
                                            <p:graphicEl>
                                              <a:dgm id="{975156D3-11A9-44C4-AC7B-9FF03E5641D7}"/>
                                            </p:graphicEl>
                                          </p:spTgt>
                                        </p:tgtEl>
                                      </p:cBhvr>
                                      <p:to x="100000" y="100000"/>
                                    </p:animScale>
                                  </p:childTnLst>
                                </p:cTn>
                              </p:par>
                            </p:childTnLst>
                          </p:cTn>
                        </p:par>
                      </p:childTnLst>
                    </p:cTn>
                  </p:par>
                  <p:par>
                    <p:cTn id="105" fill="hold">
                      <p:stCondLst>
                        <p:cond delay="indefinite"/>
                      </p:stCondLst>
                      <p:childTnLst>
                        <p:par>
                          <p:cTn id="106" fill="hold">
                            <p:stCondLst>
                              <p:cond delay="0"/>
                            </p:stCondLst>
                            <p:childTnLst>
                              <p:par>
                                <p:cTn id="107" presetID="26" presetClass="entr" presetSubtype="0" fill="hold" grpId="0" nodeType="clickEffect">
                                  <p:stCondLst>
                                    <p:cond delay="0"/>
                                  </p:stCondLst>
                                  <p:childTnLst>
                                    <p:set>
                                      <p:cBhvr>
                                        <p:cTn id="108" dur="1" fill="hold">
                                          <p:stCondLst>
                                            <p:cond delay="0"/>
                                          </p:stCondLst>
                                        </p:cTn>
                                        <p:tgtEl>
                                          <p:spTgt spid="7">
                                            <p:graphicEl>
                                              <a:dgm id="{FA03665E-9498-404C-86A8-E08C165CBB2A}"/>
                                            </p:graphicEl>
                                          </p:spTgt>
                                        </p:tgtEl>
                                        <p:attrNameLst>
                                          <p:attrName>style.visibility</p:attrName>
                                        </p:attrNameLst>
                                      </p:cBhvr>
                                      <p:to>
                                        <p:strVal val="visible"/>
                                      </p:to>
                                    </p:set>
                                    <p:animEffect transition="in" filter="wipe(down)">
                                      <p:cBhvr>
                                        <p:cTn id="109" dur="580">
                                          <p:stCondLst>
                                            <p:cond delay="0"/>
                                          </p:stCondLst>
                                        </p:cTn>
                                        <p:tgtEl>
                                          <p:spTgt spid="7">
                                            <p:graphicEl>
                                              <a:dgm id="{FA03665E-9498-404C-86A8-E08C165CBB2A}"/>
                                            </p:graphicEl>
                                          </p:spTgt>
                                        </p:tgtEl>
                                      </p:cBhvr>
                                    </p:animEffect>
                                    <p:anim calcmode="lin" valueType="num">
                                      <p:cBhvr>
                                        <p:cTn id="110" dur="1822" tmFilter="0,0; 0.14,0.36; 0.43,0.73; 0.71,0.91; 1.0,1.0">
                                          <p:stCondLst>
                                            <p:cond delay="0"/>
                                          </p:stCondLst>
                                        </p:cTn>
                                        <p:tgtEl>
                                          <p:spTgt spid="7">
                                            <p:graphicEl>
                                              <a:dgm id="{FA03665E-9498-404C-86A8-E08C165CBB2A}"/>
                                            </p:graphicEl>
                                          </p:spTgt>
                                        </p:tgtEl>
                                        <p:attrNameLst>
                                          <p:attrName>ppt_x</p:attrName>
                                        </p:attrNameLst>
                                      </p:cBhvr>
                                      <p:tavLst>
                                        <p:tav tm="0">
                                          <p:val>
                                            <p:strVal val="#ppt_x-0.25"/>
                                          </p:val>
                                        </p:tav>
                                        <p:tav tm="100000">
                                          <p:val>
                                            <p:strVal val="#ppt_x"/>
                                          </p:val>
                                        </p:tav>
                                      </p:tavLst>
                                    </p:anim>
                                    <p:anim calcmode="lin" valueType="num">
                                      <p:cBhvr>
                                        <p:cTn id="111" dur="664" tmFilter="0.0,0.0; 0.25,0.07; 0.50,0.2; 0.75,0.467; 1.0,1.0">
                                          <p:stCondLst>
                                            <p:cond delay="0"/>
                                          </p:stCondLst>
                                        </p:cTn>
                                        <p:tgtEl>
                                          <p:spTgt spid="7">
                                            <p:graphicEl>
                                              <a:dgm id="{FA03665E-9498-404C-86A8-E08C165CBB2A}"/>
                                            </p:graphicEl>
                                          </p:spTgt>
                                        </p:tgtEl>
                                        <p:attrNameLst>
                                          <p:attrName>ppt_y</p:attrName>
                                        </p:attrNameLst>
                                      </p:cBhvr>
                                      <p:tavLst>
                                        <p:tav tm="0" fmla="#ppt_y-sin(pi*$)/3">
                                          <p:val>
                                            <p:fltVal val="0.5"/>
                                          </p:val>
                                        </p:tav>
                                        <p:tav tm="100000">
                                          <p:val>
                                            <p:fltVal val="1"/>
                                          </p:val>
                                        </p:tav>
                                      </p:tavLst>
                                    </p:anim>
                                    <p:anim calcmode="lin" valueType="num">
                                      <p:cBhvr>
                                        <p:cTn id="112" dur="664" tmFilter="0, 0; 0.125,0.2665; 0.25,0.4; 0.375,0.465; 0.5,0.5;  0.625,0.535; 0.75,0.6; 0.875,0.7335; 1,1">
                                          <p:stCondLst>
                                            <p:cond delay="664"/>
                                          </p:stCondLst>
                                        </p:cTn>
                                        <p:tgtEl>
                                          <p:spTgt spid="7">
                                            <p:graphicEl>
                                              <a:dgm id="{FA03665E-9498-404C-86A8-E08C165CBB2A}"/>
                                            </p:graphicEl>
                                          </p:spTgt>
                                        </p:tgtEl>
                                        <p:attrNameLst>
                                          <p:attrName>ppt_y</p:attrName>
                                        </p:attrNameLst>
                                      </p:cBhvr>
                                      <p:tavLst>
                                        <p:tav tm="0" fmla="#ppt_y-sin(pi*$)/9">
                                          <p:val>
                                            <p:fltVal val="0"/>
                                          </p:val>
                                        </p:tav>
                                        <p:tav tm="100000">
                                          <p:val>
                                            <p:fltVal val="1"/>
                                          </p:val>
                                        </p:tav>
                                      </p:tavLst>
                                    </p:anim>
                                    <p:anim calcmode="lin" valueType="num">
                                      <p:cBhvr>
                                        <p:cTn id="113" dur="332" tmFilter="0, 0; 0.125,0.2665; 0.25,0.4; 0.375,0.465; 0.5,0.5;  0.625,0.535; 0.75,0.6; 0.875,0.7335; 1,1">
                                          <p:stCondLst>
                                            <p:cond delay="1324"/>
                                          </p:stCondLst>
                                        </p:cTn>
                                        <p:tgtEl>
                                          <p:spTgt spid="7">
                                            <p:graphicEl>
                                              <a:dgm id="{FA03665E-9498-404C-86A8-E08C165CBB2A}"/>
                                            </p:graphicEl>
                                          </p:spTgt>
                                        </p:tgtEl>
                                        <p:attrNameLst>
                                          <p:attrName>ppt_y</p:attrName>
                                        </p:attrNameLst>
                                      </p:cBhvr>
                                      <p:tavLst>
                                        <p:tav tm="0" fmla="#ppt_y-sin(pi*$)/27">
                                          <p:val>
                                            <p:fltVal val="0"/>
                                          </p:val>
                                        </p:tav>
                                        <p:tav tm="100000">
                                          <p:val>
                                            <p:fltVal val="1"/>
                                          </p:val>
                                        </p:tav>
                                      </p:tavLst>
                                    </p:anim>
                                    <p:anim calcmode="lin" valueType="num">
                                      <p:cBhvr>
                                        <p:cTn id="114" dur="164" tmFilter="0, 0; 0.125,0.2665; 0.25,0.4; 0.375,0.465; 0.5,0.5;  0.625,0.535; 0.75,0.6; 0.875,0.7335; 1,1">
                                          <p:stCondLst>
                                            <p:cond delay="1656"/>
                                          </p:stCondLst>
                                        </p:cTn>
                                        <p:tgtEl>
                                          <p:spTgt spid="7">
                                            <p:graphicEl>
                                              <a:dgm id="{FA03665E-9498-404C-86A8-E08C165CBB2A}"/>
                                            </p:graphicEl>
                                          </p:spTgt>
                                        </p:tgtEl>
                                        <p:attrNameLst>
                                          <p:attrName>ppt_y</p:attrName>
                                        </p:attrNameLst>
                                      </p:cBhvr>
                                      <p:tavLst>
                                        <p:tav tm="0" fmla="#ppt_y-sin(pi*$)/81">
                                          <p:val>
                                            <p:fltVal val="0"/>
                                          </p:val>
                                        </p:tav>
                                        <p:tav tm="100000">
                                          <p:val>
                                            <p:fltVal val="1"/>
                                          </p:val>
                                        </p:tav>
                                      </p:tavLst>
                                    </p:anim>
                                    <p:animScale>
                                      <p:cBhvr>
                                        <p:cTn id="115" dur="26">
                                          <p:stCondLst>
                                            <p:cond delay="650"/>
                                          </p:stCondLst>
                                        </p:cTn>
                                        <p:tgtEl>
                                          <p:spTgt spid="7">
                                            <p:graphicEl>
                                              <a:dgm id="{FA03665E-9498-404C-86A8-E08C165CBB2A}"/>
                                            </p:graphicEl>
                                          </p:spTgt>
                                        </p:tgtEl>
                                      </p:cBhvr>
                                      <p:to x="100000" y="60000"/>
                                    </p:animScale>
                                    <p:animScale>
                                      <p:cBhvr>
                                        <p:cTn id="116" dur="166" decel="50000">
                                          <p:stCondLst>
                                            <p:cond delay="676"/>
                                          </p:stCondLst>
                                        </p:cTn>
                                        <p:tgtEl>
                                          <p:spTgt spid="7">
                                            <p:graphicEl>
                                              <a:dgm id="{FA03665E-9498-404C-86A8-E08C165CBB2A}"/>
                                            </p:graphicEl>
                                          </p:spTgt>
                                        </p:tgtEl>
                                      </p:cBhvr>
                                      <p:to x="100000" y="100000"/>
                                    </p:animScale>
                                    <p:animScale>
                                      <p:cBhvr>
                                        <p:cTn id="117" dur="26">
                                          <p:stCondLst>
                                            <p:cond delay="1312"/>
                                          </p:stCondLst>
                                        </p:cTn>
                                        <p:tgtEl>
                                          <p:spTgt spid="7">
                                            <p:graphicEl>
                                              <a:dgm id="{FA03665E-9498-404C-86A8-E08C165CBB2A}"/>
                                            </p:graphicEl>
                                          </p:spTgt>
                                        </p:tgtEl>
                                      </p:cBhvr>
                                      <p:to x="100000" y="80000"/>
                                    </p:animScale>
                                    <p:animScale>
                                      <p:cBhvr>
                                        <p:cTn id="118" dur="166" decel="50000">
                                          <p:stCondLst>
                                            <p:cond delay="1338"/>
                                          </p:stCondLst>
                                        </p:cTn>
                                        <p:tgtEl>
                                          <p:spTgt spid="7">
                                            <p:graphicEl>
                                              <a:dgm id="{FA03665E-9498-404C-86A8-E08C165CBB2A}"/>
                                            </p:graphicEl>
                                          </p:spTgt>
                                        </p:tgtEl>
                                      </p:cBhvr>
                                      <p:to x="100000" y="100000"/>
                                    </p:animScale>
                                    <p:animScale>
                                      <p:cBhvr>
                                        <p:cTn id="119" dur="26">
                                          <p:stCondLst>
                                            <p:cond delay="1642"/>
                                          </p:stCondLst>
                                        </p:cTn>
                                        <p:tgtEl>
                                          <p:spTgt spid="7">
                                            <p:graphicEl>
                                              <a:dgm id="{FA03665E-9498-404C-86A8-E08C165CBB2A}"/>
                                            </p:graphicEl>
                                          </p:spTgt>
                                        </p:tgtEl>
                                      </p:cBhvr>
                                      <p:to x="100000" y="90000"/>
                                    </p:animScale>
                                    <p:animScale>
                                      <p:cBhvr>
                                        <p:cTn id="120" dur="166" decel="50000">
                                          <p:stCondLst>
                                            <p:cond delay="1668"/>
                                          </p:stCondLst>
                                        </p:cTn>
                                        <p:tgtEl>
                                          <p:spTgt spid="7">
                                            <p:graphicEl>
                                              <a:dgm id="{FA03665E-9498-404C-86A8-E08C165CBB2A}"/>
                                            </p:graphicEl>
                                          </p:spTgt>
                                        </p:tgtEl>
                                      </p:cBhvr>
                                      <p:to x="100000" y="100000"/>
                                    </p:animScale>
                                    <p:animScale>
                                      <p:cBhvr>
                                        <p:cTn id="121" dur="26">
                                          <p:stCondLst>
                                            <p:cond delay="1808"/>
                                          </p:stCondLst>
                                        </p:cTn>
                                        <p:tgtEl>
                                          <p:spTgt spid="7">
                                            <p:graphicEl>
                                              <a:dgm id="{FA03665E-9498-404C-86A8-E08C165CBB2A}"/>
                                            </p:graphicEl>
                                          </p:spTgt>
                                        </p:tgtEl>
                                      </p:cBhvr>
                                      <p:to x="100000" y="95000"/>
                                    </p:animScale>
                                    <p:animScale>
                                      <p:cBhvr>
                                        <p:cTn id="122" dur="166" decel="50000">
                                          <p:stCondLst>
                                            <p:cond delay="1834"/>
                                          </p:stCondLst>
                                        </p:cTn>
                                        <p:tgtEl>
                                          <p:spTgt spid="7">
                                            <p:graphicEl>
                                              <a:dgm id="{FA03665E-9498-404C-86A8-E08C165CBB2A}"/>
                                            </p:graphicEl>
                                          </p:spTgt>
                                        </p:tgtEl>
                                      </p:cBhvr>
                                      <p:to x="100000" y="100000"/>
                                    </p:animScale>
                                  </p:childTnLst>
                                </p:cTn>
                              </p:par>
                              <p:par>
                                <p:cTn id="123" presetID="26" presetClass="entr" presetSubtype="0" fill="hold" grpId="0" nodeType="withEffect">
                                  <p:stCondLst>
                                    <p:cond delay="0"/>
                                  </p:stCondLst>
                                  <p:childTnLst>
                                    <p:set>
                                      <p:cBhvr>
                                        <p:cTn id="124" dur="1" fill="hold">
                                          <p:stCondLst>
                                            <p:cond delay="0"/>
                                          </p:stCondLst>
                                        </p:cTn>
                                        <p:tgtEl>
                                          <p:spTgt spid="7">
                                            <p:graphicEl>
                                              <a:dgm id="{8D0AAA68-F401-4536-AD05-D57D296A7E2E}"/>
                                            </p:graphicEl>
                                          </p:spTgt>
                                        </p:tgtEl>
                                        <p:attrNameLst>
                                          <p:attrName>style.visibility</p:attrName>
                                        </p:attrNameLst>
                                      </p:cBhvr>
                                      <p:to>
                                        <p:strVal val="visible"/>
                                      </p:to>
                                    </p:set>
                                    <p:animEffect transition="in" filter="wipe(down)">
                                      <p:cBhvr>
                                        <p:cTn id="125" dur="580">
                                          <p:stCondLst>
                                            <p:cond delay="0"/>
                                          </p:stCondLst>
                                        </p:cTn>
                                        <p:tgtEl>
                                          <p:spTgt spid="7">
                                            <p:graphicEl>
                                              <a:dgm id="{8D0AAA68-F401-4536-AD05-D57D296A7E2E}"/>
                                            </p:graphicEl>
                                          </p:spTgt>
                                        </p:tgtEl>
                                      </p:cBhvr>
                                    </p:animEffect>
                                    <p:anim calcmode="lin" valueType="num">
                                      <p:cBhvr>
                                        <p:cTn id="126" dur="1822" tmFilter="0,0; 0.14,0.36; 0.43,0.73; 0.71,0.91; 1.0,1.0">
                                          <p:stCondLst>
                                            <p:cond delay="0"/>
                                          </p:stCondLst>
                                        </p:cTn>
                                        <p:tgtEl>
                                          <p:spTgt spid="7">
                                            <p:graphicEl>
                                              <a:dgm id="{8D0AAA68-F401-4536-AD05-D57D296A7E2E}"/>
                                            </p:graphicEl>
                                          </p:spTgt>
                                        </p:tgtEl>
                                        <p:attrNameLst>
                                          <p:attrName>ppt_x</p:attrName>
                                        </p:attrNameLst>
                                      </p:cBhvr>
                                      <p:tavLst>
                                        <p:tav tm="0">
                                          <p:val>
                                            <p:strVal val="#ppt_x-0.25"/>
                                          </p:val>
                                        </p:tav>
                                        <p:tav tm="100000">
                                          <p:val>
                                            <p:strVal val="#ppt_x"/>
                                          </p:val>
                                        </p:tav>
                                      </p:tavLst>
                                    </p:anim>
                                    <p:anim calcmode="lin" valueType="num">
                                      <p:cBhvr>
                                        <p:cTn id="127" dur="664" tmFilter="0.0,0.0; 0.25,0.07; 0.50,0.2; 0.75,0.467; 1.0,1.0">
                                          <p:stCondLst>
                                            <p:cond delay="0"/>
                                          </p:stCondLst>
                                        </p:cTn>
                                        <p:tgtEl>
                                          <p:spTgt spid="7">
                                            <p:graphicEl>
                                              <a:dgm id="{8D0AAA68-F401-4536-AD05-D57D296A7E2E}"/>
                                            </p:graphicEl>
                                          </p:spTgt>
                                        </p:tgtEl>
                                        <p:attrNameLst>
                                          <p:attrName>ppt_y</p:attrName>
                                        </p:attrNameLst>
                                      </p:cBhvr>
                                      <p:tavLst>
                                        <p:tav tm="0" fmla="#ppt_y-sin(pi*$)/3">
                                          <p:val>
                                            <p:fltVal val="0.5"/>
                                          </p:val>
                                        </p:tav>
                                        <p:tav tm="100000">
                                          <p:val>
                                            <p:fltVal val="1"/>
                                          </p:val>
                                        </p:tav>
                                      </p:tavLst>
                                    </p:anim>
                                    <p:anim calcmode="lin" valueType="num">
                                      <p:cBhvr>
                                        <p:cTn id="128" dur="664" tmFilter="0, 0; 0.125,0.2665; 0.25,0.4; 0.375,0.465; 0.5,0.5;  0.625,0.535; 0.75,0.6; 0.875,0.7335; 1,1">
                                          <p:stCondLst>
                                            <p:cond delay="664"/>
                                          </p:stCondLst>
                                        </p:cTn>
                                        <p:tgtEl>
                                          <p:spTgt spid="7">
                                            <p:graphicEl>
                                              <a:dgm id="{8D0AAA68-F401-4536-AD05-D57D296A7E2E}"/>
                                            </p:graphicEl>
                                          </p:spTgt>
                                        </p:tgtEl>
                                        <p:attrNameLst>
                                          <p:attrName>ppt_y</p:attrName>
                                        </p:attrNameLst>
                                      </p:cBhvr>
                                      <p:tavLst>
                                        <p:tav tm="0" fmla="#ppt_y-sin(pi*$)/9">
                                          <p:val>
                                            <p:fltVal val="0"/>
                                          </p:val>
                                        </p:tav>
                                        <p:tav tm="100000">
                                          <p:val>
                                            <p:fltVal val="1"/>
                                          </p:val>
                                        </p:tav>
                                      </p:tavLst>
                                    </p:anim>
                                    <p:anim calcmode="lin" valueType="num">
                                      <p:cBhvr>
                                        <p:cTn id="129" dur="332" tmFilter="0, 0; 0.125,0.2665; 0.25,0.4; 0.375,0.465; 0.5,0.5;  0.625,0.535; 0.75,0.6; 0.875,0.7335; 1,1">
                                          <p:stCondLst>
                                            <p:cond delay="1324"/>
                                          </p:stCondLst>
                                        </p:cTn>
                                        <p:tgtEl>
                                          <p:spTgt spid="7">
                                            <p:graphicEl>
                                              <a:dgm id="{8D0AAA68-F401-4536-AD05-D57D296A7E2E}"/>
                                            </p:graphicEl>
                                          </p:spTgt>
                                        </p:tgtEl>
                                        <p:attrNameLst>
                                          <p:attrName>ppt_y</p:attrName>
                                        </p:attrNameLst>
                                      </p:cBhvr>
                                      <p:tavLst>
                                        <p:tav tm="0" fmla="#ppt_y-sin(pi*$)/27">
                                          <p:val>
                                            <p:fltVal val="0"/>
                                          </p:val>
                                        </p:tav>
                                        <p:tav tm="100000">
                                          <p:val>
                                            <p:fltVal val="1"/>
                                          </p:val>
                                        </p:tav>
                                      </p:tavLst>
                                    </p:anim>
                                    <p:anim calcmode="lin" valueType="num">
                                      <p:cBhvr>
                                        <p:cTn id="130" dur="164" tmFilter="0, 0; 0.125,0.2665; 0.25,0.4; 0.375,0.465; 0.5,0.5;  0.625,0.535; 0.75,0.6; 0.875,0.7335; 1,1">
                                          <p:stCondLst>
                                            <p:cond delay="1656"/>
                                          </p:stCondLst>
                                        </p:cTn>
                                        <p:tgtEl>
                                          <p:spTgt spid="7">
                                            <p:graphicEl>
                                              <a:dgm id="{8D0AAA68-F401-4536-AD05-D57D296A7E2E}"/>
                                            </p:graphicEl>
                                          </p:spTgt>
                                        </p:tgtEl>
                                        <p:attrNameLst>
                                          <p:attrName>ppt_y</p:attrName>
                                        </p:attrNameLst>
                                      </p:cBhvr>
                                      <p:tavLst>
                                        <p:tav tm="0" fmla="#ppt_y-sin(pi*$)/81">
                                          <p:val>
                                            <p:fltVal val="0"/>
                                          </p:val>
                                        </p:tav>
                                        <p:tav tm="100000">
                                          <p:val>
                                            <p:fltVal val="1"/>
                                          </p:val>
                                        </p:tav>
                                      </p:tavLst>
                                    </p:anim>
                                    <p:animScale>
                                      <p:cBhvr>
                                        <p:cTn id="131" dur="26">
                                          <p:stCondLst>
                                            <p:cond delay="650"/>
                                          </p:stCondLst>
                                        </p:cTn>
                                        <p:tgtEl>
                                          <p:spTgt spid="7">
                                            <p:graphicEl>
                                              <a:dgm id="{8D0AAA68-F401-4536-AD05-D57D296A7E2E}"/>
                                            </p:graphicEl>
                                          </p:spTgt>
                                        </p:tgtEl>
                                      </p:cBhvr>
                                      <p:to x="100000" y="60000"/>
                                    </p:animScale>
                                    <p:animScale>
                                      <p:cBhvr>
                                        <p:cTn id="132" dur="166" decel="50000">
                                          <p:stCondLst>
                                            <p:cond delay="676"/>
                                          </p:stCondLst>
                                        </p:cTn>
                                        <p:tgtEl>
                                          <p:spTgt spid="7">
                                            <p:graphicEl>
                                              <a:dgm id="{8D0AAA68-F401-4536-AD05-D57D296A7E2E}"/>
                                            </p:graphicEl>
                                          </p:spTgt>
                                        </p:tgtEl>
                                      </p:cBhvr>
                                      <p:to x="100000" y="100000"/>
                                    </p:animScale>
                                    <p:animScale>
                                      <p:cBhvr>
                                        <p:cTn id="133" dur="26">
                                          <p:stCondLst>
                                            <p:cond delay="1312"/>
                                          </p:stCondLst>
                                        </p:cTn>
                                        <p:tgtEl>
                                          <p:spTgt spid="7">
                                            <p:graphicEl>
                                              <a:dgm id="{8D0AAA68-F401-4536-AD05-D57D296A7E2E}"/>
                                            </p:graphicEl>
                                          </p:spTgt>
                                        </p:tgtEl>
                                      </p:cBhvr>
                                      <p:to x="100000" y="80000"/>
                                    </p:animScale>
                                    <p:animScale>
                                      <p:cBhvr>
                                        <p:cTn id="134" dur="166" decel="50000">
                                          <p:stCondLst>
                                            <p:cond delay="1338"/>
                                          </p:stCondLst>
                                        </p:cTn>
                                        <p:tgtEl>
                                          <p:spTgt spid="7">
                                            <p:graphicEl>
                                              <a:dgm id="{8D0AAA68-F401-4536-AD05-D57D296A7E2E}"/>
                                            </p:graphicEl>
                                          </p:spTgt>
                                        </p:tgtEl>
                                      </p:cBhvr>
                                      <p:to x="100000" y="100000"/>
                                    </p:animScale>
                                    <p:animScale>
                                      <p:cBhvr>
                                        <p:cTn id="135" dur="26">
                                          <p:stCondLst>
                                            <p:cond delay="1642"/>
                                          </p:stCondLst>
                                        </p:cTn>
                                        <p:tgtEl>
                                          <p:spTgt spid="7">
                                            <p:graphicEl>
                                              <a:dgm id="{8D0AAA68-F401-4536-AD05-D57D296A7E2E}"/>
                                            </p:graphicEl>
                                          </p:spTgt>
                                        </p:tgtEl>
                                      </p:cBhvr>
                                      <p:to x="100000" y="90000"/>
                                    </p:animScale>
                                    <p:animScale>
                                      <p:cBhvr>
                                        <p:cTn id="136" dur="166" decel="50000">
                                          <p:stCondLst>
                                            <p:cond delay="1668"/>
                                          </p:stCondLst>
                                        </p:cTn>
                                        <p:tgtEl>
                                          <p:spTgt spid="7">
                                            <p:graphicEl>
                                              <a:dgm id="{8D0AAA68-F401-4536-AD05-D57D296A7E2E}"/>
                                            </p:graphicEl>
                                          </p:spTgt>
                                        </p:tgtEl>
                                      </p:cBhvr>
                                      <p:to x="100000" y="100000"/>
                                    </p:animScale>
                                    <p:animScale>
                                      <p:cBhvr>
                                        <p:cTn id="137" dur="26">
                                          <p:stCondLst>
                                            <p:cond delay="1808"/>
                                          </p:stCondLst>
                                        </p:cTn>
                                        <p:tgtEl>
                                          <p:spTgt spid="7">
                                            <p:graphicEl>
                                              <a:dgm id="{8D0AAA68-F401-4536-AD05-D57D296A7E2E}"/>
                                            </p:graphicEl>
                                          </p:spTgt>
                                        </p:tgtEl>
                                      </p:cBhvr>
                                      <p:to x="100000" y="95000"/>
                                    </p:animScale>
                                    <p:animScale>
                                      <p:cBhvr>
                                        <p:cTn id="138" dur="166" decel="50000">
                                          <p:stCondLst>
                                            <p:cond delay="1834"/>
                                          </p:stCondLst>
                                        </p:cTn>
                                        <p:tgtEl>
                                          <p:spTgt spid="7">
                                            <p:graphicEl>
                                              <a:dgm id="{8D0AAA68-F401-4536-AD05-D57D296A7E2E}"/>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lvlOne"/>
        </p:bldSub>
      </p:bldGraphic>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a:extLst>
              <a:ext uri="{FF2B5EF4-FFF2-40B4-BE49-F238E27FC236}">
                <a16:creationId xmlns:a16="http://schemas.microsoft.com/office/drawing/2014/main" id="{D96A1C8D-604E-43EF-AA12-D76A8CCDFDE7}"/>
              </a:ext>
            </a:extLst>
          </p:cNvPr>
          <p:cNvGraphicFramePr/>
          <p:nvPr>
            <p:extLst>
              <p:ext uri="{D42A27DB-BD31-4B8C-83A1-F6EECF244321}">
                <p14:modId xmlns:p14="http://schemas.microsoft.com/office/powerpoint/2010/main" val="192854776"/>
              </p:ext>
            </p:extLst>
          </p:nvPr>
        </p:nvGraphicFramePr>
        <p:xfrm>
          <a:off x="581025" y="191386"/>
          <a:ext cx="11058525"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a:extLst>
              <a:ext uri="{FF2B5EF4-FFF2-40B4-BE49-F238E27FC236}">
                <a16:creationId xmlns:a16="http://schemas.microsoft.com/office/drawing/2014/main" id="{D9B6AAD9-601B-40D2-AE64-EA3A277E31E0}"/>
              </a:ext>
            </a:extLst>
          </p:cNvPr>
          <p:cNvPicPr>
            <a:picLocks noChangeAspect="1"/>
          </p:cNvPicPr>
          <p:nvPr/>
        </p:nvPicPr>
        <p:blipFill>
          <a:blip r:embed="rId7"/>
          <a:stretch>
            <a:fillRect/>
          </a:stretch>
        </p:blipFill>
        <p:spPr>
          <a:xfrm>
            <a:off x="581025" y="1717530"/>
            <a:ext cx="11058525" cy="4788045"/>
          </a:xfrm>
          <a:prstGeom prst="rect">
            <a:avLst/>
          </a:prstGeom>
        </p:spPr>
      </p:pic>
    </p:spTree>
    <p:extLst>
      <p:ext uri="{BB962C8B-B14F-4D97-AF65-F5344CB8AC3E}">
        <p14:creationId xmlns:p14="http://schemas.microsoft.com/office/powerpoint/2010/main" val="3004738107"/>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ppt_w</p:attrName>
                                        </p:attrNameLst>
                                      </p:cBhvr>
                                      <p:tavLst>
                                        <p:tav tm="0" fmla="#ppt_w*sin(2.5*pi*$)">
                                          <p:val>
                                            <p:fltVal val="0"/>
                                          </p:val>
                                        </p:tav>
                                        <p:tav tm="100000">
                                          <p:val>
                                            <p:fltVal val="1"/>
                                          </p:val>
                                        </p:tav>
                                      </p:tavLst>
                                    </p:anim>
                                    <p:anim calcmode="lin" valueType="num">
                                      <p:cBhvr>
                                        <p:cTn id="9"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5FE7EA5-2388-427D-BF39-4D8735659F9A}"/>
              </a:ext>
            </a:extLst>
          </p:cNvPr>
          <p:cNvGraphicFramePr>
            <a:graphicFrameLocks noGrp="1"/>
          </p:cNvGraphicFramePr>
          <p:nvPr>
            <p:ph idx="1"/>
            <p:extLst/>
          </p:nvPr>
        </p:nvGraphicFramePr>
        <p:xfrm>
          <a:off x="838200" y="361507"/>
          <a:ext cx="10515600" cy="58154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4417046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wind"/>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73ACEE4A-FBE1-4D3D-80F7-4280F9CB6116}"/>
              </a:ext>
            </a:extLst>
          </p:cNvPr>
          <p:cNvGraphicFramePr>
            <a:graphicFrameLocks noGrp="1"/>
          </p:cNvGraphicFramePr>
          <p:nvPr>
            <p:ph idx="1"/>
            <p:extLst>
              <p:ext uri="{D42A27DB-BD31-4B8C-83A1-F6EECF244321}">
                <p14:modId xmlns:p14="http://schemas.microsoft.com/office/powerpoint/2010/main" val="1394474269"/>
              </p:ext>
            </p:extLst>
          </p:nvPr>
        </p:nvGraphicFramePr>
        <p:xfrm>
          <a:off x="166255" y="404037"/>
          <a:ext cx="11804072" cy="57729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1128908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528" fill="hold" grpId="0" nodeType="clickEffect">
                                  <p:stCondLst>
                                    <p:cond delay="0"/>
                                  </p:stCondLst>
                                  <p:childTnLst>
                                    <p:set>
                                      <p:cBhvr>
                                        <p:cTn id="6" dur="1" fill="hold">
                                          <p:stCondLst>
                                            <p:cond delay="0"/>
                                          </p:stCondLst>
                                        </p:cTn>
                                        <p:tgtEl>
                                          <p:spTgt spid="6">
                                            <p:graphicEl>
                                              <a:dgm id="{FCB0336D-455E-4E27-B901-DBBFF1C1B552}"/>
                                            </p:graphicEl>
                                          </p:spTgt>
                                        </p:tgtEl>
                                        <p:attrNameLst>
                                          <p:attrName>style.visibility</p:attrName>
                                        </p:attrNameLst>
                                      </p:cBhvr>
                                      <p:to>
                                        <p:strVal val="visible"/>
                                      </p:to>
                                    </p:set>
                                    <p:anim calcmode="lin" valueType="num">
                                      <p:cBhvr>
                                        <p:cTn id="7" dur="500" fill="hold"/>
                                        <p:tgtEl>
                                          <p:spTgt spid="6">
                                            <p:graphicEl>
                                              <a:dgm id="{FCB0336D-455E-4E27-B901-DBBFF1C1B552}"/>
                                            </p:graphicEl>
                                          </p:spTgt>
                                        </p:tgtEl>
                                        <p:attrNameLst>
                                          <p:attrName>ppt_w</p:attrName>
                                        </p:attrNameLst>
                                      </p:cBhvr>
                                      <p:tavLst>
                                        <p:tav tm="0">
                                          <p:val>
                                            <p:fltVal val="0"/>
                                          </p:val>
                                        </p:tav>
                                        <p:tav tm="100000">
                                          <p:val>
                                            <p:strVal val="#ppt_w"/>
                                          </p:val>
                                        </p:tav>
                                      </p:tavLst>
                                    </p:anim>
                                    <p:anim calcmode="lin" valueType="num">
                                      <p:cBhvr>
                                        <p:cTn id="8" dur="500" fill="hold"/>
                                        <p:tgtEl>
                                          <p:spTgt spid="6">
                                            <p:graphicEl>
                                              <a:dgm id="{FCB0336D-455E-4E27-B901-DBBFF1C1B552}"/>
                                            </p:graphicEl>
                                          </p:spTgt>
                                        </p:tgtEl>
                                        <p:attrNameLst>
                                          <p:attrName>ppt_h</p:attrName>
                                        </p:attrNameLst>
                                      </p:cBhvr>
                                      <p:tavLst>
                                        <p:tav tm="0">
                                          <p:val>
                                            <p:fltVal val="0"/>
                                          </p:val>
                                        </p:tav>
                                        <p:tav tm="100000">
                                          <p:val>
                                            <p:strVal val="#ppt_h"/>
                                          </p:val>
                                        </p:tav>
                                      </p:tavLst>
                                    </p:anim>
                                    <p:animEffect transition="in" filter="fade">
                                      <p:cBhvr>
                                        <p:cTn id="9" dur="500"/>
                                        <p:tgtEl>
                                          <p:spTgt spid="6">
                                            <p:graphicEl>
                                              <a:dgm id="{FCB0336D-455E-4E27-B901-DBBFF1C1B552}"/>
                                            </p:graphicEl>
                                          </p:spTgt>
                                        </p:tgtEl>
                                      </p:cBhvr>
                                    </p:animEffect>
                                    <p:anim calcmode="lin" valueType="num">
                                      <p:cBhvr>
                                        <p:cTn id="10" dur="500" fill="hold"/>
                                        <p:tgtEl>
                                          <p:spTgt spid="6">
                                            <p:graphicEl>
                                              <a:dgm id="{FCB0336D-455E-4E27-B901-DBBFF1C1B552}"/>
                                            </p:graphicEl>
                                          </p:spTgt>
                                        </p:tgtEl>
                                        <p:attrNameLst>
                                          <p:attrName>ppt_x</p:attrName>
                                        </p:attrNameLst>
                                      </p:cBhvr>
                                      <p:tavLst>
                                        <p:tav tm="0">
                                          <p:val>
                                            <p:fltVal val="0.5"/>
                                          </p:val>
                                        </p:tav>
                                        <p:tav tm="100000">
                                          <p:val>
                                            <p:strVal val="#ppt_x"/>
                                          </p:val>
                                        </p:tav>
                                      </p:tavLst>
                                    </p:anim>
                                    <p:anim calcmode="lin" valueType="num">
                                      <p:cBhvr>
                                        <p:cTn id="11" dur="500" fill="hold"/>
                                        <p:tgtEl>
                                          <p:spTgt spid="6">
                                            <p:graphicEl>
                                              <a:dgm id="{FCB0336D-455E-4E27-B901-DBBFF1C1B552}"/>
                                            </p:graphicEl>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6">
                                            <p:graphicEl>
                                              <a:dgm id="{6B0C5419-9C73-496C-B73A-39BF9C2E68F9}"/>
                                            </p:graphicEl>
                                          </p:spTgt>
                                        </p:tgtEl>
                                        <p:attrNameLst>
                                          <p:attrName>style.visibility</p:attrName>
                                        </p:attrNameLst>
                                      </p:cBhvr>
                                      <p:to>
                                        <p:strVal val="visible"/>
                                      </p:to>
                                    </p:set>
                                    <p:anim calcmode="lin" valueType="num">
                                      <p:cBhvr>
                                        <p:cTn id="14" dur="500" fill="hold"/>
                                        <p:tgtEl>
                                          <p:spTgt spid="6">
                                            <p:graphicEl>
                                              <a:dgm id="{6B0C5419-9C73-496C-B73A-39BF9C2E68F9}"/>
                                            </p:graphicEl>
                                          </p:spTgt>
                                        </p:tgtEl>
                                        <p:attrNameLst>
                                          <p:attrName>ppt_w</p:attrName>
                                        </p:attrNameLst>
                                      </p:cBhvr>
                                      <p:tavLst>
                                        <p:tav tm="0">
                                          <p:val>
                                            <p:fltVal val="0"/>
                                          </p:val>
                                        </p:tav>
                                        <p:tav tm="100000">
                                          <p:val>
                                            <p:strVal val="#ppt_w"/>
                                          </p:val>
                                        </p:tav>
                                      </p:tavLst>
                                    </p:anim>
                                    <p:anim calcmode="lin" valueType="num">
                                      <p:cBhvr>
                                        <p:cTn id="15" dur="500" fill="hold"/>
                                        <p:tgtEl>
                                          <p:spTgt spid="6">
                                            <p:graphicEl>
                                              <a:dgm id="{6B0C5419-9C73-496C-B73A-39BF9C2E68F9}"/>
                                            </p:graphicEl>
                                          </p:spTgt>
                                        </p:tgtEl>
                                        <p:attrNameLst>
                                          <p:attrName>ppt_h</p:attrName>
                                        </p:attrNameLst>
                                      </p:cBhvr>
                                      <p:tavLst>
                                        <p:tav tm="0">
                                          <p:val>
                                            <p:fltVal val="0"/>
                                          </p:val>
                                        </p:tav>
                                        <p:tav tm="100000">
                                          <p:val>
                                            <p:strVal val="#ppt_h"/>
                                          </p:val>
                                        </p:tav>
                                      </p:tavLst>
                                    </p:anim>
                                    <p:animEffect transition="in" filter="fade">
                                      <p:cBhvr>
                                        <p:cTn id="16" dur="500"/>
                                        <p:tgtEl>
                                          <p:spTgt spid="6">
                                            <p:graphicEl>
                                              <a:dgm id="{6B0C5419-9C73-496C-B73A-39BF9C2E68F9}"/>
                                            </p:graphicEl>
                                          </p:spTgt>
                                        </p:tgtEl>
                                      </p:cBhvr>
                                    </p:animEffect>
                                    <p:anim calcmode="lin" valueType="num">
                                      <p:cBhvr>
                                        <p:cTn id="17" dur="500" fill="hold"/>
                                        <p:tgtEl>
                                          <p:spTgt spid="6">
                                            <p:graphicEl>
                                              <a:dgm id="{6B0C5419-9C73-496C-B73A-39BF9C2E68F9}"/>
                                            </p:graphicEl>
                                          </p:spTgt>
                                        </p:tgtEl>
                                        <p:attrNameLst>
                                          <p:attrName>ppt_x</p:attrName>
                                        </p:attrNameLst>
                                      </p:cBhvr>
                                      <p:tavLst>
                                        <p:tav tm="0">
                                          <p:val>
                                            <p:fltVal val="0.5"/>
                                          </p:val>
                                        </p:tav>
                                        <p:tav tm="100000">
                                          <p:val>
                                            <p:strVal val="#ppt_x"/>
                                          </p:val>
                                        </p:tav>
                                      </p:tavLst>
                                    </p:anim>
                                    <p:anim calcmode="lin" valueType="num">
                                      <p:cBhvr>
                                        <p:cTn id="18" dur="500" fill="hold"/>
                                        <p:tgtEl>
                                          <p:spTgt spid="6">
                                            <p:graphicEl>
                                              <a:dgm id="{6B0C5419-9C73-496C-B73A-39BF9C2E68F9}"/>
                                            </p:graphic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6">
                                            <p:graphicEl>
                                              <a:dgm id="{FCEE73B3-BBF2-4EE6-8410-9F1705741F59}"/>
                                            </p:graphicEl>
                                          </p:spTgt>
                                        </p:tgtEl>
                                        <p:attrNameLst>
                                          <p:attrName>style.visibility</p:attrName>
                                        </p:attrNameLst>
                                      </p:cBhvr>
                                      <p:to>
                                        <p:strVal val="visible"/>
                                      </p:to>
                                    </p:set>
                                    <p:anim calcmode="lin" valueType="num">
                                      <p:cBhvr>
                                        <p:cTn id="21" dur="500" fill="hold"/>
                                        <p:tgtEl>
                                          <p:spTgt spid="6">
                                            <p:graphicEl>
                                              <a:dgm id="{FCEE73B3-BBF2-4EE6-8410-9F1705741F59}"/>
                                            </p:graphicEl>
                                          </p:spTgt>
                                        </p:tgtEl>
                                        <p:attrNameLst>
                                          <p:attrName>ppt_w</p:attrName>
                                        </p:attrNameLst>
                                      </p:cBhvr>
                                      <p:tavLst>
                                        <p:tav tm="0">
                                          <p:val>
                                            <p:fltVal val="0"/>
                                          </p:val>
                                        </p:tav>
                                        <p:tav tm="100000">
                                          <p:val>
                                            <p:strVal val="#ppt_w"/>
                                          </p:val>
                                        </p:tav>
                                      </p:tavLst>
                                    </p:anim>
                                    <p:anim calcmode="lin" valueType="num">
                                      <p:cBhvr>
                                        <p:cTn id="22" dur="500" fill="hold"/>
                                        <p:tgtEl>
                                          <p:spTgt spid="6">
                                            <p:graphicEl>
                                              <a:dgm id="{FCEE73B3-BBF2-4EE6-8410-9F1705741F59}"/>
                                            </p:graphicEl>
                                          </p:spTgt>
                                        </p:tgtEl>
                                        <p:attrNameLst>
                                          <p:attrName>ppt_h</p:attrName>
                                        </p:attrNameLst>
                                      </p:cBhvr>
                                      <p:tavLst>
                                        <p:tav tm="0">
                                          <p:val>
                                            <p:fltVal val="0"/>
                                          </p:val>
                                        </p:tav>
                                        <p:tav tm="100000">
                                          <p:val>
                                            <p:strVal val="#ppt_h"/>
                                          </p:val>
                                        </p:tav>
                                      </p:tavLst>
                                    </p:anim>
                                    <p:animEffect transition="in" filter="fade">
                                      <p:cBhvr>
                                        <p:cTn id="23" dur="500"/>
                                        <p:tgtEl>
                                          <p:spTgt spid="6">
                                            <p:graphicEl>
                                              <a:dgm id="{FCEE73B3-BBF2-4EE6-8410-9F1705741F59}"/>
                                            </p:graphicEl>
                                          </p:spTgt>
                                        </p:tgtEl>
                                      </p:cBhvr>
                                    </p:animEffect>
                                    <p:anim calcmode="lin" valueType="num">
                                      <p:cBhvr>
                                        <p:cTn id="24" dur="500" fill="hold"/>
                                        <p:tgtEl>
                                          <p:spTgt spid="6">
                                            <p:graphicEl>
                                              <a:dgm id="{FCEE73B3-BBF2-4EE6-8410-9F1705741F59}"/>
                                            </p:graphicEl>
                                          </p:spTgt>
                                        </p:tgtEl>
                                        <p:attrNameLst>
                                          <p:attrName>ppt_x</p:attrName>
                                        </p:attrNameLst>
                                      </p:cBhvr>
                                      <p:tavLst>
                                        <p:tav tm="0">
                                          <p:val>
                                            <p:fltVal val="0.5"/>
                                          </p:val>
                                        </p:tav>
                                        <p:tav tm="100000">
                                          <p:val>
                                            <p:strVal val="#ppt_x"/>
                                          </p:val>
                                        </p:tav>
                                      </p:tavLst>
                                    </p:anim>
                                    <p:anim calcmode="lin" valueType="num">
                                      <p:cBhvr>
                                        <p:cTn id="25" dur="500" fill="hold"/>
                                        <p:tgtEl>
                                          <p:spTgt spid="6">
                                            <p:graphicEl>
                                              <a:dgm id="{FCEE73B3-BBF2-4EE6-8410-9F1705741F59}"/>
                                            </p:graphicEl>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6">
                                            <p:graphicEl>
                                              <a:dgm id="{6233CB27-FD5C-4F5D-BC64-1A7BF8A7EBA7}"/>
                                            </p:graphicEl>
                                          </p:spTgt>
                                        </p:tgtEl>
                                        <p:attrNameLst>
                                          <p:attrName>style.visibility</p:attrName>
                                        </p:attrNameLst>
                                      </p:cBhvr>
                                      <p:to>
                                        <p:strVal val="visible"/>
                                      </p:to>
                                    </p:set>
                                    <p:anim calcmode="lin" valueType="num">
                                      <p:cBhvr>
                                        <p:cTn id="28" dur="500" fill="hold"/>
                                        <p:tgtEl>
                                          <p:spTgt spid="6">
                                            <p:graphicEl>
                                              <a:dgm id="{6233CB27-FD5C-4F5D-BC64-1A7BF8A7EBA7}"/>
                                            </p:graphicEl>
                                          </p:spTgt>
                                        </p:tgtEl>
                                        <p:attrNameLst>
                                          <p:attrName>ppt_w</p:attrName>
                                        </p:attrNameLst>
                                      </p:cBhvr>
                                      <p:tavLst>
                                        <p:tav tm="0">
                                          <p:val>
                                            <p:fltVal val="0"/>
                                          </p:val>
                                        </p:tav>
                                        <p:tav tm="100000">
                                          <p:val>
                                            <p:strVal val="#ppt_w"/>
                                          </p:val>
                                        </p:tav>
                                      </p:tavLst>
                                    </p:anim>
                                    <p:anim calcmode="lin" valueType="num">
                                      <p:cBhvr>
                                        <p:cTn id="29" dur="500" fill="hold"/>
                                        <p:tgtEl>
                                          <p:spTgt spid="6">
                                            <p:graphicEl>
                                              <a:dgm id="{6233CB27-FD5C-4F5D-BC64-1A7BF8A7EBA7}"/>
                                            </p:graphicEl>
                                          </p:spTgt>
                                        </p:tgtEl>
                                        <p:attrNameLst>
                                          <p:attrName>ppt_h</p:attrName>
                                        </p:attrNameLst>
                                      </p:cBhvr>
                                      <p:tavLst>
                                        <p:tav tm="0">
                                          <p:val>
                                            <p:fltVal val="0"/>
                                          </p:val>
                                        </p:tav>
                                        <p:tav tm="100000">
                                          <p:val>
                                            <p:strVal val="#ppt_h"/>
                                          </p:val>
                                        </p:tav>
                                      </p:tavLst>
                                    </p:anim>
                                    <p:animEffect transition="in" filter="fade">
                                      <p:cBhvr>
                                        <p:cTn id="30" dur="500"/>
                                        <p:tgtEl>
                                          <p:spTgt spid="6">
                                            <p:graphicEl>
                                              <a:dgm id="{6233CB27-FD5C-4F5D-BC64-1A7BF8A7EBA7}"/>
                                            </p:graphicEl>
                                          </p:spTgt>
                                        </p:tgtEl>
                                      </p:cBhvr>
                                    </p:animEffect>
                                    <p:anim calcmode="lin" valueType="num">
                                      <p:cBhvr>
                                        <p:cTn id="31" dur="500" fill="hold"/>
                                        <p:tgtEl>
                                          <p:spTgt spid="6">
                                            <p:graphicEl>
                                              <a:dgm id="{6233CB27-FD5C-4F5D-BC64-1A7BF8A7EBA7}"/>
                                            </p:graphicEl>
                                          </p:spTgt>
                                        </p:tgtEl>
                                        <p:attrNameLst>
                                          <p:attrName>ppt_x</p:attrName>
                                        </p:attrNameLst>
                                      </p:cBhvr>
                                      <p:tavLst>
                                        <p:tav tm="0">
                                          <p:val>
                                            <p:fltVal val="0.5"/>
                                          </p:val>
                                        </p:tav>
                                        <p:tav tm="100000">
                                          <p:val>
                                            <p:strVal val="#ppt_x"/>
                                          </p:val>
                                        </p:tav>
                                      </p:tavLst>
                                    </p:anim>
                                    <p:anim calcmode="lin" valueType="num">
                                      <p:cBhvr>
                                        <p:cTn id="32" dur="500" fill="hold"/>
                                        <p:tgtEl>
                                          <p:spTgt spid="6">
                                            <p:graphicEl>
                                              <a:dgm id="{6233CB27-FD5C-4F5D-BC64-1A7BF8A7EBA7}"/>
                                            </p:graphic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6">
                                            <p:graphicEl>
                                              <a:dgm id="{B75197D1-12D8-492A-A289-F7B4B07F4280}"/>
                                            </p:graphicEl>
                                          </p:spTgt>
                                        </p:tgtEl>
                                        <p:attrNameLst>
                                          <p:attrName>style.visibility</p:attrName>
                                        </p:attrNameLst>
                                      </p:cBhvr>
                                      <p:to>
                                        <p:strVal val="visible"/>
                                      </p:to>
                                    </p:set>
                                    <p:anim calcmode="lin" valueType="num">
                                      <p:cBhvr>
                                        <p:cTn id="35" dur="500" fill="hold"/>
                                        <p:tgtEl>
                                          <p:spTgt spid="6">
                                            <p:graphicEl>
                                              <a:dgm id="{B75197D1-12D8-492A-A289-F7B4B07F4280}"/>
                                            </p:graphicEl>
                                          </p:spTgt>
                                        </p:tgtEl>
                                        <p:attrNameLst>
                                          <p:attrName>ppt_w</p:attrName>
                                        </p:attrNameLst>
                                      </p:cBhvr>
                                      <p:tavLst>
                                        <p:tav tm="0">
                                          <p:val>
                                            <p:fltVal val="0"/>
                                          </p:val>
                                        </p:tav>
                                        <p:tav tm="100000">
                                          <p:val>
                                            <p:strVal val="#ppt_w"/>
                                          </p:val>
                                        </p:tav>
                                      </p:tavLst>
                                    </p:anim>
                                    <p:anim calcmode="lin" valueType="num">
                                      <p:cBhvr>
                                        <p:cTn id="36" dur="500" fill="hold"/>
                                        <p:tgtEl>
                                          <p:spTgt spid="6">
                                            <p:graphicEl>
                                              <a:dgm id="{B75197D1-12D8-492A-A289-F7B4B07F4280}"/>
                                            </p:graphicEl>
                                          </p:spTgt>
                                        </p:tgtEl>
                                        <p:attrNameLst>
                                          <p:attrName>ppt_h</p:attrName>
                                        </p:attrNameLst>
                                      </p:cBhvr>
                                      <p:tavLst>
                                        <p:tav tm="0">
                                          <p:val>
                                            <p:fltVal val="0"/>
                                          </p:val>
                                        </p:tav>
                                        <p:tav tm="100000">
                                          <p:val>
                                            <p:strVal val="#ppt_h"/>
                                          </p:val>
                                        </p:tav>
                                      </p:tavLst>
                                    </p:anim>
                                    <p:animEffect transition="in" filter="fade">
                                      <p:cBhvr>
                                        <p:cTn id="37" dur="500"/>
                                        <p:tgtEl>
                                          <p:spTgt spid="6">
                                            <p:graphicEl>
                                              <a:dgm id="{B75197D1-12D8-492A-A289-F7B4B07F4280}"/>
                                            </p:graphicEl>
                                          </p:spTgt>
                                        </p:tgtEl>
                                      </p:cBhvr>
                                    </p:animEffect>
                                    <p:anim calcmode="lin" valueType="num">
                                      <p:cBhvr>
                                        <p:cTn id="38" dur="500" fill="hold"/>
                                        <p:tgtEl>
                                          <p:spTgt spid="6">
                                            <p:graphicEl>
                                              <a:dgm id="{B75197D1-12D8-492A-A289-F7B4B07F4280}"/>
                                            </p:graphicEl>
                                          </p:spTgt>
                                        </p:tgtEl>
                                        <p:attrNameLst>
                                          <p:attrName>ppt_x</p:attrName>
                                        </p:attrNameLst>
                                      </p:cBhvr>
                                      <p:tavLst>
                                        <p:tav tm="0">
                                          <p:val>
                                            <p:fltVal val="0.5"/>
                                          </p:val>
                                        </p:tav>
                                        <p:tav tm="100000">
                                          <p:val>
                                            <p:strVal val="#ppt_x"/>
                                          </p:val>
                                        </p:tav>
                                      </p:tavLst>
                                    </p:anim>
                                    <p:anim calcmode="lin" valueType="num">
                                      <p:cBhvr>
                                        <p:cTn id="39" dur="500" fill="hold"/>
                                        <p:tgtEl>
                                          <p:spTgt spid="6">
                                            <p:graphicEl>
                                              <a:dgm id="{B75197D1-12D8-492A-A289-F7B4B07F4280}"/>
                                            </p:graphicEl>
                                          </p:spTgt>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p:bldSub>
      </p:bldGraphic>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3CCD6B70-E887-4063-B5F2-0681C9FEBB55}"/>
              </a:ext>
            </a:extLst>
          </p:cNvPr>
          <p:cNvGraphicFramePr>
            <a:graphicFrameLocks noGrp="1"/>
          </p:cNvGraphicFramePr>
          <p:nvPr>
            <p:ph idx="1"/>
            <p:extLst/>
          </p:nvPr>
        </p:nvGraphicFramePr>
        <p:xfrm>
          <a:off x="838200" y="531628"/>
          <a:ext cx="10515600" cy="56453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3984872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FB8EC905-A3F6-4971-BFD9-B2B810644A67}"/>
              </a:ext>
            </a:extLst>
          </p:cNvPr>
          <p:cNvGraphicFramePr>
            <a:graphicFrameLocks noGrp="1"/>
          </p:cNvGraphicFramePr>
          <p:nvPr>
            <p:ph idx="1"/>
            <p:extLst/>
          </p:nvPr>
        </p:nvGraphicFramePr>
        <p:xfrm>
          <a:off x="838199" y="584791"/>
          <a:ext cx="10570535" cy="560335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0113710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4" descr="Image result for questions">
            <a:extLst>
              <a:ext uri="{FF2B5EF4-FFF2-40B4-BE49-F238E27FC236}">
                <a16:creationId xmlns:a16="http://schemas.microsoft.com/office/drawing/2014/main" id="{8B5A1E11-2B5C-45B2-90AA-181F6BEAF5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4050" y="706634"/>
            <a:ext cx="8181975" cy="54447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8262835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D5575BA-A00F-4EDE-A6FA-CA995B6096B4}"/>
              </a:ext>
            </a:extLst>
          </p:cNvPr>
          <p:cNvGraphicFramePr>
            <a:graphicFrameLocks noGrp="1"/>
          </p:cNvGraphicFramePr>
          <p:nvPr>
            <p:ph idx="1"/>
            <p:extLst/>
          </p:nvPr>
        </p:nvGraphicFramePr>
        <p:xfrm>
          <a:off x="478465" y="478465"/>
          <a:ext cx="10875335" cy="53907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6657953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3250">
        <p15:prstTrans prst="origami"/>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27E000E-D5A5-438B-BCB8-C07A7B6496EC}"/>
              </a:ext>
            </a:extLst>
          </p:cNvPr>
          <p:cNvGraphicFramePr>
            <a:graphicFrameLocks noGrp="1"/>
          </p:cNvGraphicFramePr>
          <p:nvPr>
            <p:ph idx="1"/>
            <p:extLst/>
          </p:nvPr>
        </p:nvGraphicFramePr>
        <p:xfrm>
          <a:off x="838200" y="723014"/>
          <a:ext cx="10515600" cy="545394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8180831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5C016BF2-56C8-4C61-A981-DF7062A17087}"/>
              </a:ext>
            </a:extLst>
          </p:cNvPr>
          <p:cNvGraphicFramePr>
            <a:graphicFrameLocks noGrp="1"/>
          </p:cNvGraphicFramePr>
          <p:nvPr>
            <p:ph idx="1"/>
            <p:extLst>
              <p:ext uri="{D42A27DB-BD31-4B8C-83A1-F6EECF244321}">
                <p14:modId xmlns:p14="http://schemas.microsoft.com/office/powerpoint/2010/main" val="3153340888"/>
              </p:ext>
            </p:extLst>
          </p:nvPr>
        </p:nvGraphicFramePr>
        <p:xfrm>
          <a:off x="311086" y="424207"/>
          <a:ext cx="11283884" cy="59671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0609134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EF4BC5-4599-4BF6-9042-307510D6C9C0}"/>
                                            </p:graphicEl>
                                          </p:spTgt>
                                        </p:tgtEl>
                                        <p:attrNameLst>
                                          <p:attrName>style.visibility</p:attrName>
                                        </p:attrNameLst>
                                      </p:cBhvr>
                                      <p:to>
                                        <p:strVal val="visible"/>
                                      </p:to>
                                    </p:set>
                                    <p:animEffect transition="in" filter="fade">
                                      <p:cBhvr>
                                        <p:cTn id="7" dur="500"/>
                                        <p:tgtEl>
                                          <p:spTgt spid="4">
                                            <p:graphicEl>
                                              <a:dgm id="{80EF4BC5-4599-4BF6-9042-307510D6C9C0}"/>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92667C7F-4B7B-4012-BE35-D5BE2D61D23D}"/>
                                            </p:graphicEl>
                                          </p:spTgt>
                                        </p:tgtEl>
                                        <p:attrNameLst>
                                          <p:attrName>style.visibility</p:attrName>
                                        </p:attrNameLst>
                                      </p:cBhvr>
                                      <p:to>
                                        <p:strVal val="visible"/>
                                      </p:to>
                                    </p:set>
                                    <p:animEffect transition="in" filter="fade">
                                      <p:cBhvr>
                                        <p:cTn id="12" dur="500"/>
                                        <p:tgtEl>
                                          <p:spTgt spid="4">
                                            <p:graphicEl>
                                              <a:dgm id="{92667C7F-4B7B-4012-BE35-D5BE2D61D23D}"/>
                                            </p:graphic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graphicEl>
                                              <a:dgm id="{5CB76447-8639-428C-8890-217BBAD6A98E}"/>
                                            </p:graphicEl>
                                          </p:spTgt>
                                        </p:tgtEl>
                                        <p:attrNameLst>
                                          <p:attrName>style.visibility</p:attrName>
                                        </p:attrNameLst>
                                      </p:cBhvr>
                                      <p:to>
                                        <p:strVal val="visible"/>
                                      </p:to>
                                    </p:set>
                                    <p:animEffect transition="in" filter="fade">
                                      <p:cBhvr>
                                        <p:cTn id="15" dur="500"/>
                                        <p:tgtEl>
                                          <p:spTgt spid="4">
                                            <p:graphicEl>
                                              <a:dgm id="{5CB76447-8639-428C-8890-217BBAD6A98E}"/>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graphicEl>
                                              <a:dgm id="{1234F86F-A6AA-4E64-A760-FD57919A63FE}"/>
                                            </p:graphicEl>
                                          </p:spTgt>
                                        </p:tgtEl>
                                        <p:attrNameLst>
                                          <p:attrName>style.visibility</p:attrName>
                                        </p:attrNameLst>
                                      </p:cBhvr>
                                      <p:to>
                                        <p:strVal val="visible"/>
                                      </p:to>
                                    </p:set>
                                    <p:animEffect transition="in" filter="fade">
                                      <p:cBhvr>
                                        <p:cTn id="20" dur="500"/>
                                        <p:tgtEl>
                                          <p:spTgt spid="4">
                                            <p:graphicEl>
                                              <a:dgm id="{1234F86F-A6AA-4E64-A760-FD57919A63FE}"/>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
                                            <p:graphicEl>
                                              <a:dgm id="{8D039AE8-E2B5-4230-B2D2-479CB08A6FAC}"/>
                                            </p:graphicEl>
                                          </p:spTgt>
                                        </p:tgtEl>
                                        <p:attrNameLst>
                                          <p:attrName>style.visibility</p:attrName>
                                        </p:attrNameLst>
                                      </p:cBhvr>
                                      <p:to>
                                        <p:strVal val="visible"/>
                                      </p:to>
                                    </p:set>
                                    <p:animEffect transition="in" filter="fade">
                                      <p:cBhvr>
                                        <p:cTn id="23" dur="500"/>
                                        <p:tgtEl>
                                          <p:spTgt spid="4">
                                            <p:graphicEl>
                                              <a:dgm id="{8D039AE8-E2B5-4230-B2D2-479CB08A6FAC}"/>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
                                            <p:graphicEl>
                                              <a:dgm id="{BF9C4AF3-B82A-4F0C-996D-29CD29AFF25C}"/>
                                            </p:graphicEl>
                                          </p:spTgt>
                                        </p:tgtEl>
                                        <p:attrNameLst>
                                          <p:attrName>style.visibility</p:attrName>
                                        </p:attrNameLst>
                                      </p:cBhvr>
                                      <p:to>
                                        <p:strVal val="visible"/>
                                      </p:to>
                                    </p:set>
                                    <p:animEffect transition="in" filter="fade">
                                      <p:cBhvr>
                                        <p:cTn id="28" dur="500"/>
                                        <p:tgtEl>
                                          <p:spTgt spid="4">
                                            <p:graphicEl>
                                              <a:dgm id="{BF9C4AF3-B82A-4F0C-996D-29CD29AFF25C}"/>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graphicEl>
                                              <a:dgm id="{23C392D0-F802-4917-9A8C-BE8E900ACF4E}"/>
                                            </p:graphicEl>
                                          </p:spTgt>
                                        </p:tgtEl>
                                        <p:attrNameLst>
                                          <p:attrName>style.visibility</p:attrName>
                                        </p:attrNameLst>
                                      </p:cBhvr>
                                      <p:to>
                                        <p:strVal val="visible"/>
                                      </p:to>
                                    </p:set>
                                    <p:animEffect transition="in" filter="fade">
                                      <p:cBhvr>
                                        <p:cTn id="31" dur="500"/>
                                        <p:tgtEl>
                                          <p:spTgt spid="4">
                                            <p:graphicEl>
                                              <a:dgm id="{23C392D0-F802-4917-9A8C-BE8E900ACF4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B9227C4-3293-4149-BA6C-6E2D22C87C7C}"/>
              </a:ext>
            </a:extLst>
          </p:cNvPr>
          <p:cNvGraphicFramePr>
            <a:graphicFrameLocks noGrp="1"/>
          </p:cNvGraphicFramePr>
          <p:nvPr>
            <p:ph idx="1"/>
            <p:extLst/>
          </p:nvPr>
        </p:nvGraphicFramePr>
        <p:xfrm>
          <a:off x="838200" y="552893"/>
          <a:ext cx="10515600" cy="52838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1077830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a:extLst>
              <a:ext uri="{FF2B5EF4-FFF2-40B4-BE49-F238E27FC236}">
                <a16:creationId xmlns:a16="http://schemas.microsoft.com/office/drawing/2014/main" id="{A240E80E-9A65-4106-A56B-7AEDB37F0524}"/>
              </a:ext>
            </a:extLst>
          </p:cNvPr>
          <p:cNvGraphicFramePr/>
          <p:nvPr>
            <p:extLst>
              <p:ext uri="{D42A27DB-BD31-4B8C-83A1-F6EECF244321}">
                <p14:modId xmlns:p14="http://schemas.microsoft.com/office/powerpoint/2010/main" val="4187950115"/>
              </p:ext>
            </p:extLst>
          </p:nvPr>
        </p:nvGraphicFramePr>
        <p:xfrm>
          <a:off x="615636" y="365125"/>
          <a:ext cx="10936586"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3" name="Content Placeholder 2">
            <a:extLst>
              <a:ext uri="{FF2B5EF4-FFF2-40B4-BE49-F238E27FC236}">
                <a16:creationId xmlns:a16="http://schemas.microsoft.com/office/drawing/2014/main" id="{8788B23A-5C8C-4E36-96A0-66F925DD7043}"/>
              </a:ext>
            </a:extLst>
          </p:cNvPr>
          <p:cNvGraphicFramePr>
            <a:graphicFrameLocks noGrp="1"/>
          </p:cNvGraphicFramePr>
          <p:nvPr>
            <p:ph idx="1"/>
            <p:extLst>
              <p:ext uri="{D42A27DB-BD31-4B8C-83A1-F6EECF244321}">
                <p14:modId xmlns:p14="http://schemas.microsoft.com/office/powerpoint/2010/main" val="2156230517"/>
              </p:ext>
            </p:extLst>
          </p:nvPr>
        </p:nvGraphicFramePr>
        <p:xfrm>
          <a:off x="615637" y="1756373"/>
          <a:ext cx="10936586" cy="464442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74148077"/>
      </p:ext>
    </p:extLst>
  </p:cSld>
  <p:clrMapOvr>
    <a:masterClrMapping/>
  </p:clrMapOvr>
  <p:transition spd="slow">
    <p:randomBar dir="vert"/>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565AD43A-E4E9-4114-8543-20E837A61828}"/>
              </a:ext>
            </a:extLst>
          </p:cNvPr>
          <p:cNvGraphicFramePr>
            <a:graphicFrameLocks noGrp="1"/>
          </p:cNvGraphicFramePr>
          <p:nvPr>
            <p:ph idx="1"/>
            <p:extLst>
              <p:ext uri="{D42A27DB-BD31-4B8C-83A1-F6EECF244321}">
                <p14:modId xmlns:p14="http://schemas.microsoft.com/office/powerpoint/2010/main" val="3730139640"/>
              </p:ext>
            </p:extLst>
          </p:nvPr>
        </p:nvGraphicFramePr>
        <p:xfrm>
          <a:off x="697584" y="311085"/>
          <a:ext cx="10906812" cy="62216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95401489"/>
      </p:ext>
    </p:extLst>
  </p:cSld>
  <p:clrMapOvr>
    <a:masterClrMapping/>
  </p:clrMapOvr>
  <mc:AlternateContent xmlns:mc="http://schemas.openxmlformats.org/markup-compatibility/2006">
    <mc:Choice xmlns:p14="http://schemas.microsoft.com/office/powerpoint/2010/main" Requires="p14">
      <p:transition spd="slow">
        <p14:fla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A8025233-F807-4D4B-85AD-16D46FF29B95}"/>
                                            </p:graphicEl>
                                          </p:spTgt>
                                        </p:tgtEl>
                                        <p:attrNameLst>
                                          <p:attrName>style.visibility</p:attrName>
                                        </p:attrNameLst>
                                      </p:cBhvr>
                                      <p:to>
                                        <p:strVal val="visible"/>
                                      </p:to>
                                    </p:set>
                                    <p:animEffect transition="in" filter="fade">
                                      <p:cBhvr>
                                        <p:cTn id="7" dur="1000"/>
                                        <p:tgtEl>
                                          <p:spTgt spid="4">
                                            <p:graphicEl>
                                              <a:dgm id="{A8025233-F807-4D4B-85AD-16D46FF29B95}"/>
                                            </p:graphicEl>
                                          </p:spTgt>
                                        </p:tgtEl>
                                      </p:cBhvr>
                                    </p:animEffect>
                                    <p:anim calcmode="lin" valueType="num">
                                      <p:cBhvr>
                                        <p:cTn id="8" dur="1000" fill="hold"/>
                                        <p:tgtEl>
                                          <p:spTgt spid="4">
                                            <p:graphicEl>
                                              <a:dgm id="{A8025233-F807-4D4B-85AD-16D46FF29B95}"/>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A8025233-F807-4D4B-85AD-16D46FF29B95}"/>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EA4ECFF6-AFA0-4705-9418-A78574853D65}"/>
                                            </p:graphicEl>
                                          </p:spTgt>
                                        </p:tgtEl>
                                        <p:attrNameLst>
                                          <p:attrName>style.visibility</p:attrName>
                                        </p:attrNameLst>
                                      </p:cBhvr>
                                      <p:to>
                                        <p:strVal val="visible"/>
                                      </p:to>
                                    </p:set>
                                    <p:animEffect transition="in" filter="fade">
                                      <p:cBhvr>
                                        <p:cTn id="14" dur="1000"/>
                                        <p:tgtEl>
                                          <p:spTgt spid="4">
                                            <p:graphicEl>
                                              <a:dgm id="{EA4ECFF6-AFA0-4705-9418-A78574853D65}"/>
                                            </p:graphicEl>
                                          </p:spTgt>
                                        </p:tgtEl>
                                      </p:cBhvr>
                                    </p:animEffect>
                                    <p:anim calcmode="lin" valueType="num">
                                      <p:cBhvr>
                                        <p:cTn id="15" dur="1000" fill="hold"/>
                                        <p:tgtEl>
                                          <p:spTgt spid="4">
                                            <p:graphicEl>
                                              <a:dgm id="{EA4ECFF6-AFA0-4705-9418-A78574853D65}"/>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EA4ECFF6-AFA0-4705-9418-A78574853D65}"/>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1880C2CF-E2DA-45F1-BC0A-579D940B69F8}"/>
                                            </p:graphicEl>
                                          </p:spTgt>
                                        </p:tgtEl>
                                        <p:attrNameLst>
                                          <p:attrName>style.visibility</p:attrName>
                                        </p:attrNameLst>
                                      </p:cBhvr>
                                      <p:to>
                                        <p:strVal val="visible"/>
                                      </p:to>
                                    </p:set>
                                    <p:animEffect transition="in" filter="fade">
                                      <p:cBhvr>
                                        <p:cTn id="21" dur="1000"/>
                                        <p:tgtEl>
                                          <p:spTgt spid="4">
                                            <p:graphicEl>
                                              <a:dgm id="{1880C2CF-E2DA-45F1-BC0A-579D940B69F8}"/>
                                            </p:graphicEl>
                                          </p:spTgt>
                                        </p:tgtEl>
                                      </p:cBhvr>
                                    </p:animEffect>
                                    <p:anim calcmode="lin" valueType="num">
                                      <p:cBhvr>
                                        <p:cTn id="22" dur="1000" fill="hold"/>
                                        <p:tgtEl>
                                          <p:spTgt spid="4">
                                            <p:graphicEl>
                                              <a:dgm id="{1880C2CF-E2DA-45F1-BC0A-579D940B69F8}"/>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1880C2CF-E2DA-45F1-BC0A-579D940B69F8}"/>
                                            </p:graphic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
                                            <p:graphicEl>
                                              <a:dgm id="{FE66DDC2-18DE-40B8-BFF5-FF2EC8EF1726}"/>
                                            </p:graphicEl>
                                          </p:spTgt>
                                        </p:tgtEl>
                                        <p:attrNameLst>
                                          <p:attrName>style.visibility</p:attrName>
                                        </p:attrNameLst>
                                      </p:cBhvr>
                                      <p:to>
                                        <p:strVal val="visible"/>
                                      </p:to>
                                    </p:set>
                                    <p:animEffect transition="in" filter="fade">
                                      <p:cBhvr>
                                        <p:cTn id="28" dur="1000"/>
                                        <p:tgtEl>
                                          <p:spTgt spid="4">
                                            <p:graphicEl>
                                              <a:dgm id="{FE66DDC2-18DE-40B8-BFF5-FF2EC8EF1726}"/>
                                            </p:graphicEl>
                                          </p:spTgt>
                                        </p:tgtEl>
                                      </p:cBhvr>
                                    </p:animEffect>
                                    <p:anim calcmode="lin" valueType="num">
                                      <p:cBhvr>
                                        <p:cTn id="29" dur="1000" fill="hold"/>
                                        <p:tgtEl>
                                          <p:spTgt spid="4">
                                            <p:graphicEl>
                                              <a:dgm id="{FE66DDC2-18DE-40B8-BFF5-FF2EC8EF1726}"/>
                                            </p:graphicEl>
                                          </p:spTgt>
                                        </p:tgtEl>
                                        <p:attrNameLst>
                                          <p:attrName>ppt_x</p:attrName>
                                        </p:attrNameLst>
                                      </p:cBhvr>
                                      <p:tavLst>
                                        <p:tav tm="0">
                                          <p:val>
                                            <p:strVal val="#ppt_x"/>
                                          </p:val>
                                        </p:tav>
                                        <p:tav tm="100000">
                                          <p:val>
                                            <p:strVal val="#ppt_x"/>
                                          </p:val>
                                        </p:tav>
                                      </p:tavLst>
                                    </p:anim>
                                    <p:anim calcmode="lin" valueType="num">
                                      <p:cBhvr>
                                        <p:cTn id="30" dur="1000" fill="hold"/>
                                        <p:tgtEl>
                                          <p:spTgt spid="4">
                                            <p:graphicEl>
                                              <a:dgm id="{FE66DDC2-18DE-40B8-BFF5-FF2EC8EF1726}"/>
                                            </p:graphic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4">
                                            <p:graphicEl>
                                              <a:dgm id="{FD8B3758-128F-4A69-B4BB-8C694AD4659E}"/>
                                            </p:graphicEl>
                                          </p:spTgt>
                                        </p:tgtEl>
                                        <p:attrNameLst>
                                          <p:attrName>style.visibility</p:attrName>
                                        </p:attrNameLst>
                                      </p:cBhvr>
                                      <p:to>
                                        <p:strVal val="visible"/>
                                      </p:to>
                                    </p:set>
                                    <p:animEffect transition="in" filter="fade">
                                      <p:cBhvr>
                                        <p:cTn id="35" dur="1000"/>
                                        <p:tgtEl>
                                          <p:spTgt spid="4">
                                            <p:graphicEl>
                                              <a:dgm id="{FD8B3758-128F-4A69-B4BB-8C694AD4659E}"/>
                                            </p:graphicEl>
                                          </p:spTgt>
                                        </p:tgtEl>
                                      </p:cBhvr>
                                    </p:animEffect>
                                    <p:anim calcmode="lin" valueType="num">
                                      <p:cBhvr>
                                        <p:cTn id="36" dur="1000" fill="hold"/>
                                        <p:tgtEl>
                                          <p:spTgt spid="4">
                                            <p:graphicEl>
                                              <a:dgm id="{FD8B3758-128F-4A69-B4BB-8C694AD4659E}"/>
                                            </p:graphicEl>
                                          </p:spTgt>
                                        </p:tgtEl>
                                        <p:attrNameLst>
                                          <p:attrName>ppt_x</p:attrName>
                                        </p:attrNameLst>
                                      </p:cBhvr>
                                      <p:tavLst>
                                        <p:tav tm="0">
                                          <p:val>
                                            <p:strVal val="#ppt_x"/>
                                          </p:val>
                                        </p:tav>
                                        <p:tav tm="100000">
                                          <p:val>
                                            <p:strVal val="#ppt_x"/>
                                          </p:val>
                                        </p:tav>
                                      </p:tavLst>
                                    </p:anim>
                                    <p:anim calcmode="lin" valueType="num">
                                      <p:cBhvr>
                                        <p:cTn id="37" dur="1000" fill="hold"/>
                                        <p:tgtEl>
                                          <p:spTgt spid="4">
                                            <p:graphicEl>
                                              <a:dgm id="{FD8B3758-128F-4A69-B4BB-8C694AD4659E}"/>
                                            </p:graphic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4">
                                            <p:graphicEl>
                                              <a:dgm id="{2A795409-71D2-4086-837D-39366F1BF0E7}"/>
                                            </p:graphicEl>
                                          </p:spTgt>
                                        </p:tgtEl>
                                        <p:attrNameLst>
                                          <p:attrName>style.visibility</p:attrName>
                                        </p:attrNameLst>
                                      </p:cBhvr>
                                      <p:to>
                                        <p:strVal val="visible"/>
                                      </p:to>
                                    </p:set>
                                    <p:animEffect transition="in" filter="fade">
                                      <p:cBhvr>
                                        <p:cTn id="42" dur="1000"/>
                                        <p:tgtEl>
                                          <p:spTgt spid="4">
                                            <p:graphicEl>
                                              <a:dgm id="{2A795409-71D2-4086-837D-39366F1BF0E7}"/>
                                            </p:graphicEl>
                                          </p:spTgt>
                                        </p:tgtEl>
                                      </p:cBhvr>
                                    </p:animEffect>
                                    <p:anim calcmode="lin" valueType="num">
                                      <p:cBhvr>
                                        <p:cTn id="43" dur="1000" fill="hold"/>
                                        <p:tgtEl>
                                          <p:spTgt spid="4">
                                            <p:graphicEl>
                                              <a:dgm id="{2A795409-71D2-4086-837D-39366F1BF0E7}"/>
                                            </p:graphicEl>
                                          </p:spTgt>
                                        </p:tgtEl>
                                        <p:attrNameLst>
                                          <p:attrName>ppt_x</p:attrName>
                                        </p:attrNameLst>
                                      </p:cBhvr>
                                      <p:tavLst>
                                        <p:tav tm="0">
                                          <p:val>
                                            <p:strVal val="#ppt_x"/>
                                          </p:val>
                                        </p:tav>
                                        <p:tav tm="100000">
                                          <p:val>
                                            <p:strVal val="#ppt_x"/>
                                          </p:val>
                                        </p:tav>
                                      </p:tavLst>
                                    </p:anim>
                                    <p:anim calcmode="lin" valueType="num">
                                      <p:cBhvr>
                                        <p:cTn id="44" dur="1000" fill="hold"/>
                                        <p:tgtEl>
                                          <p:spTgt spid="4">
                                            <p:graphicEl>
                                              <a:dgm id="{2A795409-71D2-4086-837D-39366F1BF0E7}"/>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034E4CA-CE8D-4BF4-BE2E-BA5A417239E6}"/>
              </a:ext>
            </a:extLst>
          </p:cNvPr>
          <p:cNvGraphicFramePr>
            <a:graphicFrameLocks noGrp="1"/>
          </p:cNvGraphicFramePr>
          <p:nvPr>
            <p:ph idx="1"/>
            <p:extLst/>
          </p:nvPr>
        </p:nvGraphicFramePr>
        <p:xfrm>
          <a:off x="923260" y="542261"/>
          <a:ext cx="10515600" cy="50180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6350913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E6079D9-0244-44A1-8428-1FE7F2543377}"/>
              </a:ext>
            </a:extLst>
          </p:cNvPr>
          <p:cNvGraphicFramePr>
            <a:graphicFrameLocks noGrp="1"/>
          </p:cNvGraphicFramePr>
          <p:nvPr>
            <p:ph idx="1"/>
            <p:extLst>
              <p:ext uri="{D42A27DB-BD31-4B8C-83A1-F6EECF244321}">
                <p14:modId xmlns:p14="http://schemas.microsoft.com/office/powerpoint/2010/main" val="2350823883"/>
              </p:ext>
            </p:extLst>
          </p:nvPr>
        </p:nvGraphicFramePr>
        <p:xfrm>
          <a:off x="409575" y="381000"/>
          <a:ext cx="11153775" cy="6181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0520587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graphicEl>
                                              <a:dgm id="{E32F8BC1-EE08-4185-BD5F-F68AFE319989}"/>
                                            </p:graphicEl>
                                          </p:spTgt>
                                        </p:tgtEl>
                                        <p:attrNameLst>
                                          <p:attrName>style.visibility</p:attrName>
                                        </p:attrNameLst>
                                      </p:cBhvr>
                                      <p:to>
                                        <p:strVal val="visible"/>
                                      </p:to>
                                    </p:set>
                                    <p:animEffect transition="in" filter="wipe(down)">
                                      <p:cBhvr>
                                        <p:cTn id="7" dur="580">
                                          <p:stCondLst>
                                            <p:cond delay="0"/>
                                          </p:stCondLst>
                                        </p:cTn>
                                        <p:tgtEl>
                                          <p:spTgt spid="4">
                                            <p:graphicEl>
                                              <a:dgm id="{E32F8BC1-EE08-4185-BD5F-F68AFE319989}"/>
                                            </p:graphicEl>
                                          </p:spTgt>
                                        </p:tgtEl>
                                      </p:cBhvr>
                                    </p:animEffect>
                                    <p:anim calcmode="lin" valueType="num">
                                      <p:cBhvr>
                                        <p:cTn id="8" dur="1822" tmFilter="0,0; 0.14,0.36; 0.43,0.73; 0.71,0.91; 1.0,1.0">
                                          <p:stCondLst>
                                            <p:cond delay="0"/>
                                          </p:stCondLst>
                                        </p:cTn>
                                        <p:tgtEl>
                                          <p:spTgt spid="4">
                                            <p:graphicEl>
                                              <a:dgm id="{E32F8BC1-EE08-4185-BD5F-F68AFE319989}"/>
                                            </p:graphic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graphicEl>
                                              <a:dgm id="{E32F8BC1-EE08-4185-BD5F-F68AFE319989}"/>
                                            </p:graphic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graphicEl>
                                              <a:dgm id="{E32F8BC1-EE08-4185-BD5F-F68AFE319989}"/>
                                            </p:graphic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graphicEl>
                                              <a:dgm id="{E32F8BC1-EE08-4185-BD5F-F68AFE319989}"/>
                                            </p:graphic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graphicEl>
                                              <a:dgm id="{E32F8BC1-EE08-4185-BD5F-F68AFE319989}"/>
                                            </p:graphic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graphicEl>
                                              <a:dgm id="{E32F8BC1-EE08-4185-BD5F-F68AFE319989}"/>
                                            </p:graphicEl>
                                          </p:spTgt>
                                        </p:tgtEl>
                                      </p:cBhvr>
                                      <p:to x="100000" y="60000"/>
                                    </p:animScale>
                                    <p:animScale>
                                      <p:cBhvr>
                                        <p:cTn id="14" dur="166" decel="50000">
                                          <p:stCondLst>
                                            <p:cond delay="676"/>
                                          </p:stCondLst>
                                        </p:cTn>
                                        <p:tgtEl>
                                          <p:spTgt spid="4">
                                            <p:graphicEl>
                                              <a:dgm id="{E32F8BC1-EE08-4185-BD5F-F68AFE319989}"/>
                                            </p:graphicEl>
                                          </p:spTgt>
                                        </p:tgtEl>
                                      </p:cBhvr>
                                      <p:to x="100000" y="100000"/>
                                    </p:animScale>
                                    <p:animScale>
                                      <p:cBhvr>
                                        <p:cTn id="15" dur="26">
                                          <p:stCondLst>
                                            <p:cond delay="1312"/>
                                          </p:stCondLst>
                                        </p:cTn>
                                        <p:tgtEl>
                                          <p:spTgt spid="4">
                                            <p:graphicEl>
                                              <a:dgm id="{E32F8BC1-EE08-4185-BD5F-F68AFE319989}"/>
                                            </p:graphicEl>
                                          </p:spTgt>
                                        </p:tgtEl>
                                      </p:cBhvr>
                                      <p:to x="100000" y="80000"/>
                                    </p:animScale>
                                    <p:animScale>
                                      <p:cBhvr>
                                        <p:cTn id="16" dur="166" decel="50000">
                                          <p:stCondLst>
                                            <p:cond delay="1338"/>
                                          </p:stCondLst>
                                        </p:cTn>
                                        <p:tgtEl>
                                          <p:spTgt spid="4">
                                            <p:graphicEl>
                                              <a:dgm id="{E32F8BC1-EE08-4185-BD5F-F68AFE319989}"/>
                                            </p:graphicEl>
                                          </p:spTgt>
                                        </p:tgtEl>
                                      </p:cBhvr>
                                      <p:to x="100000" y="100000"/>
                                    </p:animScale>
                                    <p:animScale>
                                      <p:cBhvr>
                                        <p:cTn id="17" dur="26">
                                          <p:stCondLst>
                                            <p:cond delay="1642"/>
                                          </p:stCondLst>
                                        </p:cTn>
                                        <p:tgtEl>
                                          <p:spTgt spid="4">
                                            <p:graphicEl>
                                              <a:dgm id="{E32F8BC1-EE08-4185-BD5F-F68AFE319989}"/>
                                            </p:graphicEl>
                                          </p:spTgt>
                                        </p:tgtEl>
                                      </p:cBhvr>
                                      <p:to x="100000" y="90000"/>
                                    </p:animScale>
                                    <p:animScale>
                                      <p:cBhvr>
                                        <p:cTn id="18" dur="166" decel="50000">
                                          <p:stCondLst>
                                            <p:cond delay="1668"/>
                                          </p:stCondLst>
                                        </p:cTn>
                                        <p:tgtEl>
                                          <p:spTgt spid="4">
                                            <p:graphicEl>
                                              <a:dgm id="{E32F8BC1-EE08-4185-BD5F-F68AFE319989}"/>
                                            </p:graphicEl>
                                          </p:spTgt>
                                        </p:tgtEl>
                                      </p:cBhvr>
                                      <p:to x="100000" y="100000"/>
                                    </p:animScale>
                                    <p:animScale>
                                      <p:cBhvr>
                                        <p:cTn id="19" dur="26">
                                          <p:stCondLst>
                                            <p:cond delay="1808"/>
                                          </p:stCondLst>
                                        </p:cTn>
                                        <p:tgtEl>
                                          <p:spTgt spid="4">
                                            <p:graphicEl>
                                              <a:dgm id="{E32F8BC1-EE08-4185-BD5F-F68AFE319989}"/>
                                            </p:graphicEl>
                                          </p:spTgt>
                                        </p:tgtEl>
                                      </p:cBhvr>
                                      <p:to x="100000" y="95000"/>
                                    </p:animScale>
                                    <p:animScale>
                                      <p:cBhvr>
                                        <p:cTn id="20" dur="166" decel="50000">
                                          <p:stCondLst>
                                            <p:cond delay="1834"/>
                                          </p:stCondLst>
                                        </p:cTn>
                                        <p:tgtEl>
                                          <p:spTgt spid="4">
                                            <p:graphicEl>
                                              <a:dgm id="{E32F8BC1-EE08-4185-BD5F-F68AFE319989}"/>
                                            </p:graphic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4">
                                            <p:graphicEl>
                                              <a:dgm id="{036FA815-0D3B-47CE-BD79-E3460DB185C3}"/>
                                            </p:graphicEl>
                                          </p:spTgt>
                                        </p:tgtEl>
                                        <p:attrNameLst>
                                          <p:attrName>style.visibility</p:attrName>
                                        </p:attrNameLst>
                                      </p:cBhvr>
                                      <p:to>
                                        <p:strVal val="visible"/>
                                      </p:to>
                                    </p:set>
                                    <p:animEffect transition="in" filter="wipe(down)">
                                      <p:cBhvr>
                                        <p:cTn id="25" dur="580">
                                          <p:stCondLst>
                                            <p:cond delay="0"/>
                                          </p:stCondLst>
                                        </p:cTn>
                                        <p:tgtEl>
                                          <p:spTgt spid="4">
                                            <p:graphicEl>
                                              <a:dgm id="{036FA815-0D3B-47CE-BD79-E3460DB185C3}"/>
                                            </p:graphicEl>
                                          </p:spTgt>
                                        </p:tgtEl>
                                      </p:cBhvr>
                                    </p:animEffect>
                                    <p:anim calcmode="lin" valueType="num">
                                      <p:cBhvr>
                                        <p:cTn id="26" dur="1822" tmFilter="0,0; 0.14,0.36; 0.43,0.73; 0.71,0.91; 1.0,1.0">
                                          <p:stCondLst>
                                            <p:cond delay="0"/>
                                          </p:stCondLst>
                                        </p:cTn>
                                        <p:tgtEl>
                                          <p:spTgt spid="4">
                                            <p:graphicEl>
                                              <a:dgm id="{036FA815-0D3B-47CE-BD79-E3460DB185C3}"/>
                                            </p:graphic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graphicEl>
                                              <a:dgm id="{036FA815-0D3B-47CE-BD79-E3460DB185C3}"/>
                                            </p:graphic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graphicEl>
                                              <a:dgm id="{036FA815-0D3B-47CE-BD79-E3460DB185C3}"/>
                                            </p:graphic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graphicEl>
                                              <a:dgm id="{036FA815-0D3B-47CE-BD79-E3460DB185C3}"/>
                                            </p:graphic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graphicEl>
                                              <a:dgm id="{036FA815-0D3B-47CE-BD79-E3460DB185C3}"/>
                                            </p:graphic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graphicEl>
                                              <a:dgm id="{036FA815-0D3B-47CE-BD79-E3460DB185C3}"/>
                                            </p:graphicEl>
                                          </p:spTgt>
                                        </p:tgtEl>
                                      </p:cBhvr>
                                      <p:to x="100000" y="60000"/>
                                    </p:animScale>
                                    <p:animScale>
                                      <p:cBhvr>
                                        <p:cTn id="32" dur="166" decel="50000">
                                          <p:stCondLst>
                                            <p:cond delay="676"/>
                                          </p:stCondLst>
                                        </p:cTn>
                                        <p:tgtEl>
                                          <p:spTgt spid="4">
                                            <p:graphicEl>
                                              <a:dgm id="{036FA815-0D3B-47CE-BD79-E3460DB185C3}"/>
                                            </p:graphicEl>
                                          </p:spTgt>
                                        </p:tgtEl>
                                      </p:cBhvr>
                                      <p:to x="100000" y="100000"/>
                                    </p:animScale>
                                    <p:animScale>
                                      <p:cBhvr>
                                        <p:cTn id="33" dur="26">
                                          <p:stCondLst>
                                            <p:cond delay="1312"/>
                                          </p:stCondLst>
                                        </p:cTn>
                                        <p:tgtEl>
                                          <p:spTgt spid="4">
                                            <p:graphicEl>
                                              <a:dgm id="{036FA815-0D3B-47CE-BD79-E3460DB185C3}"/>
                                            </p:graphicEl>
                                          </p:spTgt>
                                        </p:tgtEl>
                                      </p:cBhvr>
                                      <p:to x="100000" y="80000"/>
                                    </p:animScale>
                                    <p:animScale>
                                      <p:cBhvr>
                                        <p:cTn id="34" dur="166" decel="50000">
                                          <p:stCondLst>
                                            <p:cond delay="1338"/>
                                          </p:stCondLst>
                                        </p:cTn>
                                        <p:tgtEl>
                                          <p:spTgt spid="4">
                                            <p:graphicEl>
                                              <a:dgm id="{036FA815-0D3B-47CE-BD79-E3460DB185C3}"/>
                                            </p:graphicEl>
                                          </p:spTgt>
                                        </p:tgtEl>
                                      </p:cBhvr>
                                      <p:to x="100000" y="100000"/>
                                    </p:animScale>
                                    <p:animScale>
                                      <p:cBhvr>
                                        <p:cTn id="35" dur="26">
                                          <p:stCondLst>
                                            <p:cond delay="1642"/>
                                          </p:stCondLst>
                                        </p:cTn>
                                        <p:tgtEl>
                                          <p:spTgt spid="4">
                                            <p:graphicEl>
                                              <a:dgm id="{036FA815-0D3B-47CE-BD79-E3460DB185C3}"/>
                                            </p:graphicEl>
                                          </p:spTgt>
                                        </p:tgtEl>
                                      </p:cBhvr>
                                      <p:to x="100000" y="90000"/>
                                    </p:animScale>
                                    <p:animScale>
                                      <p:cBhvr>
                                        <p:cTn id="36" dur="166" decel="50000">
                                          <p:stCondLst>
                                            <p:cond delay="1668"/>
                                          </p:stCondLst>
                                        </p:cTn>
                                        <p:tgtEl>
                                          <p:spTgt spid="4">
                                            <p:graphicEl>
                                              <a:dgm id="{036FA815-0D3B-47CE-BD79-E3460DB185C3}"/>
                                            </p:graphicEl>
                                          </p:spTgt>
                                        </p:tgtEl>
                                      </p:cBhvr>
                                      <p:to x="100000" y="100000"/>
                                    </p:animScale>
                                    <p:animScale>
                                      <p:cBhvr>
                                        <p:cTn id="37" dur="26">
                                          <p:stCondLst>
                                            <p:cond delay="1808"/>
                                          </p:stCondLst>
                                        </p:cTn>
                                        <p:tgtEl>
                                          <p:spTgt spid="4">
                                            <p:graphicEl>
                                              <a:dgm id="{036FA815-0D3B-47CE-BD79-E3460DB185C3}"/>
                                            </p:graphicEl>
                                          </p:spTgt>
                                        </p:tgtEl>
                                      </p:cBhvr>
                                      <p:to x="100000" y="95000"/>
                                    </p:animScale>
                                    <p:animScale>
                                      <p:cBhvr>
                                        <p:cTn id="38" dur="166" decel="50000">
                                          <p:stCondLst>
                                            <p:cond delay="1834"/>
                                          </p:stCondLst>
                                        </p:cTn>
                                        <p:tgtEl>
                                          <p:spTgt spid="4">
                                            <p:graphicEl>
                                              <a:dgm id="{036FA815-0D3B-47CE-BD79-E3460DB185C3}"/>
                                            </p:graphic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4">
                                            <p:graphicEl>
                                              <a:dgm id="{B81DE717-3957-4DC6-87B0-C24569CC9FF9}"/>
                                            </p:graphicEl>
                                          </p:spTgt>
                                        </p:tgtEl>
                                        <p:attrNameLst>
                                          <p:attrName>style.visibility</p:attrName>
                                        </p:attrNameLst>
                                      </p:cBhvr>
                                      <p:to>
                                        <p:strVal val="visible"/>
                                      </p:to>
                                    </p:set>
                                    <p:animEffect transition="in" filter="wipe(down)">
                                      <p:cBhvr>
                                        <p:cTn id="43" dur="580">
                                          <p:stCondLst>
                                            <p:cond delay="0"/>
                                          </p:stCondLst>
                                        </p:cTn>
                                        <p:tgtEl>
                                          <p:spTgt spid="4">
                                            <p:graphicEl>
                                              <a:dgm id="{B81DE717-3957-4DC6-87B0-C24569CC9FF9}"/>
                                            </p:graphicEl>
                                          </p:spTgt>
                                        </p:tgtEl>
                                      </p:cBhvr>
                                    </p:animEffect>
                                    <p:anim calcmode="lin" valueType="num">
                                      <p:cBhvr>
                                        <p:cTn id="44" dur="1822" tmFilter="0,0; 0.14,0.36; 0.43,0.73; 0.71,0.91; 1.0,1.0">
                                          <p:stCondLst>
                                            <p:cond delay="0"/>
                                          </p:stCondLst>
                                        </p:cTn>
                                        <p:tgtEl>
                                          <p:spTgt spid="4">
                                            <p:graphicEl>
                                              <a:dgm id="{B81DE717-3957-4DC6-87B0-C24569CC9FF9}"/>
                                            </p:graphic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4">
                                            <p:graphicEl>
                                              <a:dgm id="{B81DE717-3957-4DC6-87B0-C24569CC9FF9}"/>
                                            </p:graphic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4">
                                            <p:graphicEl>
                                              <a:dgm id="{B81DE717-3957-4DC6-87B0-C24569CC9FF9}"/>
                                            </p:graphic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4">
                                            <p:graphicEl>
                                              <a:dgm id="{B81DE717-3957-4DC6-87B0-C24569CC9FF9}"/>
                                            </p:graphic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4">
                                            <p:graphicEl>
                                              <a:dgm id="{B81DE717-3957-4DC6-87B0-C24569CC9FF9}"/>
                                            </p:graphic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4">
                                            <p:graphicEl>
                                              <a:dgm id="{B81DE717-3957-4DC6-87B0-C24569CC9FF9}"/>
                                            </p:graphicEl>
                                          </p:spTgt>
                                        </p:tgtEl>
                                      </p:cBhvr>
                                      <p:to x="100000" y="60000"/>
                                    </p:animScale>
                                    <p:animScale>
                                      <p:cBhvr>
                                        <p:cTn id="50" dur="166" decel="50000">
                                          <p:stCondLst>
                                            <p:cond delay="676"/>
                                          </p:stCondLst>
                                        </p:cTn>
                                        <p:tgtEl>
                                          <p:spTgt spid="4">
                                            <p:graphicEl>
                                              <a:dgm id="{B81DE717-3957-4DC6-87B0-C24569CC9FF9}"/>
                                            </p:graphicEl>
                                          </p:spTgt>
                                        </p:tgtEl>
                                      </p:cBhvr>
                                      <p:to x="100000" y="100000"/>
                                    </p:animScale>
                                    <p:animScale>
                                      <p:cBhvr>
                                        <p:cTn id="51" dur="26">
                                          <p:stCondLst>
                                            <p:cond delay="1312"/>
                                          </p:stCondLst>
                                        </p:cTn>
                                        <p:tgtEl>
                                          <p:spTgt spid="4">
                                            <p:graphicEl>
                                              <a:dgm id="{B81DE717-3957-4DC6-87B0-C24569CC9FF9}"/>
                                            </p:graphicEl>
                                          </p:spTgt>
                                        </p:tgtEl>
                                      </p:cBhvr>
                                      <p:to x="100000" y="80000"/>
                                    </p:animScale>
                                    <p:animScale>
                                      <p:cBhvr>
                                        <p:cTn id="52" dur="166" decel="50000">
                                          <p:stCondLst>
                                            <p:cond delay="1338"/>
                                          </p:stCondLst>
                                        </p:cTn>
                                        <p:tgtEl>
                                          <p:spTgt spid="4">
                                            <p:graphicEl>
                                              <a:dgm id="{B81DE717-3957-4DC6-87B0-C24569CC9FF9}"/>
                                            </p:graphicEl>
                                          </p:spTgt>
                                        </p:tgtEl>
                                      </p:cBhvr>
                                      <p:to x="100000" y="100000"/>
                                    </p:animScale>
                                    <p:animScale>
                                      <p:cBhvr>
                                        <p:cTn id="53" dur="26">
                                          <p:stCondLst>
                                            <p:cond delay="1642"/>
                                          </p:stCondLst>
                                        </p:cTn>
                                        <p:tgtEl>
                                          <p:spTgt spid="4">
                                            <p:graphicEl>
                                              <a:dgm id="{B81DE717-3957-4DC6-87B0-C24569CC9FF9}"/>
                                            </p:graphicEl>
                                          </p:spTgt>
                                        </p:tgtEl>
                                      </p:cBhvr>
                                      <p:to x="100000" y="90000"/>
                                    </p:animScale>
                                    <p:animScale>
                                      <p:cBhvr>
                                        <p:cTn id="54" dur="166" decel="50000">
                                          <p:stCondLst>
                                            <p:cond delay="1668"/>
                                          </p:stCondLst>
                                        </p:cTn>
                                        <p:tgtEl>
                                          <p:spTgt spid="4">
                                            <p:graphicEl>
                                              <a:dgm id="{B81DE717-3957-4DC6-87B0-C24569CC9FF9}"/>
                                            </p:graphicEl>
                                          </p:spTgt>
                                        </p:tgtEl>
                                      </p:cBhvr>
                                      <p:to x="100000" y="100000"/>
                                    </p:animScale>
                                    <p:animScale>
                                      <p:cBhvr>
                                        <p:cTn id="55" dur="26">
                                          <p:stCondLst>
                                            <p:cond delay="1808"/>
                                          </p:stCondLst>
                                        </p:cTn>
                                        <p:tgtEl>
                                          <p:spTgt spid="4">
                                            <p:graphicEl>
                                              <a:dgm id="{B81DE717-3957-4DC6-87B0-C24569CC9FF9}"/>
                                            </p:graphicEl>
                                          </p:spTgt>
                                        </p:tgtEl>
                                      </p:cBhvr>
                                      <p:to x="100000" y="95000"/>
                                    </p:animScale>
                                    <p:animScale>
                                      <p:cBhvr>
                                        <p:cTn id="56" dur="166" decel="50000">
                                          <p:stCondLst>
                                            <p:cond delay="1834"/>
                                          </p:stCondLst>
                                        </p:cTn>
                                        <p:tgtEl>
                                          <p:spTgt spid="4">
                                            <p:graphicEl>
                                              <a:dgm id="{B81DE717-3957-4DC6-87B0-C24569CC9FF9}"/>
                                            </p:graphic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4">
                                            <p:graphicEl>
                                              <a:dgm id="{F682A731-D7C9-48C2-9F93-1E5B101B49F7}"/>
                                            </p:graphicEl>
                                          </p:spTgt>
                                        </p:tgtEl>
                                        <p:attrNameLst>
                                          <p:attrName>style.visibility</p:attrName>
                                        </p:attrNameLst>
                                      </p:cBhvr>
                                      <p:to>
                                        <p:strVal val="visible"/>
                                      </p:to>
                                    </p:set>
                                    <p:animEffect transition="in" filter="wipe(down)">
                                      <p:cBhvr>
                                        <p:cTn id="61" dur="580">
                                          <p:stCondLst>
                                            <p:cond delay="0"/>
                                          </p:stCondLst>
                                        </p:cTn>
                                        <p:tgtEl>
                                          <p:spTgt spid="4">
                                            <p:graphicEl>
                                              <a:dgm id="{F682A731-D7C9-48C2-9F93-1E5B101B49F7}"/>
                                            </p:graphicEl>
                                          </p:spTgt>
                                        </p:tgtEl>
                                      </p:cBhvr>
                                    </p:animEffect>
                                    <p:anim calcmode="lin" valueType="num">
                                      <p:cBhvr>
                                        <p:cTn id="62" dur="1822" tmFilter="0,0; 0.14,0.36; 0.43,0.73; 0.71,0.91; 1.0,1.0">
                                          <p:stCondLst>
                                            <p:cond delay="0"/>
                                          </p:stCondLst>
                                        </p:cTn>
                                        <p:tgtEl>
                                          <p:spTgt spid="4">
                                            <p:graphicEl>
                                              <a:dgm id="{F682A731-D7C9-48C2-9F93-1E5B101B49F7}"/>
                                            </p:graphic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4">
                                            <p:graphicEl>
                                              <a:dgm id="{F682A731-D7C9-48C2-9F93-1E5B101B49F7}"/>
                                            </p:graphic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4">
                                            <p:graphicEl>
                                              <a:dgm id="{F682A731-D7C9-48C2-9F93-1E5B101B49F7}"/>
                                            </p:graphic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4">
                                            <p:graphicEl>
                                              <a:dgm id="{F682A731-D7C9-48C2-9F93-1E5B101B49F7}"/>
                                            </p:graphic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4">
                                            <p:graphicEl>
                                              <a:dgm id="{F682A731-D7C9-48C2-9F93-1E5B101B49F7}"/>
                                            </p:graphic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4">
                                            <p:graphicEl>
                                              <a:dgm id="{F682A731-D7C9-48C2-9F93-1E5B101B49F7}"/>
                                            </p:graphicEl>
                                          </p:spTgt>
                                        </p:tgtEl>
                                      </p:cBhvr>
                                      <p:to x="100000" y="60000"/>
                                    </p:animScale>
                                    <p:animScale>
                                      <p:cBhvr>
                                        <p:cTn id="68" dur="166" decel="50000">
                                          <p:stCondLst>
                                            <p:cond delay="676"/>
                                          </p:stCondLst>
                                        </p:cTn>
                                        <p:tgtEl>
                                          <p:spTgt spid="4">
                                            <p:graphicEl>
                                              <a:dgm id="{F682A731-D7C9-48C2-9F93-1E5B101B49F7}"/>
                                            </p:graphicEl>
                                          </p:spTgt>
                                        </p:tgtEl>
                                      </p:cBhvr>
                                      <p:to x="100000" y="100000"/>
                                    </p:animScale>
                                    <p:animScale>
                                      <p:cBhvr>
                                        <p:cTn id="69" dur="26">
                                          <p:stCondLst>
                                            <p:cond delay="1312"/>
                                          </p:stCondLst>
                                        </p:cTn>
                                        <p:tgtEl>
                                          <p:spTgt spid="4">
                                            <p:graphicEl>
                                              <a:dgm id="{F682A731-D7C9-48C2-9F93-1E5B101B49F7}"/>
                                            </p:graphicEl>
                                          </p:spTgt>
                                        </p:tgtEl>
                                      </p:cBhvr>
                                      <p:to x="100000" y="80000"/>
                                    </p:animScale>
                                    <p:animScale>
                                      <p:cBhvr>
                                        <p:cTn id="70" dur="166" decel="50000">
                                          <p:stCondLst>
                                            <p:cond delay="1338"/>
                                          </p:stCondLst>
                                        </p:cTn>
                                        <p:tgtEl>
                                          <p:spTgt spid="4">
                                            <p:graphicEl>
                                              <a:dgm id="{F682A731-D7C9-48C2-9F93-1E5B101B49F7}"/>
                                            </p:graphicEl>
                                          </p:spTgt>
                                        </p:tgtEl>
                                      </p:cBhvr>
                                      <p:to x="100000" y="100000"/>
                                    </p:animScale>
                                    <p:animScale>
                                      <p:cBhvr>
                                        <p:cTn id="71" dur="26">
                                          <p:stCondLst>
                                            <p:cond delay="1642"/>
                                          </p:stCondLst>
                                        </p:cTn>
                                        <p:tgtEl>
                                          <p:spTgt spid="4">
                                            <p:graphicEl>
                                              <a:dgm id="{F682A731-D7C9-48C2-9F93-1E5B101B49F7}"/>
                                            </p:graphicEl>
                                          </p:spTgt>
                                        </p:tgtEl>
                                      </p:cBhvr>
                                      <p:to x="100000" y="90000"/>
                                    </p:animScale>
                                    <p:animScale>
                                      <p:cBhvr>
                                        <p:cTn id="72" dur="166" decel="50000">
                                          <p:stCondLst>
                                            <p:cond delay="1668"/>
                                          </p:stCondLst>
                                        </p:cTn>
                                        <p:tgtEl>
                                          <p:spTgt spid="4">
                                            <p:graphicEl>
                                              <a:dgm id="{F682A731-D7C9-48C2-9F93-1E5B101B49F7}"/>
                                            </p:graphicEl>
                                          </p:spTgt>
                                        </p:tgtEl>
                                      </p:cBhvr>
                                      <p:to x="100000" y="100000"/>
                                    </p:animScale>
                                    <p:animScale>
                                      <p:cBhvr>
                                        <p:cTn id="73" dur="26">
                                          <p:stCondLst>
                                            <p:cond delay="1808"/>
                                          </p:stCondLst>
                                        </p:cTn>
                                        <p:tgtEl>
                                          <p:spTgt spid="4">
                                            <p:graphicEl>
                                              <a:dgm id="{F682A731-D7C9-48C2-9F93-1E5B101B49F7}"/>
                                            </p:graphicEl>
                                          </p:spTgt>
                                        </p:tgtEl>
                                      </p:cBhvr>
                                      <p:to x="100000" y="95000"/>
                                    </p:animScale>
                                    <p:animScale>
                                      <p:cBhvr>
                                        <p:cTn id="74" dur="166" decel="50000">
                                          <p:stCondLst>
                                            <p:cond delay="1834"/>
                                          </p:stCondLst>
                                        </p:cTn>
                                        <p:tgtEl>
                                          <p:spTgt spid="4">
                                            <p:graphicEl>
                                              <a:dgm id="{F682A731-D7C9-48C2-9F93-1E5B101B49F7}"/>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26140F2A-5EC6-42B2-9779-752EF53D71A1}"/>
              </a:ext>
            </a:extLst>
          </p:cNvPr>
          <p:cNvGraphicFramePr>
            <a:graphicFrameLocks noGrp="1"/>
          </p:cNvGraphicFramePr>
          <p:nvPr>
            <p:ph idx="1"/>
            <p:extLst>
              <p:ext uri="{D42A27DB-BD31-4B8C-83A1-F6EECF244321}">
                <p14:modId xmlns:p14="http://schemas.microsoft.com/office/powerpoint/2010/main" val="1530518309"/>
              </p:ext>
            </p:extLst>
          </p:nvPr>
        </p:nvGraphicFramePr>
        <p:xfrm>
          <a:off x="349102" y="616965"/>
          <a:ext cx="11493795" cy="562407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342375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graphicEl>
                                              <a:dgm id="{70BCFD11-8C70-4FDC-98A2-9D6EFAE4D790}"/>
                                            </p:graphicEl>
                                          </p:spTgt>
                                        </p:tgtEl>
                                        <p:attrNameLst>
                                          <p:attrName>style.visibility</p:attrName>
                                        </p:attrNameLst>
                                      </p:cBhvr>
                                      <p:to>
                                        <p:strVal val="visible"/>
                                      </p:to>
                                    </p:set>
                                    <p:anim calcmode="lin" valueType="num">
                                      <p:cBhvr>
                                        <p:cTn id="7" dur="1000" fill="hold"/>
                                        <p:tgtEl>
                                          <p:spTgt spid="2">
                                            <p:graphicEl>
                                              <a:dgm id="{70BCFD11-8C70-4FDC-98A2-9D6EFAE4D790}"/>
                                            </p:graphicEl>
                                          </p:spTgt>
                                        </p:tgtEl>
                                        <p:attrNameLst>
                                          <p:attrName>ppt_w</p:attrName>
                                        </p:attrNameLst>
                                      </p:cBhvr>
                                      <p:tavLst>
                                        <p:tav tm="0">
                                          <p:val>
                                            <p:fltVal val="0"/>
                                          </p:val>
                                        </p:tav>
                                        <p:tav tm="100000">
                                          <p:val>
                                            <p:strVal val="#ppt_w"/>
                                          </p:val>
                                        </p:tav>
                                      </p:tavLst>
                                    </p:anim>
                                    <p:anim calcmode="lin" valueType="num">
                                      <p:cBhvr>
                                        <p:cTn id="8" dur="1000" fill="hold"/>
                                        <p:tgtEl>
                                          <p:spTgt spid="2">
                                            <p:graphicEl>
                                              <a:dgm id="{70BCFD11-8C70-4FDC-98A2-9D6EFAE4D790}"/>
                                            </p:graphicEl>
                                          </p:spTgt>
                                        </p:tgtEl>
                                        <p:attrNameLst>
                                          <p:attrName>ppt_h</p:attrName>
                                        </p:attrNameLst>
                                      </p:cBhvr>
                                      <p:tavLst>
                                        <p:tav tm="0">
                                          <p:val>
                                            <p:fltVal val="0"/>
                                          </p:val>
                                        </p:tav>
                                        <p:tav tm="100000">
                                          <p:val>
                                            <p:strVal val="#ppt_h"/>
                                          </p:val>
                                        </p:tav>
                                      </p:tavLst>
                                    </p:anim>
                                    <p:anim calcmode="lin" valueType="num">
                                      <p:cBhvr>
                                        <p:cTn id="9" dur="1000" fill="hold"/>
                                        <p:tgtEl>
                                          <p:spTgt spid="2">
                                            <p:graphicEl>
                                              <a:dgm id="{70BCFD11-8C70-4FDC-98A2-9D6EFAE4D790}"/>
                                            </p:graphicEl>
                                          </p:spTgt>
                                        </p:tgtEl>
                                        <p:attrNameLst>
                                          <p:attrName>style.rotation</p:attrName>
                                        </p:attrNameLst>
                                      </p:cBhvr>
                                      <p:tavLst>
                                        <p:tav tm="0">
                                          <p:val>
                                            <p:fltVal val="90"/>
                                          </p:val>
                                        </p:tav>
                                        <p:tav tm="100000">
                                          <p:val>
                                            <p:fltVal val="0"/>
                                          </p:val>
                                        </p:tav>
                                      </p:tavLst>
                                    </p:anim>
                                    <p:animEffect transition="in" filter="fade">
                                      <p:cBhvr>
                                        <p:cTn id="10" dur="1000"/>
                                        <p:tgtEl>
                                          <p:spTgt spid="2">
                                            <p:graphicEl>
                                              <a:dgm id="{70BCFD11-8C70-4FDC-98A2-9D6EFAE4D790}"/>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2">
                                            <p:graphicEl>
                                              <a:dgm id="{611DB641-EA21-476E-97C7-73C5A12B06E8}"/>
                                            </p:graphicEl>
                                          </p:spTgt>
                                        </p:tgtEl>
                                        <p:attrNameLst>
                                          <p:attrName>style.visibility</p:attrName>
                                        </p:attrNameLst>
                                      </p:cBhvr>
                                      <p:to>
                                        <p:strVal val="visible"/>
                                      </p:to>
                                    </p:set>
                                    <p:anim calcmode="lin" valueType="num">
                                      <p:cBhvr>
                                        <p:cTn id="15" dur="1000" fill="hold"/>
                                        <p:tgtEl>
                                          <p:spTgt spid="2">
                                            <p:graphicEl>
                                              <a:dgm id="{611DB641-EA21-476E-97C7-73C5A12B06E8}"/>
                                            </p:graphicEl>
                                          </p:spTgt>
                                        </p:tgtEl>
                                        <p:attrNameLst>
                                          <p:attrName>ppt_w</p:attrName>
                                        </p:attrNameLst>
                                      </p:cBhvr>
                                      <p:tavLst>
                                        <p:tav tm="0">
                                          <p:val>
                                            <p:fltVal val="0"/>
                                          </p:val>
                                        </p:tav>
                                        <p:tav tm="100000">
                                          <p:val>
                                            <p:strVal val="#ppt_w"/>
                                          </p:val>
                                        </p:tav>
                                      </p:tavLst>
                                    </p:anim>
                                    <p:anim calcmode="lin" valueType="num">
                                      <p:cBhvr>
                                        <p:cTn id="16" dur="1000" fill="hold"/>
                                        <p:tgtEl>
                                          <p:spTgt spid="2">
                                            <p:graphicEl>
                                              <a:dgm id="{611DB641-EA21-476E-97C7-73C5A12B06E8}"/>
                                            </p:graphicEl>
                                          </p:spTgt>
                                        </p:tgtEl>
                                        <p:attrNameLst>
                                          <p:attrName>ppt_h</p:attrName>
                                        </p:attrNameLst>
                                      </p:cBhvr>
                                      <p:tavLst>
                                        <p:tav tm="0">
                                          <p:val>
                                            <p:fltVal val="0"/>
                                          </p:val>
                                        </p:tav>
                                        <p:tav tm="100000">
                                          <p:val>
                                            <p:strVal val="#ppt_h"/>
                                          </p:val>
                                        </p:tav>
                                      </p:tavLst>
                                    </p:anim>
                                    <p:anim calcmode="lin" valueType="num">
                                      <p:cBhvr>
                                        <p:cTn id="17" dur="1000" fill="hold"/>
                                        <p:tgtEl>
                                          <p:spTgt spid="2">
                                            <p:graphicEl>
                                              <a:dgm id="{611DB641-EA21-476E-97C7-73C5A12B06E8}"/>
                                            </p:graphicEl>
                                          </p:spTgt>
                                        </p:tgtEl>
                                        <p:attrNameLst>
                                          <p:attrName>style.rotation</p:attrName>
                                        </p:attrNameLst>
                                      </p:cBhvr>
                                      <p:tavLst>
                                        <p:tav tm="0">
                                          <p:val>
                                            <p:fltVal val="90"/>
                                          </p:val>
                                        </p:tav>
                                        <p:tav tm="100000">
                                          <p:val>
                                            <p:fltVal val="0"/>
                                          </p:val>
                                        </p:tav>
                                      </p:tavLst>
                                    </p:anim>
                                    <p:animEffect transition="in" filter="fade">
                                      <p:cBhvr>
                                        <p:cTn id="18" dur="1000"/>
                                        <p:tgtEl>
                                          <p:spTgt spid="2">
                                            <p:graphicEl>
                                              <a:dgm id="{611DB641-EA21-476E-97C7-73C5A12B06E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lvlOne"/>
        </p:bldSub>
      </p:bldGraphic>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D3C4378-8ACE-4EE3-9DB6-F92F1AD99A21}"/>
              </a:ext>
            </a:extLst>
          </p:cNvPr>
          <p:cNvGraphicFramePr>
            <a:graphicFrameLocks noGrp="1"/>
          </p:cNvGraphicFramePr>
          <p:nvPr>
            <p:ph idx="1"/>
            <p:extLst/>
          </p:nvPr>
        </p:nvGraphicFramePr>
        <p:xfrm>
          <a:off x="838200" y="850605"/>
          <a:ext cx="10515600" cy="532635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909399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A1D2486-9C9C-489A-8F85-C5CF215EB1C6}"/>
              </a:ext>
            </a:extLst>
          </p:cNvPr>
          <p:cNvGraphicFramePr>
            <a:graphicFrameLocks noGrp="1"/>
          </p:cNvGraphicFramePr>
          <p:nvPr>
            <p:ph idx="1"/>
            <p:extLst>
              <p:ext uri="{D42A27DB-BD31-4B8C-83A1-F6EECF244321}">
                <p14:modId xmlns:p14="http://schemas.microsoft.com/office/powerpoint/2010/main" val="1925336294"/>
              </p:ext>
            </p:extLst>
          </p:nvPr>
        </p:nvGraphicFramePr>
        <p:xfrm>
          <a:off x="537328" y="235670"/>
          <a:ext cx="11067068" cy="60897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92975257"/>
      </p:ext>
    </p:extLst>
  </p:cSld>
  <p:clrMapOvr>
    <a:masterClrMapping/>
  </p:clrMapOvr>
  <mc:AlternateContent xmlns:mc="http://schemas.openxmlformats.org/markup-compatibility/2006">
    <mc:Choice xmlns:p14="http://schemas.microsoft.com/office/powerpoint/2010/main" Requires="p14">
      <p:transition spd="slow" p14:dur="2000">
        <p14:prism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BEA9FF8F-2719-4F2C-8C19-79A21F0AEAC4}"/>
                                            </p:graphicEl>
                                          </p:spTgt>
                                        </p:tgtEl>
                                        <p:attrNameLst>
                                          <p:attrName>style.visibility</p:attrName>
                                        </p:attrNameLst>
                                      </p:cBhvr>
                                      <p:to>
                                        <p:strVal val="visible"/>
                                      </p:to>
                                    </p:set>
                                    <p:animEffect transition="in" filter="fade">
                                      <p:cBhvr>
                                        <p:cTn id="7" dur="1000"/>
                                        <p:tgtEl>
                                          <p:spTgt spid="4">
                                            <p:graphicEl>
                                              <a:dgm id="{BEA9FF8F-2719-4F2C-8C19-79A21F0AEAC4}"/>
                                            </p:graphicEl>
                                          </p:spTgt>
                                        </p:tgtEl>
                                      </p:cBhvr>
                                    </p:animEffect>
                                    <p:anim calcmode="lin" valueType="num">
                                      <p:cBhvr>
                                        <p:cTn id="8" dur="1000" fill="hold"/>
                                        <p:tgtEl>
                                          <p:spTgt spid="4">
                                            <p:graphicEl>
                                              <a:dgm id="{BEA9FF8F-2719-4F2C-8C19-79A21F0AEAC4}"/>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BEA9FF8F-2719-4F2C-8C19-79A21F0AEAC4}"/>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00AFDA49-87A8-4AC6-9DBF-8671DE39D1B2}"/>
                                            </p:graphicEl>
                                          </p:spTgt>
                                        </p:tgtEl>
                                        <p:attrNameLst>
                                          <p:attrName>style.visibility</p:attrName>
                                        </p:attrNameLst>
                                      </p:cBhvr>
                                      <p:to>
                                        <p:strVal val="visible"/>
                                      </p:to>
                                    </p:set>
                                    <p:animEffect transition="in" filter="fade">
                                      <p:cBhvr>
                                        <p:cTn id="14" dur="1000"/>
                                        <p:tgtEl>
                                          <p:spTgt spid="4">
                                            <p:graphicEl>
                                              <a:dgm id="{00AFDA49-87A8-4AC6-9DBF-8671DE39D1B2}"/>
                                            </p:graphicEl>
                                          </p:spTgt>
                                        </p:tgtEl>
                                      </p:cBhvr>
                                    </p:animEffect>
                                    <p:anim calcmode="lin" valueType="num">
                                      <p:cBhvr>
                                        <p:cTn id="15" dur="1000" fill="hold"/>
                                        <p:tgtEl>
                                          <p:spTgt spid="4">
                                            <p:graphicEl>
                                              <a:dgm id="{00AFDA49-87A8-4AC6-9DBF-8671DE39D1B2}"/>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00AFDA49-87A8-4AC6-9DBF-8671DE39D1B2}"/>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0594C470-D792-40C7-AF42-0F0EE01FE611}"/>
                                            </p:graphicEl>
                                          </p:spTgt>
                                        </p:tgtEl>
                                        <p:attrNameLst>
                                          <p:attrName>style.visibility</p:attrName>
                                        </p:attrNameLst>
                                      </p:cBhvr>
                                      <p:to>
                                        <p:strVal val="visible"/>
                                      </p:to>
                                    </p:set>
                                    <p:animEffect transition="in" filter="fade">
                                      <p:cBhvr>
                                        <p:cTn id="21" dur="1000"/>
                                        <p:tgtEl>
                                          <p:spTgt spid="4">
                                            <p:graphicEl>
                                              <a:dgm id="{0594C470-D792-40C7-AF42-0F0EE01FE611}"/>
                                            </p:graphicEl>
                                          </p:spTgt>
                                        </p:tgtEl>
                                      </p:cBhvr>
                                    </p:animEffect>
                                    <p:anim calcmode="lin" valueType="num">
                                      <p:cBhvr>
                                        <p:cTn id="22" dur="1000" fill="hold"/>
                                        <p:tgtEl>
                                          <p:spTgt spid="4">
                                            <p:graphicEl>
                                              <a:dgm id="{0594C470-D792-40C7-AF42-0F0EE01FE611}"/>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0594C470-D792-40C7-AF42-0F0EE01FE611}"/>
                                            </p:graphic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
                                            <p:graphicEl>
                                              <a:dgm id="{3757126D-7691-4EA4-98BA-356EE69819BB}"/>
                                            </p:graphicEl>
                                          </p:spTgt>
                                        </p:tgtEl>
                                        <p:attrNameLst>
                                          <p:attrName>style.visibility</p:attrName>
                                        </p:attrNameLst>
                                      </p:cBhvr>
                                      <p:to>
                                        <p:strVal val="visible"/>
                                      </p:to>
                                    </p:set>
                                    <p:animEffect transition="in" filter="fade">
                                      <p:cBhvr>
                                        <p:cTn id="28" dur="1000"/>
                                        <p:tgtEl>
                                          <p:spTgt spid="4">
                                            <p:graphicEl>
                                              <a:dgm id="{3757126D-7691-4EA4-98BA-356EE69819BB}"/>
                                            </p:graphicEl>
                                          </p:spTgt>
                                        </p:tgtEl>
                                      </p:cBhvr>
                                    </p:animEffect>
                                    <p:anim calcmode="lin" valueType="num">
                                      <p:cBhvr>
                                        <p:cTn id="29" dur="1000" fill="hold"/>
                                        <p:tgtEl>
                                          <p:spTgt spid="4">
                                            <p:graphicEl>
                                              <a:dgm id="{3757126D-7691-4EA4-98BA-356EE69819BB}"/>
                                            </p:graphicEl>
                                          </p:spTgt>
                                        </p:tgtEl>
                                        <p:attrNameLst>
                                          <p:attrName>ppt_x</p:attrName>
                                        </p:attrNameLst>
                                      </p:cBhvr>
                                      <p:tavLst>
                                        <p:tav tm="0">
                                          <p:val>
                                            <p:strVal val="#ppt_x"/>
                                          </p:val>
                                        </p:tav>
                                        <p:tav tm="100000">
                                          <p:val>
                                            <p:strVal val="#ppt_x"/>
                                          </p:val>
                                        </p:tav>
                                      </p:tavLst>
                                    </p:anim>
                                    <p:anim calcmode="lin" valueType="num">
                                      <p:cBhvr>
                                        <p:cTn id="30" dur="1000" fill="hold"/>
                                        <p:tgtEl>
                                          <p:spTgt spid="4">
                                            <p:graphicEl>
                                              <a:dgm id="{3757126D-7691-4EA4-98BA-356EE69819BB}"/>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ABD653BB-C642-42F4-B0E6-D6C4CDEE80F2}"/>
              </a:ext>
            </a:extLst>
          </p:cNvPr>
          <p:cNvGraphicFramePr>
            <a:graphicFrameLocks noGrp="1"/>
          </p:cNvGraphicFramePr>
          <p:nvPr>
            <p:ph idx="1"/>
            <p:extLst/>
          </p:nvPr>
        </p:nvGraphicFramePr>
        <p:xfrm>
          <a:off x="401782" y="665018"/>
          <a:ext cx="10952018" cy="551194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6229347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7AB357E8-D324-4580-A057-AE40D957094E}"/>
              </a:ext>
            </a:extLst>
          </p:cNvPr>
          <p:cNvGraphicFramePr>
            <a:graphicFrameLocks noGrp="1"/>
          </p:cNvGraphicFramePr>
          <p:nvPr>
            <p:ph idx="1"/>
            <p:extLst/>
          </p:nvPr>
        </p:nvGraphicFramePr>
        <p:xfrm>
          <a:off x="838200" y="1020726"/>
          <a:ext cx="10515600" cy="51562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43472434"/>
      </p:ext>
    </p:extLst>
  </p:cSld>
  <p:clrMapOvr>
    <a:masterClrMapping/>
  </p:clrMapOvr>
  <p:transition spd="slow">
    <p:wip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a:extLst>
              <a:ext uri="{FF2B5EF4-FFF2-40B4-BE49-F238E27FC236}">
                <a16:creationId xmlns:a16="http://schemas.microsoft.com/office/drawing/2014/main" id="{41B21F88-D0AE-4820-B474-93D1E61340BC}"/>
              </a:ext>
            </a:extLst>
          </p:cNvPr>
          <p:cNvGraphicFramePr/>
          <p:nvPr>
            <p:extLst>
              <p:ext uri="{D42A27DB-BD31-4B8C-83A1-F6EECF244321}">
                <p14:modId xmlns:p14="http://schemas.microsoft.com/office/powerpoint/2010/main" val="2853398912"/>
              </p:ext>
            </p:extLst>
          </p:nvPr>
        </p:nvGraphicFramePr>
        <p:xfrm>
          <a:off x="631596" y="173949"/>
          <a:ext cx="11001080"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Content Placeholder 2">
            <a:extLst>
              <a:ext uri="{FF2B5EF4-FFF2-40B4-BE49-F238E27FC236}">
                <a16:creationId xmlns:a16="http://schemas.microsoft.com/office/drawing/2014/main" id="{5DE71541-CC88-49B5-9B50-65E35EE23B9E}"/>
              </a:ext>
            </a:extLst>
          </p:cNvPr>
          <p:cNvSpPr>
            <a:spLocks noGrp="1"/>
          </p:cNvSpPr>
          <p:nvPr>
            <p:ph idx="1"/>
          </p:nvPr>
        </p:nvSpPr>
        <p:spPr>
          <a:xfrm>
            <a:off x="838200" y="1385455"/>
            <a:ext cx="10515600" cy="1348318"/>
          </a:xfrm>
        </p:spPr>
        <p:txBody>
          <a:bodyPr/>
          <a:lstStyle/>
          <a:p>
            <a:pPr marL="0" indent="0">
              <a:buNone/>
            </a:pPr>
            <a:r>
              <a:rPr lang="en-US" dirty="0"/>
              <a:t>Certain public projects must be designed by a licensed professional architect or engineer, as required by GS 133-1.1 . A design professional is required for the following:</a:t>
            </a:r>
          </a:p>
        </p:txBody>
      </p:sp>
      <p:pic>
        <p:nvPicPr>
          <p:cNvPr id="4" name="Picture 3">
            <a:extLst>
              <a:ext uri="{FF2B5EF4-FFF2-40B4-BE49-F238E27FC236}">
                <a16:creationId xmlns:a16="http://schemas.microsoft.com/office/drawing/2014/main" id="{C1A8A816-09E1-4DD6-97E8-1B49ADA01288}"/>
              </a:ext>
            </a:extLst>
          </p:cNvPr>
          <p:cNvPicPr>
            <a:picLocks noChangeAspect="1"/>
          </p:cNvPicPr>
          <p:nvPr/>
        </p:nvPicPr>
        <p:blipFill>
          <a:blip r:embed="rId7"/>
          <a:stretch>
            <a:fillRect/>
          </a:stretch>
        </p:blipFill>
        <p:spPr>
          <a:xfrm>
            <a:off x="2270160" y="2862536"/>
            <a:ext cx="7229475" cy="3590925"/>
          </a:xfrm>
          <a:prstGeom prst="rect">
            <a:avLst/>
          </a:prstGeom>
        </p:spPr>
      </p:pic>
    </p:spTree>
    <p:extLst>
      <p:ext uri="{BB962C8B-B14F-4D97-AF65-F5344CB8AC3E}">
        <p14:creationId xmlns:p14="http://schemas.microsoft.com/office/powerpoint/2010/main" val="37432701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8D549C5-1DF3-4401-92B9-BC2763731ED2}"/>
              </a:ext>
            </a:extLst>
          </p:cNvPr>
          <p:cNvGraphicFramePr>
            <a:graphicFrameLocks noGrp="1"/>
          </p:cNvGraphicFramePr>
          <p:nvPr>
            <p:ph idx="1"/>
            <p:extLst/>
          </p:nvPr>
        </p:nvGraphicFramePr>
        <p:xfrm>
          <a:off x="531628" y="404037"/>
          <a:ext cx="10822172" cy="60499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425347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graphicEl>
                                              <a:dgm id="{340875BC-0AAC-4B96-BFFE-A22451E07C33}"/>
                                            </p:graphicEl>
                                          </p:spTgt>
                                        </p:tgtEl>
                                        <p:attrNameLst>
                                          <p:attrName>style.visibility</p:attrName>
                                        </p:attrNameLst>
                                      </p:cBhvr>
                                      <p:to>
                                        <p:strVal val="visible"/>
                                      </p:to>
                                    </p:set>
                                    <p:animEffect transition="in" filter="wipe(down)">
                                      <p:cBhvr>
                                        <p:cTn id="7" dur="580">
                                          <p:stCondLst>
                                            <p:cond delay="0"/>
                                          </p:stCondLst>
                                        </p:cTn>
                                        <p:tgtEl>
                                          <p:spTgt spid="4">
                                            <p:graphicEl>
                                              <a:dgm id="{340875BC-0AAC-4B96-BFFE-A22451E07C33}"/>
                                            </p:graphicEl>
                                          </p:spTgt>
                                        </p:tgtEl>
                                      </p:cBhvr>
                                    </p:animEffect>
                                    <p:anim calcmode="lin" valueType="num">
                                      <p:cBhvr>
                                        <p:cTn id="8" dur="1822" tmFilter="0,0; 0.14,0.36; 0.43,0.73; 0.71,0.91; 1.0,1.0">
                                          <p:stCondLst>
                                            <p:cond delay="0"/>
                                          </p:stCondLst>
                                        </p:cTn>
                                        <p:tgtEl>
                                          <p:spTgt spid="4">
                                            <p:graphicEl>
                                              <a:dgm id="{340875BC-0AAC-4B96-BFFE-A22451E07C33}"/>
                                            </p:graphic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graphicEl>
                                              <a:dgm id="{340875BC-0AAC-4B96-BFFE-A22451E07C33}"/>
                                            </p:graphic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graphicEl>
                                              <a:dgm id="{340875BC-0AAC-4B96-BFFE-A22451E07C33}"/>
                                            </p:graphic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graphicEl>
                                              <a:dgm id="{340875BC-0AAC-4B96-BFFE-A22451E07C33}"/>
                                            </p:graphic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graphicEl>
                                              <a:dgm id="{340875BC-0AAC-4B96-BFFE-A22451E07C33}"/>
                                            </p:graphic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graphicEl>
                                              <a:dgm id="{340875BC-0AAC-4B96-BFFE-A22451E07C33}"/>
                                            </p:graphicEl>
                                          </p:spTgt>
                                        </p:tgtEl>
                                      </p:cBhvr>
                                      <p:to x="100000" y="60000"/>
                                    </p:animScale>
                                    <p:animScale>
                                      <p:cBhvr>
                                        <p:cTn id="14" dur="166" decel="50000">
                                          <p:stCondLst>
                                            <p:cond delay="676"/>
                                          </p:stCondLst>
                                        </p:cTn>
                                        <p:tgtEl>
                                          <p:spTgt spid="4">
                                            <p:graphicEl>
                                              <a:dgm id="{340875BC-0AAC-4B96-BFFE-A22451E07C33}"/>
                                            </p:graphicEl>
                                          </p:spTgt>
                                        </p:tgtEl>
                                      </p:cBhvr>
                                      <p:to x="100000" y="100000"/>
                                    </p:animScale>
                                    <p:animScale>
                                      <p:cBhvr>
                                        <p:cTn id="15" dur="26">
                                          <p:stCondLst>
                                            <p:cond delay="1312"/>
                                          </p:stCondLst>
                                        </p:cTn>
                                        <p:tgtEl>
                                          <p:spTgt spid="4">
                                            <p:graphicEl>
                                              <a:dgm id="{340875BC-0AAC-4B96-BFFE-A22451E07C33}"/>
                                            </p:graphicEl>
                                          </p:spTgt>
                                        </p:tgtEl>
                                      </p:cBhvr>
                                      <p:to x="100000" y="80000"/>
                                    </p:animScale>
                                    <p:animScale>
                                      <p:cBhvr>
                                        <p:cTn id="16" dur="166" decel="50000">
                                          <p:stCondLst>
                                            <p:cond delay="1338"/>
                                          </p:stCondLst>
                                        </p:cTn>
                                        <p:tgtEl>
                                          <p:spTgt spid="4">
                                            <p:graphicEl>
                                              <a:dgm id="{340875BC-0AAC-4B96-BFFE-A22451E07C33}"/>
                                            </p:graphicEl>
                                          </p:spTgt>
                                        </p:tgtEl>
                                      </p:cBhvr>
                                      <p:to x="100000" y="100000"/>
                                    </p:animScale>
                                    <p:animScale>
                                      <p:cBhvr>
                                        <p:cTn id="17" dur="26">
                                          <p:stCondLst>
                                            <p:cond delay="1642"/>
                                          </p:stCondLst>
                                        </p:cTn>
                                        <p:tgtEl>
                                          <p:spTgt spid="4">
                                            <p:graphicEl>
                                              <a:dgm id="{340875BC-0AAC-4B96-BFFE-A22451E07C33}"/>
                                            </p:graphicEl>
                                          </p:spTgt>
                                        </p:tgtEl>
                                      </p:cBhvr>
                                      <p:to x="100000" y="90000"/>
                                    </p:animScale>
                                    <p:animScale>
                                      <p:cBhvr>
                                        <p:cTn id="18" dur="166" decel="50000">
                                          <p:stCondLst>
                                            <p:cond delay="1668"/>
                                          </p:stCondLst>
                                        </p:cTn>
                                        <p:tgtEl>
                                          <p:spTgt spid="4">
                                            <p:graphicEl>
                                              <a:dgm id="{340875BC-0AAC-4B96-BFFE-A22451E07C33}"/>
                                            </p:graphicEl>
                                          </p:spTgt>
                                        </p:tgtEl>
                                      </p:cBhvr>
                                      <p:to x="100000" y="100000"/>
                                    </p:animScale>
                                    <p:animScale>
                                      <p:cBhvr>
                                        <p:cTn id="19" dur="26">
                                          <p:stCondLst>
                                            <p:cond delay="1808"/>
                                          </p:stCondLst>
                                        </p:cTn>
                                        <p:tgtEl>
                                          <p:spTgt spid="4">
                                            <p:graphicEl>
                                              <a:dgm id="{340875BC-0AAC-4B96-BFFE-A22451E07C33}"/>
                                            </p:graphicEl>
                                          </p:spTgt>
                                        </p:tgtEl>
                                      </p:cBhvr>
                                      <p:to x="100000" y="95000"/>
                                    </p:animScale>
                                    <p:animScale>
                                      <p:cBhvr>
                                        <p:cTn id="20" dur="166" decel="50000">
                                          <p:stCondLst>
                                            <p:cond delay="1834"/>
                                          </p:stCondLst>
                                        </p:cTn>
                                        <p:tgtEl>
                                          <p:spTgt spid="4">
                                            <p:graphicEl>
                                              <a:dgm id="{340875BC-0AAC-4B96-BFFE-A22451E07C33}"/>
                                            </p:graphicEl>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4">
                                            <p:graphicEl>
                                              <a:dgm id="{B711782F-AC6A-4156-9E3E-A8AD8495393C}"/>
                                            </p:graphicEl>
                                          </p:spTgt>
                                        </p:tgtEl>
                                        <p:attrNameLst>
                                          <p:attrName>style.visibility</p:attrName>
                                        </p:attrNameLst>
                                      </p:cBhvr>
                                      <p:to>
                                        <p:strVal val="visible"/>
                                      </p:to>
                                    </p:set>
                                    <p:animEffect transition="in" filter="wipe(down)">
                                      <p:cBhvr>
                                        <p:cTn id="23" dur="580">
                                          <p:stCondLst>
                                            <p:cond delay="0"/>
                                          </p:stCondLst>
                                        </p:cTn>
                                        <p:tgtEl>
                                          <p:spTgt spid="4">
                                            <p:graphicEl>
                                              <a:dgm id="{B711782F-AC6A-4156-9E3E-A8AD8495393C}"/>
                                            </p:graphicEl>
                                          </p:spTgt>
                                        </p:tgtEl>
                                      </p:cBhvr>
                                    </p:animEffect>
                                    <p:anim calcmode="lin" valueType="num">
                                      <p:cBhvr>
                                        <p:cTn id="24" dur="1822" tmFilter="0,0; 0.14,0.36; 0.43,0.73; 0.71,0.91; 1.0,1.0">
                                          <p:stCondLst>
                                            <p:cond delay="0"/>
                                          </p:stCondLst>
                                        </p:cTn>
                                        <p:tgtEl>
                                          <p:spTgt spid="4">
                                            <p:graphicEl>
                                              <a:dgm id="{B711782F-AC6A-4156-9E3E-A8AD8495393C}"/>
                                            </p:graphic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
                                            <p:graphicEl>
                                              <a:dgm id="{B711782F-AC6A-4156-9E3E-A8AD8495393C}"/>
                                            </p:graphic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
                                            <p:graphicEl>
                                              <a:dgm id="{B711782F-AC6A-4156-9E3E-A8AD8495393C}"/>
                                            </p:graphic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
                                            <p:graphicEl>
                                              <a:dgm id="{B711782F-AC6A-4156-9E3E-A8AD8495393C}"/>
                                            </p:graphic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
                                            <p:graphicEl>
                                              <a:dgm id="{B711782F-AC6A-4156-9E3E-A8AD8495393C}"/>
                                            </p:graphic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4">
                                            <p:graphicEl>
                                              <a:dgm id="{B711782F-AC6A-4156-9E3E-A8AD8495393C}"/>
                                            </p:graphicEl>
                                          </p:spTgt>
                                        </p:tgtEl>
                                      </p:cBhvr>
                                      <p:to x="100000" y="60000"/>
                                    </p:animScale>
                                    <p:animScale>
                                      <p:cBhvr>
                                        <p:cTn id="30" dur="166" decel="50000">
                                          <p:stCondLst>
                                            <p:cond delay="676"/>
                                          </p:stCondLst>
                                        </p:cTn>
                                        <p:tgtEl>
                                          <p:spTgt spid="4">
                                            <p:graphicEl>
                                              <a:dgm id="{B711782F-AC6A-4156-9E3E-A8AD8495393C}"/>
                                            </p:graphicEl>
                                          </p:spTgt>
                                        </p:tgtEl>
                                      </p:cBhvr>
                                      <p:to x="100000" y="100000"/>
                                    </p:animScale>
                                    <p:animScale>
                                      <p:cBhvr>
                                        <p:cTn id="31" dur="26">
                                          <p:stCondLst>
                                            <p:cond delay="1312"/>
                                          </p:stCondLst>
                                        </p:cTn>
                                        <p:tgtEl>
                                          <p:spTgt spid="4">
                                            <p:graphicEl>
                                              <a:dgm id="{B711782F-AC6A-4156-9E3E-A8AD8495393C}"/>
                                            </p:graphicEl>
                                          </p:spTgt>
                                        </p:tgtEl>
                                      </p:cBhvr>
                                      <p:to x="100000" y="80000"/>
                                    </p:animScale>
                                    <p:animScale>
                                      <p:cBhvr>
                                        <p:cTn id="32" dur="166" decel="50000">
                                          <p:stCondLst>
                                            <p:cond delay="1338"/>
                                          </p:stCondLst>
                                        </p:cTn>
                                        <p:tgtEl>
                                          <p:spTgt spid="4">
                                            <p:graphicEl>
                                              <a:dgm id="{B711782F-AC6A-4156-9E3E-A8AD8495393C}"/>
                                            </p:graphicEl>
                                          </p:spTgt>
                                        </p:tgtEl>
                                      </p:cBhvr>
                                      <p:to x="100000" y="100000"/>
                                    </p:animScale>
                                    <p:animScale>
                                      <p:cBhvr>
                                        <p:cTn id="33" dur="26">
                                          <p:stCondLst>
                                            <p:cond delay="1642"/>
                                          </p:stCondLst>
                                        </p:cTn>
                                        <p:tgtEl>
                                          <p:spTgt spid="4">
                                            <p:graphicEl>
                                              <a:dgm id="{B711782F-AC6A-4156-9E3E-A8AD8495393C}"/>
                                            </p:graphicEl>
                                          </p:spTgt>
                                        </p:tgtEl>
                                      </p:cBhvr>
                                      <p:to x="100000" y="90000"/>
                                    </p:animScale>
                                    <p:animScale>
                                      <p:cBhvr>
                                        <p:cTn id="34" dur="166" decel="50000">
                                          <p:stCondLst>
                                            <p:cond delay="1668"/>
                                          </p:stCondLst>
                                        </p:cTn>
                                        <p:tgtEl>
                                          <p:spTgt spid="4">
                                            <p:graphicEl>
                                              <a:dgm id="{B711782F-AC6A-4156-9E3E-A8AD8495393C}"/>
                                            </p:graphicEl>
                                          </p:spTgt>
                                        </p:tgtEl>
                                      </p:cBhvr>
                                      <p:to x="100000" y="100000"/>
                                    </p:animScale>
                                    <p:animScale>
                                      <p:cBhvr>
                                        <p:cTn id="35" dur="26">
                                          <p:stCondLst>
                                            <p:cond delay="1808"/>
                                          </p:stCondLst>
                                        </p:cTn>
                                        <p:tgtEl>
                                          <p:spTgt spid="4">
                                            <p:graphicEl>
                                              <a:dgm id="{B711782F-AC6A-4156-9E3E-A8AD8495393C}"/>
                                            </p:graphicEl>
                                          </p:spTgt>
                                        </p:tgtEl>
                                      </p:cBhvr>
                                      <p:to x="100000" y="95000"/>
                                    </p:animScale>
                                    <p:animScale>
                                      <p:cBhvr>
                                        <p:cTn id="36" dur="166" decel="50000">
                                          <p:stCondLst>
                                            <p:cond delay="1834"/>
                                          </p:stCondLst>
                                        </p:cTn>
                                        <p:tgtEl>
                                          <p:spTgt spid="4">
                                            <p:graphicEl>
                                              <a:dgm id="{B711782F-AC6A-4156-9E3E-A8AD8495393C}"/>
                                            </p:graphicEl>
                                          </p:spTgt>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4">
                                            <p:graphicEl>
                                              <a:dgm id="{AF41BE6B-E76A-45E6-AD66-F59911E4A90E}"/>
                                            </p:graphicEl>
                                          </p:spTgt>
                                        </p:tgtEl>
                                        <p:attrNameLst>
                                          <p:attrName>style.visibility</p:attrName>
                                        </p:attrNameLst>
                                      </p:cBhvr>
                                      <p:to>
                                        <p:strVal val="visible"/>
                                      </p:to>
                                    </p:set>
                                    <p:animEffect transition="in" filter="wipe(down)">
                                      <p:cBhvr>
                                        <p:cTn id="39" dur="580">
                                          <p:stCondLst>
                                            <p:cond delay="0"/>
                                          </p:stCondLst>
                                        </p:cTn>
                                        <p:tgtEl>
                                          <p:spTgt spid="4">
                                            <p:graphicEl>
                                              <a:dgm id="{AF41BE6B-E76A-45E6-AD66-F59911E4A90E}"/>
                                            </p:graphicEl>
                                          </p:spTgt>
                                        </p:tgtEl>
                                      </p:cBhvr>
                                    </p:animEffect>
                                    <p:anim calcmode="lin" valueType="num">
                                      <p:cBhvr>
                                        <p:cTn id="40" dur="1822" tmFilter="0,0; 0.14,0.36; 0.43,0.73; 0.71,0.91; 1.0,1.0">
                                          <p:stCondLst>
                                            <p:cond delay="0"/>
                                          </p:stCondLst>
                                        </p:cTn>
                                        <p:tgtEl>
                                          <p:spTgt spid="4">
                                            <p:graphicEl>
                                              <a:dgm id="{AF41BE6B-E76A-45E6-AD66-F59911E4A90E}"/>
                                            </p:graphicEl>
                                          </p:spTgt>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4">
                                            <p:graphicEl>
                                              <a:dgm id="{AF41BE6B-E76A-45E6-AD66-F59911E4A90E}"/>
                                            </p:graphicEl>
                                          </p:spTgt>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4">
                                            <p:graphicEl>
                                              <a:dgm id="{AF41BE6B-E76A-45E6-AD66-F59911E4A90E}"/>
                                            </p:graphicEl>
                                          </p:spTgt>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4">
                                            <p:graphicEl>
                                              <a:dgm id="{AF41BE6B-E76A-45E6-AD66-F59911E4A90E}"/>
                                            </p:graphicEl>
                                          </p:spTgt>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4">
                                            <p:graphicEl>
                                              <a:dgm id="{AF41BE6B-E76A-45E6-AD66-F59911E4A90E}"/>
                                            </p:graphicEl>
                                          </p:spTgt>
                                        </p:tgtEl>
                                        <p:attrNameLst>
                                          <p:attrName>ppt_y</p:attrName>
                                        </p:attrNameLst>
                                      </p:cBhvr>
                                      <p:tavLst>
                                        <p:tav tm="0" fmla="#ppt_y-sin(pi*$)/81">
                                          <p:val>
                                            <p:fltVal val="0"/>
                                          </p:val>
                                        </p:tav>
                                        <p:tav tm="100000">
                                          <p:val>
                                            <p:fltVal val="1"/>
                                          </p:val>
                                        </p:tav>
                                      </p:tavLst>
                                    </p:anim>
                                    <p:animScale>
                                      <p:cBhvr>
                                        <p:cTn id="45" dur="26">
                                          <p:stCondLst>
                                            <p:cond delay="650"/>
                                          </p:stCondLst>
                                        </p:cTn>
                                        <p:tgtEl>
                                          <p:spTgt spid="4">
                                            <p:graphicEl>
                                              <a:dgm id="{AF41BE6B-E76A-45E6-AD66-F59911E4A90E}"/>
                                            </p:graphicEl>
                                          </p:spTgt>
                                        </p:tgtEl>
                                      </p:cBhvr>
                                      <p:to x="100000" y="60000"/>
                                    </p:animScale>
                                    <p:animScale>
                                      <p:cBhvr>
                                        <p:cTn id="46" dur="166" decel="50000">
                                          <p:stCondLst>
                                            <p:cond delay="676"/>
                                          </p:stCondLst>
                                        </p:cTn>
                                        <p:tgtEl>
                                          <p:spTgt spid="4">
                                            <p:graphicEl>
                                              <a:dgm id="{AF41BE6B-E76A-45E6-AD66-F59911E4A90E}"/>
                                            </p:graphicEl>
                                          </p:spTgt>
                                        </p:tgtEl>
                                      </p:cBhvr>
                                      <p:to x="100000" y="100000"/>
                                    </p:animScale>
                                    <p:animScale>
                                      <p:cBhvr>
                                        <p:cTn id="47" dur="26">
                                          <p:stCondLst>
                                            <p:cond delay="1312"/>
                                          </p:stCondLst>
                                        </p:cTn>
                                        <p:tgtEl>
                                          <p:spTgt spid="4">
                                            <p:graphicEl>
                                              <a:dgm id="{AF41BE6B-E76A-45E6-AD66-F59911E4A90E}"/>
                                            </p:graphicEl>
                                          </p:spTgt>
                                        </p:tgtEl>
                                      </p:cBhvr>
                                      <p:to x="100000" y="80000"/>
                                    </p:animScale>
                                    <p:animScale>
                                      <p:cBhvr>
                                        <p:cTn id="48" dur="166" decel="50000">
                                          <p:stCondLst>
                                            <p:cond delay="1338"/>
                                          </p:stCondLst>
                                        </p:cTn>
                                        <p:tgtEl>
                                          <p:spTgt spid="4">
                                            <p:graphicEl>
                                              <a:dgm id="{AF41BE6B-E76A-45E6-AD66-F59911E4A90E}"/>
                                            </p:graphicEl>
                                          </p:spTgt>
                                        </p:tgtEl>
                                      </p:cBhvr>
                                      <p:to x="100000" y="100000"/>
                                    </p:animScale>
                                    <p:animScale>
                                      <p:cBhvr>
                                        <p:cTn id="49" dur="26">
                                          <p:stCondLst>
                                            <p:cond delay="1642"/>
                                          </p:stCondLst>
                                        </p:cTn>
                                        <p:tgtEl>
                                          <p:spTgt spid="4">
                                            <p:graphicEl>
                                              <a:dgm id="{AF41BE6B-E76A-45E6-AD66-F59911E4A90E}"/>
                                            </p:graphicEl>
                                          </p:spTgt>
                                        </p:tgtEl>
                                      </p:cBhvr>
                                      <p:to x="100000" y="90000"/>
                                    </p:animScale>
                                    <p:animScale>
                                      <p:cBhvr>
                                        <p:cTn id="50" dur="166" decel="50000">
                                          <p:stCondLst>
                                            <p:cond delay="1668"/>
                                          </p:stCondLst>
                                        </p:cTn>
                                        <p:tgtEl>
                                          <p:spTgt spid="4">
                                            <p:graphicEl>
                                              <a:dgm id="{AF41BE6B-E76A-45E6-AD66-F59911E4A90E}"/>
                                            </p:graphicEl>
                                          </p:spTgt>
                                        </p:tgtEl>
                                      </p:cBhvr>
                                      <p:to x="100000" y="100000"/>
                                    </p:animScale>
                                    <p:animScale>
                                      <p:cBhvr>
                                        <p:cTn id="51" dur="26">
                                          <p:stCondLst>
                                            <p:cond delay="1808"/>
                                          </p:stCondLst>
                                        </p:cTn>
                                        <p:tgtEl>
                                          <p:spTgt spid="4">
                                            <p:graphicEl>
                                              <a:dgm id="{AF41BE6B-E76A-45E6-AD66-F59911E4A90E}"/>
                                            </p:graphicEl>
                                          </p:spTgt>
                                        </p:tgtEl>
                                      </p:cBhvr>
                                      <p:to x="100000" y="95000"/>
                                    </p:animScale>
                                    <p:animScale>
                                      <p:cBhvr>
                                        <p:cTn id="52" dur="166" decel="50000">
                                          <p:stCondLst>
                                            <p:cond delay="1834"/>
                                          </p:stCondLst>
                                        </p:cTn>
                                        <p:tgtEl>
                                          <p:spTgt spid="4">
                                            <p:graphicEl>
                                              <a:dgm id="{AF41BE6B-E76A-45E6-AD66-F59911E4A90E}"/>
                                            </p:graphicEl>
                                          </p:spTgt>
                                        </p:tgtEl>
                                      </p:cBhvr>
                                      <p:to x="100000" y="100000"/>
                                    </p:animScale>
                                  </p:childTnLst>
                                </p:cTn>
                              </p:par>
                              <p:par>
                                <p:cTn id="53" presetID="26" presetClass="entr" presetSubtype="0" fill="hold" grpId="0" nodeType="withEffect">
                                  <p:stCondLst>
                                    <p:cond delay="0"/>
                                  </p:stCondLst>
                                  <p:childTnLst>
                                    <p:set>
                                      <p:cBhvr>
                                        <p:cTn id="54" dur="1" fill="hold">
                                          <p:stCondLst>
                                            <p:cond delay="0"/>
                                          </p:stCondLst>
                                        </p:cTn>
                                        <p:tgtEl>
                                          <p:spTgt spid="4">
                                            <p:graphicEl>
                                              <a:dgm id="{9077C75F-00B6-47E5-90A3-AE626415D7D4}"/>
                                            </p:graphicEl>
                                          </p:spTgt>
                                        </p:tgtEl>
                                        <p:attrNameLst>
                                          <p:attrName>style.visibility</p:attrName>
                                        </p:attrNameLst>
                                      </p:cBhvr>
                                      <p:to>
                                        <p:strVal val="visible"/>
                                      </p:to>
                                    </p:set>
                                    <p:animEffect transition="in" filter="wipe(down)">
                                      <p:cBhvr>
                                        <p:cTn id="55" dur="580">
                                          <p:stCondLst>
                                            <p:cond delay="0"/>
                                          </p:stCondLst>
                                        </p:cTn>
                                        <p:tgtEl>
                                          <p:spTgt spid="4">
                                            <p:graphicEl>
                                              <a:dgm id="{9077C75F-00B6-47E5-90A3-AE626415D7D4}"/>
                                            </p:graphicEl>
                                          </p:spTgt>
                                        </p:tgtEl>
                                      </p:cBhvr>
                                    </p:animEffect>
                                    <p:anim calcmode="lin" valueType="num">
                                      <p:cBhvr>
                                        <p:cTn id="56" dur="1822" tmFilter="0,0; 0.14,0.36; 0.43,0.73; 0.71,0.91; 1.0,1.0">
                                          <p:stCondLst>
                                            <p:cond delay="0"/>
                                          </p:stCondLst>
                                        </p:cTn>
                                        <p:tgtEl>
                                          <p:spTgt spid="4">
                                            <p:graphicEl>
                                              <a:dgm id="{9077C75F-00B6-47E5-90A3-AE626415D7D4}"/>
                                            </p:graphicEl>
                                          </p:spTgt>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4">
                                            <p:graphicEl>
                                              <a:dgm id="{9077C75F-00B6-47E5-90A3-AE626415D7D4}"/>
                                            </p:graphicEl>
                                          </p:spTgt>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4">
                                            <p:graphicEl>
                                              <a:dgm id="{9077C75F-00B6-47E5-90A3-AE626415D7D4}"/>
                                            </p:graphicEl>
                                          </p:spTgt>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4">
                                            <p:graphicEl>
                                              <a:dgm id="{9077C75F-00B6-47E5-90A3-AE626415D7D4}"/>
                                            </p:graphicEl>
                                          </p:spTgt>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4">
                                            <p:graphicEl>
                                              <a:dgm id="{9077C75F-00B6-47E5-90A3-AE626415D7D4}"/>
                                            </p:graphicEl>
                                          </p:spTgt>
                                        </p:tgtEl>
                                        <p:attrNameLst>
                                          <p:attrName>ppt_y</p:attrName>
                                        </p:attrNameLst>
                                      </p:cBhvr>
                                      <p:tavLst>
                                        <p:tav tm="0" fmla="#ppt_y-sin(pi*$)/81">
                                          <p:val>
                                            <p:fltVal val="0"/>
                                          </p:val>
                                        </p:tav>
                                        <p:tav tm="100000">
                                          <p:val>
                                            <p:fltVal val="1"/>
                                          </p:val>
                                        </p:tav>
                                      </p:tavLst>
                                    </p:anim>
                                    <p:animScale>
                                      <p:cBhvr>
                                        <p:cTn id="61" dur="26">
                                          <p:stCondLst>
                                            <p:cond delay="650"/>
                                          </p:stCondLst>
                                        </p:cTn>
                                        <p:tgtEl>
                                          <p:spTgt spid="4">
                                            <p:graphicEl>
                                              <a:dgm id="{9077C75F-00B6-47E5-90A3-AE626415D7D4}"/>
                                            </p:graphicEl>
                                          </p:spTgt>
                                        </p:tgtEl>
                                      </p:cBhvr>
                                      <p:to x="100000" y="60000"/>
                                    </p:animScale>
                                    <p:animScale>
                                      <p:cBhvr>
                                        <p:cTn id="62" dur="166" decel="50000">
                                          <p:stCondLst>
                                            <p:cond delay="676"/>
                                          </p:stCondLst>
                                        </p:cTn>
                                        <p:tgtEl>
                                          <p:spTgt spid="4">
                                            <p:graphicEl>
                                              <a:dgm id="{9077C75F-00B6-47E5-90A3-AE626415D7D4}"/>
                                            </p:graphicEl>
                                          </p:spTgt>
                                        </p:tgtEl>
                                      </p:cBhvr>
                                      <p:to x="100000" y="100000"/>
                                    </p:animScale>
                                    <p:animScale>
                                      <p:cBhvr>
                                        <p:cTn id="63" dur="26">
                                          <p:stCondLst>
                                            <p:cond delay="1312"/>
                                          </p:stCondLst>
                                        </p:cTn>
                                        <p:tgtEl>
                                          <p:spTgt spid="4">
                                            <p:graphicEl>
                                              <a:dgm id="{9077C75F-00B6-47E5-90A3-AE626415D7D4}"/>
                                            </p:graphicEl>
                                          </p:spTgt>
                                        </p:tgtEl>
                                      </p:cBhvr>
                                      <p:to x="100000" y="80000"/>
                                    </p:animScale>
                                    <p:animScale>
                                      <p:cBhvr>
                                        <p:cTn id="64" dur="166" decel="50000">
                                          <p:stCondLst>
                                            <p:cond delay="1338"/>
                                          </p:stCondLst>
                                        </p:cTn>
                                        <p:tgtEl>
                                          <p:spTgt spid="4">
                                            <p:graphicEl>
                                              <a:dgm id="{9077C75F-00B6-47E5-90A3-AE626415D7D4}"/>
                                            </p:graphicEl>
                                          </p:spTgt>
                                        </p:tgtEl>
                                      </p:cBhvr>
                                      <p:to x="100000" y="100000"/>
                                    </p:animScale>
                                    <p:animScale>
                                      <p:cBhvr>
                                        <p:cTn id="65" dur="26">
                                          <p:stCondLst>
                                            <p:cond delay="1642"/>
                                          </p:stCondLst>
                                        </p:cTn>
                                        <p:tgtEl>
                                          <p:spTgt spid="4">
                                            <p:graphicEl>
                                              <a:dgm id="{9077C75F-00B6-47E5-90A3-AE626415D7D4}"/>
                                            </p:graphicEl>
                                          </p:spTgt>
                                        </p:tgtEl>
                                      </p:cBhvr>
                                      <p:to x="100000" y="90000"/>
                                    </p:animScale>
                                    <p:animScale>
                                      <p:cBhvr>
                                        <p:cTn id="66" dur="166" decel="50000">
                                          <p:stCondLst>
                                            <p:cond delay="1668"/>
                                          </p:stCondLst>
                                        </p:cTn>
                                        <p:tgtEl>
                                          <p:spTgt spid="4">
                                            <p:graphicEl>
                                              <a:dgm id="{9077C75F-00B6-47E5-90A3-AE626415D7D4}"/>
                                            </p:graphicEl>
                                          </p:spTgt>
                                        </p:tgtEl>
                                      </p:cBhvr>
                                      <p:to x="100000" y="100000"/>
                                    </p:animScale>
                                    <p:animScale>
                                      <p:cBhvr>
                                        <p:cTn id="67" dur="26">
                                          <p:stCondLst>
                                            <p:cond delay="1808"/>
                                          </p:stCondLst>
                                        </p:cTn>
                                        <p:tgtEl>
                                          <p:spTgt spid="4">
                                            <p:graphicEl>
                                              <a:dgm id="{9077C75F-00B6-47E5-90A3-AE626415D7D4}"/>
                                            </p:graphicEl>
                                          </p:spTgt>
                                        </p:tgtEl>
                                      </p:cBhvr>
                                      <p:to x="100000" y="95000"/>
                                    </p:animScale>
                                    <p:animScale>
                                      <p:cBhvr>
                                        <p:cTn id="68" dur="166" decel="50000">
                                          <p:stCondLst>
                                            <p:cond delay="1834"/>
                                          </p:stCondLst>
                                        </p:cTn>
                                        <p:tgtEl>
                                          <p:spTgt spid="4">
                                            <p:graphicEl>
                                              <a:dgm id="{9077C75F-00B6-47E5-90A3-AE626415D7D4}"/>
                                            </p:graphicEl>
                                          </p:spTgt>
                                        </p:tgtEl>
                                      </p:cBhvr>
                                      <p:to x="100000" y="100000"/>
                                    </p:animScale>
                                  </p:childTnLst>
                                </p:cTn>
                              </p:par>
                              <p:par>
                                <p:cTn id="69" presetID="26" presetClass="entr" presetSubtype="0" fill="hold" grpId="0" nodeType="withEffect">
                                  <p:stCondLst>
                                    <p:cond delay="0"/>
                                  </p:stCondLst>
                                  <p:childTnLst>
                                    <p:set>
                                      <p:cBhvr>
                                        <p:cTn id="70" dur="1" fill="hold">
                                          <p:stCondLst>
                                            <p:cond delay="0"/>
                                          </p:stCondLst>
                                        </p:cTn>
                                        <p:tgtEl>
                                          <p:spTgt spid="4">
                                            <p:graphicEl>
                                              <a:dgm id="{55B00EE6-6BB3-49A0-8817-B54F8F0EB6A7}"/>
                                            </p:graphicEl>
                                          </p:spTgt>
                                        </p:tgtEl>
                                        <p:attrNameLst>
                                          <p:attrName>style.visibility</p:attrName>
                                        </p:attrNameLst>
                                      </p:cBhvr>
                                      <p:to>
                                        <p:strVal val="visible"/>
                                      </p:to>
                                    </p:set>
                                    <p:animEffect transition="in" filter="wipe(down)">
                                      <p:cBhvr>
                                        <p:cTn id="71" dur="580">
                                          <p:stCondLst>
                                            <p:cond delay="0"/>
                                          </p:stCondLst>
                                        </p:cTn>
                                        <p:tgtEl>
                                          <p:spTgt spid="4">
                                            <p:graphicEl>
                                              <a:dgm id="{55B00EE6-6BB3-49A0-8817-B54F8F0EB6A7}"/>
                                            </p:graphicEl>
                                          </p:spTgt>
                                        </p:tgtEl>
                                      </p:cBhvr>
                                    </p:animEffect>
                                    <p:anim calcmode="lin" valueType="num">
                                      <p:cBhvr>
                                        <p:cTn id="72" dur="1822" tmFilter="0,0; 0.14,0.36; 0.43,0.73; 0.71,0.91; 1.0,1.0">
                                          <p:stCondLst>
                                            <p:cond delay="0"/>
                                          </p:stCondLst>
                                        </p:cTn>
                                        <p:tgtEl>
                                          <p:spTgt spid="4">
                                            <p:graphicEl>
                                              <a:dgm id="{55B00EE6-6BB3-49A0-8817-B54F8F0EB6A7}"/>
                                            </p:graphicEl>
                                          </p:spTgt>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4">
                                            <p:graphicEl>
                                              <a:dgm id="{55B00EE6-6BB3-49A0-8817-B54F8F0EB6A7}"/>
                                            </p:graphicEl>
                                          </p:spTgt>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4">
                                            <p:graphicEl>
                                              <a:dgm id="{55B00EE6-6BB3-49A0-8817-B54F8F0EB6A7}"/>
                                            </p:graphicEl>
                                          </p:spTgt>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4">
                                            <p:graphicEl>
                                              <a:dgm id="{55B00EE6-6BB3-49A0-8817-B54F8F0EB6A7}"/>
                                            </p:graphicEl>
                                          </p:spTgt>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4">
                                            <p:graphicEl>
                                              <a:dgm id="{55B00EE6-6BB3-49A0-8817-B54F8F0EB6A7}"/>
                                            </p:graphicEl>
                                          </p:spTgt>
                                        </p:tgtEl>
                                        <p:attrNameLst>
                                          <p:attrName>ppt_y</p:attrName>
                                        </p:attrNameLst>
                                      </p:cBhvr>
                                      <p:tavLst>
                                        <p:tav tm="0" fmla="#ppt_y-sin(pi*$)/81">
                                          <p:val>
                                            <p:fltVal val="0"/>
                                          </p:val>
                                        </p:tav>
                                        <p:tav tm="100000">
                                          <p:val>
                                            <p:fltVal val="1"/>
                                          </p:val>
                                        </p:tav>
                                      </p:tavLst>
                                    </p:anim>
                                    <p:animScale>
                                      <p:cBhvr>
                                        <p:cTn id="77" dur="26">
                                          <p:stCondLst>
                                            <p:cond delay="650"/>
                                          </p:stCondLst>
                                        </p:cTn>
                                        <p:tgtEl>
                                          <p:spTgt spid="4">
                                            <p:graphicEl>
                                              <a:dgm id="{55B00EE6-6BB3-49A0-8817-B54F8F0EB6A7}"/>
                                            </p:graphicEl>
                                          </p:spTgt>
                                        </p:tgtEl>
                                      </p:cBhvr>
                                      <p:to x="100000" y="60000"/>
                                    </p:animScale>
                                    <p:animScale>
                                      <p:cBhvr>
                                        <p:cTn id="78" dur="166" decel="50000">
                                          <p:stCondLst>
                                            <p:cond delay="676"/>
                                          </p:stCondLst>
                                        </p:cTn>
                                        <p:tgtEl>
                                          <p:spTgt spid="4">
                                            <p:graphicEl>
                                              <a:dgm id="{55B00EE6-6BB3-49A0-8817-B54F8F0EB6A7}"/>
                                            </p:graphicEl>
                                          </p:spTgt>
                                        </p:tgtEl>
                                      </p:cBhvr>
                                      <p:to x="100000" y="100000"/>
                                    </p:animScale>
                                    <p:animScale>
                                      <p:cBhvr>
                                        <p:cTn id="79" dur="26">
                                          <p:stCondLst>
                                            <p:cond delay="1312"/>
                                          </p:stCondLst>
                                        </p:cTn>
                                        <p:tgtEl>
                                          <p:spTgt spid="4">
                                            <p:graphicEl>
                                              <a:dgm id="{55B00EE6-6BB3-49A0-8817-B54F8F0EB6A7}"/>
                                            </p:graphicEl>
                                          </p:spTgt>
                                        </p:tgtEl>
                                      </p:cBhvr>
                                      <p:to x="100000" y="80000"/>
                                    </p:animScale>
                                    <p:animScale>
                                      <p:cBhvr>
                                        <p:cTn id="80" dur="166" decel="50000">
                                          <p:stCondLst>
                                            <p:cond delay="1338"/>
                                          </p:stCondLst>
                                        </p:cTn>
                                        <p:tgtEl>
                                          <p:spTgt spid="4">
                                            <p:graphicEl>
                                              <a:dgm id="{55B00EE6-6BB3-49A0-8817-B54F8F0EB6A7}"/>
                                            </p:graphicEl>
                                          </p:spTgt>
                                        </p:tgtEl>
                                      </p:cBhvr>
                                      <p:to x="100000" y="100000"/>
                                    </p:animScale>
                                    <p:animScale>
                                      <p:cBhvr>
                                        <p:cTn id="81" dur="26">
                                          <p:stCondLst>
                                            <p:cond delay="1642"/>
                                          </p:stCondLst>
                                        </p:cTn>
                                        <p:tgtEl>
                                          <p:spTgt spid="4">
                                            <p:graphicEl>
                                              <a:dgm id="{55B00EE6-6BB3-49A0-8817-B54F8F0EB6A7}"/>
                                            </p:graphicEl>
                                          </p:spTgt>
                                        </p:tgtEl>
                                      </p:cBhvr>
                                      <p:to x="100000" y="90000"/>
                                    </p:animScale>
                                    <p:animScale>
                                      <p:cBhvr>
                                        <p:cTn id="82" dur="166" decel="50000">
                                          <p:stCondLst>
                                            <p:cond delay="1668"/>
                                          </p:stCondLst>
                                        </p:cTn>
                                        <p:tgtEl>
                                          <p:spTgt spid="4">
                                            <p:graphicEl>
                                              <a:dgm id="{55B00EE6-6BB3-49A0-8817-B54F8F0EB6A7}"/>
                                            </p:graphicEl>
                                          </p:spTgt>
                                        </p:tgtEl>
                                      </p:cBhvr>
                                      <p:to x="100000" y="100000"/>
                                    </p:animScale>
                                    <p:animScale>
                                      <p:cBhvr>
                                        <p:cTn id="83" dur="26">
                                          <p:stCondLst>
                                            <p:cond delay="1808"/>
                                          </p:stCondLst>
                                        </p:cTn>
                                        <p:tgtEl>
                                          <p:spTgt spid="4">
                                            <p:graphicEl>
                                              <a:dgm id="{55B00EE6-6BB3-49A0-8817-B54F8F0EB6A7}"/>
                                            </p:graphicEl>
                                          </p:spTgt>
                                        </p:tgtEl>
                                      </p:cBhvr>
                                      <p:to x="100000" y="95000"/>
                                    </p:animScale>
                                    <p:animScale>
                                      <p:cBhvr>
                                        <p:cTn id="84" dur="166" decel="50000">
                                          <p:stCondLst>
                                            <p:cond delay="1834"/>
                                          </p:stCondLst>
                                        </p:cTn>
                                        <p:tgtEl>
                                          <p:spTgt spid="4">
                                            <p:graphicEl>
                                              <a:dgm id="{55B00EE6-6BB3-49A0-8817-B54F8F0EB6A7}"/>
                                            </p:graphicEl>
                                          </p:spTgt>
                                        </p:tgtEl>
                                      </p:cBhvr>
                                      <p:to x="100000" y="100000"/>
                                    </p:animScale>
                                  </p:childTnLst>
                                </p:cTn>
                              </p:par>
                              <p:par>
                                <p:cTn id="85" presetID="26" presetClass="entr" presetSubtype="0" fill="hold" grpId="0" nodeType="withEffect">
                                  <p:stCondLst>
                                    <p:cond delay="0"/>
                                  </p:stCondLst>
                                  <p:childTnLst>
                                    <p:set>
                                      <p:cBhvr>
                                        <p:cTn id="86" dur="1" fill="hold">
                                          <p:stCondLst>
                                            <p:cond delay="0"/>
                                          </p:stCondLst>
                                        </p:cTn>
                                        <p:tgtEl>
                                          <p:spTgt spid="4">
                                            <p:graphicEl>
                                              <a:dgm id="{BA45BAB6-C690-4D68-B890-0E9310ACA24D}"/>
                                            </p:graphicEl>
                                          </p:spTgt>
                                        </p:tgtEl>
                                        <p:attrNameLst>
                                          <p:attrName>style.visibility</p:attrName>
                                        </p:attrNameLst>
                                      </p:cBhvr>
                                      <p:to>
                                        <p:strVal val="visible"/>
                                      </p:to>
                                    </p:set>
                                    <p:animEffect transition="in" filter="wipe(down)">
                                      <p:cBhvr>
                                        <p:cTn id="87" dur="580">
                                          <p:stCondLst>
                                            <p:cond delay="0"/>
                                          </p:stCondLst>
                                        </p:cTn>
                                        <p:tgtEl>
                                          <p:spTgt spid="4">
                                            <p:graphicEl>
                                              <a:dgm id="{BA45BAB6-C690-4D68-B890-0E9310ACA24D}"/>
                                            </p:graphicEl>
                                          </p:spTgt>
                                        </p:tgtEl>
                                      </p:cBhvr>
                                    </p:animEffect>
                                    <p:anim calcmode="lin" valueType="num">
                                      <p:cBhvr>
                                        <p:cTn id="88" dur="1822" tmFilter="0,0; 0.14,0.36; 0.43,0.73; 0.71,0.91; 1.0,1.0">
                                          <p:stCondLst>
                                            <p:cond delay="0"/>
                                          </p:stCondLst>
                                        </p:cTn>
                                        <p:tgtEl>
                                          <p:spTgt spid="4">
                                            <p:graphicEl>
                                              <a:dgm id="{BA45BAB6-C690-4D68-B890-0E9310ACA24D}"/>
                                            </p:graphicEl>
                                          </p:spTgt>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4">
                                            <p:graphicEl>
                                              <a:dgm id="{BA45BAB6-C690-4D68-B890-0E9310ACA24D}"/>
                                            </p:graphicEl>
                                          </p:spTgt>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4">
                                            <p:graphicEl>
                                              <a:dgm id="{BA45BAB6-C690-4D68-B890-0E9310ACA24D}"/>
                                            </p:graphicEl>
                                          </p:spTgt>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4">
                                            <p:graphicEl>
                                              <a:dgm id="{BA45BAB6-C690-4D68-B890-0E9310ACA24D}"/>
                                            </p:graphicEl>
                                          </p:spTgt>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4">
                                            <p:graphicEl>
                                              <a:dgm id="{BA45BAB6-C690-4D68-B890-0E9310ACA24D}"/>
                                            </p:graphicEl>
                                          </p:spTgt>
                                        </p:tgtEl>
                                        <p:attrNameLst>
                                          <p:attrName>ppt_y</p:attrName>
                                        </p:attrNameLst>
                                      </p:cBhvr>
                                      <p:tavLst>
                                        <p:tav tm="0" fmla="#ppt_y-sin(pi*$)/81">
                                          <p:val>
                                            <p:fltVal val="0"/>
                                          </p:val>
                                        </p:tav>
                                        <p:tav tm="100000">
                                          <p:val>
                                            <p:fltVal val="1"/>
                                          </p:val>
                                        </p:tav>
                                      </p:tavLst>
                                    </p:anim>
                                    <p:animScale>
                                      <p:cBhvr>
                                        <p:cTn id="93" dur="26">
                                          <p:stCondLst>
                                            <p:cond delay="650"/>
                                          </p:stCondLst>
                                        </p:cTn>
                                        <p:tgtEl>
                                          <p:spTgt spid="4">
                                            <p:graphicEl>
                                              <a:dgm id="{BA45BAB6-C690-4D68-B890-0E9310ACA24D}"/>
                                            </p:graphicEl>
                                          </p:spTgt>
                                        </p:tgtEl>
                                      </p:cBhvr>
                                      <p:to x="100000" y="60000"/>
                                    </p:animScale>
                                    <p:animScale>
                                      <p:cBhvr>
                                        <p:cTn id="94" dur="166" decel="50000">
                                          <p:stCondLst>
                                            <p:cond delay="676"/>
                                          </p:stCondLst>
                                        </p:cTn>
                                        <p:tgtEl>
                                          <p:spTgt spid="4">
                                            <p:graphicEl>
                                              <a:dgm id="{BA45BAB6-C690-4D68-B890-0E9310ACA24D}"/>
                                            </p:graphicEl>
                                          </p:spTgt>
                                        </p:tgtEl>
                                      </p:cBhvr>
                                      <p:to x="100000" y="100000"/>
                                    </p:animScale>
                                    <p:animScale>
                                      <p:cBhvr>
                                        <p:cTn id="95" dur="26">
                                          <p:stCondLst>
                                            <p:cond delay="1312"/>
                                          </p:stCondLst>
                                        </p:cTn>
                                        <p:tgtEl>
                                          <p:spTgt spid="4">
                                            <p:graphicEl>
                                              <a:dgm id="{BA45BAB6-C690-4D68-B890-0E9310ACA24D}"/>
                                            </p:graphicEl>
                                          </p:spTgt>
                                        </p:tgtEl>
                                      </p:cBhvr>
                                      <p:to x="100000" y="80000"/>
                                    </p:animScale>
                                    <p:animScale>
                                      <p:cBhvr>
                                        <p:cTn id="96" dur="166" decel="50000">
                                          <p:stCondLst>
                                            <p:cond delay="1338"/>
                                          </p:stCondLst>
                                        </p:cTn>
                                        <p:tgtEl>
                                          <p:spTgt spid="4">
                                            <p:graphicEl>
                                              <a:dgm id="{BA45BAB6-C690-4D68-B890-0E9310ACA24D}"/>
                                            </p:graphicEl>
                                          </p:spTgt>
                                        </p:tgtEl>
                                      </p:cBhvr>
                                      <p:to x="100000" y="100000"/>
                                    </p:animScale>
                                    <p:animScale>
                                      <p:cBhvr>
                                        <p:cTn id="97" dur="26">
                                          <p:stCondLst>
                                            <p:cond delay="1642"/>
                                          </p:stCondLst>
                                        </p:cTn>
                                        <p:tgtEl>
                                          <p:spTgt spid="4">
                                            <p:graphicEl>
                                              <a:dgm id="{BA45BAB6-C690-4D68-B890-0E9310ACA24D}"/>
                                            </p:graphicEl>
                                          </p:spTgt>
                                        </p:tgtEl>
                                      </p:cBhvr>
                                      <p:to x="100000" y="90000"/>
                                    </p:animScale>
                                    <p:animScale>
                                      <p:cBhvr>
                                        <p:cTn id="98" dur="166" decel="50000">
                                          <p:stCondLst>
                                            <p:cond delay="1668"/>
                                          </p:stCondLst>
                                        </p:cTn>
                                        <p:tgtEl>
                                          <p:spTgt spid="4">
                                            <p:graphicEl>
                                              <a:dgm id="{BA45BAB6-C690-4D68-B890-0E9310ACA24D}"/>
                                            </p:graphicEl>
                                          </p:spTgt>
                                        </p:tgtEl>
                                      </p:cBhvr>
                                      <p:to x="100000" y="100000"/>
                                    </p:animScale>
                                    <p:animScale>
                                      <p:cBhvr>
                                        <p:cTn id="99" dur="26">
                                          <p:stCondLst>
                                            <p:cond delay="1808"/>
                                          </p:stCondLst>
                                        </p:cTn>
                                        <p:tgtEl>
                                          <p:spTgt spid="4">
                                            <p:graphicEl>
                                              <a:dgm id="{BA45BAB6-C690-4D68-B890-0E9310ACA24D}"/>
                                            </p:graphicEl>
                                          </p:spTgt>
                                        </p:tgtEl>
                                      </p:cBhvr>
                                      <p:to x="100000" y="95000"/>
                                    </p:animScale>
                                    <p:animScale>
                                      <p:cBhvr>
                                        <p:cTn id="100" dur="166" decel="50000">
                                          <p:stCondLst>
                                            <p:cond delay="1834"/>
                                          </p:stCondLst>
                                        </p:cTn>
                                        <p:tgtEl>
                                          <p:spTgt spid="4">
                                            <p:graphicEl>
                                              <a:dgm id="{BA45BAB6-C690-4D68-B890-0E9310ACA24D}"/>
                                            </p:graphicEl>
                                          </p:spTgt>
                                        </p:tgtEl>
                                      </p:cBhvr>
                                      <p:to x="100000" y="100000"/>
                                    </p:animScale>
                                  </p:childTnLst>
                                </p:cTn>
                              </p:par>
                              <p:par>
                                <p:cTn id="101" presetID="26" presetClass="entr" presetSubtype="0" fill="hold" grpId="0" nodeType="withEffect">
                                  <p:stCondLst>
                                    <p:cond delay="0"/>
                                  </p:stCondLst>
                                  <p:childTnLst>
                                    <p:set>
                                      <p:cBhvr>
                                        <p:cTn id="102" dur="1" fill="hold">
                                          <p:stCondLst>
                                            <p:cond delay="0"/>
                                          </p:stCondLst>
                                        </p:cTn>
                                        <p:tgtEl>
                                          <p:spTgt spid="4">
                                            <p:graphicEl>
                                              <a:dgm id="{E663035E-2EBA-42A0-823A-4BE2ECFFBE9C}"/>
                                            </p:graphicEl>
                                          </p:spTgt>
                                        </p:tgtEl>
                                        <p:attrNameLst>
                                          <p:attrName>style.visibility</p:attrName>
                                        </p:attrNameLst>
                                      </p:cBhvr>
                                      <p:to>
                                        <p:strVal val="visible"/>
                                      </p:to>
                                    </p:set>
                                    <p:animEffect transition="in" filter="wipe(down)">
                                      <p:cBhvr>
                                        <p:cTn id="103" dur="580">
                                          <p:stCondLst>
                                            <p:cond delay="0"/>
                                          </p:stCondLst>
                                        </p:cTn>
                                        <p:tgtEl>
                                          <p:spTgt spid="4">
                                            <p:graphicEl>
                                              <a:dgm id="{E663035E-2EBA-42A0-823A-4BE2ECFFBE9C}"/>
                                            </p:graphicEl>
                                          </p:spTgt>
                                        </p:tgtEl>
                                      </p:cBhvr>
                                    </p:animEffect>
                                    <p:anim calcmode="lin" valueType="num">
                                      <p:cBhvr>
                                        <p:cTn id="104" dur="1822" tmFilter="0,0; 0.14,0.36; 0.43,0.73; 0.71,0.91; 1.0,1.0">
                                          <p:stCondLst>
                                            <p:cond delay="0"/>
                                          </p:stCondLst>
                                        </p:cTn>
                                        <p:tgtEl>
                                          <p:spTgt spid="4">
                                            <p:graphicEl>
                                              <a:dgm id="{E663035E-2EBA-42A0-823A-4BE2ECFFBE9C}"/>
                                            </p:graphicEl>
                                          </p:spTgt>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4">
                                            <p:graphicEl>
                                              <a:dgm id="{E663035E-2EBA-42A0-823A-4BE2ECFFBE9C}"/>
                                            </p:graphicEl>
                                          </p:spTgt>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4">
                                            <p:graphicEl>
                                              <a:dgm id="{E663035E-2EBA-42A0-823A-4BE2ECFFBE9C}"/>
                                            </p:graphicEl>
                                          </p:spTgt>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4">
                                            <p:graphicEl>
                                              <a:dgm id="{E663035E-2EBA-42A0-823A-4BE2ECFFBE9C}"/>
                                            </p:graphicEl>
                                          </p:spTgt>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4">
                                            <p:graphicEl>
                                              <a:dgm id="{E663035E-2EBA-42A0-823A-4BE2ECFFBE9C}"/>
                                            </p:graphicEl>
                                          </p:spTgt>
                                        </p:tgtEl>
                                        <p:attrNameLst>
                                          <p:attrName>ppt_y</p:attrName>
                                        </p:attrNameLst>
                                      </p:cBhvr>
                                      <p:tavLst>
                                        <p:tav tm="0" fmla="#ppt_y-sin(pi*$)/81">
                                          <p:val>
                                            <p:fltVal val="0"/>
                                          </p:val>
                                        </p:tav>
                                        <p:tav tm="100000">
                                          <p:val>
                                            <p:fltVal val="1"/>
                                          </p:val>
                                        </p:tav>
                                      </p:tavLst>
                                    </p:anim>
                                    <p:animScale>
                                      <p:cBhvr>
                                        <p:cTn id="109" dur="26">
                                          <p:stCondLst>
                                            <p:cond delay="650"/>
                                          </p:stCondLst>
                                        </p:cTn>
                                        <p:tgtEl>
                                          <p:spTgt spid="4">
                                            <p:graphicEl>
                                              <a:dgm id="{E663035E-2EBA-42A0-823A-4BE2ECFFBE9C}"/>
                                            </p:graphicEl>
                                          </p:spTgt>
                                        </p:tgtEl>
                                      </p:cBhvr>
                                      <p:to x="100000" y="60000"/>
                                    </p:animScale>
                                    <p:animScale>
                                      <p:cBhvr>
                                        <p:cTn id="110" dur="166" decel="50000">
                                          <p:stCondLst>
                                            <p:cond delay="676"/>
                                          </p:stCondLst>
                                        </p:cTn>
                                        <p:tgtEl>
                                          <p:spTgt spid="4">
                                            <p:graphicEl>
                                              <a:dgm id="{E663035E-2EBA-42A0-823A-4BE2ECFFBE9C}"/>
                                            </p:graphicEl>
                                          </p:spTgt>
                                        </p:tgtEl>
                                      </p:cBhvr>
                                      <p:to x="100000" y="100000"/>
                                    </p:animScale>
                                    <p:animScale>
                                      <p:cBhvr>
                                        <p:cTn id="111" dur="26">
                                          <p:stCondLst>
                                            <p:cond delay="1312"/>
                                          </p:stCondLst>
                                        </p:cTn>
                                        <p:tgtEl>
                                          <p:spTgt spid="4">
                                            <p:graphicEl>
                                              <a:dgm id="{E663035E-2EBA-42A0-823A-4BE2ECFFBE9C}"/>
                                            </p:graphicEl>
                                          </p:spTgt>
                                        </p:tgtEl>
                                      </p:cBhvr>
                                      <p:to x="100000" y="80000"/>
                                    </p:animScale>
                                    <p:animScale>
                                      <p:cBhvr>
                                        <p:cTn id="112" dur="166" decel="50000">
                                          <p:stCondLst>
                                            <p:cond delay="1338"/>
                                          </p:stCondLst>
                                        </p:cTn>
                                        <p:tgtEl>
                                          <p:spTgt spid="4">
                                            <p:graphicEl>
                                              <a:dgm id="{E663035E-2EBA-42A0-823A-4BE2ECFFBE9C}"/>
                                            </p:graphicEl>
                                          </p:spTgt>
                                        </p:tgtEl>
                                      </p:cBhvr>
                                      <p:to x="100000" y="100000"/>
                                    </p:animScale>
                                    <p:animScale>
                                      <p:cBhvr>
                                        <p:cTn id="113" dur="26">
                                          <p:stCondLst>
                                            <p:cond delay="1642"/>
                                          </p:stCondLst>
                                        </p:cTn>
                                        <p:tgtEl>
                                          <p:spTgt spid="4">
                                            <p:graphicEl>
                                              <a:dgm id="{E663035E-2EBA-42A0-823A-4BE2ECFFBE9C}"/>
                                            </p:graphicEl>
                                          </p:spTgt>
                                        </p:tgtEl>
                                      </p:cBhvr>
                                      <p:to x="100000" y="90000"/>
                                    </p:animScale>
                                    <p:animScale>
                                      <p:cBhvr>
                                        <p:cTn id="114" dur="166" decel="50000">
                                          <p:stCondLst>
                                            <p:cond delay="1668"/>
                                          </p:stCondLst>
                                        </p:cTn>
                                        <p:tgtEl>
                                          <p:spTgt spid="4">
                                            <p:graphicEl>
                                              <a:dgm id="{E663035E-2EBA-42A0-823A-4BE2ECFFBE9C}"/>
                                            </p:graphicEl>
                                          </p:spTgt>
                                        </p:tgtEl>
                                      </p:cBhvr>
                                      <p:to x="100000" y="100000"/>
                                    </p:animScale>
                                    <p:animScale>
                                      <p:cBhvr>
                                        <p:cTn id="115" dur="26">
                                          <p:stCondLst>
                                            <p:cond delay="1808"/>
                                          </p:stCondLst>
                                        </p:cTn>
                                        <p:tgtEl>
                                          <p:spTgt spid="4">
                                            <p:graphicEl>
                                              <a:dgm id="{E663035E-2EBA-42A0-823A-4BE2ECFFBE9C}"/>
                                            </p:graphicEl>
                                          </p:spTgt>
                                        </p:tgtEl>
                                      </p:cBhvr>
                                      <p:to x="100000" y="95000"/>
                                    </p:animScale>
                                    <p:animScale>
                                      <p:cBhvr>
                                        <p:cTn id="116" dur="166" decel="50000">
                                          <p:stCondLst>
                                            <p:cond delay="1834"/>
                                          </p:stCondLst>
                                        </p:cTn>
                                        <p:tgtEl>
                                          <p:spTgt spid="4">
                                            <p:graphicEl>
                                              <a:dgm id="{E663035E-2EBA-42A0-823A-4BE2ECFFBE9C}"/>
                                            </p:graphicEl>
                                          </p:spTgt>
                                        </p:tgtEl>
                                      </p:cBhvr>
                                      <p:to x="100000" y="100000"/>
                                    </p:animScale>
                                  </p:childTnLst>
                                </p:cTn>
                              </p:par>
                              <p:par>
                                <p:cTn id="117" presetID="26" presetClass="entr" presetSubtype="0" fill="hold" grpId="0" nodeType="withEffect">
                                  <p:stCondLst>
                                    <p:cond delay="0"/>
                                  </p:stCondLst>
                                  <p:childTnLst>
                                    <p:set>
                                      <p:cBhvr>
                                        <p:cTn id="118" dur="1" fill="hold">
                                          <p:stCondLst>
                                            <p:cond delay="0"/>
                                          </p:stCondLst>
                                        </p:cTn>
                                        <p:tgtEl>
                                          <p:spTgt spid="4">
                                            <p:graphicEl>
                                              <a:dgm id="{0DF303F0-E6A7-4B6A-AEB8-91F9ED39562C}"/>
                                            </p:graphicEl>
                                          </p:spTgt>
                                        </p:tgtEl>
                                        <p:attrNameLst>
                                          <p:attrName>style.visibility</p:attrName>
                                        </p:attrNameLst>
                                      </p:cBhvr>
                                      <p:to>
                                        <p:strVal val="visible"/>
                                      </p:to>
                                    </p:set>
                                    <p:animEffect transition="in" filter="wipe(down)">
                                      <p:cBhvr>
                                        <p:cTn id="119" dur="580">
                                          <p:stCondLst>
                                            <p:cond delay="0"/>
                                          </p:stCondLst>
                                        </p:cTn>
                                        <p:tgtEl>
                                          <p:spTgt spid="4">
                                            <p:graphicEl>
                                              <a:dgm id="{0DF303F0-E6A7-4B6A-AEB8-91F9ED39562C}"/>
                                            </p:graphicEl>
                                          </p:spTgt>
                                        </p:tgtEl>
                                      </p:cBhvr>
                                    </p:animEffect>
                                    <p:anim calcmode="lin" valueType="num">
                                      <p:cBhvr>
                                        <p:cTn id="120" dur="1822" tmFilter="0,0; 0.14,0.36; 0.43,0.73; 0.71,0.91; 1.0,1.0">
                                          <p:stCondLst>
                                            <p:cond delay="0"/>
                                          </p:stCondLst>
                                        </p:cTn>
                                        <p:tgtEl>
                                          <p:spTgt spid="4">
                                            <p:graphicEl>
                                              <a:dgm id="{0DF303F0-E6A7-4B6A-AEB8-91F9ED39562C}"/>
                                            </p:graphicEl>
                                          </p:spTgt>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4">
                                            <p:graphicEl>
                                              <a:dgm id="{0DF303F0-E6A7-4B6A-AEB8-91F9ED39562C}"/>
                                            </p:graphicEl>
                                          </p:spTgt>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4">
                                            <p:graphicEl>
                                              <a:dgm id="{0DF303F0-E6A7-4B6A-AEB8-91F9ED39562C}"/>
                                            </p:graphicEl>
                                          </p:spTgt>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4">
                                            <p:graphicEl>
                                              <a:dgm id="{0DF303F0-E6A7-4B6A-AEB8-91F9ED39562C}"/>
                                            </p:graphicEl>
                                          </p:spTgt>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4">
                                            <p:graphicEl>
                                              <a:dgm id="{0DF303F0-E6A7-4B6A-AEB8-91F9ED39562C}"/>
                                            </p:graphicEl>
                                          </p:spTgt>
                                        </p:tgtEl>
                                        <p:attrNameLst>
                                          <p:attrName>ppt_y</p:attrName>
                                        </p:attrNameLst>
                                      </p:cBhvr>
                                      <p:tavLst>
                                        <p:tav tm="0" fmla="#ppt_y-sin(pi*$)/81">
                                          <p:val>
                                            <p:fltVal val="0"/>
                                          </p:val>
                                        </p:tav>
                                        <p:tav tm="100000">
                                          <p:val>
                                            <p:fltVal val="1"/>
                                          </p:val>
                                        </p:tav>
                                      </p:tavLst>
                                    </p:anim>
                                    <p:animScale>
                                      <p:cBhvr>
                                        <p:cTn id="125" dur="26">
                                          <p:stCondLst>
                                            <p:cond delay="650"/>
                                          </p:stCondLst>
                                        </p:cTn>
                                        <p:tgtEl>
                                          <p:spTgt spid="4">
                                            <p:graphicEl>
                                              <a:dgm id="{0DF303F0-E6A7-4B6A-AEB8-91F9ED39562C}"/>
                                            </p:graphicEl>
                                          </p:spTgt>
                                        </p:tgtEl>
                                      </p:cBhvr>
                                      <p:to x="100000" y="60000"/>
                                    </p:animScale>
                                    <p:animScale>
                                      <p:cBhvr>
                                        <p:cTn id="126" dur="166" decel="50000">
                                          <p:stCondLst>
                                            <p:cond delay="676"/>
                                          </p:stCondLst>
                                        </p:cTn>
                                        <p:tgtEl>
                                          <p:spTgt spid="4">
                                            <p:graphicEl>
                                              <a:dgm id="{0DF303F0-E6A7-4B6A-AEB8-91F9ED39562C}"/>
                                            </p:graphicEl>
                                          </p:spTgt>
                                        </p:tgtEl>
                                      </p:cBhvr>
                                      <p:to x="100000" y="100000"/>
                                    </p:animScale>
                                    <p:animScale>
                                      <p:cBhvr>
                                        <p:cTn id="127" dur="26">
                                          <p:stCondLst>
                                            <p:cond delay="1312"/>
                                          </p:stCondLst>
                                        </p:cTn>
                                        <p:tgtEl>
                                          <p:spTgt spid="4">
                                            <p:graphicEl>
                                              <a:dgm id="{0DF303F0-E6A7-4B6A-AEB8-91F9ED39562C}"/>
                                            </p:graphicEl>
                                          </p:spTgt>
                                        </p:tgtEl>
                                      </p:cBhvr>
                                      <p:to x="100000" y="80000"/>
                                    </p:animScale>
                                    <p:animScale>
                                      <p:cBhvr>
                                        <p:cTn id="128" dur="166" decel="50000">
                                          <p:stCondLst>
                                            <p:cond delay="1338"/>
                                          </p:stCondLst>
                                        </p:cTn>
                                        <p:tgtEl>
                                          <p:spTgt spid="4">
                                            <p:graphicEl>
                                              <a:dgm id="{0DF303F0-E6A7-4B6A-AEB8-91F9ED39562C}"/>
                                            </p:graphicEl>
                                          </p:spTgt>
                                        </p:tgtEl>
                                      </p:cBhvr>
                                      <p:to x="100000" y="100000"/>
                                    </p:animScale>
                                    <p:animScale>
                                      <p:cBhvr>
                                        <p:cTn id="129" dur="26">
                                          <p:stCondLst>
                                            <p:cond delay="1642"/>
                                          </p:stCondLst>
                                        </p:cTn>
                                        <p:tgtEl>
                                          <p:spTgt spid="4">
                                            <p:graphicEl>
                                              <a:dgm id="{0DF303F0-E6A7-4B6A-AEB8-91F9ED39562C}"/>
                                            </p:graphicEl>
                                          </p:spTgt>
                                        </p:tgtEl>
                                      </p:cBhvr>
                                      <p:to x="100000" y="90000"/>
                                    </p:animScale>
                                    <p:animScale>
                                      <p:cBhvr>
                                        <p:cTn id="130" dur="166" decel="50000">
                                          <p:stCondLst>
                                            <p:cond delay="1668"/>
                                          </p:stCondLst>
                                        </p:cTn>
                                        <p:tgtEl>
                                          <p:spTgt spid="4">
                                            <p:graphicEl>
                                              <a:dgm id="{0DF303F0-E6A7-4B6A-AEB8-91F9ED39562C}"/>
                                            </p:graphicEl>
                                          </p:spTgt>
                                        </p:tgtEl>
                                      </p:cBhvr>
                                      <p:to x="100000" y="100000"/>
                                    </p:animScale>
                                    <p:animScale>
                                      <p:cBhvr>
                                        <p:cTn id="131" dur="26">
                                          <p:stCondLst>
                                            <p:cond delay="1808"/>
                                          </p:stCondLst>
                                        </p:cTn>
                                        <p:tgtEl>
                                          <p:spTgt spid="4">
                                            <p:graphicEl>
                                              <a:dgm id="{0DF303F0-E6A7-4B6A-AEB8-91F9ED39562C}"/>
                                            </p:graphicEl>
                                          </p:spTgt>
                                        </p:tgtEl>
                                      </p:cBhvr>
                                      <p:to x="100000" y="95000"/>
                                    </p:animScale>
                                    <p:animScale>
                                      <p:cBhvr>
                                        <p:cTn id="132" dur="166" decel="50000">
                                          <p:stCondLst>
                                            <p:cond delay="1834"/>
                                          </p:stCondLst>
                                        </p:cTn>
                                        <p:tgtEl>
                                          <p:spTgt spid="4">
                                            <p:graphicEl>
                                              <a:dgm id="{0DF303F0-E6A7-4B6A-AEB8-91F9ED39562C}"/>
                                            </p:graphicEl>
                                          </p:spTgt>
                                        </p:tgtEl>
                                      </p:cBhvr>
                                      <p:to x="100000" y="100000"/>
                                    </p:animScale>
                                  </p:childTnLst>
                                </p:cTn>
                              </p:par>
                              <p:par>
                                <p:cTn id="133" presetID="26" presetClass="entr" presetSubtype="0" fill="hold" grpId="0" nodeType="withEffect">
                                  <p:stCondLst>
                                    <p:cond delay="0"/>
                                  </p:stCondLst>
                                  <p:childTnLst>
                                    <p:set>
                                      <p:cBhvr>
                                        <p:cTn id="134" dur="1" fill="hold">
                                          <p:stCondLst>
                                            <p:cond delay="0"/>
                                          </p:stCondLst>
                                        </p:cTn>
                                        <p:tgtEl>
                                          <p:spTgt spid="4">
                                            <p:graphicEl>
                                              <a:dgm id="{1E4BE04A-49FC-4D99-A281-3F889736D4C3}"/>
                                            </p:graphicEl>
                                          </p:spTgt>
                                        </p:tgtEl>
                                        <p:attrNameLst>
                                          <p:attrName>style.visibility</p:attrName>
                                        </p:attrNameLst>
                                      </p:cBhvr>
                                      <p:to>
                                        <p:strVal val="visible"/>
                                      </p:to>
                                    </p:set>
                                    <p:animEffect transition="in" filter="wipe(down)">
                                      <p:cBhvr>
                                        <p:cTn id="135" dur="580">
                                          <p:stCondLst>
                                            <p:cond delay="0"/>
                                          </p:stCondLst>
                                        </p:cTn>
                                        <p:tgtEl>
                                          <p:spTgt spid="4">
                                            <p:graphicEl>
                                              <a:dgm id="{1E4BE04A-49FC-4D99-A281-3F889736D4C3}"/>
                                            </p:graphicEl>
                                          </p:spTgt>
                                        </p:tgtEl>
                                      </p:cBhvr>
                                    </p:animEffect>
                                    <p:anim calcmode="lin" valueType="num">
                                      <p:cBhvr>
                                        <p:cTn id="136" dur="1822" tmFilter="0,0; 0.14,0.36; 0.43,0.73; 0.71,0.91; 1.0,1.0">
                                          <p:stCondLst>
                                            <p:cond delay="0"/>
                                          </p:stCondLst>
                                        </p:cTn>
                                        <p:tgtEl>
                                          <p:spTgt spid="4">
                                            <p:graphicEl>
                                              <a:dgm id="{1E4BE04A-49FC-4D99-A281-3F889736D4C3}"/>
                                            </p:graphicEl>
                                          </p:spTgt>
                                        </p:tgtEl>
                                        <p:attrNameLst>
                                          <p:attrName>ppt_x</p:attrName>
                                        </p:attrNameLst>
                                      </p:cBhvr>
                                      <p:tavLst>
                                        <p:tav tm="0">
                                          <p:val>
                                            <p:strVal val="#ppt_x-0.25"/>
                                          </p:val>
                                        </p:tav>
                                        <p:tav tm="100000">
                                          <p:val>
                                            <p:strVal val="#ppt_x"/>
                                          </p:val>
                                        </p:tav>
                                      </p:tavLst>
                                    </p:anim>
                                    <p:anim calcmode="lin" valueType="num">
                                      <p:cBhvr>
                                        <p:cTn id="137" dur="664" tmFilter="0.0,0.0; 0.25,0.07; 0.50,0.2; 0.75,0.467; 1.0,1.0">
                                          <p:stCondLst>
                                            <p:cond delay="0"/>
                                          </p:stCondLst>
                                        </p:cTn>
                                        <p:tgtEl>
                                          <p:spTgt spid="4">
                                            <p:graphicEl>
                                              <a:dgm id="{1E4BE04A-49FC-4D99-A281-3F889736D4C3}"/>
                                            </p:graphicEl>
                                          </p:spTgt>
                                        </p:tgtEl>
                                        <p:attrNameLst>
                                          <p:attrName>ppt_y</p:attrName>
                                        </p:attrNameLst>
                                      </p:cBhvr>
                                      <p:tavLst>
                                        <p:tav tm="0" fmla="#ppt_y-sin(pi*$)/3">
                                          <p:val>
                                            <p:fltVal val="0.5"/>
                                          </p:val>
                                        </p:tav>
                                        <p:tav tm="100000">
                                          <p:val>
                                            <p:fltVal val="1"/>
                                          </p:val>
                                        </p:tav>
                                      </p:tavLst>
                                    </p:anim>
                                    <p:anim calcmode="lin" valueType="num">
                                      <p:cBhvr>
                                        <p:cTn id="138" dur="664" tmFilter="0, 0; 0.125,0.2665; 0.25,0.4; 0.375,0.465; 0.5,0.5;  0.625,0.535; 0.75,0.6; 0.875,0.7335; 1,1">
                                          <p:stCondLst>
                                            <p:cond delay="664"/>
                                          </p:stCondLst>
                                        </p:cTn>
                                        <p:tgtEl>
                                          <p:spTgt spid="4">
                                            <p:graphicEl>
                                              <a:dgm id="{1E4BE04A-49FC-4D99-A281-3F889736D4C3}"/>
                                            </p:graphicEl>
                                          </p:spTgt>
                                        </p:tgtEl>
                                        <p:attrNameLst>
                                          <p:attrName>ppt_y</p:attrName>
                                        </p:attrNameLst>
                                      </p:cBhvr>
                                      <p:tavLst>
                                        <p:tav tm="0" fmla="#ppt_y-sin(pi*$)/9">
                                          <p:val>
                                            <p:fltVal val="0"/>
                                          </p:val>
                                        </p:tav>
                                        <p:tav tm="100000">
                                          <p:val>
                                            <p:fltVal val="1"/>
                                          </p:val>
                                        </p:tav>
                                      </p:tavLst>
                                    </p:anim>
                                    <p:anim calcmode="lin" valueType="num">
                                      <p:cBhvr>
                                        <p:cTn id="139" dur="332" tmFilter="0, 0; 0.125,0.2665; 0.25,0.4; 0.375,0.465; 0.5,0.5;  0.625,0.535; 0.75,0.6; 0.875,0.7335; 1,1">
                                          <p:stCondLst>
                                            <p:cond delay="1324"/>
                                          </p:stCondLst>
                                        </p:cTn>
                                        <p:tgtEl>
                                          <p:spTgt spid="4">
                                            <p:graphicEl>
                                              <a:dgm id="{1E4BE04A-49FC-4D99-A281-3F889736D4C3}"/>
                                            </p:graphicEl>
                                          </p:spTgt>
                                        </p:tgtEl>
                                        <p:attrNameLst>
                                          <p:attrName>ppt_y</p:attrName>
                                        </p:attrNameLst>
                                      </p:cBhvr>
                                      <p:tavLst>
                                        <p:tav tm="0" fmla="#ppt_y-sin(pi*$)/27">
                                          <p:val>
                                            <p:fltVal val="0"/>
                                          </p:val>
                                        </p:tav>
                                        <p:tav tm="100000">
                                          <p:val>
                                            <p:fltVal val="1"/>
                                          </p:val>
                                        </p:tav>
                                      </p:tavLst>
                                    </p:anim>
                                    <p:anim calcmode="lin" valueType="num">
                                      <p:cBhvr>
                                        <p:cTn id="140" dur="164" tmFilter="0, 0; 0.125,0.2665; 0.25,0.4; 0.375,0.465; 0.5,0.5;  0.625,0.535; 0.75,0.6; 0.875,0.7335; 1,1">
                                          <p:stCondLst>
                                            <p:cond delay="1656"/>
                                          </p:stCondLst>
                                        </p:cTn>
                                        <p:tgtEl>
                                          <p:spTgt spid="4">
                                            <p:graphicEl>
                                              <a:dgm id="{1E4BE04A-49FC-4D99-A281-3F889736D4C3}"/>
                                            </p:graphicEl>
                                          </p:spTgt>
                                        </p:tgtEl>
                                        <p:attrNameLst>
                                          <p:attrName>ppt_y</p:attrName>
                                        </p:attrNameLst>
                                      </p:cBhvr>
                                      <p:tavLst>
                                        <p:tav tm="0" fmla="#ppt_y-sin(pi*$)/81">
                                          <p:val>
                                            <p:fltVal val="0"/>
                                          </p:val>
                                        </p:tav>
                                        <p:tav tm="100000">
                                          <p:val>
                                            <p:fltVal val="1"/>
                                          </p:val>
                                        </p:tav>
                                      </p:tavLst>
                                    </p:anim>
                                    <p:animScale>
                                      <p:cBhvr>
                                        <p:cTn id="141" dur="26">
                                          <p:stCondLst>
                                            <p:cond delay="650"/>
                                          </p:stCondLst>
                                        </p:cTn>
                                        <p:tgtEl>
                                          <p:spTgt spid="4">
                                            <p:graphicEl>
                                              <a:dgm id="{1E4BE04A-49FC-4D99-A281-3F889736D4C3}"/>
                                            </p:graphicEl>
                                          </p:spTgt>
                                        </p:tgtEl>
                                      </p:cBhvr>
                                      <p:to x="100000" y="60000"/>
                                    </p:animScale>
                                    <p:animScale>
                                      <p:cBhvr>
                                        <p:cTn id="142" dur="166" decel="50000">
                                          <p:stCondLst>
                                            <p:cond delay="676"/>
                                          </p:stCondLst>
                                        </p:cTn>
                                        <p:tgtEl>
                                          <p:spTgt spid="4">
                                            <p:graphicEl>
                                              <a:dgm id="{1E4BE04A-49FC-4D99-A281-3F889736D4C3}"/>
                                            </p:graphicEl>
                                          </p:spTgt>
                                        </p:tgtEl>
                                      </p:cBhvr>
                                      <p:to x="100000" y="100000"/>
                                    </p:animScale>
                                    <p:animScale>
                                      <p:cBhvr>
                                        <p:cTn id="143" dur="26">
                                          <p:stCondLst>
                                            <p:cond delay="1312"/>
                                          </p:stCondLst>
                                        </p:cTn>
                                        <p:tgtEl>
                                          <p:spTgt spid="4">
                                            <p:graphicEl>
                                              <a:dgm id="{1E4BE04A-49FC-4D99-A281-3F889736D4C3}"/>
                                            </p:graphicEl>
                                          </p:spTgt>
                                        </p:tgtEl>
                                      </p:cBhvr>
                                      <p:to x="100000" y="80000"/>
                                    </p:animScale>
                                    <p:animScale>
                                      <p:cBhvr>
                                        <p:cTn id="144" dur="166" decel="50000">
                                          <p:stCondLst>
                                            <p:cond delay="1338"/>
                                          </p:stCondLst>
                                        </p:cTn>
                                        <p:tgtEl>
                                          <p:spTgt spid="4">
                                            <p:graphicEl>
                                              <a:dgm id="{1E4BE04A-49FC-4D99-A281-3F889736D4C3}"/>
                                            </p:graphicEl>
                                          </p:spTgt>
                                        </p:tgtEl>
                                      </p:cBhvr>
                                      <p:to x="100000" y="100000"/>
                                    </p:animScale>
                                    <p:animScale>
                                      <p:cBhvr>
                                        <p:cTn id="145" dur="26">
                                          <p:stCondLst>
                                            <p:cond delay="1642"/>
                                          </p:stCondLst>
                                        </p:cTn>
                                        <p:tgtEl>
                                          <p:spTgt spid="4">
                                            <p:graphicEl>
                                              <a:dgm id="{1E4BE04A-49FC-4D99-A281-3F889736D4C3}"/>
                                            </p:graphicEl>
                                          </p:spTgt>
                                        </p:tgtEl>
                                      </p:cBhvr>
                                      <p:to x="100000" y="90000"/>
                                    </p:animScale>
                                    <p:animScale>
                                      <p:cBhvr>
                                        <p:cTn id="146" dur="166" decel="50000">
                                          <p:stCondLst>
                                            <p:cond delay="1668"/>
                                          </p:stCondLst>
                                        </p:cTn>
                                        <p:tgtEl>
                                          <p:spTgt spid="4">
                                            <p:graphicEl>
                                              <a:dgm id="{1E4BE04A-49FC-4D99-A281-3F889736D4C3}"/>
                                            </p:graphicEl>
                                          </p:spTgt>
                                        </p:tgtEl>
                                      </p:cBhvr>
                                      <p:to x="100000" y="100000"/>
                                    </p:animScale>
                                    <p:animScale>
                                      <p:cBhvr>
                                        <p:cTn id="147" dur="26">
                                          <p:stCondLst>
                                            <p:cond delay="1808"/>
                                          </p:stCondLst>
                                        </p:cTn>
                                        <p:tgtEl>
                                          <p:spTgt spid="4">
                                            <p:graphicEl>
                                              <a:dgm id="{1E4BE04A-49FC-4D99-A281-3F889736D4C3}"/>
                                            </p:graphicEl>
                                          </p:spTgt>
                                        </p:tgtEl>
                                      </p:cBhvr>
                                      <p:to x="100000" y="95000"/>
                                    </p:animScale>
                                    <p:animScale>
                                      <p:cBhvr>
                                        <p:cTn id="148" dur="166" decel="50000">
                                          <p:stCondLst>
                                            <p:cond delay="1834"/>
                                          </p:stCondLst>
                                        </p:cTn>
                                        <p:tgtEl>
                                          <p:spTgt spid="4">
                                            <p:graphicEl>
                                              <a:dgm id="{1E4BE04A-49FC-4D99-A281-3F889736D4C3}"/>
                                            </p:graphicEl>
                                          </p:spTgt>
                                        </p:tgtEl>
                                      </p:cBhvr>
                                      <p:to x="100000" y="100000"/>
                                    </p:animScale>
                                  </p:childTnLst>
                                </p:cTn>
                              </p:par>
                              <p:par>
                                <p:cTn id="149" presetID="26" presetClass="entr" presetSubtype="0" fill="hold" grpId="0" nodeType="withEffect">
                                  <p:stCondLst>
                                    <p:cond delay="0"/>
                                  </p:stCondLst>
                                  <p:childTnLst>
                                    <p:set>
                                      <p:cBhvr>
                                        <p:cTn id="150" dur="1" fill="hold">
                                          <p:stCondLst>
                                            <p:cond delay="0"/>
                                          </p:stCondLst>
                                        </p:cTn>
                                        <p:tgtEl>
                                          <p:spTgt spid="4">
                                            <p:graphicEl>
                                              <a:dgm id="{B1CE6D9B-6A7A-4AAE-9191-2EADD27EB237}"/>
                                            </p:graphicEl>
                                          </p:spTgt>
                                        </p:tgtEl>
                                        <p:attrNameLst>
                                          <p:attrName>style.visibility</p:attrName>
                                        </p:attrNameLst>
                                      </p:cBhvr>
                                      <p:to>
                                        <p:strVal val="visible"/>
                                      </p:to>
                                    </p:set>
                                    <p:animEffect transition="in" filter="wipe(down)">
                                      <p:cBhvr>
                                        <p:cTn id="151" dur="580">
                                          <p:stCondLst>
                                            <p:cond delay="0"/>
                                          </p:stCondLst>
                                        </p:cTn>
                                        <p:tgtEl>
                                          <p:spTgt spid="4">
                                            <p:graphicEl>
                                              <a:dgm id="{B1CE6D9B-6A7A-4AAE-9191-2EADD27EB237}"/>
                                            </p:graphicEl>
                                          </p:spTgt>
                                        </p:tgtEl>
                                      </p:cBhvr>
                                    </p:animEffect>
                                    <p:anim calcmode="lin" valueType="num">
                                      <p:cBhvr>
                                        <p:cTn id="152" dur="1822" tmFilter="0,0; 0.14,0.36; 0.43,0.73; 0.71,0.91; 1.0,1.0">
                                          <p:stCondLst>
                                            <p:cond delay="0"/>
                                          </p:stCondLst>
                                        </p:cTn>
                                        <p:tgtEl>
                                          <p:spTgt spid="4">
                                            <p:graphicEl>
                                              <a:dgm id="{B1CE6D9B-6A7A-4AAE-9191-2EADD27EB237}"/>
                                            </p:graphicEl>
                                          </p:spTgt>
                                        </p:tgtEl>
                                        <p:attrNameLst>
                                          <p:attrName>ppt_x</p:attrName>
                                        </p:attrNameLst>
                                      </p:cBhvr>
                                      <p:tavLst>
                                        <p:tav tm="0">
                                          <p:val>
                                            <p:strVal val="#ppt_x-0.25"/>
                                          </p:val>
                                        </p:tav>
                                        <p:tav tm="100000">
                                          <p:val>
                                            <p:strVal val="#ppt_x"/>
                                          </p:val>
                                        </p:tav>
                                      </p:tavLst>
                                    </p:anim>
                                    <p:anim calcmode="lin" valueType="num">
                                      <p:cBhvr>
                                        <p:cTn id="153" dur="664" tmFilter="0.0,0.0; 0.25,0.07; 0.50,0.2; 0.75,0.467; 1.0,1.0">
                                          <p:stCondLst>
                                            <p:cond delay="0"/>
                                          </p:stCondLst>
                                        </p:cTn>
                                        <p:tgtEl>
                                          <p:spTgt spid="4">
                                            <p:graphicEl>
                                              <a:dgm id="{B1CE6D9B-6A7A-4AAE-9191-2EADD27EB237}"/>
                                            </p:graphicEl>
                                          </p:spTgt>
                                        </p:tgtEl>
                                        <p:attrNameLst>
                                          <p:attrName>ppt_y</p:attrName>
                                        </p:attrNameLst>
                                      </p:cBhvr>
                                      <p:tavLst>
                                        <p:tav tm="0" fmla="#ppt_y-sin(pi*$)/3">
                                          <p:val>
                                            <p:fltVal val="0.5"/>
                                          </p:val>
                                        </p:tav>
                                        <p:tav tm="100000">
                                          <p:val>
                                            <p:fltVal val="1"/>
                                          </p:val>
                                        </p:tav>
                                      </p:tavLst>
                                    </p:anim>
                                    <p:anim calcmode="lin" valueType="num">
                                      <p:cBhvr>
                                        <p:cTn id="154" dur="664" tmFilter="0, 0; 0.125,0.2665; 0.25,0.4; 0.375,0.465; 0.5,0.5;  0.625,0.535; 0.75,0.6; 0.875,0.7335; 1,1">
                                          <p:stCondLst>
                                            <p:cond delay="664"/>
                                          </p:stCondLst>
                                        </p:cTn>
                                        <p:tgtEl>
                                          <p:spTgt spid="4">
                                            <p:graphicEl>
                                              <a:dgm id="{B1CE6D9B-6A7A-4AAE-9191-2EADD27EB237}"/>
                                            </p:graphicEl>
                                          </p:spTgt>
                                        </p:tgtEl>
                                        <p:attrNameLst>
                                          <p:attrName>ppt_y</p:attrName>
                                        </p:attrNameLst>
                                      </p:cBhvr>
                                      <p:tavLst>
                                        <p:tav tm="0" fmla="#ppt_y-sin(pi*$)/9">
                                          <p:val>
                                            <p:fltVal val="0"/>
                                          </p:val>
                                        </p:tav>
                                        <p:tav tm="100000">
                                          <p:val>
                                            <p:fltVal val="1"/>
                                          </p:val>
                                        </p:tav>
                                      </p:tavLst>
                                    </p:anim>
                                    <p:anim calcmode="lin" valueType="num">
                                      <p:cBhvr>
                                        <p:cTn id="155" dur="332" tmFilter="0, 0; 0.125,0.2665; 0.25,0.4; 0.375,0.465; 0.5,0.5;  0.625,0.535; 0.75,0.6; 0.875,0.7335; 1,1">
                                          <p:stCondLst>
                                            <p:cond delay="1324"/>
                                          </p:stCondLst>
                                        </p:cTn>
                                        <p:tgtEl>
                                          <p:spTgt spid="4">
                                            <p:graphicEl>
                                              <a:dgm id="{B1CE6D9B-6A7A-4AAE-9191-2EADD27EB237}"/>
                                            </p:graphicEl>
                                          </p:spTgt>
                                        </p:tgtEl>
                                        <p:attrNameLst>
                                          <p:attrName>ppt_y</p:attrName>
                                        </p:attrNameLst>
                                      </p:cBhvr>
                                      <p:tavLst>
                                        <p:tav tm="0" fmla="#ppt_y-sin(pi*$)/27">
                                          <p:val>
                                            <p:fltVal val="0"/>
                                          </p:val>
                                        </p:tav>
                                        <p:tav tm="100000">
                                          <p:val>
                                            <p:fltVal val="1"/>
                                          </p:val>
                                        </p:tav>
                                      </p:tavLst>
                                    </p:anim>
                                    <p:anim calcmode="lin" valueType="num">
                                      <p:cBhvr>
                                        <p:cTn id="156" dur="164" tmFilter="0, 0; 0.125,0.2665; 0.25,0.4; 0.375,0.465; 0.5,0.5;  0.625,0.535; 0.75,0.6; 0.875,0.7335; 1,1">
                                          <p:stCondLst>
                                            <p:cond delay="1656"/>
                                          </p:stCondLst>
                                        </p:cTn>
                                        <p:tgtEl>
                                          <p:spTgt spid="4">
                                            <p:graphicEl>
                                              <a:dgm id="{B1CE6D9B-6A7A-4AAE-9191-2EADD27EB237}"/>
                                            </p:graphicEl>
                                          </p:spTgt>
                                        </p:tgtEl>
                                        <p:attrNameLst>
                                          <p:attrName>ppt_y</p:attrName>
                                        </p:attrNameLst>
                                      </p:cBhvr>
                                      <p:tavLst>
                                        <p:tav tm="0" fmla="#ppt_y-sin(pi*$)/81">
                                          <p:val>
                                            <p:fltVal val="0"/>
                                          </p:val>
                                        </p:tav>
                                        <p:tav tm="100000">
                                          <p:val>
                                            <p:fltVal val="1"/>
                                          </p:val>
                                        </p:tav>
                                      </p:tavLst>
                                    </p:anim>
                                    <p:animScale>
                                      <p:cBhvr>
                                        <p:cTn id="157" dur="26">
                                          <p:stCondLst>
                                            <p:cond delay="650"/>
                                          </p:stCondLst>
                                        </p:cTn>
                                        <p:tgtEl>
                                          <p:spTgt spid="4">
                                            <p:graphicEl>
                                              <a:dgm id="{B1CE6D9B-6A7A-4AAE-9191-2EADD27EB237}"/>
                                            </p:graphicEl>
                                          </p:spTgt>
                                        </p:tgtEl>
                                      </p:cBhvr>
                                      <p:to x="100000" y="60000"/>
                                    </p:animScale>
                                    <p:animScale>
                                      <p:cBhvr>
                                        <p:cTn id="158" dur="166" decel="50000">
                                          <p:stCondLst>
                                            <p:cond delay="676"/>
                                          </p:stCondLst>
                                        </p:cTn>
                                        <p:tgtEl>
                                          <p:spTgt spid="4">
                                            <p:graphicEl>
                                              <a:dgm id="{B1CE6D9B-6A7A-4AAE-9191-2EADD27EB237}"/>
                                            </p:graphicEl>
                                          </p:spTgt>
                                        </p:tgtEl>
                                      </p:cBhvr>
                                      <p:to x="100000" y="100000"/>
                                    </p:animScale>
                                    <p:animScale>
                                      <p:cBhvr>
                                        <p:cTn id="159" dur="26">
                                          <p:stCondLst>
                                            <p:cond delay="1312"/>
                                          </p:stCondLst>
                                        </p:cTn>
                                        <p:tgtEl>
                                          <p:spTgt spid="4">
                                            <p:graphicEl>
                                              <a:dgm id="{B1CE6D9B-6A7A-4AAE-9191-2EADD27EB237}"/>
                                            </p:graphicEl>
                                          </p:spTgt>
                                        </p:tgtEl>
                                      </p:cBhvr>
                                      <p:to x="100000" y="80000"/>
                                    </p:animScale>
                                    <p:animScale>
                                      <p:cBhvr>
                                        <p:cTn id="160" dur="166" decel="50000">
                                          <p:stCondLst>
                                            <p:cond delay="1338"/>
                                          </p:stCondLst>
                                        </p:cTn>
                                        <p:tgtEl>
                                          <p:spTgt spid="4">
                                            <p:graphicEl>
                                              <a:dgm id="{B1CE6D9B-6A7A-4AAE-9191-2EADD27EB237}"/>
                                            </p:graphicEl>
                                          </p:spTgt>
                                        </p:tgtEl>
                                      </p:cBhvr>
                                      <p:to x="100000" y="100000"/>
                                    </p:animScale>
                                    <p:animScale>
                                      <p:cBhvr>
                                        <p:cTn id="161" dur="26">
                                          <p:stCondLst>
                                            <p:cond delay="1642"/>
                                          </p:stCondLst>
                                        </p:cTn>
                                        <p:tgtEl>
                                          <p:spTgt spid="4">
                                            <p:graphicEl>
                                              <a:dgm id="{B1CE6D9B-6A7A-4AAE-9191-2EADD27EB237}"/>
                                            </p:graphicEl>
                                          </p:spTgt>
                                        </p:tgtEl>
                                      </p:cBhvr>
                                      <p:to x="100000" y="90000"/>
                                    </p:animScale>
                                    <p:animScale>
                                      <p:cBhvr>
                                        <p:cTn id="162" dur="166" decel="50000">
                                          <p:stCondLst>
                                            <p:cond delay="1668"/>
                                          </p:stCondLst>
                                        </p:cTn>
                                        <p:tgtEl>
                                          <p:spTgt spid="4">
                                            <p:graphicEl>
                                              <a:dgm id="{B1CE6D9B-6A7A-4AAE-9191-2EADD27EB237}"/>
                                            </p:graphicEl>
                                          </p:spTgt>
                                        </p:tgtEl>
                                      </p:cBhvr>
                                      <p:to x="100000" y="100000"/>
                                    </p:animScale>
                                    <p:animScale>
                                      <p:cBhvr>
                                        <p:cTn id="163" dur="26">
                                          <p:stCondLst>
                                            <p:cond delay="1808"/>
                                          </p:stCondLst>
                                        </p:cTn>
                                        <p:tgtEl>
                                          <p:spTgt spid="4">
                                            <p:graphicEl>
                                              <a:dgm id="{B1CE6D9B-6A7A-4AAE-9191-2EADD27EB237}"/>
                                            </p:graphicEl>
                                          </p:spTgt>
                                        </p:tgtEl>
                                      </p:cBhvr>
                                      <p:to x="100000" y="95000"/>
                                    </p:animScale>
                                    <p:animScale>
                                      <p:cBhvr>
                                        <p:cTn id="164" dur="166" decel="50000">
                                          <p:stCondLst>
                                            <p:cond delay="1834"/>
                                          </p:stCondLst>
                                        </p:cTn>
                                        <p:tgtEl>
                                          <p:spTgt spid="4">
                                            <p:graphicEl>
                                              <a:dgm id="{B1CE6D9B-6A7A-4AAE-9191-2EADD27EB237}"/>
                                            </p:graphicEl>
                                          </p:spTgt>
                                        </p:tgtEl>
                                      </p:cBhvr>
                                      <p:to x="100000" y="100000"/>
                                    </p:animScale>
                                  </p:childTnLst>
                                </p:cTn>
                              </p:par>
                              <p:par>
                                <p:cTn id="165" presetID="26" presetClass="entr" presetSubtype="0" fill="hold" grpId="0" nodeType="withEffect">
                                  <p:stCondLst>
                                    <p:cond delay="0"/>
                                  </p:stCondLst>
                                  <p:childTnLst>
                                    <p:set>
                                      <p:cBhvr>
                                        <p:cTn id="166" dur="1" fill="hold">
                                          <p:stCondLst>
                                            <p:cond delay="0"/>
                                          </p:stCondLst>
                                        </p:cTn>
                                        <p:tgtEl>
                                          <p:spTgt spid="4">
                                            <p:graphicEl>
                                              <a:dgm id="{6F17FAD4-48F8-4685-AEC4-C8727CD4C966}"/>
                                            </p:graphicEl>
                                          </p:spTgt>
                                        </p:tgtEl>
                                        <p:attrNameLst>
                                          <p:attrName>style.visibility</p:attrName>
                                        </p:attrNameLst>
                                      </p:cBhvr>
                                      <p:to>
                                        <p:strVal val="visible"/>
                                      </p:to>
                                    </p:set>
                                    <p:animEffect transition="in" filter="wipe(down)">
                                      <p:cBhvr>
                                        <p:cTn id="167" dur="580">
                                          <p:stCondLst>
                                            <p:cond delay="0"/>
                                          </p:stCondLst>
                                        </p:cTn>
                                        <p:tgtEl>
                                          <p:spTgt spid="4">
                                            <p:graphicEl>
                                              <a:dgm id="{6F17FAD4-48F8-4685-AEC4-C8727CD4C966}"/>
                                            </p:graphicEl>
                                          </p:spTgt>
                                        </p:tgtEl>
                                      </p:cBhvr>
                                    </p:animEffect>
                                    <p:anim calcmode="lin" valueType="num">
                                      <p:cBhvr>
                                        <p:cTn id="168" dur="1822" tmFilter="0,0; 0.14,0.36; 0.43,0.73; 0.71,0.91; 1.0,1.0">
                                          <p:stCondLst>
                                            <p:cond delay="0"/>
                                          </p:stCondLst>
                                        </p:cTn>
                                        <p:tgtEl>
                                          <p:spTgt spid="4">
                                            <p:graphicEl>
                                              <a:dgm id="{6F17FAD4-48F8-4685-AEC4-C8727CD4C966}"/>
                                            </p:graphicEl>
                                          </p:spTgt>
                                        </p:tgtEl>
                                        <p:attrNameLst>
                                          <p:attrName>ppt_x</p:attrName>
                                        </p:attrNameLst>
                                      </p:cBhvr>
                                      <p:tavLst>
                                        <p:tav tm="0">
                                          <p:val>
                                            <p:strVal val="#ppt_x-0.25"/>
                                          </p:val>
                                        </p:tav>
                                        <p:tav tm="100000">
                                          <p:val>
                                            <p:strVal val="#ppt_x"/>
                                          </p:val>
                                        </p:tav>
                                      </p:tavLst>
                                    </p:anim>
                                    <p:anim calcmode="lin" valueType="num">
                                      <p:cBhvr>
                                        <p:cTn id="169" dur="664" tmFilter="0.0,0.0; 0.25,0.07; 0.50,0.2; 0.75,0.467; 1.0,1.0">
                                          <p:stCondLst>
                                            <p:cond delay="0"/>
                                          </p:stCondLst>
                                        </p:cTn>
                                        <p:tgtEl>
                                          <p:spTgt spid="4">
                                            <p:graphicEl>
                                              <a:dgm id="{6F17FAD4-48F8-4685-AEC4-C8727CD4C966}"/>
                                            </p:graphicEl>
                                          </p:spTgt>
                                        </p:tgtEl>
                                        <p:attrNameLst>
                                          <p:attrName>ppt_y</p:attrName>
                                        </p:attrNameLst>
                                      </p:cBhvr>
                                      <p:tavLst>
                                        <p:tav tm="0" fmla="#ppt_y-sin(pi*$)/3">
                                          <p:val>
                                            <p:fltVal val="0.5"/>
                                          </p:val>
                                        </p:tav>
                                        <p:tav tm="100000">
                                          <p:val>
                                            <p:fltVal val="1"/>
                                          </p:val>
                                        </p:tav>
                                      </p:tavLst>
                                    </p:anim>
                                    <p:anim calcmode="lin" valueType="num">
                                      <p:cBhvr>
                                        <p:cTn id="170" dur="664" tmFilter="0, 0; 0.125,0.2665; 0.25,0.4; 0.375,0.465; 0.5,0.5;  0.625,0.535; 0.75,0.6; 0.875,0.7335; 1,1">
                                          <p:stCondLst>
                                            <p:cond delay="664"/>
                                          </p:stCondLst>
                                        </p:cTn>
                                        <p:tgtEl>
                                          <p:spTgt spid="4">
                                            <p:graphicEl>
                                              <a:dgm id="{6F17FAD4-48F8-4685-AEC4-C8727CD4C966}"/>
                                            </p:graphicEl>
                                          </p:spTgt>
                                        </p:tgtEl>
                                        <p:attrNameLst>
                                          <p:attrName>ppt_y</p:attrName>
                                        </p:attrNameLst>
                                      </p:cBhvr>
                                      <p:tavLst>
                                        <p:tav tm="0" fmla="#ppt_y-sin(pi*$)/9">
                                          <p:val>
                                            <p:fltVal val="0"/>
                                          </p:val>
                                        </p:tav>
                                        <p:tav tm="100000">
                                          <p:val>
                                            <p:fltVal val="1"/>
                                          </p:val>
                                        </p:tav>
                                      </p:tavLst>
                                    </p:anim>
                                    <p:anim calcmode="lin" valueType="num">
                                      <p:cBhvr>
                                        <p:cTn id="171" dur="332" tmFilter="0, 0; 0.125,0.2665; 0.25,0.4; 0.375,0.465; 0.5,0.5;  0.625,0.535; 0.75,0.6; 0.875,0.7335; 1,1">
                                          <p:stCondLst>
                                            <p:cond delay="1324"/>
                                          </p:stCondLst>
                                        </p:cTn>
                                        <p:tgtEl>
                                          <p:spTgt spid="4">
                                            <p:graphicEl>
                                              <a:dgm id="{6F17FAD4-48F8-4685-AEC4-C8727CD4C966}"/>
                                            </p:graphicEl>
                                          </p:spTgt>
                                        </p:tgtEl>
                                        <p:attrNameLst>
                                          <p:attrName>ppt_y</p:attrName>
                                        </p:attrNameLst>
                                      </p:cBhvr>
                                      <p:tavLst>
                                        <p:tav tm="0" fmla="#ppt_y-sin(pi*$)/27">
                                          <p:val>
                                            <p:fltVal val="0"/>
                                          </p:val>
                                        </p:tav>
                                        <p:tav tm="100000">
                                          <p:val>
                                            <p:fltVal val="1"/>
                                          </p:val>
                                        </p:tav>
                                      </p:tavLst>
                                    </p:anim>
                                    <p:anim calcmode="lin" valueType="num">
                                      <p:cBhvr>
                                        <p:cTn id="172" dur="164" tmFilter="0, 0; 0.125,0.2665; 0.25,0.4; 0.375,0.465; 0.5,0.5;  0.625,0.535; 0.75,0.6; 0.875,0.7335; 1,1">
                                          <p:stCondLst>
                                            <p:cond delay="1656"/>
                                          </p:stCondLst>
                                        </p:cTn>
                                        <p:tgtEl>
                                          <p:spTgt spid="4">
                                            <p:graphicEl>
                                              <a:dgm id="{6F17FAD4-48F8-4685-AEC4-C8727CD4C966}"/>
                                            </p:graphicEl>
                                          </p:spTgt>
                                        </p:tgtEl>
                                        <p:attrNameLst>
                                          <p:attrName>ppt_y</p:attrName>
                                        </p:attrNameLst>
                                      </p:cBhvr>
                                      <p:tavLst>
                                        <p:tav tm="0" fmla="#ppt_y-sin(pi*$)/81">
                                          <p:val>
                                            <p:fltVal val="0"/>
                                          </p:val>
                                        </p:tav>
                                        <p:tav tm="100000">
                                          <p:val>
                                            <p:fltVal val="1"/>
                                          </p:val>
                                        </p:tav>
                                      </p:tavLst>
                                    </p:anim>
                                    <p:animScale>
                                      <p:cBhvr>
                                        <p:cTn id="173" dur="26">
                                          <p:stCondLst>
                                            <p:cond delay="650"/>
                                          </p:stCondLst>
                                        </p:cTn>
                                        <p:tgtEl>
                                          <p:spTgt spid="4">
                                            <p:graphicEl>
                                              <a:dgm id="{6F17FAD4-48F8-4685-AEC4-C8727CD4C966}"/>
                                            </p:graphicEl>
                                          </p:spTgt>
                                        </p:tgtEl>
                                      </p:cBhvr>
                                      <p:to x="100000" y="60000"/>
                                    </p:animScale>
                                    <p:animScale>
                                      <p:cBhvr>
                                        <p:cTn id="174" dur="166" decel="50000">
                                          <p:stCondLst>
                                            <p:cond delay="676"/>
                                          </p:stCondLst>
                                        </p:cTn>
                                        <p:tgtEl>
                                          <p:spTgt spid="4">
                                            <p:graphicEl>
                                              <a:dgm id="{6F17FAD4-48F8-4685-AEC4-C8727CD4C966}"/>
                                            </p:graphicEl>
                                          </p:spTgt>
                                        </p:tgtEl>
                                      </p:cBhvr>
                                      <p:to x="100000" y="100000"/>
                                    </p:animScale>
                                    <p:animScale>
                                      <p:cBhvr>
                                        <p:cTn id="175" dur="26">
                                          <p:stCondLst>
                                            <p:cond delay="1312"/>
                                          </p:stCondLst>
                                        </p:cTn>
                                        <p:tgtEl>
                                          <p:spTgt spid="4">
                                            <p:graphicEl>
                                              <a:dgm id="{6F17FAD4-48F8-4685-AEC4-C8727CD4C966}"/>
                                            </p:graphicEl>
                                          </p:spTgt>
                                        </p:tgtEl>
                                      </p:cBhvr>
                                      <p:to x="100000" y="80000"/>
                                    </p:animScale>
                                    <p:animScale>
                                      <p:cBhvr>
                                        <p:cTn id="176" dur="166" decel="50000">
                                          <p:stCondLst>
                                            <p:cond delay="1338"/>
                                          </p:stCondLst>
                                        </p:cTn>
                                        <p:tgtEl>
                                          <p:spTgt spid="4">
                                            <p:graphicEl>
                                              <a:dgm id="{6F17FAD4-48F8-4685-AEC4-C8727CD4C966}"/>
                                            </p:graphicEl>
                                          </p:spTgt>
                                        </p:tgtEl>
                                      </p:cBhvr>
                                      <p:to x="100000" y="100000"/>
                                    </p:animScale>
                                    <p:animScale>
                                      <p:cBhvr>
                                        <p:cTn id="177" dur="26">
                                          <p:stCondLst>
                                            <p:cond delay="1642"/>
                                          </p:stCondLst>
                                        </p:cTn>
                                        <p:tgtEl>
                                          <p:spTgt spid="4">
                                            <p:graphicEl>
                                              <a:dgm id="{6F17FAD4-48F8-4685-AEC4-C8727CD4C966}"/>
                                            </p:graphicEl>
                                          </p:spTgt>
                                        </p:tgtEl>
                                      </p:cBhvr>
                                      <p:to x="100000" y="90000"/>
                                    </p:animScale>
                                    <p:animScale>
                                      <p:cBhvr>
                                        <p:cTn id="178" dur="166" decel="50000">
                                          <p:stCondLst>
                                            <p:cond delay="1668"/>
                                          </p:stCondLst>
                                        </p:cTn>
                                        <p:tgtEl>
                                          <p:spTgt spid="4">
                                            <p:graphicEl>
                                              <a:dgm id="{6F17FAD4-48F8-4685-AEC4-C8727CD4C966}"/>
                                            </p:graphicEl>
                                          </p:spTgt>
                                        </p:tgtEl>
                                      </p:cBhvr>
                                      <p:to x="100000" y="100000"/>
                                    </p:animScale>
                                    <p:animScale>
                                      <p:cBhvr>
                                        <p:cTn id="179" dur="26">
                                          <p:stCondLst>
                                            <p:cond delay="1808"/>
                                          </p:stCondLst>
                                        </p:cTn>
                                        <p:tgtEl>
                                          <p:spTgt spid="4">
                                            <p:graphicEl>
                                              <a:dgm id="{6F17FAD4-48F8-4685-AEC4-C8727CD4C966}"/>
                                            </p:graphicEl>
                                          </p:spTgt>
                                        </p:tgtEl>
                                      </p:cBhvr>
                                      <p:to x="100000" y="95000"/>
                                    </p:animScale>
                                    <p:animScale>
                                      <p:cBhvr>
                                        <p:cTn id="180" dur="166" decel="50000">
                                          <p:stCondLst>
                                            <p:cond delay="1834"/>
                                          </p:stCondLst>
                                        </p:cTn>
                                        <p:tgtEl>
                                          <p:spTgt spid="4">
                                            <p:graphicEl>
                                              <a:dgm id="{6F17FAD4-48F8-4685-AEC4-C8727CD4C966}"/>
                                            </p:graphicEl>
                                          </p:spTgt>
                                        </p:tgtEl>
                                      </p:cBhvr>
                                      <p:to x="100000" y="100000"/>
                                    </p:animScale>
                                  </p:childTnLst>
                                </p:cTn>
                              </p:par>
                              <p:par>
                                <p:cTn id="181" presetID="26" presetClass="entr" presetSubtype="0" fill="hold" grpId="0" nodeType="withEffect">
                                  <p:stCondLst>
                                    <p:cond delay="0"/>
                                  </p:stCondLst>
                                  <p:childTnLst>
                                    <p:set>
                                      <p:cBhvr>
                                        <p:cTn id="182" dur="1" fill="hold">
                                          <p:stCondLst>
                                            <p:cond delay="0"/>
                                          </p:stCondLst>
                                        </p:cTn>
                                        <p:tgtEl>
                                          <p:spTgt spid="4">
                                            <p:graphicEl>
                                              <a:dgm id="{EEEA6EBE-6605-4FBA-AB6A-C338A5B9269F}"/>
                                            </p:graphicEl>
                                          </p:spTgt>
                                        </p:tgtEl>
                                        <p:attrNameLst>
                                          <p:attrName>style.visibility</p:attrName>
                                        </p:attrNameLst>
                                      </p:cBhvr>
                                      <p:to>
                                        <p:strVal val="visible"/>
                                      </p:to>
                                    </p:set>
                                    <p:animEffect transition="in" filter="wipe(down)">
                                      <p:cBhvr>
                                        <p:cTn id="183" dur="580">
                                          <p:stCondLst>
                                            <p:cond delay="0"/>
                                          </p:stCondLst>
                                        </p:cTn>
                                        <p:tgtEl>
                                          <p:spTgt spid="4">
                                            <p:graphicEl>
                                              <a:dgm id="{EEEA6EBE-6605-4FBA-AB6A-C338A5B9269F}"/>
                                            </p:graphicEl>
                                          </p:spTgt>
                                        </p:tgtEl>
                                      </p:cBhvr>
                                    </p:animEffect>
                                    <p:anim calcmode="lin" valueType="num">
                                      <p:cBhvr>
                                        <p:cTn id="184" dur="1822" tmFilter="0,0; 0.14,0.36; 0.43,0.73; 0.71,0.91; 1.0,1.0">
                                          <p:stCondLst>
                                            <p:cond delay="0"/>
                                          </p:stCondLst>
                                        </p:cTn>
                                        <p:tgtEl>
                                          <p:spTgt spid="4">
                                            <p:graphicEl>
                                              <a:dgm id="{EEEA6EBE-6605-4FBA-AB6A-C338A5B9269F}"/>
                                            </p:graphicEl>
                                          </p:spTgt>
                                        </p:tgtEl>
                                        <p:attrNameLst>
                                          <p:attrName>ppt_x</p:attrName>
                                        </p:attrNameLst>
                                      </p:cBhvr>
                                      <p:tavLst>
                                        <p:tav tm="0">
                                          <p:val>
                                            <p:strVal val="#ppt_x-0.25"/>
                                          </p:val>
                                        </p:tav>
                                        <p:tav tm="100000">
                                          <p:val>
                                            <p:strVal val="#ppt_x"/>
                                          </p:val>
                                        </p:tav>
                                      </p:tavLst>
                                    </p:anim>
                                    <p:anim calcmode="lin" valueType="num">
                                      <p:cBhvr>
                                        <p:cTn id="185" dur="664" tmFilter="0.0,0.0; 0.25,0.07; 0.50,0.2; 0.75,0.467; 1.0,1.0">
                                          <p:stCondLst>
                                            <p:cond delay="0"/>
                                          </p:stCondLst>
                                        </p:cTn>
                                        <p:tgtEl>
                                          <p:spTgt spid="4">
                                            <p:graphicEl>
                                              <a:dgm id="{EEEA6EBE-6605-4FBA-AB6A-C338A5B9269F}"/>
                                            </p:graphicEl>
                                          </p:spTgt>
                                        </p:tgtEl>
                                        <p:attrNameLst>
                                          <p:attrName>ppt_y</p:attrName>
                                        </p:attrNameLst>
                                      </p:cBhvr>
                                      <p:tavLst>
                                        <p:tav tm="0" fmla="#ppt_y-sin(pi*$)/3">
                                          <p:val>
                                            <p:fltVal val="0.5"/>
                                          </p:val>
                                        </p:tav>
                                        <p:tav tm="100000">
                                          <p:val>
                                            <p:fltVal val="1"/>
                                          </p:val>
                                        </p:tav>
                                      </p:tavLst>
                                    </p:anim>
                                    <p:anim calcmode="lin" valueType="num">
                                      <p:cBhvr>
                                        <p:cTn id="186" dur="664" tmFilter="0, 0; 0.125,0.2665; 0.25,0.4; 0.375,0.465; 0.5,0.5;  0.625,0.535; 0.75,0.6; 0.875,0.7335; 1,1">
                                          <p:stCondLst>
                                            <p:cond delay="664"/>
                                          </p:stCondLst>
                                        </p:cTn>
                                        <p:tgtEl>
                                          <p:spTgt spid="4">
                                            <p:graphicEl>
                                              <a:dgm id="{EEEA6EBE-6605-4FBA-AB6A-C338A5B9269F}"/>
                                            </p:graphicEl>
                                          </p:spTgt>
                                        </p:tgtEl>
                                        <p:attrNameLst>
                                          <p:attrName>ppt_y</p:attrName>
                                        </p:attrNameLst>
                                      </p:cBhvr>
                                      <p:tavLst>
                                        <p:tav tm="0" fmla="#ppt_y-sin(pi*$)/9">
                                          <p:val>
                                            <p:fltVal val="0"/>
                                          </p:val>
                                        </p:tav>
                                        <p:tav tm="100000">
                                          <p:val>
                                            <p:fltVal val="1"/>
                                          </p:val>
                                        </p:tav>
                                      </p:tavLst>
                                    </p:anim>
                                    <p:anim calcmode="lin" valueType="num">
                                      <p:cBhvr>
                                        <p:cTn id="187" dur="332" tmFilter="0, 0; 0.125,0.2665; 0.25,0.4; 0.375,0.465; 0.5,0.5;  0.625,0.535; 0.75,0.6; 0.875,0.7335; 1,1">
                                          <p:stCondLst>
                                            <p:cond delay="1324"/>
                                          </p:stCondLst>
                                        </p:cTn>
                                        <p:tgtEl>
                                          <p:spTgt spid="4">
                                            <p:graphicEl>
                                              <a:dgm id="{EEEA6EBE-6605-4FBA-AB6A-C338A5B9269F}"/>
                                            </p:graphicEl>
                                          </p:spTgt>
                                        </p:tgtEl>
                                        <p:attrNameLst>
                                          <p:attrName>ppt_y</p:attrName>
                                        </p:attrNameLst>
                                      </p:cBhvr>
                                      <p:tavLst>
                                        <p:tav tm="0" fmla="#ppt_y-sin(pi*$)/27">
                                          <p:val>
                                            <p:fltVal val="0"/>
                                          </p:val>
                                        </p:tav>
                                        <p:tav tm="100000">
                                          <p:val>
                                            <p:fltVal val="1"/>
                                          </p:val>
                                        </p:tav>
                                      </p:tavLst>
                                    </p:anim>
                                    <p:anim calcmode="lin" valueType="num">
                                      <p:cBhvr>
                                        <p:cTn id="188" dur="164" tmFilter="0, 0; 0.125,0.2665; 0.25,0.4; 0.375,0.465; 0.5,0.5;  0.625,0.535; 0.75,0.6; 0.875,0.7335; 1,1">
                                          <p:stCondLst>
                                            <p:cond delay="1656"/>
                                          </p:stCondLst>
                                        </p:cTn>
                                        <p:tgtEl>
                                          <p:spTgt spid="4">
                                            <p:graphicEl>
                                              <a:dgm id="{EEEA6EBE-6605-4FBA-AB6A-C338A5B9269F}"/>
                                            </p:graphicEl>
                                          </p:spTgt>
                                        </p:tgtEl>
                                        <p:attrNameLst>
                                          <p:attrName>ppt_y</p:attrName>
                                        </p:attrNameLst>
                                      </p:cBhvr>
                                      <p:tavLst>
                                        <p:tav tm="0" fmla="#ppt_y-sin(pi*$)/81">
                                          <p:val>
                                            <p:fltVal val="0"/>
                                          </p:val>
                                        </p:tav>
                                        <p:tav tm="100000">
                                          <p:val>
                                            <p:fltVal val="1"/>
                                          </p:val>
                                        </p:tav>
                                      </p:tavLst>
                                    </p:anim>
                                    <p:animScale>
                                      <p:cBhvr>
                                        <p:cTn id="189" dur="26">
                                          <p:stCondLst>
                                            <p:cond delay="650"/>
                                          </p:stCondLst>
                                        </p:cTn>
                                        <p:tgtEl>
                                          <p:spTgt spid="4">
                                            <p:graphicEl>
                                              <a:dgm id="{EEEA6EBE-6605-4FBA-AB6A-C338A5B9269F}"/>
                                            </p:graphicEl>
                                          </p:spTgt>
                                        </p:tgtEl>
                                      </p:cBhvr>
                                      <p:to x="100000" y="60000"/>
                                    </p:animScale>
                                    <p:animScale>
                                      <p:cBhvr>
                                        <p:cTn id="190" dur="166" decel="50000">
                                          <p:stCondLst>
                                            <p:cond delay="676"/>
                                          </p:stCondLst>
                                        </p:cTn>
                                        <p:tgtEl>
                                          <p:spTgt spid="4">
                                            <p:graphicEl>
                                              <a:dgm id="{EEEA6EBE-6605-4FBA-AB6A-C338A5B9269F}"/>
                                            </p:graphicEl>
                                          </p:spTgt>
                                        </p:tgtEl>
                                      </p:cBhvr>
                                      <p:to x="100000" y="100000"/>
                                    </p:animScale>
                                    <p:animScale>
                                      <p:cBhvr>
                                        <p:cTn id="191" dur="26">
                                          <p:stCondLst>
                                            <p:cond delay="1312"/>
                                          </p:stCondLst>
                                        </p:cTn>
                                        <p:tgtEl>
                                          <p:spTgt spid="4">
                                            <p:graphicEl>
                                              <a:dgm id="{EEEA6EBE-6605-4FBA-AB6A-C338A5B9269F}"/>
                                            </p:graphicEl>
                                          </p:spTgt>
                                        </p:tgtEl>
                                      </p:cBhvr>
                                      <p:to x="100000" y="80000"/>
                                    </p:animScale>
                                    <p:animScale>
                                      <p:cBhvr>
                                        <p:cTn id="192" dur="166" decel="50000">
                                          <p:stCondLst>
                                            <p:cond delay="1338"/>
                                          </p:stCondLst>
                                        </p:cTn>
                                        <p:tgtEl>
                                          <p:spTgt spid="4">
                                            <p:graphicEl>
                                              <a:dgm id="{EEEA6EBE-6605-4FBA-AB6A-C338A5B9269F}"/>
                                            </p:graphicEl>
                                          </p:spTgt>
                                        </p:tgtEl>
                                      </p:cBhvr>
                                      <p:to x="100000" y="100000"/>
                                    </p:animScale>
                                    <p:animScale>
                                      <p:cBhvr>
                                        <p:cTn id="193" dur="26">
                                          <p:stCondLst>
                                            <p:cond delay="1642"/>
                                          </p:stCondLst>
                                        </p:cTn>
                                        <p:tgtEl>
                                          <p:spTgt spid="4">
                                            <p:graphicEl>
                                              <a:dgm id="{EEEA6EBE-6605-4FBA-AB6A-C338A5B9269F}"/>
                                            </p:graphicEl>
                                          </p:spTgt>
                                        </p:tgtEl>
                                      </p:cBhvr>
                                      <p:to x="100000" y="90000"/>
                                    </p:animScale>
                                    <p:animScale>
                                      <p:cBhvr>
                                        <p:cTn id="194" dur="166" decel="50000">
                                          <p:stCondLst>
                                            <p:cond delay="1668"/>
                                          </p:stCondLst>
                                        </p:cTn>
                                        <p:tgtEl>
                                          <p:spTgt spid="4">
                                            <p:graphicEl>
                                              <a:dgm id="{EEEA6EBE-6605-4FBA-AB6A-C338A5B9269F}"/>
                                            </p:graphicEl>
                                          </p:spTgt>
                                        </p:tgtEl>
                                      </p:cBhvr>
                                      <p:to x="100000" y="100000"/>
                                    </p:animScale>
                                    <p:animScale>
                                      <p:cBhvr>
                                        <p:cTn id="195" dur="26">
                                          <p:stCondLst>
                                            <p:cond delay="1808"/>
                                          </p:stCondLst>
                                        </p:cTn>
                                        <p:tgtEl>
                                          <p:spTgt spid="4">
                                            <p:graphicEl>
                                              <a:dgm id="{EEEA6EBE-6605-4FBA-AB6A-C338A5B9269F}"/>
                                            </p:graphicEl>
                                          </p:spTgt>
                                        </p:tgtEl>
                                      </p:cBhvr>
                                      <p:to x="100000" y="95000"/>
                                    </p:animScale>
                                    <p:animScale>
                                      <p:cBhvr>
                                        <p:cTn id="196" dur="166" decel="50000">
                                          <p:stCondLst>
                                            <p:cond delay="1834"/>
                                          </p:stCondLst>
                                        </p:cTn>
                                        <p:tgtEl>
                                          <p:spTgt spid="4">
                                            <p:graphicEl>
                                              <a:dgm id="{EEEA6EBE-6605-4FBA-AB6A-C338A5B9269F}"/>
                                            </p:graphicEl>
                                          </p:spTgt>
                                        </p:tgtEl>
                                      </p:cBhvr>
                                      <p:to x="100000" y="100000"/>
                                    </p:animScale>
                                  </p:childTnLst>
                                </p:cTn>
                              </p:par>
                              <p:par>
                                <p:cTn id="197" presetID="26" presetClass="entr" presetSubtype="0" fill="hold" grpId="0" nodeType="withEffect">
                                  <p:stCondLst>
                                    <p:cond delay="0"/>
                                  </p:stCondLst>
                                  <p:childTnLst>
                                    <p:set>
                                      <p:cBhvr>
                                        <p:cTn id="198" dur="1" fill="hold">
                                          <p:stCondLst>
                                            <p:cond delay="0"/>
                                          </p:stCondLst>
                                        </p:cTn>
                                        <p:tgtEl>
                                          <p:spTgt spid="4">
                                            <p:graphicEl>
                                              <a:dgm id="{B97698BA-0781-4972-B182-ABBB1DF0DB03}"/>
                                            </p:graphicEl>
                                          </p:spTgt>
                                        </p:tgtEl>
                                        <p:attrNameLst>
                                          <p:attrName>style.visibility</p:attrName>
                                        </p:attrNameLst>
                                      </p:cBhvr>
                                      <p:to>
                                        <p:strVal val="visible"/>
                                      </p:to>
                                    </p:set>
                                    <p:animEffect transition="in" filter="wipe(down)">
                                      <p:cBhvr>
                                        <p:cTn id="199" dur="580">
                                          <p:stCondLst>
                                            <p:cond delay="0"/>
                                          </p:stCondLst>
                                        </p:cTn>
                                        <p:tgtEl>
                                          <p:spTgt spid="4">
                                            <p:graphicEl>
                                              <a:dgm id="{B97698BA-0781-4972-B182-ABBB1DF0DB03}"/>
                                            </p:graphicEl>
                                          </p:spTgt>
                                        </p:tgtEl>
                                      </p:cBhvr>
                                    </p:animEffect>
                                    <p:anim calcmode="lin" valueType="num">
                                      <p:cBhvr>
                                        <p:cTn id="200" dur="1822" tmFilter="0,0; 0.14,0.36; 0.43,0.73; 0.71,0.91; 1.0,1.0">
                                          <p:stCondLst>
                                            <p:cond delay="0"/>
                                          </p:stCondLst>
                                        </p:cTn>
                                        <p:tgtEl>
                                          <p:spTgt spid="4">
                                            <p:graphicEl>
                                              <a:dgm id="{B97698BA-0781-4972-B182-ABBB1DF0DB03}"/>
                                            </p:graphicEl>
                                          </p:spTgt>
                                        </p:tgtEl>
                                        <p:attrNameLst>
                                          <p:attrName>ppt_x</p:attrName>
                                        </p:attrNameLst>
                                      </p:cBhvr>
                                      <p:tavLst>
                                        <p:tav tm="0">
                                          <p:val>
                                            <p:strVal val="#ppt_x-0.25"/>
                                          </p:val>
                                        </p:tav>
                                        <p:tav tm="100000">
                                          <p:val>
                                            <p:strVal val="#ppt_x"/>
                                          </p:val>
                                        </p:tav>
                                      </p:tavLst>
                                    </p:anim>
                                    <p:anim calcmode="lin" valueType="num">
                                      <p:cBhvr>
                                        <p:cTn id="201" dur="664" tmFilter="0.0,0.0; 0.25,0.07; 0.50,0.2; 0.75,0.467; 1.0,1.0">
                                          <p:stCondLst>
                                            <p:cond delay="0"/>
                                          </p:stCondLst>
                                        </p:cTn>
                                        <p:tgtEl>
                                          <p:spTgt spid="4">
                                            <p:graphicEl>
                                              <a:dgm id="{B97698BA-0781-4972-B182-ABBB1DF0DB03}"/>
                                            </p:graphicEl>
                                          </p:spTgt>
                                        </p:tgtEl>
                                        <p:attrNameLst>
                                          <p:attrName>ppt_y</p:attrName>
                                        </p:attrNameLst>
                                      </p:cBhvr>
                                      <p:tavLst>
                                        <p:tav tm="0" fmla="#ppt_y-sin(pi*$)/3">
                                          <p:val>
                                            <p:fltVal val="0.5"/>
                                          </p:val>
                                        </p:tav>
                                        <p:tav tm="100000">
                                          <p:val>
                                            <p:fltVal val="1"/>
                                          </p:val>
                                        </p:tav>
                                      </p:tavLst>
                                    </p:anim>
                                    <p:anim calcmode="lin" valueType="num">
                                      <p:cBhvr>
                                        <p:cTn id="202" dur="664" tmFilter="0, 0; 0.125,0.2665; 0.25,0.4; 0.375,0.465; 0.5,0.5;  0.625,0.535; 0.75,0.6; 0.875,0.7335; 1,1">
                                          <p:stCondLst>
                                            <p:cond delay="664"/>
                                          </p:stCondLst>
                                        </p:cTn>
                                        <p:tgtEl>
                                          <p:spTgt spid="4">
                                            <p:graphicEl>
                                              <a:dgm id="{B97698BA-0781-4972-B182-ABBB1DF0DB03}"/>
                                            </p:graphicEl>
                                          </p:spTgt>
                                        </p:tgtEl>
                                        <p:attrNameLst>
                                          <p:attrName>ppt_y</p:attrName>
                                        </p:attrNameLst>
                                      </p:cBhvr>
                                      <p:tavLst>
                                        <p:tav tm="0" fmla="#ppt_y-sin(pi*$)/9">
                                          <p:val>
                                            <p:fltVal val="0"/>
                                          </p:val>
                                        </p:tav>
                                        <p:tav tm="100000">
                                          <p:val>
                                            <p:fltVal val="1"/>
                                          </p:val>
                                        </p:tav>
                                      </p:tavLst>
                                    </p:anim>
                                    <p:anim calcmode="lin" valueType="num">
                                      <p:cBhvr>
                                        <p:cTn id="203" dur="332" tmFilter="0, 0; 0.125,0.2665; 0.25,0.4; 0.375,0.465; 0.5,0.5;  0.625,0.535; 0.75,0.6; 0.875,0.7335; 1,1">
                                          <p:stCondLst>
                                            <p:cond delay="1324"/>
                                          </p:stCondLst>
                                        </p:cTn>
                                        <p:tgtEl>
                                          <p:spTgt spid="4">
                                            <p:graphicEl>
                                              <a:dgm id="{B97698BA-0781-4972-B182-ABBB1DF0DB03}"/>
                                            </p:graphicEl>
                                          </p:spTgt>
                                        </p:tgtEl>
                                        <p:attrNameLst>
                                          <p:attrName>ppt_y</p:attrName>
                                        </p:attrNameLst>
                                      </p:cBhvr>
                                      <p:tavLst>
                                        <p:tav tm="0" fmla="#ppt_y-sin(pi*$)/27">
                                          <p:val>
                                            <p:fltVal val="0"/>
                                          </p:val>
                                        </p:tav>
                                        <p:tav tm="100000">
                                          <p:val>
                                            <p:fltVal val="1"/>
                                          </p:val>
                                        </p:tav>
                                      </p:tavLst>
                                    </p:anim>
                                    <p:anim calcmode="lin" valueType="num">
                                      <p:cBhvr>
                                        <p:cTn id="204" dur="164" tmFilter="0, 0; 0.125,0.2665; 0.25,0.4; 0.375,0.465; 0.5,0.5;  0.625,0.535; 0.75,0.6; 0.875,0.7335; 1,1">
                                          <p:stCondLst>
                                            <p:cond delay="1656"/>
                                          </p:stCondLst>
                                        </p:cTn>
                                        <p:tgtEl>
                                          <p:spTgt spid="4">
                                            <p:graphicEl>
                                              <a:dgm id="{B97698BA-0781-4972-B182-ABBB1DF0DB03}"/>
                                            </p:graphicEl>
                                          </p:spTgt>
                                        </p:tgtEl>
                                        <p:attrNameLst>
                                          <p:attrName>ppt_y</p:attrName>
                                        </p:attrNameLst>
                                      </p:cBhvr>
                                      <p:tavLst>
                                        <p:tav tm="0" fmla="#ppt_y-sin(pi*$)/81">
                                          <p:val>
                                            <p:fltVal val="0"/>
                                          </p:val>
                                        </p:tav>
                                        <p:tav tm="100000">
                                          <p:val>
                                            <p:fltVal val="1"/>
                                          </p:val>
                                        </p:tav>
                                      </p:tavLst>
                                    </p:anim>
                                    <p:animScale>
                                      <p:cBhvr>
                                        <p:cTn id="205" dur="26">
                                          <p:stCondLst>
                                            <p:cond delay="650"/>
                                          </p:stCondLst>
                                        </p:cTn>
                                        <p:tgtEl>
                                          <p:spTgt spid="4">
                                            <p:graphicEl>
                                              <a:dgm id="{B97698BA-0781-4972-B182-ABBB1DF0DB03}"/>
                                            </p:graphicEl>
                                          </p:spTgt>
                                        </p:tgtEl>
                                      </p:cBhvr>
                                      <p:to x="100000" y="60000"/>
                                    </p:animScale>
                                    <p:animScale>
                                      <p:cBhvr>
                                        <p:cTn id="206" dur="166" decel="50000">
                                          <p:stCondLst>
                                            <p:cond delay="676"/>
                                          </p:stCondLst>
                                        </p:cTn>
                                        <p:tgtEl>
                                          <p:spTgt spid="4">
                                            <p:graphicEl>
                                              <a:dgm id="{B97698BA-0781-4972-B182-ABBB1DF0DB03}"/>
                                            </p:graphicEl>
                                          </p:spTgt>
                                        </p:tgtEl>
                                      </p:cBhvr>
                                      <p:to x="100000" y="100000"/>
                                    </p:animScale>
                                    <p:animScale>
                                      <p:cBhvr>
                                        <p:cTn id="207" dur="26">
                                          <p:stCondLst>
                                            <p:cond delay="1312"/>
                                          </p:stCondLst>
                                        </p:cTn>
                                        <p:tgtEl>
                                          <p:spTgt spid="4">
                                            <p:graphicEl>
                                              <a:dgm id="{B97698BA-0781-4972-B182-ABBB1DF0DB03}"/>
                                            </p:graphicEl>
                                          </p:spTgt>
                                        </p:tgtEl>
                                      </p:cBhvr>
                                      <p:to x="100000" y="80000"/>
                                    </p:animScale>
                                    <p:animScale>
                                      <p:cBhvr>
                                        <p:cTn id="208" dur="166" decel="50000">
                                          <p:stCondLst>
                                            <p:cond delay="1338"/>
                                          </p:stCondLst>
                                        </p:cTn>
                                        <p:tgtEl>
                                          <p:spTgt spid="4">
                                            <p:graphicEl>
                                              <a:dgm id="{B97698BA-0781-4972-B182-ABBB1DF0DB03}"/>
                                            </p:graphicEl>
                                          </p:spTgt>
                                        </p:tgtEl>
                                      </p:cBhvr>
                                      <p:to x="100000" y="100000"/>
                                    </p:animScale>
                                    <p:animScale>
                                      <p:cBhvr>
                                        <p:cTn id="209" dur="26">
                                          <p:stCondLst>
                                            <p:cond delay="1642"/>
                                          </p:stCondLst>
                                        </p:cTn>
                                        <p:tgtEl>
                                          <p:spTgt spid="4">
                                            <p:graphicEl>
                                              <a:dgm id="{B97698BA-0781-4972-B182-ABBB1DF0DB03}"/>
                                            </p:graphicEl>
                                          </p:spTgt>
                                        </p:tgtEl>
                                      </p:cBhvr>
                                      <p:to x="100000" y="90000"/>
                                    </p:animScale>
                                    <p:animScale>
                                      <p:cBhvr>
                                        <p:cTn id="210" dur="166" decel="50000">
                                          <p:stCondLst>
                                            <p:cond delay="1668"/>
                                          </p:stCondLst>
                                        </p:cTn>
                                        <p:tgtEl>
                                          <p:spTgt spid="4">
                                            <p:graphicEl>
                                              <a:dgm id="{B97698BA-0781-4972-B182-ABBB1DF0DB03}"/>
                                            </p:graphicEl>
                                          </p:spTgt>
                                        </p:tgtEl>
                                      </p:cBhvr>
                                      <p:to x="100000" y="100000"/>
                                    </p:animScale>
                                    <p:animScale>
                                      <p:cBhvr>
                                        <p:cTn id="211" dur="26">
                                          <p:stCondLst>
                                            <p:cond delay="1808"/>
                                          </p:stCondLst>
                                        </p:cTn>
                                        <p:tgtEl>
                                          <p:spTgt spid="4">
                                            <p:graphicEl>
                                              <a:dgm id="{B97698BA-0781-4972-B182-ABBB1DF0DB03}"/>
                                            </p:graphicEl>
                                          </p:spTgt>
                                        </p:tgtEl>
                                      </p:cBhvr>
                                      <p:to x="100000" y="95000"/>
                                    </p:animScale>
                                    <p:animScale>
                                      <p:cBhvr>
                                        <p:cTn id="212" dur="166" decel="50000">
                                          <p:stCondLst>
                                            <p:cond delay="1834"/>
                                          </p:stCondLst>
                                        </p:cTn>
                                        <p:tgtEl>
                                          <p:spTgt spid="4">
                                            <p:graphicEl>
                                              <a:dgm id="{B97698BA-0781-4972-B182-ABBB1DF0DB03}"/>
                                            </p:graphicEl>
                                          </p:spTgt>
                                        </p:tgtEl>
                                      </p:cBhvr>
                                      <p:to x="100000" y="100000"/>
                                    </p:animScale>
                                  </p:childTnLst>
                                </p:cTn>
                              </p:par>
                              <p:par>
                                <p:cTn id="213" presetID="26" presetClass="entr" presetSubtype="0" fill="hold" grpId="0" nodeType="withEffect">
                                  <p:stCondLst>
                                    <p:cond delay="0"/>
                                  </p:stCondLst>
                                  <p:childTnLst>
                                    <p:set>
                                      <p:cBhvr>
                                        <p:cTn id="214" dur="1" fill="hold">
                                          <p:stCondLst>
                                            <p:cond delay="0"/>
                                          </p:stCondLst>
                                        </p:cTn>
                                        <p:tgtEl>
                                          <p:spTgt spid="4">
                                            <p:graphicEl>
                                              <a:dgm id="{B4B2F991-6517-4641-85E1-0D27F1B740F4}"/>
                                            </p:graphicEl>
                                          </p:spTgt>
                                        </p:tgtEl>
                                        <p:attrNameLst>
                                          <p:attrName>style.visibility</p:attrName>
                                        </p:attrNameLst>
                                      </p:cBhvr>
                                      <p:to>
                                        <p:strVal val="visible"/>
                                      </p:to>
                                    </p:set>
                                    <p:animEffect transition="in" filter="wipe(down)">
                                      <p:cBhvr>
                                        <p:cTn id="215" dur="580">
                                          <p:stCondLst>
                                            <p:cond delay="0"/>
                                          </p:stCondLst>
                                        </p:cTn>
                                        <p:tgtEl>
                                          <p:spTgt spid="4">
                                            <p:graphicEl>
                                              <a:dgm id="{B4B2F991-6517-4641-85E1-0D27F1B740F4}"/>
                                            </p:graphicEl>
                                          </p:spTgt>
                                        </p:tgtEl>
                                      </p:cBhvr>
                                    </p:animEffect>
                                    <p:anim calcmode="lin" valueType="num">
                                      <p:cBhvr>
                                        <p:cTn id="216" dur="1822" tmFilter="0,0; 0.14,0.36; 0.43,0.73; 0.71,0.91; 1.0,1.0">
                                          <p:stCondLst>
                                            <p:cond delay="0"/>
                                          </p:stCondLst>
                                        </p:cTn>
                                        <p:tgtEl>
                                          <p:spTgt spid="4">
                                            <p:graphicEl>
                                              <a:dgm id="{B4B2F991-6517-4641-85E1-0D27F1B740F4}"/>
                                            </p:graphicEl>
                                          </p:spTgt>
                                        </p:tgtEl>
                                        <p:attrNameLst>
                                          <p:attrName>ppt_x</p:attrName>
                                        </p:attrNameLst>
                                      </p:cBhvr>
                                      <p:tavLst>
                                        <p:tav tm="0">
                                          <p:val>
                                            <p:strVal val="#ppt_x-0.25"/>
                                          </p:val>
                                        </p:tav>
                                        <p:tav tm="100000">
                                          <p:val>
                                            <p:strVal val="#ppt_x"/>
                                          </p:val>
                                        </p:tav>
                                      </p:tavLst>
                                    </p:anim>
                                    <p:anim calcmode="lin" valueType="num">
                                      <p:cBhvr>
                                        <p:cTn id="217" dur="664" tmFilter="0.0,0.0; 0.25,0.07; 0.50,0.2; 0.75,0.467; 1.0,1.0">
                                          <p:stCondLst>
                                            <p:cond delay="0"/>
                                          </p:stCondLst>
                                        </p:cTn>
                                        <p:tgtEl>
                                          <p:spTgt spid="4">
                                            <p:graphicEl>
                                              <a:dgm id="{B4B2F991-6517-4641-85E1-0D27F1B740F4}"/>
                                            </p:graphicEl>
                                          </p:spTgt>
                                        </p:tgtEl>
                                        <p:attrNameLst>
                                          <p:attrName>ppt_y</p:attrName>
                                        </p:attrNameLst>
                                      </p:cBhvr>
                                      <p:tavLst>
                                        <p:tav tm="0" fmla="#ppt_y-sin(pi*$)/3">
                                          <p:val>
                                            <p:fltVal val="0.5"/>
                                          </p:val>
                                        </p:tav>
                                        <p:tav tm="100000">
                                          <p:val>
                                            <p:fltVal val="1"/>
                                          </p:val>
                                        </p:tav>
                                      </p:tavLst>
                                    </p:anim>
                                    <p:anim calcmode="lin" valueType="num">
                                      <p:cBhvr>
                                        <p:cTn id="218" dur="664" tmFilter="0, 0; 0.125,0.2665; 0.25,0.4; 0.375,0.465; 0.5,0.5;  0.625,0.535; 0.75,0.6; 0.875,0.7335; 1,1">
                                          <p:stCondLst>
                                            <p:cond delay="664"/>
                                          </p:stCondLst>
                                        </p:cTn>
                                        <p:tgtEl>
                                          <p:spTgt spid="4">
                                            <p:graphicEl>
                                              <a:dgm id="{B4B2F991-6517-4641-85E1-0D27F1B740F4}"/>
                                            </p:graphicEl>
                                          </p:spTgt>
                                        </p:tgtEl>
                                        <p:attrNameLst>
                                          <p:attrName>ppt_y</p:attrName>
                                        </p:attrNameLst>
                                      </p:cBhvr>
                                      <p:tavLst>
                                        <p:tav tm="0" fmla="#ppt_y-sin(pi*$)/9">
                                          <p:val>
                                            <p:fltVal val="0"/>
                                          </p:val>
                                        </p:tav>
                                        <p:tav tm="100000">
                                          <p:val>
                                            <p:fltVal val="1"/>
                                          </p:val>
                                        </p:tav>
                                      </p:tavLst>
                                    </p:anim>
                                    <p:anim calcmode="lin" valueType="num">
                                      <p:cBhvr>
                                        <p:cTn id="219" dur="332" tmFilter="0, 0; 0.125,0.2665; 0.25,0.4; 0.375,0.465; 0.5,0.5;  0.625,0.535; 0.75,0.6; 0.875,0.7335; 1,1">
                                          <p:stCondLst>
                                            <p:cond delay="1324"/>
                                          </p:stCondLst>
                                        </p:cTn>
                                        <p:tgtEl>
                                          <p:spTgt spid="4">
                                            <p:graphicEl>
                                              <a:dgm id="{B4B2F991-6517-4641-85E1-0D27F1B740F4}"/>
                                            </p:graphicEl>
                                          </p:spTgt>
                                        </p:tgtEl>
                                        <p:attrNameLst>
                                          <p:attrName>ppt_y</p:attrName>
                                        </p:attrNameLst>
                                      </p:cBhvr>
                                      <p:tavLst>
                                        <p:tav tm="0" fmla="#ppt_y-sin(pi*$)/27">
                                          <p:val>
                                            <p:fltVal val="0"/>
                                          </p:val>
                                        </p:tav>
                                        <p:tav tm="100000">
                                          <p:val>
                                            <p:fltVal val="1"/>
                                          </p:val>
                                        </p:tav>
                                      </p:tavLst>
                                    </p:anim>
                                    <p:anim calcmode="lin" valueType="num">
                                      <p:cBhvr>
                                        <p:cTn id="220" dur="164" tmFilter="0, 0; 0.125,0.2665; 0.25,0.4; 0.375,0.465; 0.5,0.5;  0.625,0.535; 0.75,0.6; 0.875,0.7335; 1,1">
                                          <p:stCondLst>
                                            <p:cond delay="1656"/>
                                          </p:stCondLst>
                                        </p:cTn>
                                        <p:tgtEl>
                                          <p:spTgt spid="4">
                                            <p:graphicEl>
                                              <a:dgm id="{B4B2F991-6517-4641-85E1-0D27F1B740F4}"/>
                                            </p:graphicEl>
                                          </p:spTgt>
                                        </p:tgtEl>
                                        <p:attrNameLst>
                                          <p:attrName>ppt_y</p:attrName>
                                        </p:attrNameLst>
                                      </p:cBhvr>
                                      <p:tavLst>
                                        <p:tav tm="0" fmla="#ppt_y-sin(pi*$)/81">
                                          <p:val>
                                            <p:fltVal val="0"/>
                                          </p:val>
                                        </p:tav>
                                        <p:tav tm="100000">
                                          <p:val>
                                            <p:fltVal val="1"/>
                                          </p:val>
                                        </p:tav>
                                      </p:tavLst>
                                    </p:anim>
                                    <p:animScale>
                                      <p:cBhvr>
                                        <p:cTn id="221" dur="26">
                                          <p:stCondLst>
                                            <p:cond delay="650"/>
                                          </p:stCondLst>
                                        </p:cTn>
                                        <p:tgtEl>
                                          <p:spTgt spid="4">
                                            <p:graphicEl>
                                              <a:dgm id="{B4B2F991-6517-4641-85E1-0D27F1B740F4}"/>
                                            </p:graphicEl>
                                          </p:spTgt>
                                        </p:tgtEl>
                                      </p:cBhvr>
                                      <p:to x="100000" y="60000"/>
                                    </p:animScale>
                                    <p:animScale>
                                      <p:cBhvr>
                                        <p:cTn id="222" dur="166" decel="50000">
                                          <p:stCondLst>
                                            <p:cond delay="676"/>
                                          </p:stCondLst>
                                        </p:cTn>
                                        <p:tgtEl>
                                          <p:spTgt spid="4">
                                            <p:graphicEl>
                                              <a:dgm id="{B4B2F991-6517-4641-85E1-0D27F1B740F4}"/>
                                            </p:graphicEl>
                                          </p:spTgt>
                                        </p:tgtEl>
                                      </p:cBhvr>
                                      <p:to x="100000" y="100000"/>
                                    </p:animScale>
                                    <p:animScale>
                                      <p:cBhvr>
                                        <p:cTn id="223" dur="26">
                                          <p:stCondLst>
                                            <p:cond delay="1312"/>
                                          </p:stCondLst>
                                        </p:cTn>
                                        <p:tgtEl>
                                          <p:spTgt spid="4">
                                            <p:graphicEl>
                                              <a:dgm id="{B4B2F991-6517-4641-85E1-0D27F1B740F4}"/>
                                            </p:graphicEl>
                                          </p:spTgt>
                                        </p:tgtEl>
                                      </p:cBhvr>
                                      <p:to x="100000" y="80000"/>
                                    </p:animScale>
                                    <p:animScale>
                                      <p:cBhvr>
                                        <p:cTn id="224" dur="166" decel="50000">
                                          <p:stCondLst>
                                            <p:cond delay="1338"/>
                                          </p:stCondLst>
                                        </p:cTn>
                                        <p:tgtEl>
                                          <p:spTgt spid="4">
                                            <p:graphicEl>
                                              <a:dgm id="{B4B2F991-6517-4641-85E1-0D27F1B740F4}"/>
                                            </p:graphicEl>
                                          </p:spTgt>
                                        </p:tgtEl>
                                      </p:cBhvr>
                                      <p:to x="100000" y="100000"/>
                                    </p:animScale>
                                    <p:animScale>
                                      <p:cBhvr>
                                        <p:cTn id="225" dur="26">
                                          <p:stCondLst>
                                            <p:cond delay="1642"/>
                                          </p:stCondLst>
                                        </p:cTn>
                                        <p:tgtEl>
                                          <p:spTgt spid="4">
                                            <p:graphicEl>
                                              <a:dgm id="{B4B2F991-6517-4641-85E1-0D27F1B740F4}"/>
                                            </p:graphicEl>
                                          </p:spTgt>
                                        </p:tgtEl>
                                      </p:cBhvr>
                                      <p:to x="100000" y="90000"/>
                                    </p:animScale>
                                    <p:animScale>
                                      <p:cBhvr>
                                        <p:cTn id="226" dur="166" decel="50000">
                                          <p:stCondLst>
                                            <p:cond delay="1668"/>
                                          </p:stCondLst>
                                        </p:cTn>
                                        <p:tgtEl>
                                          <p:spTgt spid="4">
                                            <p:graphicEl>
                                              <a:dgm id="{B4B2F991-6517-4641-85E1-0D27F1B740F4}"/>
                                            </p:graphicEl>
                                          </p:spTgt>
                                        </p:tgtEl>
                                      </p:cBhvr>
                                      <p:to x="100000" y="100000"/>
                                    </p:animScale>
                                    <p:animScale>
                                      <p:cBhvr>
                                        <p:cTn id="227" dur="26">
                                          <p:stCondLst>
                                            <p:cond delay="1808"/>
                                          </p:stCondLst>
                                        </p:cTn>
                                        <p:tgtEl>
                                          <p:spTgt spid="4">
                                            <p:graphicEl>
                                              <a:dgm id="{B4B2F991-6517-4641-85E1-0D27F1B740F4}"/>
                                            </p:graphicEl>
                                          </p:spTgt>
                                        </p:tgtEl>
                                      </p:cBhvr>
                                      <p:to x="100000" y="95000"/>
                                    </p:animScale>
                                    <p:animScale>
                                      <p:cBhvr>
                                        <p:cTn id="228" dur="166" decel="50000">
                                          <p:stCondLst>
                                            <p:cond delay="1834"/>
                                          </p:stCondLst>
                                        </p:cTn>
                                        <p:tgtEl>
                                          <p:spTgt spid="4">
                                            <p:graphicEl>
                                              <a:dgm id="{B4B2F991-6517-4641-85E1-0D27F1B740F4}"/>
                                            </p:graphicEl>
                                          </p:spTgt>
                                        </p:tgtEl>
                                      </p:cBhvr>
                                      <p:to x="100000" y="100000"/>
                                    </p:animScale>
                                  </p:childTnLst>
                                </p:cTn>
                              </p:par>
                              <p:par>
                                <p:cTn id="229" presetID="26" presetClass="entr" presetSubtype="0" fill="hold" grpId="0" nodeType="withEffect">
                                  <p:stCondLst>
                                    <p:cond delay="0"/>
                                  </p:stCondLst>
                                  <p:childTnLst>
                                    <p:set>
                                      <p:cBhvr>
                                        <p:cTn id="230" dur="1" fill="hold">
                                          <p:stCondLst>
                                            <p:cond delay="0"/>
                                          </p:stCondLst>
                                        </p:cTn>
                                        <p:tgtEl>
                                          <p:spTgt spid="4">
                                            <p:graphicEl>
                                              <a:dgm id="{41B06E74-DE62-46F7-BDAB-F3D2EF8FA1C0}"/>
                                            </p:graphicEl>
                                          </p:spTgt>
                                        </p:tgtEl>
                                        <p:attrNameLst>
                                          <p:attrName>style.visibility</p:attrName>
                                        </p:attrNameLst>
                                      </p:cBhvr>
                                      <p:to>
                                        <p:strVal val="visible"/>
                                      </p:to>
                                    </p:set>
                                    <p:animEffect transition="in" filter="wipe(down)">
                                      <p:cBhvr>
                                        <p:cTn id="231" dur="580">
                                          <p:stCondLst>
                                            <p:cond delay="0"/>
                                          </p:stCondLst>
                                        </p:cTn>
                                        <p:tgtEl>
                                          <p:spTgt spid="4">
                                            <p:graphicEl>
                                              <a:dgm id="{41B06E74-DE62-46F7-BDAB-F3D2EF8FA1C0}"/>
                                            </p:graphicEl>
                                          </p:spTgt>
                                        </p:tgtEl>
                                      </p:cBhvr>
                                    </p:animEffect>
                                    <p:anim calcmode="lin" valueType="num">
                                      <p:cBhvr>
                                        <p:cTn id="232" dur="1822" tmFilter="0,0; 0.14,0.36; 0.43,0.73; 0.71,0.91; 1.0,1.0">
                                          <p:stCondLst>
                                            <p:cond delay="0"/>
                                          </p:stCondLst>
                                        </p:cTn>
                                        <p:tgtEl>
                                          <p:spTgt spid="4">
                                            <p:graphicEl>
                                              <a:dgm id="{41B06E74-DE62-46F7-BDAB-F3D2EF8FA1C0}"/>
                                            </p:graphicEl>
                                          </p:spTgt>
                                        </p:tgtEl>
                                        <p:attrNameLst>
                                          <p:attrName>ppt_x</p:attrName>
                                        </p:attrNameLst>
                                      </p:cBhvr>
                                      <p:tavLst>
                                        <p:tav tm="0">
                                          <p:val>
                                            <p:strVal val="#ppt_x-0.25"/>
                                          </p:val>
                                        </p:tav>
                                        <p:tav tm="100000">
                                          <p:val>
                                            <p:strVal val="#ppt_x"/>
                                          </p:val>
                                        </p:tav>
                                      </p:tavLst>
                                    </p:anim>
                                    <p:anim calcmode="lin" valueType="num">
                                      <p:cBhvr>
                                        <p:cTn id="233" dur="664" tmFilter="0.0,0.0; 0.25,0.07; 0.50,0.2; 0.75,0.467; 1.0,1.0">
                                          <p:stCondLst>
                                            <p:cond delay="0"/>
                                          </p:stCondLst>
                                        </p:cTn>
                                        <p:tgtEl>
                                          <p:spTgt spid="4">
                                            <p:graphicEl>
                                              <a:dgm id="{41B06E74-DE62-46F7-BDAB-F3D2EF8FA1C0}"/>
                                            </p:graphicEl>
                                          </p:spTgt>
                                        </p:tgtEl>
                                        <p:attrNameLst>
                                          <p:attrName>ppt_y</p:attrName>
                                        </p:attrNameLst>
                                      </p:cBhvr>
                                      <p:tavLst>
                                        <p:tav tm="0" fmla="#ppt_y-sin(pi*$)/3">
                                          <p:val>
                                            <p:fltVal val="0.5"/>
                                          </p:val>
                                        </p:tav>
                                        <p:tav tm="100000">
                                          <p:val>
                                            <p:fltVal val="1"/>
                                          </p:val>
                                        </p:tav>
                                      </p:tavLst>
                                    </p:anim>
                                    <p:anim calcmode="lin" valueType="num">
                                      <p:cBhvr>
                                        <p:cTn id="234" dur="664" tmFilter="0, 0; 0.125,0.2665; 0.25,0.4; 0.375,0.465; 0.5,0.5;  0.625,0.535; 0.75,0.6; 0.875,0.7335; 1,1">
                                          <p:stCondLst>
                                            <p:cond delay="664"/>
                                          </p:stCondLst>
                                        </p:cTn>
                                        <p:tgtEl>
                                          <p:spTgt spid="4">
                                            <p:graphicEl>
                                              <a:dgm id="{41B06E74-DE62-46F7-BDAB-F3D2EF8FA1C0}"/>
                                            </p:graphicEl>
                                          </p:spTgt>
                                        </p:tgtEl>
                                        <p:attrNameLst>
                                          <p:attrName>ppt_y</p:attrName>
                                        </p:attrNameLst>
                                      </p:cBhvr>
                                      <p:tavLst>
                                        <p:tav tm="0" fmla="#ppt_y-sin(pi*$)/9">
                                          <p:val>
                                            <p:fltVal val="0"/>
                                          </p:val>
                                        </p:tav>
                                        <p:tav tm="100000">
                                          <p:val>
                                            <p:fltVal val="1"/>
                                          </p:val>
                                        </p:tav>
                                      </p:tavLst>
                                    </p:anim>
                                    <p:anim calcmode="lin" valueType="num">
                                      <p:cBhvr>
                                        <p:cTn id="235" dur="332" tmFilter="0, 0; 0.125,0.2665; 0.25,0.4; 0.375,0.465; 0.5,0.5;  0.625,0.535; 0.75,0.6; 0.875,0.7335; 1,1">
                                          <p:stCondLst>
                                            <p:cond delay="1324"/>
                                          </p:stCondLst>
                                        </p:cTn>
                                        <p:tgtEl>
                                          <p:spTgt spid="4">
                                            <p:graphicEl>
                                              <a:dgm id="{41B06E74-DE62-46F7-BDAB-F3D2EF8FA1C0}"/>
                                            </p:graphicEl>
                                          </p:spTgt>
                                        </p:tgtEl>
                                        <p:attrNameLst>
                                          <p:attrName>ppt_y</p:attrName>
                                        </p:attrNameLst>
                                      </p:cBhvr>
                                      <p:tavLst>
                                        <p:tav tm="0" fmla="#ppt_y-sin(pi*$)/27">
                                          <p:val>
                                            <p:fltVal val="0"/>
                                          </p:val>
                                        </p:tav>
                                        <p:tav tm="100000">
                                          <p:val>
                                            <p:fltVal val="1"/>
                                          </p:val>
                                        </p:tav>
                                      </p:tavLst>
                                    </p:anim>
                                    <p:anim calcmode="lin" valueType="num">
                                      <p:cBhvr>
                                        <p:cTn id="236" dur="164" tmFilter="0, 0; 0.125,0.2665; 0.25,0.4; 0.375,0.465; 0.5,0.5;  0.625,0.535; 0.75,0.6; 0.875,0.7335; 1,1">
                                          <p:stCondLst>
                                            <p:cond delay="1656"/>
                                          </p:stCondLst>
                                        </p:cTn>
                                        <p:tgtEl>
                                          <p:spTgt spid="4">
                                            <p:graphicEl>
                                              <a:dgm id="{41B06E74-DE62-46F7-BDAB-F3D2EF8FA1C0}"/>
                                            </p:graphicEl>
                                          </p:spTgt>
                                        </p:tgtEl>
                                        <p:attrNameLst>
                                          <p:attrName>ppt_y</p:attrName>
                                        </p:attrNameLst>
                                      </p:cBhvr>
                                      <p:tavLst>
                                        <p:tav tm="0" fmla="#ppt_y-sin(pi*$)/81">
                                          <p:val>
                                            <p:fltVal val="0"/>
                                          </p:val>
                                        </p:tav>
                                        <p:tav tm="100000">
                                          <p:val>
                                            <p:fltVal val="1"/>
                                          </p:val>
                                        </p:tav>
                                      </p:tavLst>
                                    </p:anim>
                                    <p:animScale>
                                      <p:cBhvr>
                                        <p:cTn id="237" dur="26">
                                          <p:stCondLst>
                                            <p:cond delay="650"/>
                                          </p:stCondLst>
                                        </p:cTn>
                                        <p:tgtEl>
                                          <p:spTgt spid="4">
                                            <p:graphicEl>
                                              <a:dgm id="{41B06E74-DE62-46F7-BDAB-F3D2EF8FA1C0}"/>
                                            </p:graphicEl>
                                          </p:spTgt>
                                        </p:tgtEl>
                                      </p:cBhvr>
                                      <p:to x="100000" y="60000"/>
                                    </p:animScale>
                                    <p:animScale>
                                      <p:cBhvr>
                                        <p:cTn id="238" dur="166" decel="50000">
                                          <p:stCondLst>
                                            <p:cond delay="676"/>
                                          </p:stCondLst>
                                        </p:cTn>
                                        <p:tgtEl>
                                          <p:spTgt spid="4">
                                            <p:graphicEl>
                                              <a:dgm id="{41B06E74-DE62-46F7-BDAB-F3D2EF8FA1C0}"/>
                                            </p:graphicEl>
                                          </p:spTgt>
                                        </p:tgtEl>
                                      </p:cBhvr>
                                      <p:to x="100000" y="100000"/>
                                    </p:animScale>
                                    <p:animScale>
                                      <p:cBhvr>
                                        <p:cTn id="239" dur="26">
                                          <p:stCondLst>
                                            <p:cond delay="1312"/>
                                          </p:stCondLst>
                                        </p:cTn>
                                        <p:tgtEl>
                                          <p:spTgt spid="4">
                                            <p:graphicEl>
                                              <a:dgm id="{41B06E74-DE62-46F7-BDAB-F3D2EF8FA1C0}"/>
                                            </p:graphicEl>
                                          </p:spTgt>
                                        </p:tgtEl>
                                      </p:cBhvr>
                                      <p:to x="100000" y="80000"/>
                                    </p:animScale>
                                    <p:animScale>
                                      <p:cBhvr>
                                        <p:cTn id="240" dur="166" decel="50000">
                                          <p:stCondLst>
                                            <p:cond delay="1338"/>
                                          </p:stCondLst>
                                        </p:cTn>
                                        <p:tgtEl>
                                          <p:spTgt spid="4">
                                            <p:graphicEl>
                                              <a:dgm id="{41B06E74-DE62-46F7-BDAB-F3D2EF8FA1C0}"/>
                                            </p:graphicEl>
                                          </p:spTgt>
                                        </p:tgtEl>
                                      </p:cBhvr>
                                      <p:to x="100000" y="100000"/>
                                    </p:animScale>
                                    <p:animScale>
                                      <p:cBhvr>
                                        <p:cTn id="241" dur="26">
                                          <p:stCondLst>
                                            <p:cond delay="1642"/>
                                          </p:stCondLst>
                                        </p:cTn>
                                        <p:tgtEl>
                                          <p:spTgt spid="4">
                                            <p:graphicEl>
                                              <a:dgm id="{41B06E74-DE62-46F7-BDAB-F3D2EF8FA1C0}"/>
                                            </p:graphicEl>
                                          </p:spTgt>
                                        </p:tgtEl>
                                      </p:cBhvr>
                                      <p:to x="100000" y="90000"/>
                                    </p:animScale>
                                    <p:animScale>
                                      <p:cBhvr>
                                        <p:cTn id="242" dur="166" decel="50000">
                                          <p:stCondLst>
                                            <p:cond delay="1668"/>
                                          </p:stCondLst>
                                        </p:cTn>
                                        <p:tgtEl>
                                          <p:spTgt spid="4">
                                            <p:graphicEl>
                                              <a:dgm id="{41B06E74-DE62-46F7-BDAB-F3D2EF8FA1C0}"/>
                                            </p:graphicEl>
                                          </p:spTgt>
                                        </p:tgtEl>
                                      </p:cBhvr>
                                      <p:to x="100000" y="100000"/>
                                    </p:animScale>
                                    <p:animScale>
                                      <p:cBhvr>
                                        <p:cTn id="243" dur="26">
                                          <p:stCondLst>
                                            <p:cond delay="1808"/>
                                          </p:stCondLst>
                                        </p:cTn>
                                        <p:tgtEl>
                                          <p:spTgt spid="4">
                                            <p:graphicEl>
                                              <a:dgm id="{41B06E74-DE62-46F7-BDAB-F3D2EF8FA1C0}"/>
                                            </p:graphicEl>
                                          </p:spTgt>
                                        </p:tgtEl>
                                      </p:cBhvr>
                                      <p:to x="100000" y="95000"/>
                                    </p:animScale>
                                    <p:animScale>
                                      <p:cBhvr>
                                        <p:cTn id="244" dur="166" decel="50000">
                                          <p:stCondLst>
                                            <p:cond delay="1834"/>
                                          </p:stCondLst>
                                        </p:cTn>
                                        <p:tgtEl>
                                          <p:spTgt spid="4">
                                            <p:graphicEl>
                                              <a:dgm id="{41B06E74-DE62-46F7-BDAB-F3D2EF8FA1C0}"/>
                                            </p:graphicEl>
                                          </p:spTgt>
                                        </p:tgtEl>
                                      </p:cBhvr>
                                      <p:to x="100000" y="100000"/>
                                    </p:animScale>
                                  </p:childTnLst>
                                </p:cTn>
                              </p:par>
                              <p:par>
                                <p:cTn id="245" presetID="26" presetClass="entr" presetSubtype="0" fill="hold" grpId="0" nodeType="withEffect">
                                  <p:stCondLst>
                                    <p:cond delay="0"/>
                                  </p:stCondLst>
                                  <p:childTnLst>
                                    <p:set>
                                      <p:cBhvr>
                                        <p:cTn id="246" dur="1" fill="hold">
                                          <p:stCondLst>
                                            <p:cond delay="0"/>
                                          </p:stCondLst>
                                        </p:cTn>
                                        <p:tgtEl>
                                          <p:spTgt spid="4">
                                            <p:graphicEl>
                                              <a:dgm id="{25B7539C-0C4E-4C3B-ACDF-24B6024CC8E9}"/>
                                            </p:graphicEl>
                                          </p:spTgt>
                                        </p:tgtEl>
                                        <p:attrNameLst>
                                          <p:attrName>style.visibility</p:attrName>
                                        </p:attrNameLst>
                                      </p:cBhvr>
                                      <p:to>
                                        <p:strVal val="visible"/>
                                      </p:to>
                                    </p:set>
                                    <p:animEffect transition="in" filter="wipe(down)">
                                      <p:cBhvr>
                                        <p:cTn id="247" dur="580">
                                          <p:stCondLst>
                                            <p:cond delay="0"/>
                                          </p:stCondLst>
                                        </p:cTn>
                                        <p:tgtEl>
                                          <p:spTgt spid="4">
                                            <p:graphicEl>
                                              <a:dgm id="{25B7539C-0C4E-4C3B-ACDF-24B6024CC8E9}"/>
                                            </p:graphicEl>
                                          </p:spTgt>
                                        </p:tgtEl>
                                      </p:cBhvr>
                                    </p:animEffect>
                                    <p:anim calcmode="lin" valueType="num">
                                      <p:cBhvr>
                                        <p:cTn id="248" dur="1822" tmFilter="0,0; 0.14,0.36; 0.43,0.73; 0.71,0.91; 1.0,1.0">
                                          <p:stCondLst>
                                            <p:cond delay="0"/>
                                          </p:stCondLst>
                                        </p:cTn>
                                        <p:tgtEl>
                                          <p:spTgt spid="4">
                                            <p:graphicEl>
                                              <a:dgm id="{25B7539C-0C4E-4C3B-ACDF-24B6024CC8E9}"/>
                                            </p:graphicEl>
                                          </p:spTgt>
                                        </p:tgtEl>
                                        <p:attrNameLst>
                                          <p:attrName>ppt_x</p:attrName>
                                        </p:attrNameLst>
                                      </p:cBhvr>
                                      <p:tavLst>
                                        <p:tav tm="0">
                                          <p:val>
                                            <p:strVal val="#ppt_x-0.25"/>
                                          </p:val>
                                        </p:tav>
                                        <p:tav tm="100000">
                                          <p:val>
                                            <p:strVal val="#ppt_x"/>
                                          </p:val>
                                        </p:tav>
                                      </p:tavLst>
                                    </p:anim>
                                    <p:anim calcmode="lin" valueType="num">
                                      <p:cBhvr>
                                        <p:cTn id="249" dur="664" tmFilter="0.0,0.0; 0.25,0.07; 0.50,0.2; 0.75,0.467; 1.0,1.0">
                                          <p:stCondLst>
                                            <p:cond delay="0"/>
                                          </p:stCondLst>
                                        </p:cTn>
                                        <p:tgtEl>
                                          <p:spTgt spid="4">
                                            <p:graphicEl>
                                              <a:dgm id="{25B7539C-0C4E-4C3B-ACDF-24B6024CC8E9}"/>
                                            </p:graphicEl>
                                          </p:spTgt>
                                        </p:tgtEl>
                                        <p:attrNameLst>
                                          <p:attrName>ppt_y</p:attrName>
                                        </p:attrNameLst>
                                      </p:cBhvr>
                                      <p:tavLst>
                                        <p:tav tm="0" fmla="#ppt_y-sin(pi*$)/3">
                                          <p:val>
                                            <p:fltVal val="0.5"/>
                                          </p:val>
                                        </p:tav>
                                        <p:tav tm="100000">
                                          <p:val>
                                            <p:fltVal val="1"/>
                                          </p:val>
                                        </p:tav>
                                      </p:tavLst>
                                    </p:anim>
                                    <p:anim calcmode="lin" valueType="num">
                                      <p:cBhvr>
                                        <p:cTn id="250" dur="664" tmFilter="0, 0; 0.125,0.2665; 0.25,0.4; 0.375,0.465; 0.5,0.5;  0.625,0.535; 0.75,0.6; 0.875,0.7335; 1,1">
                                          <p:stCondLst>
                                            <p:cond delay="664"/>
                                          </p:stCondLst>
                                        </p:cTn>
                                        <p:tgtEl>
                                          <p:spTgt spid="4">
                                            <p:graphicEl>
                                              <a:dgm id="{25B7539C-0C4E-4C3B-ACDF-24B6024CC8E9}"/>
                                            </p:graphicEl>
                                          </p:spTgt>
                                        </p:tgtEl>
                                        <p:attrNameLst>
                                          <p:attrName>ppt_y</p:attrName>
                                        </p:attrNameLst>
                                      </p:cBhvr>
                                      <p:tavLst>
                                        <p:tav tm="0" fmla="#ppt_y-sin(pi*$)/9">
                                          <p:val>
                                            <p:fltVal val="0"/>
                                          </p:val>
                                        </p:tav>
                                        <p:tav tm="100000">
                                          <p:val>
                                            <p:fltVal val="1"/>
                                          </p:val>
                                        </p:tav>
                                      </p:tavLst>
                                    </p:anim>
                                    <p:anim calcmode="lin" valueType="num">
                                      <p:cBhvr>
                                        <p:cTn id="251" dur="332" tmFilter="0, 0; 0.125,0.2665; 0.25,0.4; 0.375,0.465; 0.5,0.5;  0.625,0.535; 0.75,0.6; 0.875,0.7335; 1,1">
                                          <p:stCondLst>
                                            <p:cond delay="1324"/>
                                          </p:stCondLst>
                                        </p:cTn>
                                        <p:tgtEl>
                                          <p:spTgt spid="4">
                                            <p:graphicEl>
                                              <a:dgm id="{25B7539C-0C4E-4C3B-ACDF-24B6024CC8E9}"/>
                                            </p:graphicEl>
                                          </p:spTgt>
                                        </p:tgtEl>
                                        <p:attrNameLst>
                                          <p:attrName>ppt_y</p:attrName>
                                        </p:attrNameLst>
                                      </p:cBhvr>
                                      <p:tavLst>
                                        <p:tav tm="0" fmla="#ppt_y-sin(pi*$)/27">
                                          <p:val>
                                            <p:fltVal val="0"/>
                                          </p:val>
                                        </p:tav>
                                        <p:tav tm="100000">
                                          <p:val>
                                            <p:fltVal val="1"/>
                                          </p:val>
                                        </p:tav>
                                      </p:tavLst>
                                    </p:anim>
                                    <p:anim calcmode="lin" valueType="num">
                                      <p:cBhvr>
                                        <p:cTn id="252" dur="164" tmFilter="0, 0; 0.125,0.2665; 0.25,0.4; 0.375,0.465; 0.5,0.5;  0.625,0.535; 0.75,0.6; 0.875,0.7335; 1,1">
                                          <p:stCondLst>
                                            <p:cond delay="1656"/>
                                          </p:stCondLst>
                                        </p:cTn>
                                        <p:tgtEl>
                                          <p:spTgt spid="4">
                                            <p:graphicEl>
                                              <a:dgm id="{25B7539C-0C4E-4C3B-ACDF-24B6024CC8E9}"/>
                                            </p:graphicEl>
                                          </p:spTgt>
                                        </p:tgtEl>
                                        <p:attrNameLst>
                                          <p:attrName>ppt_y</p:attrName>
                                        </p:attrNameLst>
                                      </p:cBhvr>
                                      <p:tavLst>
                                        <p:tav tm="0" fmla="#ppt_y-sin(pi*$)/81">
                                          <p:val>
                                            <p:fltVal val="0"/>
                                          </p:val>
                                        </p:tav>
                                        <p:tav tm="100000">
                                          <p:val>
                                            <p:fltVal val="1"/>
                                          </p:val>
                                        </p:tav>
                                      </p:tavLst>
                                    </p:anim>
                                    <p:animScale>
                                      <p:cBhvr>
                                        <p:cTn id="253" dur="26">
                                          <p:stCondLst>
                                            <p:cond delay="650"/>
                                          </p:stCondLst>
                                        </p:cTn>
                                        <p:tgtEl>
                                          <p:spTgt spid="4">
                                            <p:graphicEl>
                                              <a:dgm id="{25B7539C-0C4E-4C3B-ACDF-24B6024CC8E9}"/>
                                            </p:graphicEl>
                                          </p:spTgt>
                                        </p:tgtEl>
                                      </p:cBhvr>
                                      <p:to x="100000" y="60000"/>
                                    </p:animScale>
                                    <p:animScale>
                                      <p:cBhvr>
                                        <p:cTn id="254" dur="166" decel="50000">
                                          <p:stCondLst>
                                            <p:cond delay="676"/>
                                          </p:stCondLst>
                                        </p:cTn>
                                        <p:tgtEl>
                                          <p:spTgt spid="4">
                                            <p:graphicEl>
                                              <a:dgm id="{25B7539C-0C4E-4C3B-ACDF-24B6024CC8E9}"/>
                                            </p:graphicEl>
                                          </p:spTgt>
                                        </p:tgtEl>
                                      </p:cBhvr>
                                      <p:to x="100000" y="100000"/>
                                    </p:animScale>
                                    <p:animScale>
                                      <p:cBhvr>
                                        <p:cTn id="255" dur="26">
                                          <p:stCondLst>
                                            <p:cond delay="1312"/>
                                          </p:stCondLst>
                                        </p:cTn>
                                        <p:tgtEl>
                                          <p:spTgt spid="4">
                                            <p:graphicEl>
                                              <a:dgm id="{25B7539C-0C4E-4C3B-ACDF-24B6024CC8E9}"/>
                                            </p:graphicEl>
                                          </p:spTgt>
                                        </p:tgtEl>
                                      </p:cBhvr>
                                      <p:to x="100000" y="80000"/>
                                    </p:animScale>
                                    <p:animScale>
                                      <p:cBhvr>
                                        <p:cTn id="256" dur="166" decel="50000">
                                          <p:stCondLst>
                                            <p:cond delay="1338"/>
                                          </p:stCondLst>
                                        </p:cTn>
                                        <p:tgtEl>
                                          <p:spTgt spid="4">
                                            <p:graphicEl>
                                              <a:dgm id="{25B7539C-0C4E-4C3B-ACDF-24B6024CC8E9}"/>
                                            </p:graphicEl>
                                          </p:spTgt>
                                        </p:tgtEl>
                                      </p:cBhvr>
                                      <p:to x="100000" y="100000"/>
                                    </p:animScale>
                                    <p:animScale>
                                      <p:cBhvr>
                                        <p:cTn id="257" dur="26">
                                          <p:stCondLst>
                                            <p:cond delay="1642"/>
                                          </p:stCondLst>
                                        </p:cTn>
                                        <p:tgtEl>
                                          <p:spTgt spid="4">
                                            <p:graphicEl>
                                              <a:dgm id="{25B7539C-0C4E-4C3B-ACDF-24B6024CC8E9}"/>
                                            </p:graphicEl>
                                          </p:spTgt>
                                        </p:tgtEl>
                                      </p:cBhvr>
                                      <p:to x="100000" y="90000"/>
                                    </p:animScale>
                                    <p:animScale>
                                      <p:cBhvr>
                                        <p:cTn id="258" dur="166" decel="50000">
                                          <p:stCondLst>
                                            <p:cond delay="1668"/>
                                          </p:stCondLst>
                                        </p:cTn>
                                        <p:tgtEl>
                                          <p:spTgt spid="4">
                                            <p:graphicEl>
                                              <a:dgm id="{25B7539C-0C4E-4C3B-ACDF-24B6024CC8E9}"/>
                                            </p:graphicEl>
                                          </p:spTgt>
                                        </p:tgtEl>
                                      </p:cBhvr>
                                      <p:to x="100000" y="100000"/>
                                    </p:animScale>
                                    <p:animScale>
                                      <p:cBhvr>
                                        <p:cTn id="259" dur="26">
                                          <p:stCondLst>
                                            <p:cond delay="1808"/>
                                          </p:stCondLst>
                                        </p:cTn>
                                        <p:tgtEl>
                                          <p:spTgt spid="4">
                                            <p:graphicEl>
                                              <a:dgm id="{25B7539C-0C4E-4C3B-ACDF-24B6024CC8E9}"/>
                                            </p:graphicEl>
                                          </p:spTgt>
                                        </p:tgtEl>
                                      </p:cBhvr>
                                      <p:to x="100000" y="95000"/>
                                    </p:animScale>
                                    <p:animScale>
                                      <p:cBhvr>
                                        <p:cTn id="260" dur="166" decel="50000">
                                          <p:stCondLst>
                                            <p:cond delay="1834"/>
                                          </p:stCondLst>
                                        </p:cTn>
                                        <p:tgtEl>
                                          <p:spTgt spid="4">
                                            <p:graphicEl>
                                              <a:dgm id="{25B7539C-0C4E-4C3B-ACDF-24B6024CC8E9}"/>
                                            </p:graphicEl>
                                          </p:spTgt>
                                        </p:tgtEl>
                                      </p:cBhvr>
                                      <p:to x="100000" y="100000"/>
                                    </p:animScale>
                                  </p:childTnLst>
                                </p:cTn>
                              </p:par>
                              <p:par>
                                <p:cTn id="261" presetID="26" presetClass="entr" presetSubtype="0" fill="hold" grpId="0" nodeType="withEffect">
                                  <p:stCondLst>
                                    <p:cond delay="0"/>
                                  </p:stCondLst>
                                  <p:childTnLst>
                                    <p:set>
                                      <p:cBhvr>
                                        <p:cTn id="262" dur="1" fill="hold">
                                          <p:stCondLst>
                                            <p:cond delay="0"/>
                                          </p:stCondLst>
                                        </p:cTn>
                                        <p:tgtEl>
                                          <p:spTgt spid="4">
                                            <p:graphicEl>
                                              <a:dgm id="{6BAF9ACB-2D5A-4564-9EB8-7B34299B80C1}"/>
                                            </p:graphicEl>
                                          </p:spTgt>
                                        </p:tgtEl>
                                        <p:attrNameLst>
                                          <p:attrName>style.visibility</p:attrName>
                                        </p:attrNameLst>
                                      </p:cBhvr>
                                      <p:to>
                                        <p:strVal val="visible"/>
                                      </p:to>
                                    </p:set>
                                    <p:animEffect transition="in" filter="wipe(down)">
                                      <p:cBhvr>
                                        <p:cTn id="263" dur="580">
                                          <p:stCondLst>
                                            <p:cond delay="0"/>
                                          </p:stCondLst>
                                        </p:cTn>
                                        <p:tgtEl>
                                          <p:spTgt spid="4">
                                            <p:graphicEl>
                                              <a:dgm id="{6BAF9ACB-2D5A-4564-9EB8-7B34299B80C1}"/>
                                            </p:graphicEl>
                                          </p:spTgt>
                                        </p:tgtEl>
                                      </p:cBhvr>
                                    </p:animEffect>
                                    <p:anim calcmode="lin" valueType="num">
                                      <p:cBhvr>
                                        <p:cTn id="264" dur="1822" tmFilter="0,0; 0.14,0.36; 0.43,0.73; 0.71,0.91; 1.0,1.0">
                                          <p:stCondLst>
                                            <p:cond delay="0"/>
                                          </p:stCondLst>
                                        </p:cTn>
                                        <p:tgtEl>
                                          <p:spTgt spid="4">
                                            <p:graphicEl>
                                              <a:dgm id="{6BAF9ACB-2D5A-4564-9EB8-7B34299B80C1}"/>
                                            </p:graphicEl>
                                          </p:spTgt>
                                        </p:tgtEl>
                                        <p:attrNameLst>
                                          <p:attrName>ppt_x</p:attrName>
                                        </p:attrNameLst>
                                      </p:cBhvr>
                                      <p:tavLst>
                                        <p:tav tm="0">
                                          <p:val>
                                            <p:strVal val="#ppt_x-0.25"/>
                                          </p:val>
                                        </p:tav>
                                        <p:tav tm="100000">
                                          <p:val>
                                            <p:strVal val="#ppt_x"/>
                                          </p:val>
                                        </p:tav>
                                      </p:tavLst>
                                    </p:anim>
                                    <p:anim calcmode="lin" valueType="num">
                                      <p:cBhvr>
                                        <p:cTn id="265" dur="664" tmFilter="0.0,0.0; 0.25,0.07; 0.50,0.2; 0.75,0.467; 1.0,1.0">
                                          <p:stCondLst>
                                            <p:cond delay="0"/>
                                          </p:stCondLst>
                                        </p:cTn>
                                        <p:tgtEl>
                                          <p:spTgt spid="4">
                                            <p:graphicEl>
                                              <a:dgm id="{6BAF9ACB-2D5A-4564-9EB8-7B34299B80C1}"/>
                                            </p:graphicEl>
                                          </p:spTgt>
                                        </p:tgtEl>
                                        <p:attrNameLst>
                                          <p:attrName>ppt_y</p:attrName>
                                        </p:attrNameLst>
                                      </p:cBhvr>
                                      <p:tavLst>
                                        <p:tav tm="0" fmla="#ppt_y-sin(pi*$)/3">
                                          <p:val>
                                            <p:fltVal val="0.5"/>
                                          </p:val>
                                        </p:tav>
                                        <p:tav tm="100000">
                                          <p:val>
                                            <p:fltVal val="1"/>
                                          </p:val>
                                        </p:tav>
                                      </p:tavLst>
                                    </p:anim>
                                    <p:anim calcmode="lin" valueType="num">
                                      <p:cBhvr>
                                        <p:cTn id="266" dur="664" tmFilter="0, 0; 0.125,0.2665; 0.25,0.4; 0.375,0.465; 0.5,0.5;  0.625,0.535; 0.75,0.6; 0.875,0.7335; 1,1">
                                          <p:stCondLst>
                                            <p:cond delay="664"/>
                                          </p:stCondLst>
                                        </p:cTn>
                                        <p:tgtEl>
                                          <p:spTgt spid="4">
                                            <p:graphicEl>
                                              <a:dgm id="{6BAF9ACB-2D5A-4564-9EB8-7B34299B80C1}"/>
                                            </p:graphicEl>
                                          </p:spTgt>
                                        </p:tgtEl>
                                        <p:attrNameLst>
                                          <p:attrName>ppt_y</p:attrName>
                                        </p:attrNameLst>
                                      </p:cBhvr>
                                      <p:tavLst>
                                        <p:tav tm="0" fmla="#ppt_y-sin(pi*$)/9">
                                          <p:val>
                                            <p:fltVal val="0"/>
                                          </p:val>
                                        </p:tav>
                                        <p:tav tm="100000">
                                          <p:val>
                                            <p:fltVal val="1"/>
                                          </p:val>
                                        </p:tav>
                                      </p:tavLst>
                                    </p:anim>
                                    <p:anim calcmode="lin" valueType="num">
                                      <p:cBhvr>
                                        <p:cTn id="267" dur="332" tmFilter="0, 0; 0.125,0.2665; 0.25,0.4; 0.375,0.465; 0.5,0.5;  0.625,0.535; 0.75,0.6; 0.875,0.7335; 1,1">
                                          <p:stCondLst>
                                            <p:cond delay="1324"/>
                                          </p:stCondLst>
                                        </p:cTn>
                                        <p:tgtEl>
                                          <p:spTgt spid="4">
                                            <p:graphicEl>
                                              <a:dgm id="{6BAF9ACB-2D5A-4564-9EB8-7B34299B80C1}"/>
                                            </p:graphicEl>
                                          </p:spTgt>
                                        </p:tgtEl>
                                        <p:attrNameLst>
                                          <p:attrName>ppt_y</p:attrName>
                                        </p:attrNameLst>
                                      </p:cBhvr>
                                      <p:tavLst>
                                        <p:tav tm="0" fmla="#ppt_y-sin(pi*$)/27">
                                          <p:val>
                                            <p:fltVal val="0"/>
                                          </p:val>
                                        </p:tav>
                                        <p:tav tm="100000">
                                          <p:val>
                                            <p:fltVal val="1"/>
                                          </p:val>
                                        </p:tav>
                                      </p:tavLst>
                                    </p:anim>
                                    <p:anim calcmode="lin" valueType="num">
                                      <p:cBhvr>
                                        <p:cTn id="268" dur="164" tmFilter="0, 0; 0.125,0.2665; 0.25,0.4; 0.375,0.465; 0.5,0.5;  0.625,0.535; 0.75,0.6; 0.875,0.7335; 1,1">
                                          <p:stCondLst>
                                            <p:cond delay="1656"/>
                                          </p:stCondLst>
                                        </p:cTn>
                                        <p:tgtEl>
                                          <p:spTgt spid="4">
                                            <p:graphicEl>
                                              <a:dgm id="{6BAF9ACB-2D5A-4564-9EB8-7B34299B80C1}"/>
                                            </p:graphicEl>
                                          </p:spTgt>
                                        </p:tgtEl>
                                        <p:attrNameLst>
                                          <p:attrName>ppt_y</p:attrName>
                                        </p:attrNameLst>
                                      </p:cBhvr>
                                      <p:tavLst>
                                        <p:tav tm="0" fmla="#ppt_y-sin(pi*$)/81">
                                          <p:val>
                                            <p:fltVal val="0"/>
                                          </p:val>
                                        </p:tav>
                                        <p:tav tm="100000">
                                          <p:val>
                                            <p:fltVal val="1"/>
                                          </p:val>
                                        </p:tav>
                                      </p:tavLst>
                                    </p:anim>
                                    <p:animScale>
                                      <p:cBhvr>
                                        <p:cTn id="269" dur="26">
                                          <p:stCondLst>
                                            <p:cond delay="650"/>
                                          </p:stCondLst>
                                        </p:cTn>
                                        <p:tgtEl>
                                          <p:spTgt spid="4">
                                            <p:graphicEl>
                                              <a:dgm id="{6BAF9ACB-2D5A-4564-9EB8-7B34299B80C1}"/>
                                            </p:graphicEl>
                                          </p:spTgt>
                                        </p:tgtEl>
                                      </p:cBhvr>
                                      <p:to x="100000" y="60000"/>
                                    </p:animScale>
                                    <p:animScale>
                                      <p:cBhvr>
                                        <p:cTn id="270" dur="166" decel="50000">
                                          <p:stCondLst>
                                            <p:cond delay="676"/>
                                          </p:stCondLst>
                                        </p:cTn>
                                        <p:tgtEl>
                                          <p:spTgt spid="4">
                                            <p:graphicEl>
                                              <a:dgm id="{6BAF9ACB-2D5A-4564-9EB8-7B34299B80C1}"/>
                                            </p:graphicEl>
                                          </p:spTgt>
                                        </p:tgtEl>
                                      </p:cBhvr>
                                      <p:to x="100000" y="100000"/>
                                    </p:animScale>
                                    <p:animScale>
                                      <p:cBhvr>
                                        <p:cTn id="271" dur="26">
                                          <p:stCondLst>
                                            <p:cond delay="1312"/>
                                          </p:stCondLst>
                                        </p:cTn>
                                        <p:tgtEl>
                                          <p:spTgt spid="4">
                                            <p:graphicEl>
                                              <a:dgm id="{6BAF9ACB-2D5A-4564-9EB8-7B34299B80C1}"/>
                                            </p:graphicEl>
                                          </p:spTgt>
                                        </p:tgtEl>
                                      </p:cBhvr>
                                      <p:to x="100000" y="80000"/>
                                    </p:animScale>
                                    <p:animScale>
                                      <p:cBhvr>
                                        <p:cTn id="272" dur="166" decel="50000">
                                          <p:stCondLst>
                                            <p:cond delay="1338"/>
                                          </p:stCondLst>
                                        </p:cTn>
                                        <p:tgtEl>
                                          <p:spTgt spid="4">
                                            <p:graphicEl>
                                              <a:dgm id="{6BAF9ACB-2D5A-4564-9EB8-7B34299B80C1}"/>
                                            </p:graphicEl>
                                          </p:spTgt>
                                        </p:tgtEl>
                                      </p:cBhvr>
                                      <p:to x="100000" y="100000"/>
                                    </p:animScale>
                                    <p:animScale>
                                      <p:cBhvr>
                                        <p:cTn id="273" dur="26">
                                          <p:stCondLst>
                                            <p:cond delay="1642"/>
                                          </p:stCondLst>
                                        </p:cTn>
                                        <p:tgtEl>
                                          <p:spTgt spid="4">
                                            <p:graphicEl>
                                              <a:dgm id="{6BAF9ACB-2D5A-4564-9EB8-7B34299B80C1}"/>
                                            </p:graphicEl>
                                          </p:spTgt>
                                        </p:tgtEl>
                                      </p:cBhvr>
                                      <p:to x="100000" y="90000"/>
                                    </p:animScale>
                                    <p:animScale>
                                      <p:cBhvr>
                                        <p:cTn id="274" dur="166" decel="50000">
                                          <p:stCondLst>
                                            <p:cond delay="1668"/>
                                          </p:stCondLst>
                                        </p:cTn>
                                        <p:tgtEl>
                                          <p:spTgt spid="4">
                                            <p:graphicEl>
                                              <a:dgm id="{6BAF9ACB-2D5A-4564-9EB8-7B34299B80C1}"/>
                                            </p:graphicEl>
                                          </p:spTgt>
                                        </p:tgtEl>
                                      </p:cBhvr>
                                      <p:to x="100000" y="100000"/>
                                    </p:animScale>
                                    <p:animScale>
                                      <p:cBhvr>
                                        <p:cTn id="275" dur="26">
                                          <p:stCondLst>
                                            <p:cond delay="1808"/>
                                          </p:stCondLst>
                                        </p:cTn>
                                        <p:tgtEl>
                                          <p:spTgt spid="4">
                                            <p:graphicEl>
                                              <a:dgm id="{6BAF9ACB-2D5A-4564-9EB8-7B34299B80C1}"/>
                                            </p:graphicEl>
                                          </p:spTgt>
                                        </p:tgtEl>
                                      </p:cBhvr>
                                      <p:to x="100000" y="95000"/>
                                    </p:animScale>
                                    <p:animScale>
                                      <p:cBhvr>
                                        <p:cTn id="276" dur="166" decel="50000">
                                          <p:stCondLst>
                                            <p:cond delay="1834"/>
                                          </p:stCondLst>
                                        </p:cTn>
                                        <p:tgtEl>
                                          <p:spTgt spid="4">
                                            <p:graphicEl>
                                              <a:dgm id="{6BAF9ACB-2D5A-4564-9EB8-7B34299B80C1}"/>
                                            </p:graphicEl>
                                          </p:spTgt>
                                        </p:tgtEl>
                                      </p:cBhvr>
                                      <p:to x="100000" y="100000"/>
                                    </p:animScale>
                                  </p:childTnLst>
                                </p:cTn>
                              </p:par>
                              <p:par>
                                <p:cTn id="277" presetID="26" presetClass="entr" presetSubtype="0" fill="hold" grpId="0" nodeType="withEffect">
                                  <p:stCondLst>
                                    <p:cond delay="0"/>
                                  </p:stCondLst>
                                  <p:childTnLst>
                                    <p:set>
                                      <p:cBhvr>
                                        <p:cTn id="278" dur="1" fill="hold">
                                          <p:stCondLst>
                                            <p:cond delay="0"/>
                                          </p:stCondLst>
                                        </p:cTn>
                                        <p:tgtEl>
                                          <p:spTgt spid="4">
                                            <p:graphicEl>
                                              <a:dgm id="{46AD6F02-35DC-4DBE-BEC6-49944768D974}"/>
                                            </p:graphicEl>
                                          </p:spTgt>
                                        </p:tgtEl>
                                        <p:attrNameLst>
                                          <p:attrName>style.visibility</p:attrName>
                                        </p:attrNameLst>
                                      </p:cBhvr>
                                      <p:to>
                                        <p:strVal val="visible"/>
                                      </p:to>
                                    </p:set>
                                    <p:animEffect transition="in" filter="wipe(down)">
                                      <p:cBhvr>
                                        <p:cTn id="279" dur="580">
                                          <p:stCondLst>
                                            <p:cond delay="0"/>
                                          </p:stCondLst>
                                        </p:cTn>
                                        <p:tgtEl>
                                          <p:spTgt spid="4">
                                            <p:graphicEl>
                                              <a:dgm id="{46AD6F02-35DC-4DBE-BEC6-49944768D974}"/>
                                            </p:graphicEl>
                                          </p:spTgt>
                                        </p:tgtEl>
                                      </p:cBhvr>
                                    </p:animEffect>
                                    <p:anim calcmode="lin" valueType="num">
                                      <p:cBhvr>
                                        <p:cTn id="280" dur="1822" tmFilter="0,0; 0.14,0.36; 0.43,0.73; 0.71,0.91; 1.0,1.0">
                                          <p:stCondLst>
                                            <p:cond delay="0"/>
                                          </p:stCondLst>
                                        </p:cTn>
                                        <p:tgtEl>
                                          <p:spTgt spid="4">
                                            <p:graphicEl>
                                              <a:dgm id="{46AD6F02-35DC-4DBE-BEC6-49944768D974}"/>
                                            </p:graphicEl>
                                          </p:spTgt>
                                        </p:tgtEl>
                                        <p:attrNameLst>
                                          <p:attrName>ppt_x</p:attrName>
                                        </p:attrNameLst>
                                      </p:cBhvr>
                                      <p:tavLst>
                                        <p:tav tm="0">
                                          <p:val>
                                            <p:strVal val="#ppt_x-0.25"/>
                                          </p:val>
                                        </p:tav>
                                        <p:tav tm="100000">
                                          <p:val>
                                            <p:strVal val="#ppt_x"/>
                                          </p:val>
                                        </p:tav>
                                      </p:tavLst>
                                    </p:anim>
                                    <p:anim calcmode="lin" valueType="num">
                                      <p:cBhvr>
                                        <p:cTn id="281" dur="664" tmFilter="0.0,0.0; 0.25,0.07; 0.50,0.2; 0.75,0.467; 1.0,1.0">
                                          <p:stCondLst>
                                            <p:cond delay="0"/>
                                          </p:stCondLst>
                                        </p:cTn>
                                        <p:tgtEl>
                                          <p:spTgt spid="4">
                                            <p:graphicEl>
                                              <a:dgm id="{46AD6F02-35DC-4DBE-BEC6-49944768D974}"/>
                                            </p:graphicEl>
                                          </p:spTgt>
                                        </p:tgtEl>
                                        <p:attrNameLst>
                                          <p:attrName>ppt_y</p:attrName>
                                        </p:attrNameLst>
                                      </p:cBhvr>
                                      <p:tavLst>
                                        <p:tav tm="0" fmla="#ppt_y-sin(pi*$)/3">
                                          <p:val>
                                            <p:fltVal val="0.5"/>
                                          </p:val>
                                        </p:tav>
                                        <p:tav tm="100000">
                                          <p:val>
                                            <p:fltVal val="1"/>
                                          </p:val>
                                        </p:tav>
                                      </p:tavLst>
                                    </p:anim>
                                    <p:anim calcmode="lin" valueType="num">
                                      <p:cBhvr>
                                        <p:cTn id="282" dur="664" tmFilter="0, 0; 0.125,0.2665; 0.25,0.4; 0.375,0.465; 0.5,0.5;  0.625,0.535; 0.75,0.6; 0.875,0.7335; 1,1">
                                          <p:stCondLst>
                                            <p:cond delay="664"/>
                                          </p:stCondLst>
                                        </p:cTn>
                                        <p:tgtEl>
                                          <p:spTgt spid="4">
                                            <p:graphicEl>
                                              <a:dgm id="{46AD6F02-35DC-4DBE-BEC6-49944768D974}"/>
                                            </p:graphicEl>
                                          </p:spTgt>
                                        </p:tgtEl>
                                        <p:attrNameLst>
                                          <p:attrName>ppt_y</p:attrName>
                                        </p:attrNameLst>
                                      </p:cBhvr>
                                      <p:tavLst>
                                        <p:tav tm="0" fmla="#ppt_y-sin(pi*$)/9">
                                          <p:val>
                                            <p:fltVal val="0"/>
                                          </p:val>
                                        </p:tav>
                                        <p:tav tm="100000">
                                          <p:val>
                                            <p:fltVal val="1"/>
                                          </p:val>
                                        </p:tav>
                                      </p:tavLst>
                                    </p:anim>
                                    <p:anim calcmode="lin" valueType="num">
                                      <p:cBhvr>
                                        <p:cTn id="283" dur="332" tmFilter="0, 0; 0.125,0.2665; 0.25,0.4; 0.375,0.465; 0.5,0.5;  0.625,0.535; 0.75,0.6; 0.875,0.7335; 1,1">
                                          <p:stCondLst>
                                            <p:cond delay="1324"/>
                                          </p:stCondLst>
                                        </p:cTn>
                                        <p:tgtEl>
                                          <p:spTgt spid="4">
                                            <p:graphicEl>
                                              <a:dgm id="{46AD6F02-35DC-4DBE-BEC6-49944768D974}"/>
                                            </p:graphicEl>
                                          </p:spTgt>
                                        </p:tgtEl>
                                        <p:attrNameLst>
                                          <p:attrName>ppt_y</p:attrName>
                                        </p:attrNameLst>
                                      </p:cBhvr>
                                      <p:tavLst>
                                        <p:tav tm="0" fmla="#ppt_y-sin(pi*$)/27">
                                          <p:val>
                                            <p:fltVal val="0"/>
                                          </p:val>
                                        </p:tav>
                                        <p:tav tm="100000">
                                          <p:val>
                                            <p:fltVal val="1"/>
                                          </p:val>
                                        </p:tav>
                                      </p:tavLst>
                                    </p:anim>
                                    <p:anim calcmode="lin" valueType="num">
                                      <p:cBhvr>
                                        <p:cTn id="284" dur="164" tmFilter="0, 0; 0.125,0.2665; 0.25,0.4; 0.375,0.465; 0.5,0.5;  0.625,0.535; 0.75,0.6; 0.875,0.7335; 1,1">
                                          <p:stCondLst>
                                            <p:cond delay="1656"/>
                                          </p:stCondLst>
                                        </p:cTn>
                                        <p:tgtEl>
                                          <p:spTgt spid="4">
                                            <p:graphicEl>
                                              <a:dgm id="{46AD6F02-35DC-4DBE-BEC6-49944768D974}"/>
                                            </p:graphicEl>
                                          </p:spTgt>
                                        </p:tgtEl>
                                        <p:attrNameLst>
                                          <p:attrName>ppt_y</p:attrName>
                                        </p:attrNameLst>
                                      </p:cBhvr>
                                      <p:tavLst>
                                        <p:tav tm="0" fmla="#ppt_y-sin(pi*$)/81">
                                          <p:val>
                                            <p:fltVal val="0"/>
                                          </p:val>
                                        </p:tav>
                                        <p:tav tm="100000">
                                          <p:val>
                                            <p:fltVal val="1"/>
                                          </p:val>
                                        </p:tav>
                                      </p:tavLst>
                                    </p:anim>
                                    <p:animScale>
                                      <p:cBhvr>
                                        <p:cTn id="285" dur="26">
                                          <p:stCondLst>
                                            <p:cond delay="650"/>
                                          </p:stCondLst>
                                        </p:cTn>
                                        <p:tgtEl>
                                          <p:spTgt spid="4">
                                            <p:graphicEl>
                                              <a:dgm id="{46AD6F02-35DC-4DBE-BEC6-49944768D974}"/>
                                            </p:graphicEl>
                                          </p:spTgt>
                                        </p:tgtEl>
                                      </p:cBhvr>
                                      <p:to x="100000" y="60000"/>
                                    </p:animScale>
                                    <p:animScale>
                                      <p:cBhvr>
                                        <p:cTn id="286" dur="166" decel="50000">
                                          <p:stCondLst>
                                            <p:cond delay="676"/>
                                          </p:stCondLst>
                                        </p:cTn>
                                        <p:tgtEl>
                                          <p:spTgt spid="4">
                                            <p:graphicEl>
                                              <a:dgm id="{46AD6F02-35DC-4DBE-BEC6-49944768D974}"/>
                                            </p:graphicEl>
                                          </p:spTgt>
                                        </p:tgtEl>
                                      </p:cBhvr>
                                      <p:to x="100000" y="100000"/>
                                    </p:animScale>
                                    <p:animScale>
                                      <p:cBhvr>
                                        <p:cTn id="287" dur="26">
                                          <p:stCondLst>
                                            <p:cond delay="1312"/>
                                          </p:stCondLst>
                                        </p:cTn>
                                        <p:tgtEl>
                                          <p:spTgt spid="4">
                                            <p:graphicEl>
                                              <a:dgm id="{46AD6F02-35DC-4DBE-BEC6-49944768D974}"/>
                                            </p:graphicEl>
                                          </p:spTgt>
                                        </p:tgtEl>
                                      </p:cBhvr>
                                      <p:to x="100000" y="80000"/>
                                    </p:animScale>
                                    <p:animScale>
                                      <p:cBhvr>
                                        <p:cTn id="288" dur="166" decel="50000">
                                          <p:stCondLst>
                                            <p:cond delay="1338"/>
                                          </p:stCondLst>
                                        </p:cTn>
                                        <p:tgtEl>
                                          <p:spTgt spid="4">
                                            <p:graphicEl>
                                              <a:dgm id="{46AD6F02-35DC-4DBE-BEC6-49944768D974}"/>
                                            </p:graphicEl>
                                          </p:spTgt>
                                        </p:tgtEl>
                                      </p:cBhvr>
                                      <p:to x="100000" y="100000"/>
                                    </p:animScale>
                                    <p:animScale>
                                      <p:cBhvr>
                                        <p:cTn id="289" dur="26">
                                          <p:stCondLst>
                                            <p:cond delay="1642"/>
                                          </p:stCondLst>
                                        </p:cTn>
                                        <p:tgtEl>
                                          <p:spTgt spid="4">
                                            <p:graphicEl>
                                              <a:dgm id="{46AD6F02-35DC-4DBE-BEC6-49944768D974}"/>
                                            </p:graphicEl>
                                          </p:spTgt>
                                        </p:tgtEl>
                                      </p:cBhvr>
                                      <p:to x="100000" y="90000"/>
                                    </p:animScale>
                                    <p:animScale>
                                      <p:cBhvr>
                                        <p:cTn id="290" dur="166" decel="50000">
                                          <p:stCondLst>
                                            <p:cond delay="1668"/>
                                          </p:stCondLst>
                                        </p:cTn>
                                        <p:tgtEl>
                                          <p:spTgt spid="4">
                                            <p:graphicEl>
                                              <a:dgm id="{46AD6F02-35DC-4DBE-BEC6-49944768D974}"/>
                                            </p:graphicEl>
                                          </p:spTgt>
                                        </p:tgtEl>
                                      </p:cBhvr>
                                      <p:to x="100000" y="100000"/>
                                    </p:animScale>
                                    <p:animScale>
                                      <p:cBhvr>
                                        <p:cTn id="291" dur="26">
                                          <p:stCondLst>
                                            <p:cond delay="1808"/>
                                          </p:stCondLst>
                                        </p:cTn>
                                        <p:tgtEl>
                                          <p:spTgt spid="4">
                                            <p:graphicEl>
                                              <a:dgm id="{46AD6F02-35DC-4DBE-BEC6-49944768D974}"/>
                                            </p:graphicEl>
                                          </p:spTgt>
                                        </p:tgtEl>
                                      </p:cBhvr>
                                      <p:to x="100000" y="95000"/>
                                    </p:animScale>
                                    <p:animScale>
                                      <p:cBhvr>
                                        <p:cTn id="292" dur="166" decel="50000">
                                          <p:stCondLst>
                                            <p:cond delay="1834"/>
                                          </p:stCondLst>
                                        </p:cTn>
                                        <p:tgtEl>
                                          <p:spTgt spid="4">
                                            <p:graphicEl>
                                              <a:dgm id="{46AD6F02-35DC-4DBE-BEC6-49944768D974}"/>
                                            </p:graphicEl>
                                          </p:spTgt>
                                        </p:tgtEl>
                                      </p:cBhvr>
                                      <p:to x="100000" y="100000"/>
                                    </p:animScale>
                                  </p:childTnLst>
                                </p:cTn>
                              </p:par>
                              <p:par>
                                <p:cTn id="293" presetID="26" presetClass="entr" presetSubtype="0" fill="hold" grpId="0" nodeType="withEffect">
                                  <p:stCondLst>
                                    <p:cond delay="0"/>
                                  </p:stCondLst>
                                  <p:childTnLst>
                                    <p:set>
                                      <p:cBhvr>
                                        <p:cTn id="294" dur="1" fill="hold">
                                          <p:stCondLst>
                                            <p:cond delay="0"/>
                                          </p:stCondLst>
                                        </p:cTn>
                                        <p:tgtEl>
                                          <p:spTgt spid="4">
                                            <p:graphicEl>
                                              <a:dgm id="{0D428E2B-E171-4CFF-90BC-F5E64F2FE295}"/>
                                            </p:graphicEl>
                                          </p:spTgt>
                                        </p:tgtEl>
                                        <p:attrNameLst>
                                          <p:attrName>style.visibility</p:attrName>
                                        </p:attrNameLst>
                                      </p:cBhvr>
                                      <p:to>
                                        <p:strVal val="visible"/>
                                      </p:to>
                                    </p:set>
                                    <p:animEffect transition="in" filter="wipe(down)">
                                      <p:cBhvr>
                                        <p:cTn id="295" dur="580">
                                          <p:stCondLst>
                                            <p:cond delay="0"/>
                                          </p:stCondLst>
                                        </p:cTn>
                                        <p:tgtEl>
                                          <p:spTgt spid="4">
                                            <p:graphicEl>
                                              <a:dgm id="{0D428E2B-E171-4CFF-90BC-F5E64F2FE295}"/>
                                            </p:graphicEl>
                                          </p:spTgt>
                                        </p:tgtEl>
                                      </p:cBhvr>
                                    </p:animEffect>
                                    <p:anim calcmode="lin" valueType="num">
                                      <p:cBhvr>
                                        <p:cTn id="296" dur="1822" tmFilter="0,0; 0.14,0.36; 0.43,0.73; 0.71,0.91; 1.0,1.0">
                                          <p:stCondLst>
                                            <p:cond delay="0"/>
                                          </p:stCondLst>
                                        </p:cTn>
                                        <p:tgtEl>
                                          <p:spTgt spid="4">
                                            <p:graphicEl>
                                              <a:dgm id="{0D428E2B-E171-4CFF-90BC-F5E64F2FE295}"/>
                                            </p:graphicEl>
                                          </p:spTgt>
                                        </p:tgtEl>
                                        <p:attrNameLst>
                                          <p:attrName>ppt_x</p:attrName>
                                        </p:attrNameLst>
                                      </p:cBhvr>
                                      <p:tavLst>
                                        <p:tav tm="0">
                                          <p:val>
                                            <p:strVal val="#ppt_x-0.25"/>
                                          </p:val>
                                        </p:tav>
                                        <p:tav tm="100000">
                                          <p:val>
                                            <p:strVal val="#ppt_x"/>
                                          </p:val>
                                        </p:tav>
                                      </p:tavLst>
                                    </p:anim>
                                    <p:anim calcmode="lin" valueType="num">
                                      <p:cBhvr>
                                        <p:cTn id="297" dur="664" tmFilter="0.0,0.0; 0.25,0.07; 0.50,0.2; 0.75,0.467; 1.0,1.0">
                                          <p:stCondLst>
                                            <p:cond delay="0"/>
                                          </p:stCondLst>
                                        </p:cTn>
                                        <p:tgtEl>
                                          <p:spTgt spid="4">
                                            <p:graphicEl>
                                              <a:dgm id="{0D428E2B-E171-4CFF-90BC-F5E64F2FE295}"/>
                                            </p:graphicEl>
                                          </p:spTgt>
                                        </p:tgtEl>
                                        <p:attrNameLst>
                                          <p:attrName>ppt_y</p:attrName>
                                        </p:attrNameLst>
                                      </p:cBhvr>
                                      <p:tavLst>
                                        <p:tav tm="0" fmla="#ppt_y-sin(pi*$)/3">
                                          <p:val>
                                            <p:fltVal val="0.5"/>
                                          </p:val>
                                        </p:tav>
                                        <p:tav tm="100000">
                                          <p:val>
                                            <p:fltVal val="1"/>
                                          </p:val>
                                        </p:tav>
                                      </p:tavLst>
                                    </p:anim>
                                    <p:anim calcmode="lin" valueType="num">
                                      <p:cBhvr>
                                        <p:cTn id="298" dur="664" tmFilter="0, 0; 0.125,0.2665; 0.25,0.4; 0.375,0.465; 0.5,0.5;  0.625,0.535; 0.75,0.6; 0.875,0.7335; 1,1">
                                          <p:stCondLst>
                                            <p:cond delay="664"/>
                                          </p:stCondLst>
                                        </p:cTn>
                                        <p:tgtEl>
                                          <p:spTgt spid="4">
                                            <p:graphicEl>
                                              <a:dgm id="{0D428E2B-E171-4CFF-90BC-F5E64F2FE295}"/>
                                            </p:graphicEl>
                                          </p:spTgt>
                                        </p:tgtEl>
                                        <p:attrNameLst>
                                          <p:attrName>ppt_y</p:attrName>
                                        </p:attrNameLst>
                                      </p:cBhvr>
                                      <p:tavLst>
                                        <p:tav tm="0" fmla="#ppt_y-sin(pi*$)/9">
                                          <p:val>
                                            <p:fltVal val="0"/>
                                          </p:val>
                                        </p:tav>
                                        <p:tav tm="100000">
                                          <p:val>
                                            <p:fltVal val="1"/>
                                          </p:val>
                                        </p:tav>
                                      </p:tavLst>
                                    </p:anim>
                                    <p:anim calcmode="lin" valueType="num">
                                      <p:cBhvr>
                                        <p:cTn id="299" dur="332" tmFilter="0, 0; 0.125,0.2665; 0.25,0.4; 0.375,0.465; 0.5,0.5;  0.625,0.535; 0.75,0.6; 0.875,0.7335; 1,1">
                                          <p:stCondLst>
                                            <p:cond delay="1324"/>
                                          </p:stCondLst>
                                        </p:cTn>
                                        <p:tgtEl>
                                          <p:spTgt spid="4">
                                            <p:graphicEl>
                                              <a:dgm id="{0D428E2B-E171-4CFF-90BC-F5E64F2FE295}"/>
                                            </p:graphicEl>
                                          </p:spTgt>
                                        </p:tgtEl>
                                        <p:attrNameLst>
                                          <p:attrName>ppt_y</p:attrName>
                                        </p:attrNameLst>
                                      </p:cBhvr>
                                      <p:tavLst>
                                        <p:tav tm="0" fmla="#ppt_y-sin(pi*$)/27">
                                          <p:val>
                                            <p:fltVal val="0"/>
                                          </p:val>
                                        </p:tav>
                                        <p:tav tm="100000">
                                          <p:val>
                                            <p:fltVal val="1"/>
                                          </p:val>
                                        </p:tav>
                                      </p:tavLst>
                                    </p:anim>
                                    <p:anim calcmode="lin" valueType="num">
                                      <p:cBhvr>
                                        <p:cTn id="300" dur="164" tmFilter="0, 0; 0.125,0.2665; 0.25,0.4; 0.375,0.465; 0.5,0.5;  0.625,0.535; 0.75,0.6; 0.875,0.7335; 1,1">
                                          <p:stCondLst>
                                            <p:cond delay="1656"/>
                                          </p:stCondLst>
                                        </p:cTn>
                                        <p:tgtEl>
                                          <p:spTgt spid="4">
                                            <p:graphicEl>
                                              <a:dgm id="{0D428E2B-E171-4CFF-90BC-F5E64F2FE295}"/>
                                            </p:graphicEl>
                                          </p:spTgt>
                                        </p:tgtEl>
                                        <p:attrNameLst>
                                          <p:attrName>ppt_y</p:attrName>
                                        </p:attrNameLst>
                                      </p:cBhvr>
                                      <p:tavLst>
                                        <p:tav tm="0" fmla="#ppt_y-sin(pi*$)/81">
                                          <p:val>
                                            <p:fltVal val="0"/>
                                          </p:val>
                                        </p:tav>
                                        <p:tav tm="100000">
                                          <p:val>
                                            <p:fltVal val="1"/>
                                          </p:val>
                                        </p:tav>
                                      </p:tavLst>
                                    </p:anim>
                                    <p:animScale>
                                      <p:cBhvr>
                                        <p:cTn id="301" dur="26">
                                          <p:stCondLst>
                                            <p:cond delay="650"/>
                                          </p:stCondLst>
                                        </p:cTn>
                                        <p:tgtEl>
                                          <p:spTgt spid="4">
                                            <p:graphicEl>
                                              <a:dgm id="{0D428E2B-E171-4CFF-90BC-F5E64F2FE295}"/>
                                            </p:graphicEl>
                                          </p:spTgt>
                                        </p:tgtEl>
                                      </p:cBhvr>
                                      <p:to x="100000" y="60000"/>
                                    </p:animScale>
                                    <p:animScale>
                                      <p:cBhvr>
                                        <p:cTn id="302" dur="166" decel="50000">
                                          <p:stCondLst>
                                            <p:cond delay="676"/>
                                          </p:stCondLst>
                                        </p:cTn>
                                        <p:tgtEl>
                                          <p:spTgt spid="4">
                                            <p:graphicEl>
                                              <a:dgm id="{0D428E2B-E171-4CFF-90BC-F5E64F2FE295}"/>
                                            </p:graphicEl>
                                          </p:spTgt>
                                        </p:tgtEl>
                                      </p:cBhvr>
                                      <p:to x="100000" y="100000"/>
                                    </p:animScale>
                                    <p:animScale>
                                      <p:cBhvr>
                                        <p:cTn id="303" dur="26">
                                          <p:stCondLst>
                                            <p:cond delay="1312"/>
                                          </p:stCondLst>
                                        </p:cTn>
                                        <p:tgtEl>
                                          <p:spTgt spid="4">
                                            <p:graphicEl>
                                              <a:dgm id="{0D428E2B-E171-4CFF-90BC-F5E64F2FE295}"/>
                                            </p:graphicEl>
                                          </p:spTgt>
                                        </p:tgtEl>
                                      </p:cBhvr>
                                      <p:to x="100000" y="80000"/>
                                    </p:animScale>
                                    <p:animScale>
                                      <p:cBhvr>
                                        <p:cTn id="304" dur="166" decel="50000">
                                          <p:stCondLst>
                                            <p:cond delay="1338"/>
                                          </p:stCondLst>
                                        </p:cTn>
                                        <p:tgtEl>
                                          <p:spTgt spid="4">
                                            <p:graphicEl>
                                              <a:dgm id="{0D428E2B-E171-4CFF-90BC-F5E64F2FE295}"/>
                                            </p:graphicEl>
                                          </p:spTgt>
                                        </p:tgtEl>
                                      </p:cBhvr>
                                      <p:to x="100000" y="100000"/>
                                    </p:animScale>
                                    <p:animScale>
                                      <p:cBhvr>
                                        <p:cTn id="305" dur="26">
                                          <p:stCondLst>
                                            <p:cond delay="1642"/>
                                          </p:stCondLst>
                                        </p:cTn>
                                        <p:tgtEl>
                                          <p:spTgt spid="4">
                                            <p:graphicEl>
                                              <a:dgm id="{0D428E2B-E171-4CFF-90BC-F5E64F2FE295}"/>
                                            </p:graphicEl>
                                          </p:spTgt>
                                        </p:tgtEl>
                                      </p:cBhvr>
                                      <p:to x="100000" y="90000"/>
                                    </p:animScale>
                                    <p:animScale>
                                      <p:cBhvr>
                                        <p:cTn id="306" dur="166" decel="50000">
                                          <p:stCondLst>
                                            <p:cond delay="1668"/>
                                          </p:stCondLst>
                                        </p:cTn>
                                        <p:tgtEl>
                                          <p:spTgt spid="4">
                                            <p:graphicEl>
                                              <a:dgm id="{0D428E2B-E171-4CFF-90BC-F5E64F2FE295}"/>
                                            </p:graphicEl>
                                          </p:spTgt>
                                        </p:tgtEl>
                                      </p:cBhvr>
                                      <p:to x="100000" y="100000"/>
                                    </p:animScale>
                                    <p:animScale>
                                      <p:cBhvr>
                                        <p:cTn id="307" dur="26">
                                          <p:stCondLst>
                                            <p:cond delay="1808"/>
                                          </p:stCondLst>
                                        </p:cTn>
                                        <p:tgtEl>
                                          <p:spTgt spid="4">
                                            <p:graphicEl>
                                              <a:dgm id="{0D428E2B-E171-4CFF-90BC-F5E64F2FE295}"/>
                                            </p:graphicEl>
                                          </p:spTgt>
                                        </p:tgtEl>
                                      </p:cBhvr>
                                      <p:to x="100000" y="95000"/>
                                    </p:animScale>
                                    <p:animScale>
                                      <p:cBhvr>
                                        <p:cTn id="308" dur="166" decel="50000">
                                          <p:stCondLst>
                                            <p:cond delay="1834"/>
                                          </p:stCondLst>
                                        </p:cTn>
                                        <p:tgtEl>
                                          <p:spTgt spid="4">
                                            <p:graphicEl>
                                              <a:dgm id="{0D428E2B-E171-4CFF-90BC-F5E64F2FE295}"/>
                                            </p:graphicEl>
                                          </p:spTgt>
                                        </p:tgtEl>
                                      </p:cBhvr>
                                      <p:to x="100000" y="100000"/>
                                    </p:animScale>
                                  </p:childTnLst>
                                </p:cTn>
                              </p:par>
                            </p:childTnLst>
                          </p:cTn>
                        </p:par>
                      </p:childTnLst>
                    </p:cTn>
                  </p:par>
                  <p:par>
                    <p:cTn id="309" fill="hold">
                      <p:stCondLst>
                        <p:cond delay="indefinite"/>
                      </p:stCondLst>
                      <p:childTnLst>
                        <p:par>
                          <p:cTn id="310" fill="hold">
                            <p:stCondLst>
                              <p:cond delay="0"/>
                            </p:stCondLst>
                            <p:childTnLst>
                              <p:par>
                                <p:cTn id="311" presetID="26" presetClass="entr" presetSubtype="0" fill="hold" grpId="0" nodeType="clickEffect">
                                  <p:stCondLst>
                                    <p:cond delay="0"/>
                                  </p:stCondLst>
                                  <p:childTnLst>
                                    <p:set>
                                      <p:cBhvr>
                                        <p:cTn id="312" dur="1" fill="hold">
                                          <p:stCondLst>
                                            <p:cond delay="0"/>
                                          </p:stCondLst>
                                        </p:cTn>
                                        <p:tgtEl>
                                          <p:spTgt spid="4">
                                            <p:graphicEl>
                                              <a:dgm id="{E73E080B-C158-4BBC-A7D0-014BB56DF340}"/>
                                            </p:graphicEl>
                                          </p:spTgt>
                                        </p:tgtEl>
                                        <p:attrNameLst>
                                          <p:attrName>style.visibility</p:attrName>
                                        </p:attrNameLst>
                                      </p:cBhvr>
                                      <p:to>
                                        <p:strVal val="visible"/>
                                      </p:to>
                                    </p:set>
                                    <p:animEffect transition="in" filter="wipe(down)">
                                      <p:cBhvr>
                                        <p:cTn id="313" dur="580">
                                          <p:stCondLst>
                                            <p:cond delay="0"/>
                                          </p:stCondLst>
                                        </p:cTn>
                                        <p:tgtEl>
                                          <p:spTgt spid="4">
                                            <p:graphicEl>
                                              <a:dgm id="{E73E080B-C158-4BBC-A7D0-014BB56DF340}"/>
                                            </p:graphicEl>
                                          </p:spTgt>
                                        </p:tgtEl>
                                      </p:cBhvr>
                                    </p:animEffect>
                                    <p:anim calcmode="lin" valueType="num">
                                      <p:cBhvr>
                                        <p:cTn id="314" dur="1822" tmFilter="0,0; 0.14,0.36; 0.43,0.73; 0.71,0.91; 1.0,1.0">
                                          <p:stCondLst>
                                            <p:cond delay="0"/>
                                          </p:stCondLst>
                                        </p:cTn>
                                        <p:tgtEl>
                                          <p:spTgt spid="4">
                                            <p:graphicEl>
                                              <a:dgm id="{E73E080B-C158-4BBC-A7D0-014BB56DF340}"/>
                                            </p:graphicEl>
                                          </p:spTgt>
                                        </p:tgtEl>
                                        <p:attrNameLst>
                                          <p:attrName>ppt_x</p:attrName>
                                        </p:attrNameLst>
                                      </p:cBhvr>
                                      <p:tavLst>
                                        <p:tav tm="0">
                                          <p:val>
                                            <p:strVal val="#ppt_x-0.25"/>
                                          </p:val>
                                        </p:tav>
                                        <p:tav tm="100000">
                                          <p:val>
                                            <p:strVal val="#ppt_x"/>
                                          </p:val>
                                        </p:tav>
                                      </p:tavLst>
                                    </p:anim>
                                    <p:anim calcmode="lin" valueType="num">
                                      <p:cBhvr>
                                        <p:cTn id="315" dur="664" tmFilter="0.0,0.0; 0.25,0.07; 0.50,0.2; 0.75,0.467; 1.0,1.0">
                                          <p:stCondLst>
                                            <p:cond delay="0"/>
                                          </p:stCondLst>
                                        </p:cTn>
                                        <p:tgtEl>
                                          <p:spTgt spid="4">
                                            <p:graphicEl>
                                              <a:dgm id="{E73E080B-C158-4BBC-A7D0-014BB56DF340}"/>
                                            </p:graphicEl>
                                          </p:spTgt>
                                        </p:tgtEl>
                                        <p:attrNameLst>
                                          <p:attrName>ppt_y</p:attrName>
                                        </p:attrNameLst>
                                      </p:cBhvr>
                                      <p:tavLst>
                                        <p:tav tm="0" fmla="#ppt_y-sin(pi*$)/3">
                                          <p:val>
                                            <p:fltVal val="0.5"/>
                                          </p:val>
                                        </p:tav>
                                        <p:tav tm="100000">
                                          <p:val>
                                            <p:fltVal val="1"/>
                                          </p:val>
                                        </p:tav>
                                      </p:tavLst>
                                    </p:anim>
                                    <p:anim calcmode="lin" valueType="num">
                                      <p:cBhvr>
                                        <p:cTn id="316" dur="664" tmFilter="0, 0; 0.125,0.2665; 0.25,0.4; 0.375,0.465; 0.5,0.5;  0.625,0.535; 0.75,0.6; 0.875,0.7335; 1,1">
                                          <p:stCondLst>
                                            <p:cond delay="664"/>
                                          </p:stCondLst>
                                        </p:cTn>
                                        <p:tgtEl>
                                          <p:spTgt spid="4">
                                            <p:graphicEl>
                                              <a:dgm id="{E73E080B-C158-4BBC-A7D0-014BB56DF340}"/>
                                            </p:graphicEl>
                                          </p:spTgt>
                                        </p:tgtEl>
                                        <p:attrNameLst>
                                          <p:attrName>ppt_y</p:attrName>
                                        </p:attrNameLst>
                                      </p:cBhvr>
                                      <p:tavLst>
                                        <p:tav tm="0" fmla="#ppt_y-sin(pi*$)/9">
                                          <p:val>
                                            <p:fltVal val="0"/>
                                          </p:val>
                                        </p:tav>
                                        <p:tav tm="100000">
                                          <p:val>
                                            <p:fltVal val="1"/>
                                          </p:val>
                                        </p:tav>
                                      </p:tavLst>
                                    </p:anim>
                                    <p:anim calcmode="lin" valueType="num">
                                      <p:cBhvr>
                                        <p:cTn id="317" dur="332" tmFilter="0, 0; 0.125,0.2665; 0.25,0.4; 0.375,0.465; 0.5,0.5;  0.625,0.535; 0.75,0.6; 0.875,0.7335; 1,1">
                                          <p:stCondLst>
                                            <p:cond delay="1324"/>
                                          </p:stCondLst>
                                        </p:cTn>
                                        <p:tgtEl>
                                          <p:spTgt spid="4">
                                            <p:graphicEl>
                                              <a:dgm id="{E73E080B-C158-4BBC-A7D0-014BB56DF340}"/>
                                            </p:graphicEl>
                                          </p:spTgt>
                                        </p:tgtEl>
                                        <p:attrNameLst>
                                          <p:attrName>ppt_y</p:attrName>
                                        </p:attrNameLst>
                                      </p:cBhvr>
                                      <p:tavLst>
                                        <p:tav tm="0" fmla="#ppt_y-sin(pi*$)/27">
                                          <p:val>
                                            <p:fltVal val="0"/>
                                          </p:val>
                                        </p:tav>
                                        <p:tav tm="100000">
                                          <p:val>
                                            <p:fltVal val="1"/>
                                          </p:val>
                                        </p:tav>
                                      </p:tavLst>
                                    </p:anim>
                                    <p:anim calcmode="lin" valueType="num">
                                      <p:cBhvr>
                                        <p:cTn id="318" dur="164" tmFilter="0, 0; 0.125,0.2665; 0.25,0.4; 0.375,0.465; 0.5,0.5;  0.625,0.535; 0.75,0.6; 0.875,0.7335; 1,1">
                                          <p:stCondLst>
                                            <p:cond delay="1656"/>
                                          </p:stCondLst>
                                        </p:cTn>
                                        <p:tgtEl>
                                          <p:spTgt spid="4">
                                            <p:graphicEl>
                                              <a:dgm id="{E73E080B-C158-4BBC-A7D0-014BB56DF340}"/>
                                            </p:graphicEl>
                                          </p:spTgt>
                                        </p:tgtEl>
                                        <p:attrNameLst>
                                          <p:attrName>ppt_y</p:attrName>
                                        </p:attrNameLst>
                                      </p:cBhvr>
                                      <p:tavLst>
                                        <p:tav tm="0" fmla="#ppt_y-sin(pi*$)/81">
                                          <p:val>
                                            <p:fltVal val="0"/>
                                          </p:val>
                                        </p:tav>
                                        <p:tav tm="100000">
                                          <p:val>
                                            <p:fltVal val="1"/>
                                          </p:val>
                                        </p:tav>
                                      </p:tavLst>
                                    </p:anim>
                                    <p:animScale>
                                      <p:cBhvr>
                                        <p:cTn id="319" dur="26">
                                          <p:stCondLst>
                                            <p:cond delay="650"/>
                                          </p:stCondLst>
                                        </p:cTn>
                                        <p:tgtEl>
                                          <p:spTgt spid="4">
                                            <p:graphicEl>
                                              <a:dgm id="{E73E080B-C158-4BBC-A7D0-014BB56DF340}"/>
                                            </p:graphicEl>
                                          </p:spTgt>
                                        </p:tgtEl>
                                      </p:cBhvr>
                                      <p:to x="100000" y="60000"/>
                                    </p:animScale>
                                    <p:animScale>
                                      <p:cBhvr>
                                        <p:cTn id="320" dur="166" decel="50000">
                                          <p:stCondLst>
                                            <p:cond delay="676"/>
                                          </p:stCondLst>
                                        </p:cTn>
                                        <p:tgtEl>
                                          <p:spTgt spid="4">
                                            <p:graphicEl>
                                              <a:dgm id="{E73E080B-C158-4BBC-A7D0-014BB56DF340}"/>
                                            </p:graphicEl>
                                          </p:spTgt>
                                        </p:tgtEl>
                                      </p:cBhvr>
                                      <p:to x="100000" y="100000"/>
                                    </p:animScale>
                                    <p:animScale>
                                      <p:cBhvr>
                                        <p:cTn id="321" dur="26">
                                          <p:stCondLst>
                                            <p:cond delay="1312"/>
                                          </p:stCondLst>
                                        </p:cTn>
                                        <p:tgtEl>
                                          <p:spTgt spid="4">
                                            <p:graphicEl>
                                              <a:dgm id="{E73E080B-C158-4BBC-A7D0-014BB56DF340}"/>
                                            </p:graphicEl>
                                          </p:spTgt>
                                        </p:tgtEl>
                                      </p:cBhvr>
                                      <p:to x="100000" y="80000"/>
                                    </p:animScale>
                                    <p:animScale>
                                      <p:cBhvr>
                                        <p:cTn id="322" dur="166" decel="50000">
                                          <p:stCondLst>
                                            <p:cond delay="1338"/>
                                          </p:stCondLst>
                                        </p:cTn>
                                        <p:tgtEl>
                                          <p:spTgt spid="4">
                                            <p:graphicEl>
                                              <a:dgm id="{E73E080B-C158-4BBC-A7D0-014BB56DF340}"/>
                                            </p:graphicEl>
                                          </p:spTgt>
                                        </p:tgtEl>
                                      </p:cBhvr>
                                      <p:to x="100000" y="100000"/>
                                    </p:animScale>
                                    <p:animScale>
                                      <p:cBhvr>
                                        <p:cTn id="323" dur="26">
                                          <p:stCondLst>
                                            <p:cond delay="1642"/>
                                          </p:stCondLst>
                                        </p:cTn>
                                        <p:tgtEl>
                                          <p:spTgt spid="4">
                                            <p:graphicEl>
                                              <a:dgm id="{E73E080B-C158-4BBC-A7D0-014BB56DF340}"/>
                                            </p:graphicEl>
                                          </p:spTgt>
                                        </p:tgtEl>
                                      </p:cBhvr>
                                      <p:to x="100000" y="90000"/>
                                    </p:animScale>
                                    <p:animScale>
                                      <p:cBhvr>
                                        <p:cTn id="324" dur="166" decel="50000">
                                          <p:stCondLst>
                                            <p:cond delay="1668"/>
                                          </p:stCondLst>
                                        </p:cTn>
                                        <p:tgtEl>
                                          <p:spTgt spid="4">
                                            <p:graphicEl>
                                              <a:dgm id="{E73E080B-C158-4BBC-A7D0-014BB56DF340}"/>
                                            </p:graphicEl>
                                          </p:spTgt>
                                        </p:tgtEl>
                                      </p:cBhvr>
                                      <p:to x="100000" y="100000"/>
                                    </p:animScale>
                                    <p:animScale>
                                      <p:cBhvr>
                                        <p:cTn id="325" dur="26">
                                          <p:stCondLst>
                                            <p:cond delay="1808"/>
                                          </p:stCondLst>
                                        </p:cTn>
                                        <p:tgtEl>
                                          <p:spTgt spid="4">
                                            <p:graphicEl>
                                              <a:dgm id="{E73E080B-C158-4BBC-A7D0-014BB56DF340}"/>
                                            </p:graphicEl>
                                          </p:spTgt>
                                        </p:tgtEl>
                                      </p:cBhvr>
                                      <p:to x="100000" y="95000"/>
                                    </p:animScale>
                                    <p:animScale>
                                      <p:cBhvr>
                                        <p:cTn id="326" dur="166" decel="50000">
                                          <p:stCondLst>
                                            <p:cond delay="1834"/>
                                          </p:stCondLst>
                                        </p:cTn>
                                        <p:tgtEl>
                                          <p:spTgt spid="4">
                                            <p:graphicEl>
                                              <a:dgm id="{E73E080B-C158-4BBC-A7D0-014BB56DF340}"/>
                                            </p:graphicEl>
                                          </p:spTgt>
                                        </p:tgtEl>
                                      </p:cBhvr>
                                      <p:to x="100000" y="100000"/>
                                    </p:animScale>
                                  </p:childTnLst>
                                </p:cTn>
                              </p:par>
                              <p:par>
                                <p:cTn id="327" presetID="26" presetClass="entr" presetSubtype="0" fill="hold" grpId="0" nodeType="withEffect">
                                  <p:stCondLst>
                                    <p:cond delay="0"/>
                                  </p:stCondLst>
                                  <p:childTnLst>
                                    <p:set>
                                      <p:cBhvr>
                                        <p:cTn id="328" dur="1" fill="hold">
                                          <p:stCondLst>
                                            <p:cond delay="0"/>
                                          </p:stCondLst>
                                        </p:cTn>
                                        <p:tgtEl>
                                          <p:spTgt spid="4">
                                            <p:graphicEl>
                                              <a:dgm id="{BC707F8D-6CEF-4AD7-88F3-84BC6E68478D}"/>
                                            </p:graphicEl>
                                          </p:spTgt>
                                        </p:tgtEl>
                                        <p:attrNameLst>
                                          <p:attrName>style.visibility</p:attrName>
                                        </p:attrNameLst>
                                      </p:cBhvr>
                                      <p:to>
                                        <p:strVal val="visible"/>
                                      </p:to>
                                    </p:set>
                                    <p:animEffect transition="in" filter="wipe(down)">
                                      <p:cBhvr>
                                        <p:cTn id="329" dur="580">
                                          <p:stCondLst>
                                            <p:cond delay="0"/>
                                          </p:stCondLst>
                                        </p:cTn>
                                        <p:tgtEl>
                                          <p:spTgt spid="4">
                                            <p:graphicEl>
                                              <a:dgm id="{BC707F8D-6CEF-4AD7-88F3-84BC6E68478D}"/>
                                            </p:graphicEl>
                                          </p:spTgt>
                                        </p:tgtEl>
                                      </p:cBhvr>
                                    </p:animEffect>
                                    <p:anim calcmode="lin" valueType="num">
                                      <p:cBhvr>
                                        <p:cTn id="330" dur="1822" tmFilter="0,0; 0.14,0.36; 0.43,0.73; 0.71,0.91; 1.0,1.0">
                                          <p:stCondLst>
                                            <p:cond delay="0"/>
                                          </p:stCondLst>
                                        </p:cTn>
                                        <p:tgtEl>
                                          <p:spTgt spid="4">
                                            <p:graphicEl>
                                              <a:dgm id="{BC707F8D-6CEF-4AD7-88F3-84BC6E68478D}"/>
                                            </p:graphicEl>
                                          </p:spTgt>
                                        </p:tgtEl>
                                        <p:attrNameLst>
                                          <p:attrName>ppt_x</p:attrName>
                                        </p:attrNameLst>
                                      </p:cBhvr>
                                      <p:tavLst>
                                        <p:tav tm="0">
                                          <p:val>
                                            <p:strVal val="#ppt_x-0.25"/>
                                          </p:val>
                                        </p:tav>
                                        <p:tav tm="100000">
                                          <p:val>
                                            <p:strVal val="#ppt_x"/>
                                          </p:val>
                                        </p:tav>
                                      </p:tavLst>
                                    </p:anim>
                                    <p:anim calcmode="lin" valueType="num">
                                      <p:cBhvr>
                                        <p:cTn id="331" dur="664" tmFilter="0.0,0.0; 0.25,0.07; 0.50,0.2; 0.75,0.467; 1.0,1.0">
                                          <p:stCondLst>
                                            <p:cond delay="0"/>
                                          </p:stCondLst>
                                        </p:cTn>
                                        <p:tgtEl>
                                          <p:spTgt spid="4">
                                            <p:graphicEl>
                                              <a:dgm id="{BC707F8D-6CEF-4AD7-88F3-84BC6E68478D}"/>
                                            </p:graphicEl>
                                          </p:spTgt>
                                        </p:tgtEl>
                                        <p:attrNameLst>
                                          <p:attrName>ppt_y</p:attrName>
                                        </p:attrNameLst>
                                      </p:cBhvr>
                                      <p:tavLst>
                                        <p:tav tm="0" fmla="#ppt_y-sin(pi*$)/3">
                                          <p:val>
                                            <p:fltVal val="0.5"/>
                                          </p:val>
                                        </p:tav>
                                        <p:tav tm="100000">
                                          <p:val>
                                            <p:fltVal val="1"/>
                                          </p:val>
                                        </p:tav>
                                      </p:tavLst>
                                    </p:anim>
                                    <p:anim calcmode="lin" valueType="num">
                                      <p:cBhvr>
                                        <p:cTn id="332" dur="664" tmFilter="0, 0; 0.125,0.2665; 0.25,0.4; 0.375,0.465; 0.5,0.5;  0.625,0.535; 0.75,0.6; 0.875,0.7335; 1,1">
                                          <p:stCondLst>
                                            <p:cond delay="664"/>
                                          </p:stCondLst>
                                        </p:cTn>
                                        <p:tgtEl>
                                          <p:spTgt spid="4">
                                            <p:graphicEl>
                                              <a:dgm id="{BC707F8D-6CEF-4AD7-88F3-84BC6E68478D}"/>
                                            </p:graphicEl>
                                          </p:spTgt>
                                        </p:tgtEl>
                                        <p:attrNameLst>
                                          <p:attrName>ppt_y</p:attrName>
                                        </p:attrNameLst>
                                      </p:cBhvr>
                                      <p:tavLst>
                                        <p:tav tm="0" fmla="#ppt_y-sin(pi*$)/9">
                                          <p:val>
                                            <p:fltVal val="0"/>
                                          </p:val>
                                        </p:tav>
                                        <p:tav tm="100000">
                                          <p:val>
                                            <p:fltVal val="1"/>
                                          </p:val>
                                        </p:tav>
                                      </p:tavLst>
                                    </p:anim>
                                    <p:anim calcmode="lin" valueType="num">
                                      <p:cBhvr>
                                        <p:cTn id="333" dur="332" tmFilter="0, 0; 0.125,0.2665; 0.25,0.4; 0.375,0.465; 0.5,0.5;  0.625,0.535; 0.75,0.6; 0.875,0.7335; 1,1">
                                          <p:stCondLst>
                                            <p:cond delay="1324"/>
                                          </p:stCondLst>
                                        </p:cTn>
                                        <p:tgtEl>
                                          <p:spTgt spid="4">
                                            <p:graphicEl>
                                              <a:dgm id="{BC707F8D-6CEF-4AD7-88F3-84BC6E68478D}"/>
                                            </p:graphicEl>
                                          </p:spTgt>
                                        </p:tgtEl>
                                        <p:attrNameLst>
                                          <p:attrName>ppt_y</p:attrName>
                                        </p:attrNameLst>
                                      </p:cBhvr>
                                      <p:tavLst>
                                        <p:tav tm="0" fmla="#ppt_y-sin(pi*$)/27">
                                          <p:val>
                                            <p:fltVal val="0"/>
                                          </p:val>
                                        </p:tav>
                                        <p:tav tm="100000">
                                          <p:val>
                                            <p:fltVal val="1"/>
                                          </p:val>
                                        </p:tav>
                                      </p:tavLst>
                                    </p:anim>
                                    <p:anim calcmode="lin" valueType="num">
                                      <p:cBhvr>
                                        <p:cTn id="334" dur="164" tmFilter="0, 0; 0.125,0.2665; 0.25,0.4; 0.375,0.465; 0.5,0.5;  0.625,0.535; 0.75,0.6; 0.875,0.7335; 1,1">
                                          <p:stCondLst>
                                            <p:cond delay="1656"/>
                                          </p:stCondLst>
                                        </p:cTn>
                                        <p:tgtEl>
                                          <p:spTgt spid="4">
                                            <p:graphicEl>
                                              <a:dgm id="{BC707F8D-6CEF-4AD7-88F3-84BC6E68478D}"/>
                                            </p:graphicEl>
                                          </p:spTgt>
                                        </p:tgtEl>
                                        <p:attrNameLst>
                                          <p:attrName>ppt_y</p:attrName>
                                        </p:attrNameLst>
                                      </p:cBhvr>
                                      <p:tavLst>
                                        <p:tav tm="0" fmla="#ppt_y-sin(pi*$)/81">
                                          <p:val>
                                            <p:fltVal val="0"/>
                                          </p:val>
                                        </p:tav>
                                        <p:tav tm="100000">
                                          <p:val>
                                            <p:fltVal val="1"/>
                                          </p:val>
                                        </p:tav>
                                      </p:tavLst>
                                    </p:anim>
                                    <p:animScale>
                                      <p:cBhvr>
                                        <p:cTn id="335" dur="26">
                                          <p:stCondLst>
                                            <p:cond delay="650"/>
                                          </p:stCondLst>
                                        </p:cTn>
                                        <p:tgtEl>
                                          <p:spTgt spid="4">
                                            <p:graphicEl>
                                              <a:dgm id="{BC707F8D-6CEF-4AD7-88F3-84BC6E68478D}"/>
                                            </p:graphicEl>
                                          </p:spTgt>
                                        </p:tgtEl>
                                      </p:cBhvr>
                                      <p:to x="100000" y="60000"/>
                                    </p:animScale>
                                    <p:animScale>
                                      <p:cBhvr>
                                        <p:cTn id="336" dur="166" decel="50000">
                                          <p:stCondLst>
                                            <p:cond delay="676"/>
                                          </p:stCondLst>
                                        </p:cTn>
                                        <p:tgtEl>
                                          <p:spTgt spid="4">
                                            <p:graphicEl>
                                              <a:dgm id="{BC707F8D-6CEF-4AD7-88F3-84BC6E68478D}"/>
                                            </p:graphicEl>
                                          </p:spTgt>
                                        </p:tgtEl>
                                      </p:cBhvr>
                                      <p:to x="100000" y="100000"/>
                                    </p:animScale>
                                    <p:animScale>
                                      <p:cBhvr>
                                        <p:cTn id="337" dur="26">
                                          <p:stCondLst>
                                            <p:cond delay="1312"/>
                                          </p:stCondLst>
                                        </p:cTn>
                                        <p:tgtEl>
                                          <p:spTgt spid="4">
                                            <p:graphicEl>
                                              <a:dgm id="{BC707F8D-6CEF-4AD7-88F3-84BC6E68478D}"/>
                                            </p:graphicEl>
                                          </p:spTgt>
                                        </p:tgtEl>
                                      </p:cBhvr>
                                      <p:to x="100000" y="80000"/>
                                    </p:animScale>
                                    <p:animScale>
                                      <p:cBhvr>
                                        <p:cTn id="338" dur="166" decel="50000">
                                          <p:stCondLst>
                                            <p:cond delay="1338"/>
                                          </p:stCondLst>
                                        </p:cTn>
                                        <p:tgtEl>
                                          <p:spTgt spid="4">
                                            <p:graphicEl>
                                              <a:dgm id="{BC707F8D-6CEF-4AD7-88F3-84BC6E68478D}"/>
                                            </p:graphicEl>
                                          </p:spTgt>
                                        </p:tgtEl>
                                      </p:cBhvr>
                                      <p:to x="100000" y="100000"/>
                                    </p:animScale>
                                    <p:animScale>
                                      <p:cBhvr>
                                        <p:cTn id="339" dur="26">
                                          <p:stCondLst>
                                            <p:cond delay="1642"/>
                                          </p:stCondLst>
                                        </p:cTn>
                                        <p:tgtEl>
                                          <p:spTgt spid="4">
                                            <p:graphicEl>
                                              <a:dgm id="{BC707F8D-6CEF-4AD7-88F3-84BC6E68478D}"/>
                                            </p:graphicEl>
                                          </p:spTgt>
                                        </p:tgtEl>
                                      </p:cBhvr>
                                      <p:to x="100000" y="90000"/>
                                    </p:animScale>
                                    <p:animScale>
                                      <p:cBhvr>
                                        <p:cTn id="340" dur="166" decel="50000">
                                          <p:stCondLst>
                                            <p:cond delay="1668"/>
                                          </p:stCondLst>
                                        </p:cTn>
                                        <p:tgtEl>
                                          <p:spTgt spid="4">
                                            <p:graphicEl>
                                              <a:dgm id="{BC707F8D-6CEF-4AD7-88F3-84BC6E68478D}"/>
                                            </p:graphicEl>
                                          </p:spTgt>
                                        </p:tgtEl>
                                      </p:cBhvr>
                                      <p:to x="100000" y="100000"/>
                                    </p:animScale>
                                    <p:animScale>
                                      <p:cBhvr>
                                        <p:cTn id="341" dur="26">
                                          <p:stCondLst>
                                            <p:cond delay="1808"/>
                                          </p:stCondLst>
                                        </p:cTn>
                                        <p:tgtEl>
                                          <p:spTgt spid="4">
                                            <p:graphicEl>
                                              <a:dgm id="{BC707F8D-6CEF-4AD7-88F3-84BC6E68478D}"/>
                                            </p:graphicEl>
                                          </p:spTgt>
                                        </p:tgtEl>
                                      </p:cBhvr>
                                      <p:to x="100000" y="95000"/>
                                    </p:animScale>
                                    <p:animScale>
                                      <p:cBhvr>
                                        <p:cTn id="342" dur="166" decel="50000">
                                          <p:stCondLst>
                                            <p:cond delay="1834"/>
                                          </p:stCondLst>
                                        </p:cTn>
                                        <p:tgtEl>
                                          <p:spTgt spid="4">
                                            <p:graphicEl>
                                              <a:dgm id="{BC707F8D-6CEF-4AD7-88F3-84BC6E68478D}"/>
                                            </p:graphicEl>
                                          </p:spTgt>
                                        </p:tgtEl>
                                      </p:cBhvr>
                                      <p:to x="100000" y="100000"/>
                                    </p:animScale>
                                  </p:childTnLst>
                                </p:cTn>
                              </p:par>
                              <p:par>
                                <p:cTn id="343" presetID="26" presetClass="entr" presetSubtype="0" fill="hold" grpId="0" nodeType="withEffect">
                                  <p:stCondLst>
                                    <p:cond delay="0"/>
                                  </p:stCondLst>
                                  <p:childTnLst>
                                    <p:set>
                                      <p:cBhvr>
                                        <p:cTn id="344" dur="1" fill="hold">
                                          <p:stCondLst>
                                            <p:cond delay="0"/>
                                          </p:stCondLst>
                                        </p:cTn>
                                        <p:tgtEl>
                                          <p:spTgt spid="4">
                                            <p:graphicEl>
                                              <a:dgm id="{C3EFF9F2-7059-4407-BB26-274D52629DCC}"/>
                                            </p:graphicEl>
                                          </p:spTgt>
                                        </p:tgtEl>
                                        <p:attrNameLst>
                                          <p:attrName>style.visibility</p:attrName>
                                        </p:attrNameLst>
                                      </p:cBhvr>
                                      <p:to>
                                        <p:strVal val="visible"/>
                                      </p:to>
                                    </p:set>
                                    <p:animEffect transition="in" filter="wipe(down)">
                                      <p:cBhvr>
                                        <p:cTn id="345" dur="580">
                                          <p:stCondLst>
                                            <p:cond delay="0"/>
                                          </p:stCondLst>
                                        </p:cTn>
                                        <p:tgtEl>
                                          <p:spTgt spid="4">
                                            <p:graphicEl>
                                              <a:dgm id="{C3EFF9F2-7059-4407-BB26-274D52629DCC}"/>
                                            </p:graphicEl>
                                          </p:spTgt>
                                        </p:tgtEl>
                                      </p:cBhvr>
                                    </p:animEffect>
                                    <p:anim calcmode="lin" valueType="num">
                                      <p:cBhvr>
                                        <p:cTn id="346" dur="1822" tmFilter="0,0; 0.14,0.36; 0.43,0.73; 0.71,0.91; 1.0,1.0">
                                          <p:stCondLst>
                                            <p:cond delay="0"/>
                                          </p:stCondLst>
                                        </p:cTn>
                                        <p:tgtEl>
                                          <p:spTgt spid="4">
                                            <p:graphicEl>
                                              <a:dgm id="{C3EFF9F2-7059-4407-BB26-274D52629DCC}"/>
                                            </p:graphicEl>
                                          </p:spTgt>
                                        </p:tgtEl>
                                        <p:attrNameLst>
                                          <p:attrName>ppt_x</p:attrName>
                                        </p:attrNameLst>
                                      </p:cBhvr>
                                      <p:tavLst>
                                        <p:tav tm="0">
                                          <p:val>
                                            <p:strVal val="#ppt_x-0.25"/>
                                          </p:val>
                                        </p:tav>
                                        <p:tav tm="100000">
                                          <p:val>
                                            <p:strVal val="#ppt_x"/>
                                          </p:val>
                                        </p:tav>
                                      </p:tavLst>
                                    </p:anim>
                                    <p:anim calcmode="lin" valueType="num">
                                      <p:cBhvr>
                                        <p:cTn id="347" dur="664" tmFilter="0.0,0.0; 0.25,0.07; 0.50,0.2; 0.75,0.467; 1.0,1.0">
                                          <p:stCondLst>
                                            <p:cond delay="0"/>
                                          </p:stCondLst>
                                        </p:cTn>
                                        <p:tgtEl>
                                          <p:spTgt spid="4">
                                            <p:graphicEl>
                                              <a:dgm id="{C3EFF9F2-7059-4407-BB26-274D52629DCC}"/>
                                            </p:graphicEl>
                                          </p:spTgt>
                                        </p:tgtEl>
                                        <p:attrNameLst>
                                          <p:attrName>ppt_y</p:attrName>
                                        </p:attrNameLst>
                                      </p:cBhvr>
                                      <p:tavLst>
                                        <p:tav tm="0" fmla="#ppt_y-sin(pi*$)/3">
                                          <p:val>
                                            <p:fltVal val="0.5"/>
                                          </p:val>
                                        </p:tav>
                                        <p:tav tm="100000">
                                          <p:val>
                                            <p:fltVal val="1"/>
                                          </p:val>
                                        </p:tav>
                                      </p:tavLst>
                                    </p:anim>
                                    <p:anim calcmode="lin" valueType="num">
                                      <p:cBhvr>
                                        <p:cTn id="348" dur="664" tmFilter="0, 0; 0.125,0.2665; 0.25,0.4; 0.375,0.465; 0.5,0.5;  0.625,0.535; 0.75,0.6; 0.875,0.7335; 1,1">
                                          <p:stCondLst>
                                            <p:cond delay="664"/>
                                          </p:stCondLst>
                                        </p:cTn>
                                        <p:tgtEl>
                                          <p:spTgt spid="4">
                                            <p:graphicEl>
                                              <a:dgm id="{C3EFF9F2-7059-4407-BB26-274D52629DCC}"/>
                                            </p:graphicEl>
                                          </p:spTgt>
                                        </p:tgtEl>
                                        <p:attrNameLst>
                                          <p:attrName>ppt_y</p:attrName>
                                        </p:attrNameLst>
                                      </p:cBhvr>
                                      <p:tavLst>
                                        <p:tav tm="0" fmla="#ppt_y-sin(pi*$)/9">
                                          <p:val>
                                            <p:fltVal val="0"/>
                                          </p:val>
                                        </p:tav>
                                        <p:tav tm="100000">
                                          <p:val>
                                            <p:fltVal val="1"/>
                                          </p:val>
                                        </p:tav>
                                      </p:tavLst>
                                    </p:anim>
                                    <p:anim calcmode="lin" valueType="num">
                                      <p:cBhvr>
                                        <p:cTn id="349" dur="332" tmFilter="0, 0; 0.125,0.2665; 0.25,0.4; 0.375,0.465; 0.5,0.5;  0.625,0.535; 0.75,0.6; 0.875,0.7335; 1,1">
                                          <p:stCondLst>
                                            <p:cond delay="1324"/>
                                          </p:stCondLst>
                                        </p:cTn>
                                        <p:tgtEl>
                                          <p:spTgt spid="4">
                                            <p:graphicEl>
                                              <a:dgm id="{C3EFF9F2-7059-4407-BB26-274D52629DCC}"/>
                                            </p:graphicEl>
                                          </p:spTgt>
                                        </p:tgtEl>
                                        <p:attrNameLst>
                                          <p:attrName>ppt_y</p:attrName>
                                        </p:attrNameLst>
                                      </p:cBhvr>
                                      <p:tavLst>
                                        <p:tav tm="0" fmla="#ppt_y-sin(pi*$)/27">
                                          <p:val>
                                            <p:fltVal val="0"/>
                                          </p:val>
                                        </p:tav>
                                        <p:tav tm="100000">
                                          <p:val>
                                            <p:fltVal val="1"/>
                                          </p:val>
                                        </p:tav>
                                      </p:tavLst>
                                    </p:anim>
                                    <p:anim calcmode="lin" valueType="num">
                                      <p:cBhvr>
                                        <p:cTn id="350" dur="164" tmFilter="0, 0; 0.125,0.2665; 0.25,0.4; 0.375,0.465; 0.5,0.5;  0.625,0.535; 0.75,0.6; 0.875,0.7335; 1,1">
                                          <p:stCondLst>
                                            <p:cond delay="1656"/>
                                          </p:stCondLst>
                                        </p:cTn>
                                        <p:tgtEl>
                                          <p:spTgt spid="4">
                                            <p:graphicEl>
                                              <a:dgm id="{C3EFF9F2-7059-4407-BB26-274D52629DCC}"/>
                                            </p:graphicEl>
                                          </p:spTgt>
                                        </p:tgtEl>
                                        <p:attrNameLst>
                                          <p:attrName>ppt_y</p:attrName>
                                        </p:attrNameLst>
                                      </p:cBhvr>
                                      <p:tavLst>
                                        <p:tav tm="0" fmla="#ppt_y-sin(pi*$)/81">
                                          <p:val>
                                            <p:fltVal val="0"/>
                                          </p:val>
                                        </p:tav>
                                        <p:tav tm="100000">
                                          <p:val>
                                            <p:fltVal val="1"/>
                                          </p:val>
                                        </p:tav>
                                      </p:tavLst>
                                    </p:anim>
                                    <p:animScale>
                                      <p:cBhvr>
                                        <p:cTn id="351" dur="26">
                                          <p:stCondLst>
                                            <p:cond delay="650"/>
                                          </p:stCondLst>
                                        </p:cTn>
                                        <p:tgtEl>
                                          <p:spTgt spid="4">
                                            <p:graphicEl>
                                              <a:dgm id="{C3EFF9F2-7059-4407-BB26-274D52629DCC}"/>
                                            </p:graphicEl>
                                          </p:spTgt>
                                        </p:tgtEl>
                                      </p:cBhvr>
                                      <p:to x="100000" y="60000"/>
                                    </p:animScale>
                                    <p:animScale>
                                      <p:cBhvr>
                                        <p:cTn id="352" dur="166" decel="50000">
                                          <p:stCondLst>
                                            <p:cond delay="676"/>
                                          </p:stCondLst>
                                        </p:cTn>
                                        <p:tgtEl>
                                          <p:spTgt spid="4">
                                            <p:graphicEl>
                                              <a:dgm id="{C3EFF9F2-7059-4407-BB26-274D52629DCC}"/>
                                            </p:graphicEl>
                                          </p:spTgt>
                                        </p:tgtEl>
                                      </p:cBhvr>
                                      <p:to x="100000" y="100000"/>
                                    </p:animScale>
                                    <p:animScale>
                                      <p:cBhvr>
                                        <p:cTn id="353" dur="26">
                                          <p:stCondLst>
                                            <p:cond delay="1312"/>
                                          </p:stCondLst>
                                        </p:cTn>
                                        <p:tgtEl>
                                          <p:spTgt spid="4">
                                            <p:graphicEl>
                                              <a:dgm id="{C3EFF9F2-7059-4407-BB26-274D52629DCC}"/>
                                            </p:graphicEl>
                                          </p:spTgt>
                                        </p:tgtEl>
                                      </p:cBhvr>
                                      <p:to x="100000" y="80000"/>
                                    </p:animScale>
                                    <p:animScale>
                                      <p:cBhvr>
                                        <p:cTn id="354" dur="166" decel="50000">
                                          <p:stCondLst>
                                            <p:cond delay="1338"/>
                                          </p:stCondLst>
                                        </p:cTn>
                                        <p:tgtEl>
                                          <p:spTgt spid="4">
                                            <p:graphicEl>
                                              <a:dgm id="{C3EFF9F2-7059-4407-BB26-274D52629DCC}"/>
                                            </p:graphicEl>
                                          </p:spTgt>
                                        </p:tgtEl>
                                      </p:cBhvr>
                                      <p:to x="100000" y="100000"/>
                                    </p:animScale>
                                    <p:animScale>
                                      <p:cBhvr>
                                        <p:cTn id="355" dur="26">
                                          <p:stCondLst>
                                            <p:cond delay="1642"/>
                                          </p:stCondLst>
                                        </p:cTn>
                                        <p:tgtEl>
                                          <p:spTgt spid="4">
                                            <p:graphicEl>
                                              <a:dgm id="{C3EFF9F2-7059-4407-BB26-274D52629DCC}"/>
                                            </p:graphicEl>
                                          </p:spTgt>
                                        </p:tgtEl>
                                      </p:cBhvr>
                                      <p:to x="100000" y="90000"/>
                                    </p:animScale>
                                    <p:animScale>
                                      <p:cBhvr>
                                        <p:cTn id="356" dur="166" decel="50000">
                                          <p:stCondLst>
                                            <p:cond delay="1668"/>
                                          </p:stCondLst>
                                        </p:cTn>
                                        <p:tgtEl>
                                          <p:spTgt spid="4">
                                            <p:graphicEl>
                                              <a:dgm id="{C3EFF9F2-7059-4407-BB26-274D52629DCC}"/>
                                            </p:graphicEl>
                                          </p:spTgt>
                                        </p:tgtEl>
                                      </p:cBhvr>
                                      <p:to x="100000" y="100000"/>
                                    </p:animScale>
                                    <p:animScale>
                                      <p:cBhvr>
                                        <p:cTn id="357" dur="26">
                                          <p:stCondLst>
                                            <p:cond delay="1808"/>
                                          </p:stCondLst>
                                        </p:cTn>
                                        <p:tgtEl>
                                          <p:spTgt spid="4">
                                            <p:graphicEl>
                                              <a:dgm id="{C3EFF9F2-7059-4407-BB26-274D52629DCC}"/>
                                            </p:graphicEl>
                                          </p:spTgt>
                                        </p:tgtEl>
                                      </p:cBhvr>
                                      <p:to x="100000" y="95000"/>
                                    </p:animScale>
                                    <p:animScale>
                                      <p:cBhvr>
                                        <p:cTn id="358" dur="166" decel="50000">
                                          <p:stCondLst>
                                            <p:cond delay="1834"/>
                                          </p:stCondLst>
                                        </p:cTn>
                                        <p:tgtEl>
                                          <p:spTgt spid="4">
                                            <p:graphicEl>
                                              <a:dgm id="{C3EFF9F2-7059-4407-BB26-274D52629DCC}"/>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a:extLst>
              <a:ext uri="{FF2B5EF4-FFF2-40B4-BE49-F238E27FC236}">
                <a16:creationId xmlns:a16="http://schemas.microsoft.com/office/drawing/2014/main" id="{42D1E3BD-1782-4E1C-815F-3AEED0407F65}"/>
              </a:ext>
            </a:extLst>
          </p:cNvPr>
          <p:cNvPicPr>
            <a:picLocks noChangeAspect="1"/>
          </p:cNvPicPr>
          <p:nvPr/>
        </p:nvPicPr>
        <p:blipFill>
          <a:blip r:embed="rId2"/>
          <a:stretch>
            <a:fillRect/>
          </a:stretch>
        </p:blipFill>
        <p:spPr>
          <a:xfrm>
            <a:off x="2720134" y="1363193"/>
            <a:ext cx="6030620" cy="3025965"/>
          </a:xfrm>
          <a:prstGeom prst="rect">
            <a:avLst/>
          </a:prstGeom>
        </p:spPr>
      </p:pic>
    </p:spTree>
    <p:extLst>
      <p:ext uri="{BB962C8B-B14F-4D97-AF65-F5344CB8AC3E}">
        <p14:creationId xmlns:p14="http://schemas.microsoft.com/office/powerpoint/2010/main" val="429110473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allOver"/>
      </p:transition>
    </mc:Choice>
    <mc:Fallback>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0D939DE-F56B-4E34-8D46-B0FE6A64A2DA}"/>
              </a:ext>
            </a:extLst>
          </p:cNvPr>
          <p:cNvGraphicFramePr>
            <a:graphicFrameLocks noGrp="1"/>
          </p:cNvGraphicFramePr>
          <p:nvPr>
            <p:ph idx="1"/>
            <p:extLst>
              <p:ext uri="{D42A27DB-BD31-4B8C-83A1-F6EECF244321}">
                <p14:modId xmlns:p14="http://schemas.microsoft.com/office/powerpoint/2010/main" val="2579256962"/>
              </p:ext>
            </p:extLst>
          </p:nvPr>
        </p:nvGraphicFramePr>
        <p:xfrm>
          <a:off x="561975" y="485776"/>
          <a:ext cx="11029950" cy="56911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25834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graphicEl>
                                              <a:dgm id="{AC6A4CF8-4677-427D-955E-D5E4632AF2BA}"/>
                                            </p:graphicEl>
                                          </p:spTgt>
                                        </p:tgtEl>
                                        <p:attrNameLst>
                                          <p:attrName>style.visibility</p:attrName>
                                        </p:attrNameLst>
                                      </p:cBhvr>
                                      <p:to>
                                        <p:strVal val="visible"/>
                                      </p:to>
                                    </p:set>
                                    <p:animEffect transition="in" filter="circle(in)">
                                      <p:cBhvr>
                                        <p:cTn id="7" dur="2000"/>
                                        <p:tgtEl>
                                          <p:spTgt spid="4">
                                            <p:graphicEl>
                                              <a:dgm id="{AC6A4CF8-4677-427D-955E-D5E4632AF2BA}"/>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graphicEl>
                                              <a:dgm id="{3E7A9A53-2665-4EE7-9D22-5416763458B3}"/>
                                            </p:graphicEl>
                                          </p:spTgt>
                                        </p:tgtEl>
                                        <p:attrNameLst>
                                          <p:attrName>style.visibility</p:attrName>
                                        </p:attrNameLst>
                                      </p:cBhvr>
                                      <p:to>
                                        <p:strVal val="visible"/>
                                      </p:to>
                                    </p:set>
                                    <p:animEffect transition="in" filter="circle(in)">
                                      <p:cBhvr>
                                        <p:cTn id="12" dur="2000"/>
                                        <p:tgtEl>
                                          <p:spTgt spid="4">
                                            <p:graphicEl>
                                              <a:dgm id="{3E7A9A53-2665-4EE7-9D22-5416763458B3}"/>
                                            </p:graphicEl>
                                          </p:spTgt>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4">
                                            <p:graphicEl>
                                              <a:dgm id="{211C8953-0C23-46F6-A2CB-1CEC9A49EC16}"/>
                                            </p:graphicEl>
                                          </p:spTgt>
                                        </p:tgtEl>
                                        <p:attrNameLst>
                                          <p:attrName>style.visibility</p:attrName>
                                        </p:attrNameLst>
                                      </p:cBhvr>
                                      <p:to>
                                        <p:strVal val="visible"/>
                                      </p:to>
                                    </p:set>
                                    <p:animEffect transition="in" filter="circle(in)">
                                      <p:cBhvr>
                                        <p:cTn id="15" dur="2000"/>
                                        <p:tgtEl>
                                          <p:spTgt spid="4">
                                            <p:graphicEl>
                                              <a:dgm id="{211C8953-0C23-46F6-A2CB-1CEC9A49EC1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91C6B006-651F-4AE2-AF14-32650262EF89}"/>
              </a:ext>
            </a:extLst>
          </p:cNvPr>
          <p:cNvGraphicFramePr>
            <a:graphicFrameLocks noGrp="1"/>
          </p:cNvGraphicFramePr>
          <p:nvPr>
            <p:ph idx="1"/>
            <p:extLst>
              <p:ext uri="{D42A27DB-BD31-4B8C-83A1-F6EECF244321}">
                <p14:modId xmlns:p14="http://schemas.microsoft.com/office/powerpoint/2010/main" val="3761197741"/>
              </p:ext>
            </p:extLst>
          </p:nvPr>
        </p:nvGraphicFramePr>
        <p:xfrm>
          <a:off x="263236" y="1127051"/>
          <a:ext cx="11720946" cy="51074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191936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
                                            <p:graphicEl>
                                              <a:dgm id="{7DA17760-434D-42B8-824E-DB833A1A7307}"/>
                                            </p:graphicEl>
                                          </p:spTgt>
                                        </p:tgtEl>
                                        <p:attrNameLst>
                                          <p:attrName>style.visibility</p:attrName>
                                        </p:attrNameLst>
                                      </p:cBhvr>
                                      <p:to>
                                        <p:strVal val="visible"/>
                                      </p:to>
                                    </p:set>
                                    <p:animEffect transition="in" filter="fade">
                                      <p:cBhvr>
                                        <p:cTn id="7" dur="1000"/>
                                        <p:tgtEl>
                                          <p:spTgt spid="2">
                                            <p:graphicEl>
                                              <a:dgm id="{7DA17760-434D-42B8-824E-DB833A1A7307}"/>
                                            </p:graphicEl>
                                          </p:spTgt>
                                        </p:tgtEl>
                                      </p:cBhvr>
                                    </p:animEffect>
                                    <p:anim calcmode="lin" valueType="num">
                                      <p:cBhvr>
                                        <p:cTn id="8" dur="1000" fill="hold"/>
                                        <p:tgtEl>
                                          <p:spTgt spid="2">
                                            <p:graphicEl>
                                              <a:dgm id="{7DA17760-434D-42B8-824E-DB833A1A7307}"/>
                                            </p:graphicEl>
                                          </p:spTgt>
                                        </p:tgtEl>
                                        <p:attrNameLst>
                                          <p:attrName>ppt_x</p:attrName>
                                        </p:attrNameLst>
                                      </p:cBhvr>
                                      <p:tavLst>
                                        <p:tav tm="0">
                                          <p:val>
                                            <p:strVal val="#ppt_x"/>
                                          </p:val>
                                        </p:tav>
                                        <p:tav tm="100000">
                                          <p:val>
                                            <p:strVal val="#ppt_x"/>
                                          </p:val>
                                        </p:tav>
                                      </p:tavLst>
                                    </p:anim>
                                    <p:anim calcmode="lin" valueType="num">
                                      <p:cBhvr>
                                        <p:cTn id="9" dur="1000" fill="hold"/>
                                        <p:tgtEl>
                                          <p:spTgt spid="2">
                                            <p:graphicEl>
                                              <a:dgm id="{7DA17760-434D-42B8-824E-DB833A1A7307}"/>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
                                            <p:graphicEl>
                                              <a:dgm id="{A9DDF1F9-A500-4C3F-A24E-A3627F5DBB16}"/>
                                            </p:graphicEl>
                                          </p:spTgt>
                                        </p:tgtEl>
                                        <p:attrNameLst>
                                          <p:attrName>style.visibility</p:attrName>
                                        </p:attrNameLst>
                                      </p:cBhvr>
                                      <p:to>
                                        <p:strVal val="visible"/>
                                      </p:to>
                                    </p:set>
                                    <p:animEffect transition="in" filter="fade">
                                      <p:cBhvr>
                                        <p:cTn id="14" dur="1000"/>
                                        <p:tgtEl>
                                          <p:spTgt spid="2">
                                            <p:graphicEl>
                                              <a:dgm id="{A9DDF1F9-A500-4C3F-A24E-A3627F5DBB16}"/>
                                            </p:graphicEl>
                                          </p:spTgt>
                                        </p:tgtEl>
                                      </p:cBhvr>
                                    </p:animEffect>
                                    <p:anim calcmode="lin" valueType="num">
                                      <p:cBhvr>
                                        <p:cTn id="15" dur="1000" fill="hold"/>
                                        <p:tgtEl>
                                          <p:spTgt spid="2">
                                            <p:graphicEl>
                                              <a:dgm id="{A9DDF1F9-A500-4C3F-A24E-A3627F5DBB16}"/>
                                            </p:graphicEl>
                                          </p:spTgt>
                                        </p:tgtEl>
                                        <p:attrNameLst>
                                          <p:attrName>ppt_x</p:attrName>
                                        </p:attrNameLst>
                                      </p:cBhvr>
                                      <p:tavLst>
                                        <p:tav tm="0">
                                          <p:val>
                                            <p:strVal val="#ppt_x"/>
                                          </p:val>
                                        </p:tav>
                                        <p:tav tm="100000">
                                          <p:val>
                                            <p:strVal val="#ppt_x"/>
                                          </p:val>
                                        </p:tav>
                                      </p:tavLst>
                                    </p:anim>
                                    <p:anim calcmode="lin" valueType="num">
                                      <p:cBhvr>
                                        <p:cTn id="16" dur="1000" fill="hold"/>
                                        <p:tgtEl>
                                          <p:spTgt spid="2">
                                            <p:graphicEl>
                                              <a:dgm id="{A9DDF1F9-A500-4C3F-A24E-A3627F5DBB16}"/>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one"/>
        </p:bldSub>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a:extLst>
              <a:ext uri="{FF2B5EF4-FFF2-40B4-BE49-F238E27FC236}">
                <a16:creationId xmlns:a16="http://schemas.microsoft.com/office/drawing/2014/main" id="{CFB596B9-9F26-4B55-9465-1E526814939D}"/>
              </a:ext>
            </a:extLst>
          </p:cNvPr>
          <p:cNvGraphicFramePr/>
          <p:nvPr>
            <p:extLst/>
          </p:nvPr>
        </p:nvGraphicFramePr>
        <p:xfrm>
          <a:off x="838200" y="365125"/>
          <a:ext cx="10515600"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Content Placeholder 3">
            <a:extLst>
              <a:ext uri="{FF2B5EF4-FFF2-40B4-BE49-F238E27FC236}">
                <a16:creationId xmlns:a16="http://schemas.microsoft.com/office/drawing/2014/main" id="{E56AA219-E574-4EB7-A546-6D439134DCF9}"/>
              </a:ext>
            </a:extLst>
          </p:cNvPr>
          <p:cNvPicPr>
            <a:picLocks noGrp="1" noChangeAspect="1"/>
          </p:cNvPicPr>
          <p:nvPr>
            <p:ph idx="1"/>
          </p:nvPr>
        </p:nvPicPr>
        <p:blipFill>
          <a:blip r:embed="rId7"/>
          <a:stretch>
            <a:fillRect/>
          </a:stretch>
        </p:blipFill>
        <p:spPr>
          <a:xfrm>
            <a:off x="2808667" y="1846263"/>
            <a:ext cx="6634992" cy="4022725"/>
          </a:xfrm>
          <a:prstGeom prst="rect">
            <a:avLst/>
          </a:prstGeom>
        </p:spPr>
      </p:pic>
    </p:spTree>
    <p:extLst>
      <p:ext uri="{BB962C8B-B14F-4D97-AF65-F5344CB8AC3E}">
        <p14:creationId xmlns:p14="http://schemas.microsoft.com/office/powerpoint/2010/main" val="1683689944"/>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6C0A720-8947-4DC9-9F0E-E6BC7CE2507E}"/>
              </a:ext>
            </a:extLst>
          </p:cNvPr>
          <p:cNvGraphicFramePr>
            <a:graphicFrameLocks noGrp="1"/>
          </p:cNvGraphicFramePr>
          <p:nvPr>
            <p:ph idx="1"/>
            <p:extLst/>
          </p:nvPr>
        </p:nvGraphicFramePr>
        <p:xfrm>
          <a:off x="838200" y="659220"/>
          <a:ext cx="10515600" cy="55177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7659472"/>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468CC4F1-9792-422C-8419-EA9D40EE64ED}"/>
              </a:ext>
            </a:extLst>
          </p:cNvPr>
          <p:cNvGraphicFramePr>
            <a:graphicFrameLocks noGrp="1"/>
          </p:cNvGraphicFramePr>
          <p:nvPr>
            <p:ph idx="1"/>
            <p:extLst>
              <p:ext uri="{D42A27DB-BD31-4B8C-83A1-F6EECF244321}">
                <p14:modId xmlns:p14="http://schemas.microsoft.com/office/powerpoint/2010/main" val="3228097188"/>
              </p:ext>
            </p:extLst>
          </p:nvPr>
        </p:nvGraphicFramePr>
        <p:xfrm>
          <a:off x="590550" y="466725"/>
          <a:ext cx="10763250" cy="57102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1613024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237CC564-4AFA-4E13-85F0-B93BFE0E8FF0}"/>
              </a:ext>
            </a:extLst>
          </p:cNvPr>
          <p:cNvGraphicFramePr>
            <a:graphicFrameLocks noGrp="1"/>
          </p:cNvGraphicFramePr>
          <p:nvPr>
            <p:ph idx="1"/>
            <p:extLst>
              <p:ext uri="{D42A27DB-BD31-4B8C-83A1-F6EECF244321}">
                <p14:modId xmlns:p14="http://schemas.microsoft.com/office/powerpoint/2010/main" val="2797327664"/>
              </p:ext>
            </p:extLst>
          </p:nvPr>
        </p:nvGraphicFramePr>
        <p:xfrm>
          <a:off x="552449" y="228600"/>
          <a:ext cx="11058525" cy="64198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0304276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
                                            <p:graphicEl>
                                              <a:dgm id="{7B7FFF37-31D8-4A98-B0FD-1AE2B7C277A8}"/>
                                            </p:graphicEl>
                                          </p:spTgt>
                                        </p:tgtEl>
                                        <p:attrNameLst>
                                          <p:attrName>style.visibility</p:attrName>
                                        </p:attrNameLst>
                                      </p:cBhvr>
                                      <p:to>
                                        <p:strVal val="visible"/>
                                      </p:to>
                                    </p:set>
                                    <p:animEffect transition="in" filter="fade">
                                      <p:cBhvr>
                                        <p:cTn id="7" dur="1000"/>
                                        <p:tgtEl>
                                          <p:spTgt spid="4">
                                            <p:graphicEl>
                                              <a:dgm id="{7B7FFF37-31D8-4A98-B0FD-1AE2B7C277A8}"/>
                                            </p:graphicEl>
                                          </p:spTgt>
                                        </p:tgtEl>
                                      </p:cBhvr>
                                    </p:animEffect>
                                    <p:anim calcmode="lin" valueType="num">
                                      <p:cBhvr>
                                        <p:cTn id="8" dur="1000" fill="hold"/>
                                        <p:tgtEl>
                                          <p:spTgt spid="4">
                                            <p:graphicEl>
                                              <a:dgm id="{7B7FFF37-31D8-4A98-B0FD-1AE2B7C277A8}"/>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7B7FFF37-31D8-4A98-B0FD-1AE2B7C277A8}"/>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4">
                                            <p:graphicEl>
                                              <a:dgm id="{468DC51F-9FBF-4508-BA8A-A6BB4FFE7D8F}"/>
                                            </p:graphicEl>
                                          </p:spTgt>
                                        </p:tgtEl>
                                        <p:attrNameLst>
                                          <p:attrName>style.visibility</p:attrName>
                                        </p:attrNameLst>
                                      </p:cBhvr>
                                      <p:to>
                                        <p:strVal val="visible"/>
                                      </p:to>
                                    </p:set>
                                    <p:animEffect transition="in" filter="fade">
                                      <p:cBhvr>
                                        <p:cTn id="14" dur="1000"/>
                                        <p:tgtEl>
                                          <p:spTgt spid="4">
                                            <p:graphicEl>
                                              <a:dgm id="{468DC51F-9FBF-4508-BA8A-A6BB4FFE7D8F}"/>
                                            </p:graphicEl>
                                          </p:spTgt>
                                        </p:tgtEl>
                                      </p:cBhvr>
                                    </p:animEffect>
                                    <p:anim calcmode="lin" valueType="num">
                                      <p:cBhvr>
                                        <p:cTn id="15" dur="1000" fill="hold"/>
                                        <p:tgtEl>
                                          <p:spTgt spid="4">
                                            <p:graphicEl>
                                              <a:dgm id="{468DC51F-9FBF-4508-BA8A-A6BB4FFE7D8F}"/>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468DC51F-9FBF-4508-BA8A-A6BB4FFE7D8F}"/>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4">
                                            <p:graphicEl>
                                              <a:dgm id="{AF66C8AF-953C-4C79-9DBE-B99D7BC7AC13}"/>
                                            </p:graphicEl>
                                          </p:spTgt>
                                        </p:tgtEl>
                                        <p:attrNameLst>
                                          <p:attrName>style.visibility</p:attrName>
                                        </p:attrNameLst>
                                      </p:cBhvr>
                                      <p:to>
                                        <p:strVal val="visible"/>
                                      </p:to>
                                    </p:set>
                                    <p:animEffect transition="in" filter="fade">
                                      <p:cBhvr>
                                        <p:cTn id="21" dur="1000"/>
                                        <p:tgtEl>
                                          <p:spTgt spid="4">
                                            <p:graphicEl>
                                              <a:dgm id="{AF66C8AF-953C-4C79-9DBE-B99D7BC7AC13}"/>
                                            </p:graphicEl>
                                          </p:spTgt>
                                        </p:tgtEl>
                                      </p:cBhvr>
                                    </p:animEffect>
                                    <p:anim calcmode="lin" valueType="num">
                                      <p:cBhvr>
                                        <p:cTn id="22" dur="1000" fill="hold"/>
                                        <p:tgtEl>
                                          <p:spTgt spid="4">
                                            <p:graphicEl>
                                              <a:dgm id="{AF66C8AF-953C-4C79-9DBE-B99D7BC7AC13}"/>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AF66C8AF-953C-4C79-9DBE-B99D7BC7AC13}"/>
                                            </p:graphic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4">
                                            <p:graphicEl>
                                              <a:dgm id="{767EE6C1-F243-4726-A3EE-CD65270CF76E}"/>
                                            </p:graphicEl>
                                          </p:spTgt>
                                        </p:tgtEl>
                                        <p:attrNameLst>
                                          <p:attrName>style.visibility</p:attrName>
                                        </p:attrNameLst>
                                      </p:cBhvr>
                                      <p:to>
                                        <p:strVal val="visible"/>
                                      </p:to>
                                    </p:set>
                                    <p:animEffect transition="in" filter="fade">
                                      <p:cBhvr>
                                        <p:cTn id="28" dur="1000"/>
                                        <p:tgtEl>
                                          <p:spTgt spid="4">
                                            <p:graphicEl>
                                              <a:dgm id="{767EE6C1-F243-4726-A3EE-CD65270CF76E}"/>
                                            </p:graphicEl>
                                          </p:spTgt>
                                        </p:tgtEl>
                                      </p:cBhvr>
                                    </p:animEffect>
                                    <p:anim calcmode="lin" valueType="num">
                                      <p:cBhvr>
                                        <p:cTn id="29" dur="1000" fill="hold"/>
                                        <p:tgtEl>
                                          <p:spTgt spid="4">
                                            <p:graphicEl>
                                              <a:dgm id="{767EE6C1-F243-4726-A3EE-CD65270CF76E}"/>
                                            </p:graphicEl>
                                          </p:spTgt>
                                        </p:tgtEl>
                                        <p:attrNameLst>
                                          <p:attrName>ppt_x</p:attrName>
                                        </p:attrNameLst>
                                      </p:cBhvr>
                                      <p:tavLst>
                                        <p:tav tm="0">
                                          <p:val>
                                            <p:strVal val="#ppt_x"/>
                                          </p:val>
                                        </p:tav>
                                        <p:tav tm="100000">
                                          <p:val>
                                            <p:strVal val="#ppt_x"/>
                                          </p:val>
                                        </p:tav>
                                      </p:tavLst>
                                    </p:anim>
                                    <p:anim calcmode="lin" valueType="num">
                                      <p:cBhvr>
                                        <p:cTn id="30" dur="1000" fill="hold"/>
                                        <p:tgtEl>
                                          <p:spTgt spid="4">
                                            <p:graphicEl>
                                              <a:dgm id="{767EE6C1-F243-4726-A3EE-CD65270CF76E}"/>
                                            </p:graphic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4">
                                            <p:graphicEl>
                                              <a:dgm id="{C9864A9B-A6F6-46D4-AE49-AB954D4E1E17}"/>
                                            </p:graphicEl>
                                          </p:spTgt>
                                        </p:tgtEl>
                                        <p:attrNameLst>
                                          <p:attrName>style.visibility</p:attrName>
                                        </p:attrNameLst>
                                      </p:cBhvr>
                                      <p:to>
                                        <p:strVal val="visible"/>
                                      </p:to>
                                    </p:set>
                                    <p:animEffect transition="in" filter="fade">
                                      <p:cBhvr>
                                        <p:cTn id="35" dur="1000"/>
                                        <p:tgtEl>
                                          <p:spTgt spid="4">
                                            <p:graphicEl>
                                              <a:dgm id="{C9864A9B-A6F6-46D4-AE49-AB954D4E1E17}"/>
                                            </p:graphicEl>
                                          </p:spTgt>
                                        </p:tgtEl>
                                      </p:cBhvr>
                                    </p:animEffect>
                                    <p:anim calcmode="lin" valueType="num">
                                      <p:cBhvr>
                                        <p:cTn id="36" dur="1000" fill="hold"/>
                                        <p:tgtEl>
                                          <p:spTgt spid="4">
                                            <p:graphicEl>
                                              <a:dgm id="{C9864A9B-A6F6-46D4-AE49-AB954D4E1E17}"/>
                                            </p:graphicEl>
                                          </p:spTgt>
                                        </p:tgtEl>
                                        <p:attrNameLst>
                                          <p:attrName>ppt_x</p:attrName>
                                        </p:attrNameLst>
                                      </p:cBhvr>
                                      <p:tavLst>
                                        <p:tav tm="0">
                                          <p:val>
                                            <p:strVal val="#ppt_x"/>
                                          </p:val>
                                        </p:tav>
                                        <p:tav tm="100000">
                                          <p:val>
                                            <p:strVal val="#ppt_x"/>
                                          </p:val>
                                        </p:tav>
                                      </p:tavLst>
                                    </p:anim>
                                    <p:anim calcmode="lin" valueType="num">
                                      <p:cBhvr>
                                        <p:cTn id="37" dur="1000" fill="hold"/>
                                        <p:tgtEl>
                                          <p:spTgt spid="4">
                                            <p:graphicEl>
                                              <a:dgm id="{C9864A9B-A6F6-46D4-AE49-AB954D4E1E17}"/>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Image result for questions clip art">
            <a:extLst>
              <a:ext uri="{FF2B5EF4-FFF2-40B4-BE49-F238E27FC236}">
                <a16:creationId xmlns:a16="http://schemas.microsoft.com/office/drawing/2014/main" id="{4465A1E9-7EE1-4237-9DEB-223FFD5007B8}"/>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4364968" y="1872460"/>
            <a:ext cx="3303915" cy="3303915"/>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F9D70864-6243-4B32-BD3A-D70EE6F254BD}"/>
              </a:ext>
            </a:extLst>
          </p:cNvPr>
          <p:cNvSpPr txBox="1"/>
          <p:nvPr/>
        </p:nvSpPr>
        <p:spPr>
          <a:xfrm>
            <a:off x="2976113" y="267419"/>
            <a:ext cx="6280030" cy="1015663"/>
          </a:xfrm>
          <a:prstGeom prst="rect">
            <a:avLst/>
          </a:prstGeom>
          <a:noFill/>
        </p:spPr>
        <p:txBody>
          <a:bodyPr wrap="square" rtlCol="0">
            <a:spAutoFit/>
          </a:bodyPr>
          <a:lstStyle/>
          <a:p>
            <a:pPr algn="ctr"/>
            <a:r>
              <a:rPr lang="en-US" sz="6000" dirty="0">
                <a:latin typeface="Algerian" panose="04020705040A02060702" pitchFamily="82" charset="0"/>
              </a:rPr>
              <a:t>Questions</a:t>
            </a:r>
          </a:p>
        </p:txBody>
      </p:sp>
    </p:spTree>
    <p:extLst>
      <p:ext uri="{BB962C8B-B14F-4D97-AF65-F5344CB8AC3E}">
        <p14:creationId xmlns:p14="http://schemas.microsoft.com/office/powerpoint/2010/main" val="5008446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allOve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31" presetClass="entr" presetSubtype="0" fill="hold" nodeType="clickEffect">
                                  <p:stCondLst>
                                    <p:cond delay="0"/>
                                  </p:stCondLst>
                                  <p:childTnLst>
                                    <p:set>
                                      <p:cBhvr>
                                        <p:cTn id="10" dur="1" fill="hold">
                                          <p:stCondLst>
                                            <p:cond delay="0"/>
                                          </p:stCondLst>
                                        </p:cTn>
                                        <p:tgtEl>
                                          <p:spTgt spid="4098"/>
                                        </p:tgtEl>
                                        <p:attrNameLst>
                                          <p:attrName>style.visibility</p:attrName>
                                        </p:attrNameLst>
                                      </p:cBhvr>
                                      <p:to>
                                        <p:strVal val="visible"/>
                                      </p:to>
                                    </p:set>
                                    <p:anim calcmode="lin" valueType="num">
                                      <p:cBhvr>
                                        <p:cTn id="11" dur="1000" fill="hold"/>
                                        <p:tgtEl>
                                          <p:spTgt spid="4098"/>
                                        </p:tgtEl>
                                        <p:attrNameLst>
                                          <p:attrName>ppt_w</p:attrName>
                                        </p:attrNameLst>
                                      </p:cBhvr>
                                      <p:tavLst>
                                        <p:tav tm="0">
                                          <p:val>
                                            <p:fltVal val="0"/>
                                          </p:val>
                                        </p:tav>
                                        <p:tav tm="100000">
                                          <p:val>
                                            <p:strVal val="#ppt_w"/>
                                          </p:val>
                                        </p:tav>
                                      </p:tavLst>
                                    </p:anim>
                                    <p:anim calcmode="lin" valueType="num">
                                      <p:cBhvr>
                                        <p:cTn id="12" dur="1000" fill="hold"/>
                                        <p:tgtEl>
                                          <p:spTgt spid="4098"/>
                                        </p:tgtEl>
                                        <p:attrNameLst>
                                          <p:attrName>ppt_h</p:attrName>
                                        </p:attrNameLst>
                                      </p:cBhvr>
                                      <p:tavLst>
                                        <p:tav tm="0">
                                          <p:val>
                                            <p:fltVal val="0"/>
                                          </p:val>
                                        </p:tav>
                                        <p:tav tm="100000">
                                          <p:val>
                                            <p:strVal val="#ppt_h"/>
                                          </p:val>
                                        </p:tav>
                                      </p:tavLst>
                                    </p:anim>
                                    <p:anim calcmode="lin" valueType="num">
                                      <p:cBhvr>
                                        <p:cTn id="13" dur="1000" fill="hold"/>
                                        <p:tgtEl>
                                          <p:spTgt spid="4098"/>
                                        </p:tgtEl>
                                        <p:attrNameLst>
                                          <p:attrName>style.rotation</p:attrName>
                                        </p:attrNameLst>
                                      </p:cBhvr>
                                      <p:tavLst>
                                        <p:tav tm="0">
                                          <p:val>
                                            <p:fltVal val="90"/>
                                          </p:val>
                                        </p:tav>
                                        <p:tav tm="100000">
                                          <p:val>
                                            <p:fltVal val="0"/>
                                          </p:val>
                                        </p:tav>
                                      </p:tavLst>
                                    </p:anim>
                                    <p:animEffect transition="in" filter="fade">
                                      <p:cBhvr>
                                        <p:cTn id="14" dur="1000"/>
                                        <p:tgtEl>
                                          <p:spTgt spid="4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A68B630-1819-4983-808E-6A67BCAB67E5}"/>
              </a:ext>
            </a:extLst>
          </p:cNvPr>
          <p:cNvGraphicFramePr>
            <a:graphicFrameLocks noGrp="1"/>
          </p:cNvGraphicFramePr>
          <p:nvPr>
            <p:ph idx="1"/>
            <p:extLst/>
          </p:nvPr>
        </p:nvGraphicFramePr>
        <p:xfrm>
          <a:off x="838200" y="1084521"/>
          <a:ext cx="10515600" cy="50924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540479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2CF6C770-FA90-442E-A277-6D1073D723F5}"/>
              </a:ext>
            </a:extLst>
          </p:cNvPr>
          <p:cNvPicPr>
            <a:picLocks noGrp="1" noChangeAspect="1"/>
          </p:cNvPicPr>
          <p:nvPr>
            <p:ph idx="1"/>
          </p:nvPr>
        </p:nvPicPr>
        <p:blipFill>
          <a:blip r:embed="rId2"/>
          <a:stretch>
            <a:fillRect/>
          </a:stretch>
        </p:blipFill>
        <p:spPr>
          <a:xfrm>
            <a:off x="3372592" y="0"/>
            <a:ext cx="5446816" cy="5828506"/>
          </a:xfrm>
          <a:prstGeom prst="rect">
            <a:avLst/>
          </a:prstGeom>
        </p:spPr>
      </p:pic>
      <p:pic>
        <p:nvPicPr>
          <p:cNvPr id="5" name="Content Placeholder 3">
            <a:extLst>
              <a:ext uri="{FF2B5EF4-FFF2-40B4-BE49-F238E27FC236}">
                <a16:creationId xmlns:a16="http://schemas.microsoft.com/office/drawing/2014/main" id="{FAD6379B-F7D5-4EBD-B7D9-BFCD096C8898}"/>
              </a:ext>
            </a:extLst>
          </p:cNvPr>
          <p:cNvPicPr>
            <a:picLocks noChangeAspect="1"/>
          </p:cNvPicPr>
          <p:nvPr/>
        </p:nvPicPr>
        <p:blipFill>
          <a:blip r:embed="rId3"/>
          <a:stretch>
            <a:fillRect/>
          </a:stretch>
        </p:blipFill>
        <p:spPr>
          <a:xfrm>
            <a:off x="3414157" y="5605060"/>
            <a:ext cx="5405251" cy="847725"/>
          </a:xfrm>
          <a:prstGeom prst="rect">
            <a:avLst/>
          </a:prstGeom>
        </p:spPr>
      </p:pic>
      <p:sp>
        <p:nvSpPr>
          <p:cNvPr id="2" name="TextBox 1">
            <a:extLst>
              <a:ext uri="{FF2B5EF4-FFF2-40B4-BE49-F238E27FC236}">
                <a16:creationId xmlns:a16="http://schemas.microsoft.com/office/drawing/2014/main" id="{9C8235B2-F68D-4A1D-B2FE-3C700AD20F42}"/>
              </a:ext>
            </a:extLst>
          </p:cNvPr>
          <p:cNvSpPr txBox="1"/>
          <p:nvPr/>
        </p:nvSpPr>
        <p:spPr>
          <a:xfrm>
            <a:off x="520996" y="1626781"/>
            <a:ext cx="2523862" cy="1384995"/>
          </a:xfrm>
          <a:prstGeom prst="rect">
            <a:avLst/>
          </a:prstGeom>
          <a:solidFill>
            <a:schemeClr val="accent1">
              <a:lumMod val="20000"/>
              <a:lumOff val="80000"/>
            </a:schemeClr>
          </a:solidFill>
        </p:spPr>
        <p:txBody>
          <a:bodyPr wrap="square" rtlCol="0">
            <a:spAutoFit/>
            <a:scene3d>
              <a:camera prst="orthographicFront"/>
              <a:lightRig rig="harsh" dir="t"/>
            </a:scene3d>
            <a:sp3d extrusionH="57150" prstMaterial="matte">
              <a:bevelT w="63500" h="12700" prst="angle"/>
              <a:contourClr>
                <a:schemeClr val="bg1">
                  <a:lumMod val="65000"/>
                </a:schemeClr>
              </a:contourClr>
            </a:sp3d>
          </a:bodyPr>
          <a:lstStyle/>
          <a:p>
            <a:pPr algn="ctr"/>
            <a:r>
              <a:rPr lang="en-US" sz="2800" b="1" dirty="0">
                <a:ln/>
                <a:solidFill>
                  <a:schemeClr val="accent3"/>
                </a:solidFill>
              </a:rPr>
              <a:t>Excerpt from</a:t>
            </a:r>
          </a:p>
          <a:p>
            <a:pPr algn="ctr"/>
            <a:r>
              <a:rPr lang="en-US" sz="2800" b="1" dirty="0">
                <a:ln/>
                <a:solidFill>
                  <a:schemeClr val="accent3"/>
                </a:solidFill>
              </a:rPr>
              <a:t>Construction</a:t>
            </a:r>
          </a:p>
          <a:p>
            <a:pPr algn="ctr"/>
            <a:r>
              <a:rPr lang="en-US" sz="2800" b="1" dirty="0">
                <a:ln/>
                <a:solidFill>
                  <a:schemeClr val="accent3"/>
                </a:solidFill>
              </a:rPr>
              <a:t>Manual</a:t>
            </a:r>
          </a:p>
        </p:txBody>
      </p:sp>
    </p:spTree>
    <p:extLst>
      <p:ext uri="{BB962C8B-B14F-4D97-AF65-F5344CB8AC3E}">
        <p14:creationId xmlns:p14="http://schemas.microsoft.com/office/powerpoint/2010/main" val="8359092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F2C6CDD4-1208-4E06-90C2-2AF0C27B09AB}"/>
              </a:ext>
            </a:extLst>
          </p:cNvPr>
          <p:cNvGraphicFramePr>
            <a:graphicFrameLocks noGrp="1"/>
          </p:cNvGraphicFramePr>
          <p:nvPr>
            <p:ph idx="1"/>
            <p:extLst/>
          </p:nvPr>
        </p:nvGraphicFramePr>
        <p:xfrm>
          <a:off x="838200" y="471055"/>
          <a:ext cx="10515600" cy="57059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4203916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609600" y="206991"/>
            <a:ext cx="10972800" cy="1049235"/>
          </a:xfrm>
        </p:spPr>
        <p:txBody>
          <a:bodyPr>
            <a:normAutofit/>
          </a:bodyPr>
          <a:lstStyle/>
          <a:p>
            <a:pPr algn="ctr"/>
            <a:r>
              <a:rPr lang="en-US" sz="4000" dirty="0">
                <a:solidFill>
                  <a:schemeClr val="tx1"/>
                </a:solidFill>
              </a:rPr>
              <a:t>eVP Electronic Vendor Portal</a:t>
            </a:r>
          </a:p>
        </p:txBody>
      </p:sp>
      <p:graphicFrame>
        <p:nvGraphicFramePr>
          <p:cNvPr id="15" name="Content Placeholder 14"/>
          <p:cNvGraphicFramePr>
            <a:graphicFrameLocks noGrp="1"/>
          </p:cNvGraphicFramePr>
          <p:nvPr>
            <p:ph idx="1"/>
            <p:extLst/>
          </p:nvPr>
        </p:nvGraphicFramePr>
        <p:xfrm>
          <a:off x="609600" y="1600200"/>
          <a:ext cx="109728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custDataLst>
      <p:tags r:id="rId1"/>
    </p:custDataLst>
    <p:extLst>
      <p:ext uri="{BB962C8B-B14F-4D97-AF65-F5344CB8AC3E}">
        <p14:creationId xmlns:p14="http://schemas.microsoft.com/office/powerpoint/2010/main" val="3972880046"/>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dgm id="{C1163408-476D-4A37-8D88-984ECD4B0EA5}"/>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dgm id="{234B25AF-33F8-497F-80E1-99AD1253987B}"/>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graphicEl>
                                              <a:dgm id="{62AAE3F6-2AA1-4C6E-B9D4-EBCD38D4925E}"/>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Dgm bld="one"/>
        </p:bldSub>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119207E2-7AB7-4B38-B84C-19F509924208}"/>
              </a:ext>
            </a:extLst>
          </p:cNvPr>
          <p:cNvGraphicFramePr>
            <a:graphicFrameLocks noGrp="1"/>
          </p:cNvGraphicFramePr>
          <p:nvPr>
            <p:ph idx="1"/>
            <p:extLst>
              <p:ext uri="{D42A27DB-BD31-4B8C-83A1-F6EECF244321}">
                <p14:modId xmlns:p14="http://schemas.microsoft.com/office/powerpoint/2010/main" val="819828853"/>
              </p:ext>
            </p:extLst>
          </p:nvPr>
        </p:nvGraphicFramePr>
        <p:xfrm>
          <a:off x="461912" y="414778"/>
          <a:ext cx="11331019" cy="58163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522305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grpId="0" nodeType="clickEffect">
                                  <p:stCondLst>
                                    <p:cond delay="0"/>
                                  </p:stCondLst>
                                  <p:childTnLst>
                                    <p:set>
                                      <p:cBhvr>
                                        <p:cTn id="6" dur="1" fill="hold">
                                          <p:stCondLst>
                                            <p:cond delay="0"/>
                                          </p:stCondLst>
                                        </p:cTn>
                                        <p:tgtEl>
                                          <p:spTgt spid="4">
                                            <p:graphicEl>
                                              <a:dgm id="{38EFCC69-3A05-4098-B207-4596C32C4448}"/>
                                            </p:graphicEl>
                                          </p:spTgt>
                                        </p:tgtEl>
                                        <p:attrNameLst>
                                          <p:attrName>style.visibility</p:attrName>
                                        </p:attrNameLst>
                                      </p:cBhvr>
                                      <p:to>
                                        <p:strVal val="visible"/>
                                      </p:to>
                                    </p:set>
                                    <p:anim calcmode="lin" valueType="num">
                                      <p:cBhvr additive="base">
                                        <p:cTn id="7" dur="500" fill="hold"/>
                                        <p:tgtEl>
                                          <p:spTgt spid="4">
                                            <p:graphicEl>
                                              <a:dgm id="{38EFCC69-3A05-4098-B207-4596C32C4448}"/>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graphicEl>
                                              <a:dgm id="{38EFCC69-3A05-4098-B207-4596C32C4448}"/>
                                            </p:graphic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grpId="0" nodeType="clickEffect">
                                  <p:stCondLst>
                                    <p:cond delay="0"/>
                                  </p:stCondLst>
                                  <p:childTnLst>
                                    <p:set>
                                      <p:cBhvr>
                                        <p:cTn id="12" dur="1" fill="hold">
                                          <p:stCondLst>
                                            <p:cond delay="0"/>
                                          </p:stCondLst>
                                        </p:cTn>
                                        <p:tgtEl>
                                          <p:spTgt spid="4">
                                            <p:graphicEl>
                                              <a:dgm id="{66455BD1-EF99-4EFA-A6B1-C399A1C78B88}"/>
                                            </p:graphicEl>
                                          </p:spTgt>
                                        </p:tgtEl>
                                        <p:attrNameLst>
                                          <p:attrName>style.visibility</p:attrName>
                                        </p:attrNameLst>
                                      </p:cBhvr>
                                      <p:to>
                                        <p:strVal val="visible"/>
                                      </p:to>
                                    </p:set>
                                    <p:anim calcmode="lin" valueType="num">
                                      <p:cBhvr additive="base">
                                        <p:cTn id="13" dur="500" fill="hold"/>
                                        <p:tgtEl>
                                          <p:spTgt spid="4">
                                            <p:graphicEl>
                                              <a:dgm id="{66455BD1-EF99-4EFA-A6B1-C399A1C78B88}"/>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66455BD1-EF99-4EFA-A6B1-C399A1C78B88}"/>
                                            </p:graphic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4">
                                            <p:graphicEl>
                                              <a:dgm id="{95191E15-309E-40CF-86A3-412502A73D21}"/>
                                            </p:graphicEl>
                                          </p:spTgt>
                                        </p:tgtEl>
                                        <p:attrNameLst>
                                          <p:attrName>style.visibility</p:attrName>
                                        </p:attrNameLst>
                                      </p:cBhvr>
                                      <p:to>
                                        <p:strVal val="visible"/>
                                      </p:to>
                                    </p:set>
                                    <p:anim calcmode="lin" valueType="num">
                                      <p:cBhvr additive="base">
                                        <p:cTn id="19" dur="500" fill="hold"/>
                                        <p:tgtEl>
                                          <p:spTgt spid="4">
                                            <p:graphicEl>
                                              <a:dgm id="{95191E15-309E-40CF-86A3-412502A73D21}"/>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95191E15-309E-40CF-86A3-412502A73D21}"/>
                                            </p:graphic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9" fill="hold" grpId="0" nodeType="clickEffect">
                                  <p:stCondLst>
                                    <p:cond delay="0"/>
                                  </p:stCondLst>
                                  <p:childTnLst>
                                    <p:set>
                                      <p:cBhvr>
                                        <p:cTn id="24" dur="1" fill="hold">
                                          <p:stCondLst>
                                            <p:cond delay="0"/>
                                          </p:stCondLst>
                                        </p:cTn>
                                        <p:tgtEl>
                                          <p:spTgt spid="4">
                                            <p:graphicEl>
                                              <a:dgm id="{D03594C7-EA0C-40A2-9E2F-08398A574EB3}"/>
                                            </p:graphicEl>
                                          </p:spTgt>
                                        </p:tgtEl>
                                        <p:attrNameLst>
                                          <p:attrName>style.visibility</p:attrName>
                                        </p:attrNameLst>
                                      </p:cBhvr>
                                      <p:to>
                                        <p:strVal val="visible"/>
                                      </p:to>
                                    </p:set>
                                    <p:anim calcmode="lin" valueType="num">
                                      <p:cBhvr additive="base">
                                        <p:cTn id="25" dur="500" fill="hold"/>
                                        <p:tgtEl>
                                          <p:spTgt spid="4">
                                            <p:graphicEl>
                                              <a:dgm id="{D03594C7-EA0C-40A2-9E2F-08398A574EB3}"/>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D03594C7-EA0C-40A2-9E2F-08398A574EB3}"/>
                                            </p:graphicEl>
                                          </p:spTgt>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9" fill="hold" grpId="0" nodeType="clickEffect">
                                  <p:stCondLst>
                                    <p:cond delay="0"/>
                                  </p:stCondLst>
                                  <p:childTnLst>
                                    <p:set>
                                      <p:cBhvr>
                                        <p:cTn id="30" dur="1" fill="hold">
                                          <p:stCondLst>
                                            <p:cond delay="0"/>
                                          </p:stCondLst>
                                        </p:cTn>
                                        <p:tgtEl>
                                          <p:spTgt spid="4">
                                            <p:graphicEl>
                                              <a:dgm id="{D7131700-F853-4FE0-B716-2BFC38EBEC5F}"/>
                                            </p:graphicEl>
                                          </p:spTgt>
                                        </p:tgtEl>
                                        <p:attrNameLst>
                                          <p:attrName>style.visibility</p:attrName>
                                        </p:attrNameLst>
                                      </p:cBhvr>
                                      <p:to>
                                        <p:strVal val="visible"/>
                                      </p:to>
                                    </p:set>
                                    <p:anim calcmode="lin" valueType="num">
                                      <p:cBhvr additive="base">
                                        <p:cTn id="31" dur="500" fill="hold"/>
                                        <p:tgtEl>
                                          <p:spTgt spid="4">
                                            <p:graphicEl>
                                              <a:dgm id="{D7131700-F853-4FE0-B716-2BFC38EBEC5F}"/>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graphicEl>
                                              <a:dgm id="{D7131700-F853-4FE0-B716-2BFC38EBEC5F}"/>
                                            </p:graphicEl>
                                          </p:spTgt>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9" fill="hold" grpId="0" nodeType="clickEffect">
                                  <p:stCondLst>
                                    <p:cond delay="0"/>
                                  </p:stCondLst>
                                  <p:childTnLst>
                                    <p:set>
                                      <p:cBhvr>
                                        <p:cTn id="36" dur="1" fill="hold">
                                          <p:stCondLst>
                                            <p:cond delay="0"/>
                                          </p:stCondLst>
                                        </p:cTn>
                                        <p:tgtEl>
                                          <p:spTgt spid="4">
                                            <p:graphicEl>
                                              <a:dgm id="{6F9A89EC-474C-4562-A488-5F0082E34893}"/>
                                            </p:graphicEl>
                                          </p:spTgt>
                                        </p:tgtEl>
                                        <p:attrNameLst>
                                          <p:attrName>style.visibility</p:attrName>
                                        </p:attrNameLst>
                                      </p:cBhvr>
                                      <p:to>
                                        <p:strVal val="visible"/>
                                      </p:to>
                                    </p:set>
                                    <p:anim calcmode="lin" valueType="num">
                                      <p:cBhvr additive="base">
                                        <p:cTn id="37" dur="500" fill="hold"/>
                                        <p:tgtEl>
                                          <p:spTgt spid="4">
                                            <p:graphicEl>
                                              <a:dgm id="{6F9A89EC-474C-4562-A488-5F0082E34893}"/>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
                                            <p:graphicEl>
                                              <a:dgm id="{6F9A89EC-474C-4562-A488-5F0082E34893}"/>
                                            </p:graphicEl>
                                          </p:spTgt>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9" fill="hold" grpId="0" nodeType="clickEffect">
                                  <p:stCondLst>
                                    <p:cond delay="0"/>
                                  </p:stCondLst>
                                  <p:childTnLst>
                                    <p:set>
                                      <p:cBhvr>
                                        <p:cTn id="42" dur="1" fill="hold">
                                          <p:stCondLst>
                                            <p:cond delay="0"/>
                                          </p:stCondLst>
                                        </p:cTn>
                                        <p:tgtEl>
                                          <p:spTgt spid="4">
                                            <p:graphicEl>
                                              <a:dgm id="{72D55E75-A1B2-4694-B981-5A3B3F492DAC}"/>
                                            </p:graphicEl>
                                          </p:spTgt>
                                        </p:tgtEl>
                                        <p:attrNameLst>
                                          <p:attrName>style.visibility</p:attrName>
                                        </p:attrNameLst>
                                      </p:cBhvr>
                                      <p:to>
                                        <p:strVal val="visible"/>
                                      </p:to>
                                    </p:set>
                                    <p:anim calcmode="lin" valueType="num">
                                      <p:cBhvr additive="base">
                                        <p:cTn id="43" dur="500" fill="hold"/>
                                        <p:tgtEl>
                                          <p:spTgt spid="4">
                                            <p:graphicEl>
                                              <a:dgm id="{72D55E75-A1B2-4694-B981-5A3B3F492DAC}"/>
                                            </p:graphic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
                                            <p:graphicEl>
                                              <a:dgm id="{72D55E75-A1B2-4694-B981-5A3B3F492DAC}"/>
                                            </p:graphic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A06D51A9-5717-4D42-96B5-DD53C86A1E9B}"/>
              </a:ext>
            </a:extLst>
          </p:cNvPr>
          <p:cNvGraphicFramePr>
            <a:graphicFrameLocks noGrp="1"/>
          </p:cNvGraphicFramePr>
          <p:nvPr>
            <p:ph idx="1"/>
            <p:extLst/>
          </p:nvPr>
        </p:nvGraphicFramePr>
        <p:xfrm>
          <a:off x="838200" y="554182"/>
          <a:ext cx="10515600" cy="56227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589683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975A8542-4DC8-4192-BD32-A8D3FBAE4551}"/>
              </a:ext>
            </a:extLst>
          </p:cNvPr>
          <p:cNvGraphicFramePr>
            <a:graphicFrameLocks noGrp="1"/>
          </p:cNvGraphicFramePr>
          <p:nvPr>
            <p:ph idx="1"/>
            <p:extLst>
              <p:ext uri="{D42A27DB-BD31-4B8C-83A1-F6EECF244321}">
                <p14:modId xmlns:p14="http://schemas.microsoft.com/office/powerpoint/2010/main" val="308349907"/>
              </p:ext>
            </p:extLst>
          </p:nvPr>
        </p:nvGraphicFramePr>
        <p:xfrm>
          <a:off x="631596" y="471340"/>
          <a:ext cx="10991653" cy="59671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914429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graphicEl>
                                              <a:dgm id="{579C8374-1FFF-41EC-B5C3-33A6C3B0A068}"/>
                                            </p:graphicEl>
                                          </p:spTgt>
                                        </p:tgtEl>
                                        <p:attrNameLst>
                                          <p:attrName>style.visibility</p:attrName>
                                        </p:attrNameLst>
                                      </p:cBhvr>
                                      <p:to>
                                        <p:strVal val="visible"/>
                                      </p:to>
                                    </p:set>
                                    <p:anim calcmode="lin" valueType="num">
                                      <p:cBhvr additive="base">
                                        <p:cTn id="7" dur="500" fill="hold"/>
                                        <p:tgtEl>
                                          <p:spTgt spid="6">
                                            <p:graphicEl>
                                              <a:dgm id="{579C8374-1FFF-41EC-B5C3-33A6C3B0A068}"/>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graphicEl>
                                              <a:dgm id="{579C8374-1FFF-41EC-B5C3-33A6C3B0A068}"/>
                                            </p:graphic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graphicEl>
                                              <a:dgm id="{8F6B7DC5-6700-4B33-A763-78B016F75EA0}"/>
                                            </p:graphicEl>
                                          </p:spTgt>
                                        </p:tgtEl>
                                        <p:attrNameLst>
                                          <p:attrName>style.visibility</p:attrName>
                                        </p:attrNameLst>
                                      </p:cBhvr>
                                      <p:to>
                                        <p:strVal val="visible"/>
                                      </p:to>
                                    </p:set>
                                    <p:anim calcmode="lin" valueType="num">
                                      <p:cBhvr additive="base">
                                        <p:cTn id="13" dur="500" fill="hold"/>
                                        <p:tgtEl>
                                          <p:spTgt spid="6">
                                            <p:graphicEl>
                                              <a:dgm id="{8F6B7DC5-6700-4B33-A763-78B016F75EA0}"/>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graphicEl>
                                              <a:dgm id="{8F6B7DC5-6700-4B33-A763-78B016F75EA0}"/>
                                            </p:graphic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graphicEl>
                                              <a:dgm id="{51D6E2DE-6444-4D72-A86A-316E79165FFF}"/>
                                            </p:graphicEl>
                                          </p:spTgt>
                                        </p:tgtEl>
                                        <p:attrNameLst>
                                          <p:attrName>style.visibility</p:attrName>
                                        </p:attrNameLst>
                                      </p:cBhvr>
                                      <p:to>
                                        <p:strVal val="visible"/>
                                      </p:to>
                                    </p:set>
                                    <p:anim calcmode="lin" valueType="num">
                                      <p:cBhvr additive="base">
                                        <p:cTn id="19" dur="500" fill="hold"/>
                                        <p:tgtEl>
                                          <p:spTgt spid="6">
                                            <p:graphicEl>
                                              <a:dgm id="{51D6E2DE-6444-4D72-A86A-316E79165FFF}"/>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graphicEl>
                                              <a:dgm id="{51D6E2DE-6444-4D72-A86A-316E79165FFF}"/>
                                            </p:graphic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
                                            <p:graphicEl>
                                              <a:dgm id="{5EC4F42E-43BB-4873-B0DF-E080724C6EF3}"/>
                                            </p:graphicEl>
                                          </p:spTgt>
                                        </p:tgtEl>
                                        <p:attrNameLst>
                                          <p:attrName>style.visibility</p:attrName>
                                        </p:attrNameLst>
                                      </p:cBhvr>
                                      <p:to>
                                        <p:strVal val="visible"/>
                                      </p:to>
                                    </p:set>
                                    <p:anim calcmode="lin" valueType="num">
                                      <p:cBhvr additive="base">
                                        <p:cTn id="25" dur="500" fill="hold"/>
                                        <p:tgtEl>
                                          <p:spTgt spid="6">
                                            <p:graphicEl>
                                              <a:dgm id="{5EC4F42E-43BB-4873-B0DF-E080724C6EF3}"/>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
                                            <p:graphicEl>
                                              <a:dgm id="{5EC4F42E-43BB-4873-B0DF-E080724C6EF3}"/>
                                            </p:graphic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
                                            <p:graphicEl>
                                              <a:dgm id="{3E47BB1E-D130-49DE-8F5D-732B675356C2}"/>
                                            </p:graphicEl>
                                          </p:spTgt>
                                        </p:tgtEl>
                                        <p:attrNameLst>
                                          <p:attrName>style.visibility</p:attrName>
                                        </p:attrNameLst>
                                      </p:cBhvr>
                                      <p:to>
                                        <p:strVal val="visible"/>
                                      </p:to>
                                    </p:set>
                                    <p:anim calcmode="lin" valueType="num">
                                      <p:cBhvr additive="base">
                                        <p:cTn id="31" dur="500" fill="hold"/>
                                        <p:tgtEl>
                                          <p:spTgt spid="6">
                                            <p:graphicEl>
                                              <a:dgm id="{3E47BB1E-D130-49DE-8F5D-732B675356C2}"/>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graphicEl>
                                              <a:dgm id="{3E47BB1E-D130-49DE-8F5D-732B675356C2}"/>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581DED96-2439-4753-88F1-2D873503D054}"/>
              </a:ext>
            </a:extLst>
          </p:cNvPr>
          <p:cNvGraphicFramePr>
            <a:graphicFrameLocks noGrp="1"/>
          </p:cNvGraphicFramePr>
          <p:nvPr>
            <p:ph idx="1"/>
            <p:extLst/>
          </p:nvPr>
        </p:nvGraphicFramePr>
        <p:xfrm>
          <a:off x="838200" y="659219"/>
          <a:ext cx="10515600" cy="55177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56644186"/>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75F766A-CA68-4107-9E7E-97BB2778643B}"/>
              </a:ext>
            </a:extLst>
          </p:cNvPr>
          <p:cNvGraphicFramePr>
            <a:graphicFrameLocks noGrp="1"/>
          </p:cNvGraphicFramePr>
          <p:nvPr>
            <p:ph idx="1"/>
            <p:extLst>
              <p:ext uri="{D42A27DB-BD31-4B8C-83A1-F6EECF244321}">
                <p14:modId xmlns:p14="http://schemas.microsoft.com/office/powerpoint/2010/main" val="1720136778"/>
              </p:ext>
            </p:extLst>
          </p:nvPr>
        </p:nvGraphicFramePr>
        <p:xfrm>
          <a:off x="443059" y="424206"/>
          <a:ext cx="11246177" cy="59294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858482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graphicEl>
                                              <a:dgm id="{7216A429-9502-41D3-9BC2-573F72FF5691}"/>
                                            </p:graphicEl>
                                          </p:spTgt>
                                        </p:tgtEl>
                                        <p:attrNameLst>
                                          <p:attrName>style.visibility</p:attrName>
                                        </p:attrNameLst>
                                      </p:cBhvr>
                                      <p:to>
                                        <p:strVal val="visible"/>
                                      </p:to>
                                    </p:set>
                                    <p:anim calcmode="lin" valueType="num">
                                      <p:cBhvr>
                                        <p:cTn id="7" dur="500" fill="hold"/>
                                        <p:tgtEl>
                                          <p:spTgt spid="4">
                                            <p:graphicEl>
                                              <a:dgm id="{7216A429-9502-41D3-9BC2-573F72FF5691}"/>
                                            </p:graphicEl>
                                          </p:spTgt>
                                        </p:tgtEl>
                                        <p:attrNameLst>
                                          <p:attrName>ppt_w</p:attrName>
                                        </p:attrNameLst>
                                      </p:cBhvr>
                                      <p:tavLst>
                                        <p:tav tm="0">
                                          <p:val>
                                            <p:fltVal val="0"/>
                                          </p:val>
                                        </p:tav>
                                        <p:tav tm="100000">
                                          <p:val>
                                            <p:strVal val="#ppt_w"/>
                                          </p:val>
                                        </p:tav>
                                      </p:tavLst>
                                    </p:anim>
                                    <p:anim calcmode="lin" valueType="num">
                                      <p:cBhvr>
                                        <p:cTn id="8" dur="500" fill="hold"/>
                                        <p:tgtEl>
                                          <p:spTgt spid="4">
                                            <p:graphicEl>
                                              <a:dgm id="{7216A429-9502-41D3-9BC2-573F72FF5691}"/>
                                            </p:graphicEl>
                                          </p:spTgt>
                                        </p:tgtEl>
                                        <p:attrNameLst>
                                          <p:attrName>ppt_h</p:attrName>
                                        </p:attrNameLst>
                                      </p:cBhvr>
                                      <p:tavLst>
                                        <p:tav tm="0">
                                          <p:val>
                                            <p:fltVal val="0"/>
                                          </p:val>
                                        </p:tav>
                                        <p:tav tm="100000">
                                          <p:val>
                                            <p:strVal val="#ppt_h"/>
                                          </p:val>
                                        </p:tav>
                                      </p:tavLst>
                                    </p:anim>
                                    <p:animEffect transition="in" filter="fade">
                                      <p:cBhvr>
                                        <p:cTn id="9" dur="500"/>
                                        <p:tgtEl>
                                          <p:spTgt spid="4">
                                            <p:graphicEl>
                                              <a:dgm id="{7216A429-9502-41D3-9BC2-573F72FF5691}"/>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graphicEl>
                                              <a:dgm id="{AF9914DF-5D62-4029-BFA1-2AC80DA025A9}"/>
                                            </p:graphicEl>
                                          </p:spTgt>
                                        </p:tgtEl>
                                        <p:attrNameLst>
                                          <p:attrName>style.visibility</p:attrName>
                                        </p:attrNameLst>
                                      </p:cBhvr>
                                      <p:to>
                                        <p:strVal val="visible"/>
                                      </p:to>
                                    </p:set>
                                    <p:anim calcmode="lin" valueType="num">
                                      <p:cBhvr>
                                        <p:cTn id="14" dur="500" fill="hold"/>
                                        <p:tgtEl>
                                          <p:spTgt spid="4">
                                            <p:graphicEl>
                                              <a:dgm id="{AF9914DF-5D62-4029-BFA1-2AC80DA025A9}"/>
                                            </p:graphicEl>
                                          </p:spTgt>
                                        </p:tgtEl>
                                        <p:attrNameLst>
                                          <p:attrName>ppt_w</p:attrName>
                                        </p:attrNameLst>
                                      </p:cBhvr>
                                      <p:tavLst>
                                        <p:tav tm="0">
                                          <p:val>
                                            <p:fltVal val="0"/>
                                          </p:val>
                                        </p:tav>
                                        <p:tav tm="100000">
                                          <p:val>
                                            <p:strVal val="#ppt_w"/>
                                          </p:val>
                                        </p:tav>
                                      </p:tavLst>
                                    </p:anim>
                                    <p:anim calcmode="lin" valueType="num">
                                      <p:cBhvr>
                                        <p:cTn id="15" dur="500" fill="hold"/>
                                        <p:tgtEl>
                                          <p:spTgt spid="4">
                                            <p:graphicEl>
                                              <a:dgm id="{AF9914DF-5D62-4029-BFA1-2AC80DA025A9}"/>
                                            </p:graphicEl>
                                          </p:spTgt>
                                        </p:tgtEl>
                                        <p:attrNameLst>
                                          <p:attrName>ppt_h</p:attrName>
                                        </p:attrNameLst>
                                      </p:cBhvr>
                                      <p:tavLst>
                                        <p:tav tm="0">
                                          <p:val>
                                            <p:fltVal val="0"/>
                                          </p:val>
                                        </p:tav>
                                        <p:tav tm="100000">
                                          <p:val>
                                            <p:strVal val="#ppt_h"/>
                                          </p:val>
                                        </p:tav>
                                      </p:tavLst>
                                    </p:anim>
                                    <p:animEffect transition="in" filter="fade">
                                      <p:cBhvr>
                                        <p:cTn id="16" dur="500"/>
                                        <p:tgtEl>
                                          <p:spTgt spid="4">
                                            <p:graphicEl>
                                              <a:dgm id="{AF9914DF-5D62-4029-BFA1-2AC80DA025A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EB319F21-7C2D-49D3-B5FB-C2967479B102}"/>
              </a:ext>
            </a:extLst>
          </p:cNvPr>
          <p:cNvGraphicFramePr>
            <a:graphicFrameLocks noGrp="1"/>
          </p:cNvGraphicFramePr>
          <p:nvPr>
            <p:ph idx="1"/>
            <p:extLst/>
          </p:nvPr>
        </p:nvGraphicFramePr>
        <p:xfrm>
          <a:off x="838200" y="429491"/>
          <a:ext cx="10515600" cy="57474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04162730"/>
      </p:ext>
    </p:extLst>
  </p:cSld>
  <p:clrMapOvr>
    <a:masterClrMapping/>
  </p:clrMapOvr>
  <p:transition spd="slow">
    <p:randomBa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graphicEl>
                                              <a:dgm id="{3597080B-86CD-4086-8C98-2458BA89825B}"/>
                                            </p:graphicEl>
                                          </p:spTgt>
                                        </p:tgtEl>
                                        <p:attrNameLst>
                                          <p:attrName>style.visibility</p:attrName>
                                        </p:attrNameLst>
                                      </p:cBhvr>
                                      <p:to>
                                        <p:strVal val="visible"/>
                                      </p:to>
                                    </p:set>
                                    <p:animEffect transition="in" filter="randombar(horizontal)">
                                      <p:cBhvr>
                                        <p:cTn id="7" dur="500"/>
                                        <p:tgtEl>
                                          <p:spTgt spid="2">
                                            <p:graphicEl>
                                              <a:dgm id="{3597080B-86CD-4086-8C98-2458BA89825B}"/>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graphicEl>
                                              <a:dgm id="{57CB87C1-C17B-4B1B-B47B-DFA3D7A76B9D}"/>
                                            </p:graphicEl>
                                          </p:spTgt>
                                        </p:tgtEl>
                                        <p:attrNameLst>
                                          <p:attrName>style.visibility</p:attrName>
                                        </p:attrNameLst>
                                      </p:cBhvr>
                                      <p:to>
                                        <p:strVal val="visible"/>
                                      </p:to>
                                    </p:set>
                                    <p:animEffect transition="in" filter="randombar(horizontal)">
                                      <p:cBhvr>
                                        <p:cTn id="12" dur="500"/>
                                        <p:tgtEl>
                                          <p:spTgt spid="2">
                                            <p:graphicEl>
                                              <a:dgm id="{57CB87C1-C17B-4B1B-B47B-DFA3D7A76B9D}"/>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
                                            <p:graphicEl>
                                              <a:dgm id="{8408A0EE-F520-4AAC-A86D-AF38B88A52F5}"/>
                                            </p:graphicEl>
                                          </p:spTgt>
                                        </p:tgtEl>
                                        <p:attrNameLst>
                                          <p:attrName>style.visibility</p:attrName>
                                        </p:attrNameLst>
                                      </p:cBhvr>
                                      <p:to>
                                        <p:strVal val="visible"/>
                                      </p:to>
                                    </p:set>
                                    <p:animEffect transition="in" filter="randombar(horizontal)">
                                      <p:cBhvr>
                                        <p:cTn id="17" dur="500"/>
                                        <p:tgtEl>
                                          <p:spTgt spid="2">
                                            <p:graphicEl>
                                              <a:dgm id="{8408A0EE-F520-4AAC-A86D-AF38B88A52F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lvlOne"/>
        </p:bldSub>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F4BD0B15-2BF9-43AA-B363-245A43ACA30C}"/>
              </a:ext>
            </a:extLst>
          </p:cNvPr>
          <p:cNvGraphicFramePr/>
          <p:nvPr>
            <p:extLst/>
          </p:nvPr>
        </p:nvGraphicFramePr>
        <p:xfrm>
          <a:off x="838200" y="240434"/>
          <a:ext cx="10515600" cy="69523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B692EB40-371C-4DA3-94DD-F1458C232F26}"/>
              </a:ext>
            </a:extLst>
          </p:cNvPr>
          <p:cNvGraphicFramePr>
            <a:graphicFrameLocks noGrp="1"/>
          </p:cNvGraphicFramePr>
          <p:nvPr>
            <p:ph idx="1"/>
            <p:extLst>
              <p:ext uri="{D42A27DB-BD31-4B8C-83A1-F6EECF244321}">
                <p14:modId xmlns:p14="http://schemas.microsoft.com/office/powerpoint/2010/main" val="4229927922"/>
              </p:ext>
            </p:extLst>
          </p:nvPr>
        </p:nvGraphicFramePr>
        <p:xfrm>
          <a:off x="838200" y="1248843"/>
          <a:ext cx="10515600" cy="501318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610739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graphicEl>
                                              <a:dgm id="{79885135-3B9B-4D4A-B597-694AEF3B5137}"/>
                                            </p:graphicEl>
                                          </p:spTgt>
                                        </p:tgtEl>
                                        <p:attrNameLst>
                                          <p:attrName>style.visibility</p:attrName>
                                        </p:attrNameLst>
                                      </p:cBhvr>
                                      <p:to>
                                        <p:strVal val="visible"/>
                                      </p:to>
                                    </p:set>
                                    <p:anim calcmode="lin" valueType="num">
                                      <p:cBhvr additive="base">
                                        <p:cTn id="7" dur="500" fill="hold"/>
                                        <p:tgtEl>
                                          <p:spTgt spid="5">
                                            <p:graphicEl>
                                              <a:dgm id="{79885135-3B9B-4D4A-B597-694AEF3B5137}"/>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graphicEl>
                                              <a:dgm id="{79885135-3B9B-4D4A-B597-694AEF3B5137}"/>
                                            </p:graphic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graphicEl>
                                              <a:dgm id="{50244B08-AB5B-4B4A-955D-66C8B7E71503}"/>
                                            </p:graphicEl>
                                          </p:spTgt>
                                        </p:tgtEl>
                                        <p:attrNameLst>
                                          <p:attrName>style.visibility</p:attrName>
                                        </p:attrNameLst>
                                      </p:cBhvr>
                                      <p:to>
                                        <p:strVal val="visible"/>
                                      </p:to>
                                    </p:set>
                                    <p:anim calcmode="lin" valueType="num">
                                      <p:cBhvr additive="base">
                                        <p:cTn id="13" dur="500" fill="hold"/>
                                        <p:tgtEl>
                                          <p:spTgt spid="5">
                                            <p:graphicEl>
                                              <a:dgm id="{50244B08-AB5B-4B4A-955D-66C8B7E71503}"/>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graphicEl>
                                              <a:dgm id="{50244B08-AB5B-4B4A-955D-66C8B7E71503}"/>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FD3DB1CA-FC5D-404F-AF3C-289D3F69E6BF}"/>
              </a:ext>
            </a:extLst>
          </p:cNvPr>
          <p:cNvGraphicFramePr/>
          <p:nvPr>
            <p:extLst>
              <p:ext uri="{D42A27DB-BD31-4B8C-83A1-F6EECF244321}">
                <p14:modId xmlns:p14="http://schemas.microsoft.com/office/powerpoint/2010/main" val="2856685263"/>
              </p:ext>
            </p:extLst>
          </p:nvPr>
        </p:nvGraphicFramePr>
        <p:xfrm>
          <a:off x="838200" y="174625"/>
          <a:ext cx="10515600" cy="9320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82B54E40-EF1A-43DE-B312-896CE63BFF20}"/>
              </a:ext>
            </a:extLst>
          </p:cNvPr>
          <p:cNvGraphicFramePr>
            <a:graphicFrameLocks noGrp="1"/>
          </p:cNvGraphicFramePr>
          <p:nvPr>
            <p:ph idx="1"/>
            <p:extLst>
              <p:ext uri="{D42A27DB-BD31-4B8C-83A1-F6EECF244321}">
                <p14:modId xmlns:p14="http://schemas.microsoft.com/office/powerpoint/2010/main" val="2866845876"/>
              </p:ext>
            </p:extLst>
          </p:nvPr>
        </p:nvGraphicFramePr>
        <p:xfrm>
          <a:off x="838200" y="1297172"/>
          <a:ext cx="10515600" cy="496222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95463975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5">
                                            <p:graphicEl>
                                              <a:dgm id="{D8A13389-2171-42A2-AE9A-D952B8D6F6A6}"/>
                                            </p:graphicEl>
                                          </p:spTgt>
                                        </p:tgtEl>
                                        <p:attrNameLst>
                                          <p:attrName>style.visibility</p:attrName>
                                        </p:attrNameLst>
                                      </p:cBhvr>
                                      <p:to>
                                        <p:strVal val="visible"/>
                                      </p:to>
                                    </p:set>
                                    <p:animEffect transition="in" filter="fade">
                                      <p:cBhvr>
                                        <p:cTn id="7" dur="2000"/>
                                        <p:tgtEl>
                                          <p:spTgt spid="5">
                                            <p:graphicEl>
                                              <a:dgm id="{D8A13389-2171-42A2-AE9A-D952B8D6F6A6}"/>
                                            </p:graphicEl>
                                          </p:spTgt>
                                        </p:tgtEl>
                                      </p:cBhvr>
                                    </p:animEffect>
                                    <p:anim calcmode="lin" valueType="num">
                                      <p:cBhvr>
                                        <p:cTn id="8" dur="2000" fill="hold"/>
                                        <p:tgtEl>
                                          <p:spTgt spid="5">
                                            <p:graphicEl>
                                              <a:dgm id="{D8A13389-2171-42A2-AE9A-D952B8D6F6A6}"/>
                                            </p:graphicEl>
                                          </p:spTgt>
                                        </p:tgtEl>
                                        <p:attrNameLst>
                                          <p:attrName>ppt_w</p:attrName>
                                        </p:attrNameLst>
                                      </p:cBhvr>
                                      <p:tavLst>
                                        <p:tav tm="0" fmla="#ppt_w*sin(2.5*pi*$)">
                                          <p:val>
                                            <p:fltVal val="0"/>
                                          </p:val>
                                        </p:tav>
                                        <p:tav tm="100000">
                                          <p:val>
                                            <p:fltVal val="1"/>
                                          </p:val>
                                        </p:tav>
                                      </p:tavLst>
                                    </p:anim>
                                    <p:anim calcmode="lin" valueType="num">
                                      <p:cBhvr>
                                        <p:cTn id="9" dur="2000" fill="hold"/>
                                        <p:tgtEl>
                                          <p:spTgt spid="5">
                                            <p:graphicEl>
                                              <a:dgm id="{D8A13389-2171-42A2-AE9A-D952B8D6F6A6}"/>
                                            </p:graphic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5">
                                            <p:graphicEl>
                                              <a:dgm id="{665D2C1D-D80C-4188-B032-6FB8EF22BDCE}"/>
                                            </p:graphicEl>
                                          </p:spTgt>
                                        </p:tgtEl>
                                        <p:attrNameLst>
                                          <p:attrName>style.visibility</p:attrName>
                                        </p:attrNameLst>
                                      </p:cBhvr>
                                      <p:to>
                                        <p:strVal val="visible"/>
                                      </p:to>
                                    </p:set>
                                    <p:animEffect transition="in" filter="fade">
                                      <p:cBhvr>
                                        <p:cTn id="14" dur="2000"/>
                                        <p:tgtEl>
                                          <p:spTgt spid="5">
                                            <p:graphicEl>
                                              <a:dgm id="{665D2C1D-D80C-4188-B032-6FB8EF22BDCE}"/>
                                            </p:graphicEl>
                                          </p:spTgt>
                                        </p:tgtEl>
                                      </p:cBhvr>
                                    </p:animEffect>
                                    <p:anim calcmode="lin" valueType="num">
                                      <p:cBhvr>
                                        <p:cTn id="15" dur="2000" fill="hold"/>
                                        <p:tgtEl>
                                          <p:spTgt spid="5">
                                            <p:graphicEl>
                                              <a:dgm id="{665D2C1D-D80C-4188-B032-6FB8EF22BDCE}"/>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5">
                                            <p:graphicEl>
                                              <a:dgm id="{665D2C1D-D80C-4188-B032-6FB8EF22BDCE}"/>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5">
                                            <p:graphicEl>
                                              <a:dgm id="{4B9D9C1C-EE8E-4445-90D8-D2FEA2B6F745}"/>
                                            </p:graphicEl>
                                          </p:spTgt>
                                        </p:tgtEl>
                                        <p:attrNameLst>
                                          <p:attrName>style.visibility</p:attrName>
                                        </p:attrNameLst>
                                      </p:cBhvr>
                                      <p:to>
                                        <p:strVal val="visible"/>
                                      </p:to>
                                    </p:set>
                                    <p:animEffect transition="in" filter="fade">
                                      <p:cBhvr>
                                        <p:cTn id="21" dur="2000"/>
                                        <p:tgtEl>
                                          <p:spTgt spid="5">
                                            <p:graphicEl>
                                              <a:dgm id="{4B9D9C1C-EE8E-4445-90D8-D2FEA2B6F745}"/>
                                            </p:graphicEl>
                                          </p:spTgt>
                                        </p:tgtEl>
                                      </p:cBhvr>
                                    </p:animEffect>
                                    <p:anim calcmode="lin" valueType="num">
                                      <p:cBhvr>
                                        <p:cTn id="22" dur="2000" fill="hold"/>
                                        <p:tgtEl>
                                          <p:spTgt spid="5">
                                            <p:graphicEl>
                                              <a:dgm id="{4B9D9C1C-EE8E-4445-90D8-D2FEA2B6F745}"/>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5">
                                            <p:graphicEl>
                                              <a:dgm id="{4B9D9C1C-EE8E-4445-90D8-D2FEA2B6F745}"/>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title"/>
          </p:nvPr>
        </p:nvSpPr>
        <p:spPr>
          <a:xfrm>
            <a:off x="838200" y="215794"/>
            <a:ext cx="10515600" cy="693345"/>
          </a:xfrm>
        </p:spPr>
        <p:txBody>
          <a:bodyPr>
            <a:normAutofit/>
          </a:bodyPr>
          <a:lstStyle/>
          <a:p>
            <a:pPr algn="ctr"/>
            <a:r>
              <a:rPr lang="en-US" b="1" dirty="0">
                <a:ln w="0"/>
                <a:effectLst>
                  <a:outerShdw blurRad="38100" dist="19050" dir="2700000" algn="tl" rotWithShape="0">
                    <a:schemeClr val="dk1">
                      <a:alpha val="40000"/>
                    </a:schemeClr>
                  </a:outerShdw>
                </a:effectLst>
              </a:rPr>
              <a:t>Interscope “SCO” ID Number</a:t>
            </a:r>
          </a:p>
        </p:txBody>
      </p:sp>
      <p:sp>
        <p:nvSpPr>
          <p:cNvPr id="2" name="TextBox 1"/>
          <p:cNvSpPr txBox="1"/>
          <p:nvPr/>
        </p:nvSpPr>
        <p:spPr>
          <a:xfrm>
            <a:off x="1861751" y="840261"/>
            <a:ext cx="8287265" cy="769441"/>
          </a:xfrm>
          <a:prstGeom prst="rect">
            <a:avLst/>
          </a:prstGeom>
          <a:noFill/>
        </p:spPr>
        <p:txBody>
          <a:bodyPr wrap="square" rtlCol="0">
            <a:spAutoFit/>
          </a:bodyPr>
          <a:lstStyle/>
          <a:p>
            <a:pPr algn="ctr"/>
            <a:r>
              <a:rPr lang="en-US" sz="4400" b="1" dirty="0"/>
              <a:t>#     16-02222-02-A</a:t>
            </a:r>
          </a:p>
        </p:txBody>
      </p:sp>
      <p:sp>
        <p:nvSpPr>
          <p:cNvPr id="5" name="TextBox 4"/>
          <p:cNvSpPr txBox="1"/>
          <p:nvPr/>
        </p:nvSpPr>
        <p:spPr>
          <a:xfrm>
            <a:off x="3210697" y="2612466"/>
            <a:ext cx="2405448" cy="646331"/>
          </a:xfrm>
          <a:prstGeom prst="rect">
            <a:avLst/>
          </a:prstGeom>
          <a:noFill/>
        </p:spPr>
        <p:txBody>
          <a:bodyPr wrap="square" rtlCol="0">
            <a:spAutoFit/>
          </a:bodyPr>
          <a:lstStyle/>
          <a:p>
            <a:r>
              <a:rPr lang="en-US" b="1" dirty="0">
                <a:solidFill>
                  <a:srgbClr val="0070C0"/>
                </a:solidFill>
              </a:rPr>
              <a:t>Project “Sequence” Number</a:t>
            </a:r>
          </a:p>
        </p:txBody>
      </p:sp>
      <p:sp>
        <p:nvSpPr>
          <p:cNvPr id="7" name="TextBox 6"/>
          <p:cNvSpPr txBox="1"/>
          <p:nvPr/>
        </p:nvSpPr>
        <p:spPr>
          <a:xfrm>
            <a:off x="2744696" y="1957944"/>
            <a:ext cx="2383661" cy="369332"/>
          </a:xfrm>
          <a:prstGeom prst="rect">
            <a:avLst/>
          </a:prstGeom>
          <a:noFill/>
        </p:spPr>
        <p:txBody>
          <a:bodyPr wrap="square" rtlCol="0">
            <a:spAutoFit/>
          </a:bodyPr>
          <a:lstStyle/>
          <a:p>
            <a:r>
              <a:rPr lang="en-US" b="1" dirty="0">
                <a:solidFill>
                  <a:srgbClr val="0070C0"/>
                </a:solidFill>
              </a:rPr>
              <a:t>Project Year</a:t>
            </a:r>
          </a:p>
        </p:txBody>
      </p:sp>
      <p:sp>
        <p:nvSpPr>
          <p:cNvPr id="8" name="TextBox 7"/>
          <p:cNvSpPr txBox="1"/>
          <p:nvPr/>
        </p:nvSpPr>
        <p:spPr>
          <a:xfrm>
            <a:off x="7743568" y="2363058"/>
            <a:ext cx="2405448" cy="923330"/>
          </a:xfrm>
          <a:prstGeom prst="rect">
            <a:avLst/>
          </a:prstGeom>
          <a:noFill/>
        </p:spPr>
        <p:txBody>
          <a:bodyPr wrap="square" rtlCol="0">
            <a:spAutoFit/>
          </a:bodyPr>
          <a:lstStyle/>
          <a:p>
            <a:r>
              <a:rPr lang="en-US" b="1" dirty="0">
                <a:solidFill>
                  <a:srgbClr val="0070C0"/>
                </a:solidFill>
              </a:rPr>
              <a:t>Design </a:t>
            </a:r>
            <a:br>
              <a:rPr lang="en-US" b="1" dirty="0">
                <a:solidFill>
                  <a:srgbClr val="0070C0"/>
                </a:solidFill>
              </a:rPr>
            </a:br>
            <a:r>
              <a:rPr lang="en-US" b="1" dirty="0">
                <a:solidFill>
                  <a:srgbClr val="0070C0"/>
                </a:solidFill>
              </a:rPr>
              <a:t>Contract </a:t>
            </a:r>
            <a:br>
              <a:rPr lang="en-US" b="1" dirty="0">
                <a:solidFill>
                  <a:srgbClr val="0070C0"/>
                </a:solidFill>
              </a:rPr>
            </a:br>
            <a:r>
              <a:rPr lang="en-US" b="1" dirty="0">
                <a:solidFill>
                  <a:srgbClr val="0070C0"/>
                </a:solidFill>
              </a:rPr>
              <a:t>Number</a:t>
            </a:r>
          </a:p>
        </p:txBody>
      </p:sp>
      <p:sp>
        <p:nvSpPr>
          <p:cNvPr id="9" name="TextBox 8"/>
          <p:cNvSpPr txBox="1"/>
          <p:nvPr/>
        </p:nvSpPr>
        <p:spPr>
          <a:xfrm>
            <a:off x="8284012" y="1966135"/>
            <a:ext cx="1525193" cy="646331"/>
          </a:xfrm>
          <a:prstGeom prst="rect">
            <a:avLst/>
          </a:prstGeom>
          <a:noFill/>
        </p:spPr>
        <p:txBody>
          <a:bodyPr wrap="square" rtlCol="0">
            <a:spAutoFit/>
          </a:bodyPr>
          <a:lstStyle/>
          <a:p>
            <a:r>
              <a:rPr lang="en-US" b="1" dirty="0">
                <a:solidFill>
                  <a:srgbClr val="0070C0"/>
                </a:solidFill>
              </a:rPr>
              <a:t>Package ID </a:t>
            </a:r>
            <a:br>
              <a:rPr lang="en-US" b="1" dirty="0">
                <a:solidFill>
                  <a:srgbClr val="0070C0"/>
                </a:solidFill>
              </a:rPr>
            </a:br>
            <a:endParaRPr lang="en-US" b="1" dirty="0">
              <a:solidFill>
                <a:srgbClr val="0070C0"/>
              </a:solidFill>
            </a:endParaRPr>
          </a:p>
        </p:txBody>
      </p:sp>
      <p:cxnSp>
        <p:nvCxnSpPr>
          <p:cNvPr id="10" name="Straight Arrow Connector 9"/>
          <p:cNvCxnSpPr/>
          <p:nvPr/>
        </p:nvCxnSpPr>
        <p:spPr>
          <a:xfrm flipV="1">
            <a:off x="5130113" y="1614618"/>
            <a:ext cx="0" cy="535459"/>
          </a:xfrm>
          <a:prstGeom prst="straightConnector1">
            <a:avLst/>
          </a:prstGeom>
          <a:ln w="12700">
            <a:solidFill>
              <a:srgbClr val="00B0F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6254577" y="1614618"/>
            <a:ext cx="0" cy="1227436"/>
          </a:xfrm>
          <a:prstGeom prst="straightConnector1">
            <a:avLst/>
          </a:prstGeom>
          <a:ln w="12700">
            <a:solidFill>
              <a:srgbClr val="00B0F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V="1">
            <a:off x="7469659" y="1614617"/>
            <a:ext cx="0" cy="1215210"/>
          </a:xfrm>
          <a:prstGeom prst="straightConnector1">
            <a:avLst/>
          </a:prstGeom>
          <a:ln w="12700">
            <a:solidFill>
              <a:srgbClr val="00B0F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8066901" y="1609702"/>
            <a:ext cx="0" cy="540375"/>
          </a:xfrm>
          <a:prstGeom prst="straightConnector1">
            <a:avLst/>
          </a:prstGeom>
          <a:ln w="12700">
            <a:solidFill>
              <a:srgbClr val="00B0F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331043" y="2150076"/>
            <a:ext cx="799070"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5517293" y="2842054"/>
            <a:ext cx="737285"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471418" y="2829827"/>
            <a:ext cx="272151"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8066902" y="2150076"/>
            <a:ext cx="251255"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graphicFrame>
        <p:nvGraphicFramePr>
          <p:cNvPr id="3" name="Diagram 2"/>
          <p:cNvGraphicFramePr/>
          <p:nvPr>
            <p:extLst>
              <p:ext uri="{D42A27DB-BD31-4B8C-83A1-F6EECF244321}">
                <p14:modId xmlns:p14="http://schemas.microsoft.com/office/powerpoint/2010/main" val="158276826"/>
              </p:ext>
            </p:extLst>
          </p:nvPr>
        </p:nvGraphicFramePr>
        <p:xfrm>
          <a:off x="561975" y="3595410"/>
          <a:ext cx="11039475" cy="302753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custDataLst>
      <p:tags r:id="rId1"/>
    </p:custDataLst>
    <p:extLst>
      <p:ext uri="{BB962C8B-B14F-4D97-AF65-F5344CB8AC3E}">
        <p14:creationId xmlns:p14="http://schemas.microsoft.com/office/powerpoint/2010/main" val="2801749497"/>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4306B48D-D2D0-4D8C-A48D-32F70837FA75}"/>
              </a:ext>
            </a:extLst>
          </p:cNvPr>
          <p:cNvGraphicFramePr/>
          <p:nvPr>
            <p:extLst/>
          </p:nvPr>
        </p:nvGraphicFramePr>
        <p:xfrm>
          <a:off x="838200" y="216270"/>
          <a:ext cx="10866475"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73C541FD-987B-4F50-909A-9018EC5EFB77}"/>
              </a:ext>
            </a:extLst>
          </p:cNvPr>
          <p:cNvGraphicFramePr>
            <a:graphicFrameLocks noGrp="1"/>
          </p:cNvGraphicFramePr>
          <p:nvPr>
            <p:ph idx="1"/>
            <p:extLst/>
          </p:nvPr>
        </p:nvGraphicFramePr>
        <p:xfrm>
          <a:off x="838199" y="1825625"/>
          <a:ext cx="10866475" cy="435133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64509909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graphicEl>
                                              <a:dgm id="{8CD39225-67E3-4199-A0B4-D036530AA430}"/>
                                            </p:graphicEl>
                                          </p:spTgt>
                                        </p:tgtEl>
                                        <p:attrNameLst>
                                          <p:attrName>style.visibility</p:attrName>
                                        </p:attrNameLst>
                                      </p:cBhvr>
                                      <p:to>
                                        <p:strVal val="visible"/>
                                      </p:to>
                                    </p:set>
                                    <p:anim calcmode="lin" valueType="num">
                                      <p:cBhvr>
                                        <p:cTn id="7" dur="500" fill="hold"/>
                                        <p:tgtEl>
                                          <p:spTgt spid="5">
                                            <p:graphicEl>
                                              <a:dgm id="{8CD39225-67E3-4199-A0B4-D036530AA430}"/>
                                            </p:graphicEl>
                                          </p:spTgt>
                                        </p:tgtEl>
                                        <p:attrNameLst>
                                          <p:attrName>ppt_w</p:attrName>
                                        </p:attrNameLst>
                                      </p:cBhvr>
                                      <p:tavLst>
                                        <p:tav tm="0">
                                          <p:val>
                                            <p:fltVal val="0"/>
                                          </p:val>
                                        </p:tav>
                                        <p:tav tm="100000">
                                          <p:val>
                                            <p:strVal val="#ppt_w"/>
                                          </p:val>
                                        </p:tav>
                                      </p:tavLst>
                                    </p:anim>
                                    <p:anim calcmode="lin" valueType="num">
                                      <p:cBhvr>
                                        <p:cTn id="8" dur="500" fill="hold"/>
                                        <p:tgtEl>
                                          <p:spTgt spid="5">
                                            <p:graphicEl>
                                              <a:dgm id="{8CD39225-67E3-4199-A0B4-D036530AA430}"/>
                                            </p:graphicEl>
                                          </p:spTgt>
                                        </p:tgtEl>
                                        <p:attrNameLst>
                                          <p:attrName>ppt_h</p:attrName>
                                        </p:attrNameLst>
                                      </p:cBhvr>
                                      <p:tavLst>
                                        <p:tav tm="0">
                                          <p:val>
                                            <p:fltVal val="0"/>
                                          </p:val>
                                        </p:tav>
                                        <p:tav tm="100000">
                                          <p:val>
                                            <p:strVal val="#ppt_h"/>
                                          </p:val>
                                        </p:tav>
                                      </p:tavLst>
                                    </p:anim>
                                    <p:animEffect transition="in" filter="fade">
                                      <p:cBhvr>
                                        <p:cTn id="9" dur="500"/>
                                        <p:tgtEl>
                                          <p:spTgt spid="5">
                                            <p:graphicEl>
                                              <a:dgm id="{8CD39225-67E3-4199-A0B4-D036530AA430}"/>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graphicEl>
                                              <a:dgm id="{48D9025A-490C-4772-9B5F-E8DE94E99010}"/>
                                            </p:graphicEl>
                                          </p:spTgt>
                                        </p:tgtEl>
                                        <p:attrNameLst>
                                          <p:attrName>style.visibility</p:attrName>
                                        </p:attrNameLst>
                                      </p:cBhvr>
                                      <p:to>
                                        <p:strVal val="visible"/>
                                      </p:to>
                                    </p:set>
                                    <p:anim calcmode="lin" valueType="num">
                                      <p:cBhvr>
                                        <p:cTn id="14" dur="500" fill="hold"/>
                                        <p:tgtEl>
                                          <p:spTgt spid="5">
                                            <p:graphicEl>
                                              <a:dgm id="{48D9025A-490C-4772-9B5F-E8DE94E99010}"/>
                                            </p:graphicEl>
                                          </p:spTgt>
                                        </p:tgtEl>
                                        <p:attrNameLst>
                                          <p:attrName>ppt_w</p:attrName>
                                        </p:attrNameLst>
                                      </p:cBhvr>
                                      <p:tavLst>
                                        <p:tav tm="0">
                                          <p:val>
                                            <p:fltVal val="0"/>
                                          </p:val>
                                        </p:tav>
                                        <p:tav tm="100000">
                                          <p:val>
                                            <p:strVal val="#ppt_w"/>
                                          </p:val>
                                        </p:tav>
                                      </p:tavLst>
                                    </p:anim>
                                    <p:anim calcmode="lin" valueType="num">
                                      <p:cBhvr>
                                        <p:cTn id="15" dur="500" fill="hold"/>
                                        <p:tgtEl>
                                          <p:spTgt spid="5">
                                            <p:graphicEl>
                                              <a:dgm id="{48D9025A-490C-4772-9B5F-E8DE94E99010}"/>
                                            </p:graphicEl>
                                          </p:spTgt>
                                        </p:tgtEl>
                                        <p:attrNameLst>
                                          <p:attrName>ppt_h</p:attrName>
                                        </p:attrNameLst>
                                      </p:cBhvr>
                                      <p:tavLst>
                                        <p:tav tm="0">
                                          <p:val>
                                            <p:fltVal val="0"/>
                                          </p:val>
                                        </p:tav>
                                        <p:tav tm="100000">
                                          <p:val>
                                            <p:strVal val="#ppt_h"/>
                                          </p:val>
                                        </p:tav>
                                      </p:tavLst>
                                    </p:anim>
                                    <p:animEffect transition="in" filter="fade">
                                      <p:cBhvr>
                                        <p:cTn id="16" dur="500"/>
                                        <p:tgtEl>
                                          <p:spTgt spid="5">
                                            <p:graphicEl>
                                              <a:dgm id="{48D9025A-490C-4772-9B5F-E8DE94E99010}"/>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graphicEl>
                                              <a:dgm id="{C3A804FC-9961-405A-8E74-5B62C590F4AF}"/>
                                            </p:graphicEl>
                                          </p:spTgt>
                                        </p:tgtEl>
                                        <p:attrNameLst>
                                          <p:attrName>style.visibility</p:attrName>
                                        </p:attrNameLst>
                                      </p:cBhvr>
                                      <p:to>
                                        <p:strVal val="visible"/>
                                      </p:to>
                                    </p:set>
                                    <p:anim calcmode="lin" valueType="num">
                                      <p:cBhvr>
                                        <p:cTn id="21" dur="500" fill="hold"/>
                                        <p:tgtEl>
                                          <p:spTgt spid="5">
                                            <p:graphicEl>
                                              <a:dgm id="{C3A804FC-9961-405A-8E74-5B62C590F4AF}"/>
                                            </p:graphicEl>
                                          </p:spTgt>
                                        </p:tgtEl>
                                        <p:attrNameLst>
                                          <p:attrName>ppt_w</p:attrName>
                                        </p:attrNameLst>
                                      </p:cBhvr>
                                      <p:tavLst>
                                        <p:tav tm="0">
                                          <p:val>
                                            <p:fltVal val="0"/>
                                          </p:val>
                                        </p:tav>
                                        <p:tav tm="100000">
                                          <p:val>
                                            <p:strVal val="#ppt_w"/>
                                          </p:val>
                                        </p:tav>
                                      </p:tavLst>
                                    </p:anim>
                                    <p:anim calcmode="lin" valueType="num">
                                      <p:cBhvr>
                                        <p:cTn id="22" dur="500" fill="hold"/>
                                        <p:tgtEl>
                                          <p:spTgt spid="5">
                                            <p:graphicEl>
                                              <a:dgm id="{C3A804FC-9961-405A-8E74-5B62C590F4AF}"/>
                                            </p:graphicEl>
                                          </p:spTgt>
                                        </p:tgtEl>
                                        <p:attrNameLst>
                                          <p:attrName>ppt_h</p:attrName>
                                        </p:attrNameLst>
                                      </p:cBhvr>
                                      <p:tavLst>
                                        <p:tav tm="0">
                                          <p:val>
                                            <p:fltVal val="0"/>
                                          </p:val>
                                        </p:tav>
                                        <p:tav tm="100000">
                                          <p:val>
                                            <p:strVal val="#ppt_h"/>
                                          </p:val>
                                        </p:tav>
                                      </p:tavLst>
                                    </p:anim>
                                    <p:animEffect transition="in" filter="fade">
                                      <p:cBhvr>
                                        <p:cTn id="23" dur="500"/>
                                        <p:tgtEl>
                                          <p:spTgt spid="5">
                                            <p:graphicEl>
                                              <a:dgm id="{C3A804FC-9961-405A-8E74-5B62C590F4A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lvlOne"/>
        </p:bldSub>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0369" y="273538"/>
            <a:ext cx="10979946" cy="1049235"/>
          </a:xfrm>
        </p:spPr>
        <p:txBody>
          <a:bodyPr>
            <a:normAutofit/>
          </a:bodyPr>
          <a:lstStyle/>
          <a:p>
            <a:pPr algn="ctr"/>
            <a:r>
              <a:rPr lang="en-US" sz="5400" dirty="0">
                <a:solidFill>
                  <a:schemeClr val="tx1"/>
                </a:solidFill>
              </a:rPr>
              <a:t>What is IPS</a:t>
            </a:r>
          </a:p>
        </p:txBody>
      </p:sp>
      <p:graphicFrame>
        <p:nvGraphicFramePr>
          <p:cNvPr id="7" name="Content Placeholder 6"/>
          <p:cNvGraphicFramePr>
            <a:graphicFrameLocks noGrp="1"/>
          </p:cNvGraphicFramePr>
          <p:nvPr>
            <p:ph idx="1"/>
            <p:extLst/>
          </p:nvPr>
        </p:nvGraphicFramePr>
        <p:xfrm>
          <a:off x="224589" y="1443790"/>
          <a:ext cx="11325726" cy="477762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8" name="Explosion 1 7"/>
          <p:cNvSpPr/>
          <p:nvPr/>
        </p:nvSpPr>
        <p:spPr bwMode="auto">
          <a:xfrm>
            <a:off x="3053918" y="1322773"/>
            <a:ext cx="1677880" cy="1411550"/>
          </a:xfrm>
          <a:prstGeom prst="irregularSeal1">
            <a:avLst/>
          </a:prstGeom>
          <a:solidFill>
            <a:srgbClr val="FF0000"/>
          </a:solidFill>
          <a:ln>
            <a:noFill/>
          </a:ln>
          <a:effectLst/>
          <a:extLst/>
        </p:spPr>
        <p:txBody>
          <a:bodyPr vert="horz" wrap="squar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800" b="0" i="0" u="none" strike="noStrike" cap="none" normalizeH="0" baseline="0" dirty="0">
              <a:ln>
                <a:noFill/>
              </a:ln>
              <a:solidFill>
                <a:schemeClr val="tx1"/>
              </a:solidFill>
              <a:effectLst/>
              <a:latin typeface="Arial" charset="0"/>
            </a:endParaRPr>
          </a:p>
        </p:txBody>
      </p:sp>
    </p:spTree>
    <p:custDataLst>
      <p:tags r:id="rId1"/>
    </p:custDataLst>
    <p:extLst>
      <p:ext uri="{BB962C8B-B14F-4D97-AF65-F5344CB8AC3E}">
        <p14:creationId xmlns:p14="http://schemas.microsoft.com/office/powerpoint/2010/main" val="3114179267"/>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graphicEl>
                                              <a:dgm id="{921238E5-AABE-477E-9FEC-110B9826FC5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graphicEl>
                                              <a:dgm id="{39D3D8F0-9697-4CE7-BBAE-0356C0D2C4D3}"/>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graphicEl>
                                              <a:dgm id="{9795412D-CAD9-4A5C-B9C4-CA93B06D0921}"/>
                                            </p:graphic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graphicEl>
                                              <a:dgm id="{BCAD59F7-BF6E-45A6-83E7-D149A97E3E72}"/>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6"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80">
                                          <p:stCondLst>
                                            <p:cond delay="0"/>
                                          </p:stCondLst>
                                        </p:cTn>
                                        <p:tgtEl>
                                          <p:spTgt spid="8"/>
                                        </p:tgtEl>
                                      </p:cBhvr>
                                    </p:animEffect>
                                    <p:anim calcmode="lin" valueType="num">
                                      <p:cBhvr>
                                        <p:cTn id="24"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29" dur="26">
                                          <p:stCondLst>
                                            <p:cond delay="650"/>
                                          </p:stCondLst>
                                        </p:cTn>
                                        <p:tgtEl>
                                          <p:spTgt spid="8"/>
                                        </p:tgtEl>
                                      </p:cBhvr>
                                      <p:to x="100000" y="60000"/>
                                    </p:animScale>
                                    <p:animScale>
                                      <p:cBhvr>
                                        <p:cTn id="30" dur="166" decel="50000">
                                          <p:stCondLst>
                                            <p:cond delay="676"/>
                                          </p:stCondLst>
                                        </p:cTn>
                                        <p:tgtEl>
                                          <p:spTgt spid="8"/>
                                        </p:tgtEl>
                                      </p:cBhvr>
                                      <p:to x="100000" y="100000"/>
                                    </p:animScale>
                                    <p:animScale>
                                      <p:cBhvr>
                                        <p:cTn id="31" dur="26">
                                          <p:stCondLst>
                                            <p:cond delay="1312"/>
                                          </p:stCondLst>
                                        </p:cTn>
                                        <p:tgtEl>
                                          <p:spTgt spid="8"/>
                                        </p:tgtEl>
                                      </p:cBhvr>
                                      <p:to x="100000" y="80000"/>
                                    </p:animScale>
                                    <p:animScale>
                                      <p:cBhvr>
                                        <p:cTn id="32" dur="166" decel="50000">
                                          <p:stCondLst>
                                            <p:cond delay="1338"/>
                                          </p:stCondLst>
                                        </p:cTn>
                                        <p:tgtEl>
                                          <p:spTgt spid="8"/>
                                        </p:tgtEl>
                                      </p:cBhvr>
                                      <p:to x="100000" y="100000"/>
                                    </p:animScale>
                                    <p:animScale>
                                      <p:cBhvr>
                                        <p:cTn id="33" dur="26">
                                          <p:stCondLst>
                                            <p:cond delay="1642"/>
                                          </p:stCondLst>
                                        </p:cTn>
                                        <p:tgtEl>
                                          <p:spTgt spid="8"/>
                                        </p:tgtEl>
                                      </p:cBhvr>
                                      <p:to x="100000" y="90000"/>
                                    </p:animScale>
                                    <p:animScale>
                                      <p:cBhvr>
                                        <p:cTn id="34" dur="166" decel="50000">
                                          <p:stCondLst>
                                            <p:cond delay="1668"/>
                                          </p:stCondLst>
                                        </p:cTn>
                                        <p:tgtEl>
                                          <p:spTgt spid="8"/>
                                        </p:tgtEl>
                                      </p:cBhvr>
                                      <p:to x="100000" y="100000"/>
                                    </p:animScale>
                                    <p:animScale>
                                      <p:cBhvr>
                                        <p:cTn id="35" dur="26">
                                          <p:stCondLst>
                                            <p:cond delay="1808"/>
                                          </p:stCondLst>
                                        </p:cTn>
                                        <p:tgtEl>
                                          <p:spTgt spid="8"/>
                                        </p:tgtEl>
                                      </p:cBhvr>
                                      <p:to x="100000" y="95000"/>
                                    </p:animScale>
                                    <p:animScale>
                                      <p:cBhvr>
                                        <p:cTn id="36"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uiExpand="1">
        <p:bldSub>
          <a:bldDgm bld="one"/>
        </p:bldSub>
      </p:bldGraphic>
      <p:bldP spid="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4010C2EB-ACBB-407C-8C36-3F87FEBDB1A7}"/>
              </a:ext>
            </a:extLst>
          </p:cNvPr>
          <p:cNvGraphicFramePr>
            <a:graphicFrameLocks noGrp="1"/>
          </p:cNvGraphicFramePr>
          <p:nvPr>
            <p:ph idx="1"/>
            <p:extLst/>
          </p:nvPr>
        </p:nvGraphicFramePr>
        <p:xfrm>
          <a:off x="838200" y="723014"/>
          <a:ext cx="10515600" cy="545394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92338144"/>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9D77ED5-EC23-4F20-8FA8-CE72AF415797}"/>
              </a:ext>
            </a:extLst>
          </p:cNvPr>
          <p:cNvGraphicFramePr>
            <a:graphicFrameLocks noGrp="1"/>
          </p:cNvGraphicFramePr>
          <p:nvPr>
            <p:ph idx="1"/>
            <p:extLst>
              <p:ext uri="{D42A27DB-BD31-4B8C-83A1-F6EECF244321}">
                <p14:modId xmlns:p14="http://schemas.microsoft.com/office/powerpoint/2010/main" val="4099932909"/>
              </p:ext>
            </p:extLst>
          </p:nvPr>
        </p:nvGraphicFramePr>
        <p:xfrm>
          <a:off x="612742" y="358219"/>
          <a:ext cx="10982227" cy="58163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742479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C9A32FFC-7B93-4069-B638-8A44D93AA065}"/>
                                            </p:graphicEl>
                                          </p:spTgt>
                                        </p:tgtEl>
                                        <p:attrNameLst>
                                          <p:attrName>style.visibility</p:attrName>
                                        </p:attrNameLst>
                                      </p:cBhvr>
                                      <p:to>
                                        <p:strVal val="visible"/>
                                      </p:to>
                                    </p:set>
                                    <p:animEffect transition="in" filter="wipe(down)">
                                      <p:cBhvr>
                                        <p:cTn id="7" dur="500"/>
                                        <p:tgtEl>
                                          <p:spTgt spid="4">
                                            <p:graphicEl>
                                              <a:dgm id="{C9A32FFC-7B93-4069-B638-8A44D93AA065}"/>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9A45695D-1EAF-4477-8374-21FC04FB4EF1}"/>
                                            </p:graphicEl>
                                          </p:spTgt>
                                        </p:tgtEl>
                                        <p:attrNameLst>
                                          <p:attrName>style.visibility</p:attrName>
                                        </p:attrNameLst>
                                      </p:cBhvr>
                                      <p:to>
                                        <p:strVal val="visible"/>
                                      </p:to>
                                    </p:set>
                                    <p:animEffect transition="in" filter="wipe(down)">
                                      <p:cBhvr>
                                        <p:cTn id="12" dur="500"/>
                                        <p:tgtEl>
                                          <p:spTgt spid="4">
                                            <p:graphicEl>
                                              <a:dgm id="{9A45695D-1EAF-4477-8374-21FC04FB4EF1}"/>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graphicEl>
                                              <a:dgm id="{D46915AC-A55B-498F-93B4-FF8F39C4FF65}"/>
                                            </p:graphicEl>
                                          </p:spTgt>
                                        </p:tgtEl>
                                        <p:attrNameLst>
                                          <p:attrName>style.visibility</p:attrName>
                                        </p:attrNameLst>
                                      </p:cBhvr>
                                      <p:to>
                                        <p:strVal val="visible"/>
                                      </p:to>
                                    </p:set>
                                    <p:animEffect transition="in" filter="wipe(down)">
                                      <p:cBhvr>
                                        <p:cTn id="17" dur="500"/>
                                        <p:tgtEl>
                                          <p:spTgt spid="4">
                                            <p:graphicEl>
                                              <a:dgm id="{D46915AC-A55B-498F-93B4-FF8F39C4FF6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62B657-65C7-41C9-BE7E-56E49CB6A624}"/>
              </a:ext>
            </a:extLst>
          </p:cNvPr>
          <p:cNvSpPr>
            <a:spLocks noGrp="1"/>
          </p:cNvSpPr>
          <p:nvPr>
            <p:ph type="title"/>
          </p:nvPr>
        </p:nvSpPr>
        <p:spPr/>
        <p:txBody>
          <a:bodyPr>
            <a:normAutofit/>
          </a:bodyPr>
          <a:lstStyle/>
          <a:p>
            <a:pPr algn="ctr"/>
            <a:r>
              <a:rPr lang="en-US" sz="8000" dirty="0">
                <a:latin typeface="Broadway" panose="04040905080B02020502" pitchFamily="82" charset="0"/>
              </a:rPr>
              <a:t>Questions</a:t>
            </a:r>
          </a:p>
        </p:txBody>
      </p:sp>
      <p:pic>
        <p:nvPicPr>
          <p:cNvPr id="5122" name="Picture 2" descr="Image result for questions clip art">
            <a:extLst>
              <a:ext uri="{FF2B5EF4-FFF2-40B4-BE49-F238E27FC236}">
                <a16:creationId xmlns:a16="http://schemas.microsoft.com/office/drawing/2014/main" id="{F0991D8B-54EF-431D-811A-CB2F7B337ECA}"/>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tretch>
            <a:fillRect/>
          </a:stretch>
        </p:blipFill>
        <p:spPr bwMode="auto">
          <a:xfrm>
            <a:off x="5054600" y="2786063"/>
            <a:ext cx="2143125" cy="21431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75614346"/>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5" presetClass="entr" presetSubtype="0" fill="hold" nodeType="clickEffect">
                                  <p:stCondLst>
                                    <p:cond delay="0"/>
                                  </p:stCondLst>
                                  <p:childTnLst>
                                    <p:set>
                                      <p:cBhvr>
                                        <p:cTn id="10" dur="1" fill="hold">
                                          <p:stCondLst>
                                            <p:cond delay="0"/>
                                          </p:stCondLst>
                                        </p:cTn>
                                        <p:tgtEl>
                                          <p:spTgt spid="5122"/>
                                        </p:tgtEl>
                                        <p:attrNameLst>
                                          <p:attrName>style.visibility</p:attrName>
                                        </p:attrNameLst>
                                      </p:cBhvr>
                                      <p:to>
                                        <p:strVal val="visible"/>
                                      </p:to>
                                    </p:set>
                                    <p:animEffect transition="in" filter="fade">
                                      <p:cBhvr>
                                        <p:cTn id="11" dur="2000"/>
                                        <p:tgtEl>
                                          <p:spTgt spid="5122"/>
                                        </p:tgtEl>
                                      </p:cBhvr>
                                    </p:animEffect>
                                    <p:anim calcmode="lin" valueType="num">
                                      <p:cBhvr>
                                        <p:cTn id="12" dur="2000" fill="hold"/>
                                        <p:tgtEl>
                                          <p:spTgt spid="5122"/>
                                        </p:tgtEl>
                                        <p:attrNameLst>
                                          <p:attrName>ppt_w</p:attrName>
                                        </p:attrNameLst>
                                      </p:cBhvr>
                                      <p:tavLst>
                                        <p:tav tm="0" fmla="#ppt_w*sin(2.5*pi*$)">
                                          <p:val>
                                            <p:fltVal val="0"/>
                                          </p:val>
                                        </p:tav>
                                        <p:tav tm="100000">
                                          <p:val>
                                            <p:fltVal val="1"/>
                                          </p:val>
                                        </p:tav>
                                      </p:tavLst>
                                    </p:anim>
                                    <p:anim calcmode="lin" valueType="num">
                                      <p:cBhvr>
                                        <p:cTn id="13" dur="2000" fill="hold"/>
                                        <p:tgtEl>
                                          <p:spTgt spid="512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0901D2AD-0604-4915-9607-04F92511D4F9}"/>
              </a:ext>
            </a:extLst>
          </p:cNvPr>
          <p:cNvGraphicFramePr>
            <a:graphicFrameLocks noGrp="1"/>
          </p:cNvGraphicFramePr>
          <p:nvPr>
            <p:ph idx="1"/>
            <p:extLst/>
          </p:nvPr>
        </p:nvGraphicFramePr>
        <p:xfrm>
          <a:off x="838200" y="606056"/>
          <a:ext cx="10515600" cy="55709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86115059"/>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90F2ECDD-F8AF-4EE3-9406-BE4AE74893AC}"/>
              </a:ext>
            </a:extLst>
          </p:cNvPr>
          <p:cNvGraphicFramePr>
            <a:graphicFrameLocks noGrp="1"/>
          </p:cNvGraphicFramePr>
          <p:nvPr>
            <p:ph idx="1"/>
            <p:extLst/>
          </p:nvPr>
        </p:nvGraphicFramePr>
        <p:xfrm>
          <a:off x="838200" y="510363"/>
          <a:ext cx="10515600" cy="566660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15083912"/>
      </p:ext>
    </p:extLst>
  </p:cSld>
  <p:clrMapOvr>
    <a:masterClrMapping/>
  </p:clrMapOvr>
  <mc:AlternateContent xmlns:mc="http://schemas.openxmlformats.org/markup-compatibility/2006">
    <mc:Choice xmlns:p14="http://schemas.microsoft.com/office/powerpoint/2010/main" Requires="p14">
      <p:transition spd="slow" p14:dur="1250">
        <p14:switch dir="r"/>
      </p:transition>
    </mc:Choice>
    <mc:Fallback>
      <p:transition spd="slow">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748DCE5E-B3FD-4E52-BA4F-57DACBE6DC5E}"/>
              </a:ext>
            </a:extLst>
          </p:cNvPr>
          <p:cNvGraphicFramePr>
            <a:graphicFrameLocks noGrp="1"/>
          </p:cNvGraphicFramePr>
          <p:nvPr>
            <p:ph idx="1"/>
            <p:extLst>
              <p:ext uri="{D42A27DB-BD31-4B8C-83A1-F6EECF244321}">
                <p14:modId xmlns:p14="http://schemas.microsoft.com/office/powerpoint/2010/main" val="3226920487"/>
              </p:ext>
            </p:extLst>
          </p:nvPr>
        </p:nvGraphicFramePr>
        <p:xfrm>
          <a:off x="584462" y="405352"/>
          <a:ext cx="10991653" cy="575977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01955596"/>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0DA2BC60-8EE9-4088-A568-7D9F4A47AD08}"/>
              </a:ext>
            </a:extLst>
          </p:cNvPr>
          <p:cNvGraphicFramePr>
            <a:graphicFrameLocks noGrp="1"/>
          </p:cNvGraphicFramePr>
          <p:nvPr>
            <p:ph idx="1"/>
            <p:extLst>
              <p:ext uri="{D42A27DB-BD31-4B8C-83A1-F6EECF244321}">
                <p14:modId xmlns:p14="http://schemas.microsoft.com/office/powerpoint/2010/main" val="3999916348"/>
              </p:ext>
            </p:extLst>
          </p:nvPr>
        </p:nvGraphicFramePr>
        <p:xfrm>
          <a:off x="546755" y="358218"/>
          <a:ext cx="11085921" cy="60897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7759564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graphicEl>
                                              <a:dgm id="{2F7757D5-99D6-4D73-B053-A3C0A6075F62}"/>
                                            </p:graphicEl>
                                          </p:spTgt>
                                        </p:tgtEl>
                                        <p:attrNameLst>
                                          <p:attrName>style.visibility</p:attrName>
                                        </p:attrNameLst>
                                      </p:cBhvr>
                                      <p:to>
                                        <p:strVal val="visible"/>
                                      </p:to>
                                    </p:set>
                                    <p:animEffect transition="in" filter="fade">
                                      <p:cBhvr>
                                        <p:cTn id="7" dur="1000"/>
                                        <p:tgtEl>
                                          <p:spTgt spid="3">
                                            <p:graphicEl>
                                              <a:dgm id="{2F7757D5-99D6-4D73-B053-A3C0A6075F62}"/>
                                            </p:graphicEl>
                                          </p:spTgt>
                                        </p:tgtEl>
                                      </p:cBhvr>
                                    </p:animEffect>
                                    <p:anim calcmode="lin" valueType="num">
                                      <p:cBhvr>
                                        <p:cTn id="8" dur="1000" fill="hold"/>
                                        <p:tgtEl>
                                          <p:spTgt spid="3">
                                            <p:graphicEl>
                                              <a:dgm id="{2F7757D5-99D6-4D73-B053-A3C0A6075F62}"/>
                                            </p:graphicEl>
                                          </p:spTgt>
                                        </p:tgtEl>
                                        <p:attrNameLst>
                                          <p:attrName>ppt_x</p:attrName>
                                        </p:attrNameLst>
                                      </p:cBhvr>
                                      <p:tavLst>
                                        <p:tav tm="0">
                                          <p:val>
                                            <p:strVal val="#ppt_x"/>
                                          </p:val>
                                        </p:tav>
                                        <p:tav tm="100000">
                                          <p:val>
                                            <p:strVal val="#ppt_x"/>
                                          </p:val>
                                        </p:tav>
                                      </p:tavLst>
                                    </p:anim>
                                    <p:anim calcmode="lin" valueType="num">
                                      <p:cBhvr>
                                        <p:cTn id="9" dur="1000" fill="hold"/>
                                        <p:tgtEl>
                                          <p:spTgt spid="3">
                                            <p:graphicEl>
                                              <a:dgm id="{2F7757D5-99D6-4D73-B053-A3C0A6075F62}"/>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graphicEl>
                                              <a:dgm id="{837B0A78-7D03-4DAF-9BCA-D7D7302A968E}"/>
                                            </p:graphicEl>
                                          </p:spTgt>
                                        </p:tgtEl>
                                        <p:attrNameLst>
                                          <p:attrName>style.visibility</p:attrName>
                                        </p:attrNameLst>
                                      </p:cBhvr>
                                      <p:to>
                                        <p:strVal val="visible"/>
                                      </p:to>
                                    </p:set>
                                    <p:animEffect transition="in" filter="fade">
                                      <p:cBhvr>
                                        <p:cTn id="14" dur="1000"/>
                                        <p:tgtEl>
                                          <p:spTgt spid="3">
                                            <p:graphicEl>
                                              <a:dgm id="{837B0A78-7D03-4DAF-9BCA-D7D7302A968E}"/>
                                            </p:graphicEl>
                                          </p:spTgt>
                                        </p:tgtEl>
                                      </p:cBhvr>
                                    </p:animEffect>
                                    <p:anim calcmode="lin" valueType="num">
                                      <p:cBhvr>
                                        <p:cTn id="15" dur="1000" fill="hold"/>
                                        <p:tgtEl>
                                          <p:spTgt spid="3">
                                            <p:graphicEl>
                                              <a:dgm id="{837B0A78-7D03-4DAF-9BCA-D7D7302A968E}"/>
                                            </p:graphicEl>
                                          </p:spTgt>
                                        </p:tgtEl>
                                        <p:attrNameLst>
                                          <p:attrName>ppt_x</p:attrName>
                                        </p:attrNameLst>
                                      </p:cBhvr>
                                      <p:tavLst>
                                        <p:tav tm="0">
                                          <p:val>
                                            <p:strVal val="#ppt_x"/>
                                          </p:val>
                                        </p:tav>
                                        <p:tav tm="100000">
                                          <p:val>
                                            <p:strVal val="#ppt_x"/>
                                          </p:val>
                                        </p:tav>
                                      </p:tavLst>
                                    </p:anim>
                                    <p:anim calcmode="lin" valueType="num">
                                      <p:cBhvr>
                                        <p:cTn id="16" dur="1000" fill="hold"/>
                                        <p:tgtEl>
                                          <p:spTgt spid="3">
                                            <p:graphicEl>
                                              <a:dgm id="{837B0A78-7D03-4DAF-9BCA-D7D7302A968E}"/>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graphicEl>
                                              <a:dgm id="{F1532522-212E-4927-A20A-420ECCEA1CF3}"/>
                                            </p:graphicEl>
                                          </p:spTgt>
                                        </p:tgtEl>
                                        <p:attrNameLst>
                                          <p:attrName>style.visibility</p:attrName>
                                        </p:attrNameLst>
                                      </p:cBhvr>
                                      <p:to>
                                        <p:strVal val="visible"/>
                                      </p:to>
                                    </p:set>
                                    <p:animEffect transition="in" filter="fade">
                                      <p:cBhvr>
                                        <p:cTn id="21" dur="1000"/>
                                        <p:tgtEl>
                                          <p:spTgt spid="3">
                                            <p:graphicEl>
                                              <a:dgm id="{F1532522-212E-4927-A20A-420ECCEA1CF3}"/>
                                            </p:graphicEl>
                                          </p:spTgt>
                                        </p:tgtEl>
                                      </p:cBhvr>
                                    </p:animEffect>
                                    <p:anim calcmode="lin" valueType="num">
                                      <p:cBhvr>
                                        <p:cTn id="22" dur="1000" fill="hold"/>
                                        <p:tgtEl>
                                          <p:spTgt spid="3">
                                            <p:graphicEl>
                                              <a:dgm id="{F1532522-212E-4927-A20A-420ECCEA1CF3}"/>
                                            </p:graphicEl>
                                          </p:spTgt>
                                        </p:tgtEl>
                                        <p:attrNameLst>
                                          <p:attrName>ppt_x</p:attrName>
                                        </p:attrNameLst>
                                      </p:cBhvr>
                                      <p:tavLst>
                                        <p:tav tm="0">
                                          <p:val>
                                            <p:strVal val="#ppt_x"/>
                                          </p:val>
                                        </p:tav>
                                        <p:tav tm="100000">
                                          <p:val>
                                            <p:strVal val="#ppt_x"/>
                                          </p:val>
                                        </p:tav>
                                      </p:tavLst>
                                    </p:anim>
                                    <p:anim calcmode="lin" valueType="num">
                                      <p:cBhvr>
                                        <p:cTn id="23" dur="1000" fill="hold"/>
                                        <p:tgtEl>
                                          <p:spTgt spid="3">
                                            <p:graphicEl>
                                              <a:dgm id="{F1532522-212E-4927-A20A-420ECCEA1CF3}"/>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3">
                                            <p:graphicEl>
                                              <a:dgm id="{1FA10C9B-5657-4B28-AC89-3009839B0B2D}"/>
                                            </p:graphicEl>
                                          </p:spTgt>
                                        </p:tgtEl>
                                        <p:attrNameLst>
                                          <p:attrName>style.visibility</p:attrName>
                                        </p:attrNameLst>
                                      </p:cBhvr>
                                      <p:to>
                                        <p:strVal val="visible"/>
                                      </p:to>
                                    </p:set>
                                    <p:animEffect transition="in" filter="fade">
                                      <p:cBhvr>
                                        <p:cTn id="26" dur="1000"/>
                                        <p:tgtEl>
                                          <p:spTgt spid="3">
                                            <p:graphicEl>
                                              <a:dgm id="{1FA10C9B-5657-4B28-AC89-3009839B0B2D}"/>
                                            </p:graphicEl>
                                          </p:spTgt>
                                        </p:tgtEl>
                                      </p:cBhvr>
                                    </p:animEffect>
                                    <p:anim calcmode="lin" valueType="num">
                                      <p:cBhvr>
                                        <p:cTn id="27" dur="1000" fill="hold"/>
                                        <p:tgtEl>
                                          <p:spTgt spid="3">
                                            <p:graphicEl>
                                              <a:dgm id="{1FA10C9B-5657-4B28-AC89-3009839B0B2D}"/>
                                            </p:graphicEl>
                                          </p:spTgt>
                                        </p:tgtEl>
                                        <p:attrNameLst>
                                          <p:attrName>ppt_x</p:attrName>
                                        </p:attrNameLst>
                                      </p:cBhvr>
                                      <p:tavLst>
                                        <p:tav tm="0">
                                          <p:val>
                                            <p:strVal val="#ppt_x"/>
                                          </p:val>
                                        </p:tav>
                                        <p:tav tm="100000">
                                          <p:val>
                                            <p:strVal val="#ppt_x"/>
                                          </p:val>
                                        </p:tav>
                                      </p:tavLst>
                                    </p:anim>
                                    <p:anim calcmode="lin" valueType="num">
                                      <p:cBhvr>
                                        <p:cTn id="28" dur="1000" fill="hold"/>
                                        <p:tgtEl>
                                          <p:spTgt spid="3">
                                            <p:graphicEl>
                                              <a:dgm id="{1FA10C9B-5657-4B28-AC89-3009839B0B2D}"/>
                                            </p:graphic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3">
                                            <p:graphicEl>
                                              <a:dgm id="{B2745B77-5C3F-4DFA-927C-800A1FB7A369}"/>
                                            </p:graphicEl>
                                          </p:spTgt>
                                        </p:tgtEl>
                                        <p:attrNameLst>
                                          <p:attrName>style.visibility</p:attrName>
                                        </p:attrNameLst>
                                      </p:cBhvr>
                                      <p:to>
                                        <p:strVal val="visible"/>
                                      </p:to>
                                    </p:set>
                                    <p:animEffect transition="in" filter="fade">
                                      <p:cBhvr>
                                        <p:cTn id="33" dur="1000"/>
                                        <p:tgtEl>
                                          <p:spTgt spid="3">
                                            <p:graphicEl>
                                              <a:dgm id="{B2745B77-5C3F-4DFA-927C-800A1FB7A369}"/>
                                            </p:graphicEl>
                                          </p:spTgt>
                                        </p:tgtEl>
                                      </p:cBhvr>
                                    </p:animEffect>
                                    <p:anim calcmode="lin" valueType="num">
                                      <p:cBhvr>
                                        <p:cTn id="34" dur="1000" fill="hold"/>
                                        <p:tgtEl>
                                          <p:spTgt spid="3">
                                            <p:graphicEl>
                                              <a:dgm id="{B2745B77-5C3F-4DFA-927C-800A1FB7A369}"/>
                                            </p:graphicEl>
                                          </p:spTgt>
                                        </p:tgtEl>
                                        <p:attrNameLst>
                                          <p:attrName>ppt_x</p:attrName>
                                        </p:attrNameLst>
                                      </p:cBhvr>
                                      <p:tavLst>
                                        <p:tav tm="0">
                                          <p:val>
                                            <p:strVal val="#ppt_x"/>
                                          </p:val>
                                        </p:tav>
                                        <p:tav tm="100000">
                                          <p:val>
                                            <p:strVal val="#ppt_x"/>
                                          </p:val>
                                        </p:tav>
                                      </p:tavLst>
                                    </p:anim>
                                    <p:anim calcmode="lin" valueType="num">
                                      <p:cBhvr>
                                        <p:cTn id="35" dur="1000" fill="hold"/>
                                        <p:tgtEl>
                                          <p:spTgt spid="3">
                                            <p:graphicEl>
                                              <a:dgm id="{B2745B77-5C3F-4DFA-927C-800A1FB7A369}"/>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Dgm bld="one"/>
        </p:bldSub>
      </p:bldGraphic>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0368A00A-FFA4-4AC8-B02F-A5C31D2091C6}"/>
              </a:ext>
            </a:extLst>
          </p:cNvPr>
          <p:cNvGraphicFramePr>
            <a:graphicFrameLocks noGrp="1"/>
          </p:cNvGraphicFramePr>
          <p:nvPr>
            <p:ph idx="1"/>
            <p:extLst/>
          </p:nvPr>
        </p:nvGraphicFramePr>
        <p:xfrm>
          <a:off x="569343" y="250166"/>
          <a:ext cx="10784457" cy="59267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7173613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graphicEl>
                                              <a:dgm id="{01A1D452-7511-4B74-AA5D-DB708B908509}"/>
                                            </p:graphicEl>
                                          </p:spTgt>
                                        </p:tgtEl>
                                        <p:attrNameLst>
                                          <p:attrName>style.visibility</p:attrName>
                                        </p:attrNameLst>
                                      </p:cBhvr>
                                      <p:to>
                                        <p:strVal val="visible"/>
                                      </p:to>
                                    </p:set>
                                    <p:animEffect transition="in" filter="fade">
                                      <p:cBhvr>
                                        <p:cTn id="7" dur="1000"/>
                                        <p:tgtEl>
                                          <p:spTgt spid="2">
                                            <p:graphicEl>
                                              <a:dgm id="{01A1D452-7511-4B74-AA5D-DB708B908509}"/>
                                            </p:graphicEl>
                                          </p:spTgt>
                                        </p:tgtEl>
                                      </p:cBhvr>
                                    </p:animEffect>
                                    <p:anim calcmode="lin" valueType="num">
                                      <p:cBhvr>
                                        <p:cTn id="8" dur="1000" fill="hold"/>
                                        <p:tgtEl>
                                          <p:spTgt spid="2">
                                            <p:graphicEl>
                                              <a:dgm id="{01A1D452-7511-4B74-AA5D-DB708B908509}"/>
                                            </p:graphicEl>
                                          </p:spTgt>
                                        </p:tgtEl>
                                        <p:attrNameLst>
                                          <p:attrName>ppt_x</p:attrName>
                                        </p:attrNameLst>
                                      </p:cBhvr>
                                      <p:tavLst>
                                        <p:tav tm="0">
                                          <p:val>
                                            <p:strVal val="#ppt_x"/>
                                          </p:val>
                                        </p:tav>
                                        <p:tav tm="100000">
                                          <p:val>
                                            <p:strVal val="#ppt_x"/>
                                          </p:val>
                                        </p:tav>
                                      </p:tavLst>
                                    </p:anim>
                                    <p:anim calcmode="lin" valueType="num">
                                      <p:cBhvr>
                                        <p:cTn id="9" dur="1000" fill="hold"/>
                                        <p:tgtEl>
                                          <p:spTgt spid="2">
                                            <p:graphicEl>
                                              <a:dgm id="{01A1D452-7511-4B74-AA5D-DB708B908509}"/>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graphicEl>
                                              <a:dgm id="{90C2E07E-52BF-4FA3-A403-E4A198F72FB9}"/>
                                            </p:graphicEl>
                                          </p:spTgt>
                                        </p:tgtEl>
                                        <p:attrNameLst>
                                          <p:attrName>style.visibility</p:attrName>
                                        </p:attrNameLst>
                                      </p:cBhvr>
                                      <p:to>
                                        <p:strVal val="visible"/>
                                      </p:to>
                                    </p:set>
                                    <p:animEffect transition="in" filter="fade">
                                      <p:cBhvr>
                                        <p:cTn id="14" dur="1000"/>
                                        <p:tgtEl>
                                          <p:spTgt spid="2">
                                            <p:graphicEl>
                                              <a:dgm id="{90C2E07E-52BF-4FA3-A403-E4A198F72FB9}"/>
                                            </p:graphicEl>
                                          </p:spTgt>
                                        </p:tgtEl>
                                      </p:cBhvr>
                                    </p:animEffect>
                                    <p:anim calcmode="lin" valueType="num">
                                      <p:cBhvr>
                                        <p:cTn id="15" dur="1000" fill="hold"/>
                                        <p:tgtEl>
                                          <p:spTgt spid="2">
                                            <p:graphicEl>
                                              <a:dgm id="{90C2E07E-52BF-4FA3-A403-E4A198F72FB9}"/>
                                            </p:graphicEl>
                                          </p:spTgt>
                                        </p:tgtEl>
                                        <p:attrNameLst>
                                          <p:attrName>ppt_x</p:attrName>
                                        </p:attrNameLst>
                                      </p:cBhvr>
                                      <p:tavLst>
                                        <p:tav tm="0">
                                          <p:val>
                                            <p:strVal val="#ppt_x"/>
                                          </p:val>
                                        </p:tav>
                                        <p:tav tm="100000">
                                          <p:val>
                                            <p:strVal val="#ppt_x"/>
                                          </p:val>
                                        </p:tav>
                                      </p:tavLst>
                                    </p:anim>
                                    <p:anim calcmode="lin" valueType="num">
                                      <p:cBhvr>
                                        <p:cTn id="16" dur="1000" fill="hold"/>
                                        <p:tgtEl>
                                          <p:spTgt spid="2">
                                            <p:graphicEl>
                                              <a:dgm id="{90C2E07E-52BF-4FA3-A403-E4A198F72FB9}"/>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
                                            <p:graphicEl>
                                              <a:dgm id="{0253EDD6-FDF1-4D33-816E-F1190B4E5AFB}"/>
                                            </p:graphicEl>
                                          </p:spTgt>
                                        </p:tgtEl>
                                        <p:attrNameLst>
                                          <p:attrName>style.visibility</p:attrName>
                                        </p:attrNameLst>
                                      </p:cBhvr>
                                      <p:to>
                                        <p:strVal val="visible"/>
                                      </p:to>
                                    </p:set>
                                    <p:animEffect transition="in" filter="fade">
                                      <p:cBhvr>
                                        <p:cTn id="21" dur="1000"/>
                                        <p:tgtEl>
                                          <p:spTgt spid="2">
                                            <p:graphicEl>
                                              <a:dgm id="{0253EDD6-FDF1-4D33-816E-F1190B4E5AFB}"/>
                                            </p:graphicEl>
                                          </p:spTgt>
                                        </p:tgtEl>
                                      </p:cBhvr>
                                    </p:animEffect>
                                    <p:anim calcmode="lin" valueType="num">
                                      <p:cBhvr>
                                        <p:cTn id="22" dur="1000" fill="hold"/>
                                        <p:tgtEl>
                                          <p:spTgt spid="2">
                                            <p:graphicEl>
                                              <a:dgm id="{0253EDD6-FDF1-4D33-816E-F1190B4E5AFB}"/>
                                            </p:graphicEl>
                                          </p:spTgt>
                                        </p:tgtEl>
                                        <p:attrNameLst>
                                          <p:attrName>ppt_x</p:attrName>
                                        </p:attrNameLst>
                                      </p:cBhvr>
                                      <p:tavLst>
                                        <p:tav tm="0">
                                          <p:val>
                                            <p:strVal val="#ppt_x"/>
                                          </p:val>
                                        </p:tav>
                                        <p:tav tm="100000">
                                          <p:val>
                                            <p:strVal val="#ppt_x"/>
                                          </p:val>
                                        </p:tav>
                                      </p:tavLst>
                                    </p:anim>
                                    <p:anim calcmode="lin" valueType="num">
                                      <p:cBhvr>
                                        <p:cTn id="23" dur="1000" fill="hold"/>
                                        <p:tgtEl>
                                          <p:spTgt spid="2">
                                            <p:graphicEl>
                                              <a:dgm id="{0253EDD6-FDF1-4D33-816E-F1190B4E5AFB}"/>
                                            </p:graphic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
                                            <p:graphicEl>
                                              <a:dgm id="{9553BCE9-E036-492E-89E5-3E9FBC9B8CDF}"/>
                                            </p:graphicEl>
                                          </p:spTgt>
                                        </p:tgtEl>
                                        <p:attrNameLst>
                                          <p:attrName>style.visibility</p:attrName>
                                        </p:attrNameLst>
                                      </p:cBhvr>
                                      <p:to>
                                        <p:strVal val="visible"/>
                                      </p:to>
                                    </p:set>
                                    <p:animEffect transition="in" filter="fade">
                                      <p:cBhvr>
                                        <p:cTn id="28" dur="1000"/>
                                        <p:tgtEl>
                                          <p:spTgt spid="2">
                                            <p:graphicEl>
                                              <a:dgm id="{9553BCE9-E036-492E-89E5-3E9FBC9B8CDF}"/>
                                            </p:graphicEl>
                                          </p:spTgt>
                                        </p:tgtEl>
                                      </p:cBhvr>
                                    </p:animEffect>
                                    <p:anim calcmode="lin" valueType="num">
                                      <p:cBhvr>
                                        <p:cTn id="29" dur="1000" fill="hold"/>
                                        <p:tgtEl>
                                          <p:spTgt spid="2">
                                            <p:graphicEl>
                                              <a:dgm id="{9553BCE9-E036-492E-89E5-3E9FBC9B8CDF}"/>
                                            </p:graphicEl>
                                          </p:spTgt>
                                        </p:tgtEl>
                                        <p:attrNameLst>
                                          <p:attrName>ppt_x</p:attrName>
                                        </p:attrNameLst>
                                      </p:cBhvr>
                                      <p:tavLst>
                                        <p:tav tm="0">
                                          <p:val>
                                            <p:strVal val="#ppt_x"/>
                                          </p:val>
                                        </p:tav>
                                        <p:tav tm="100000">
                                          <p:val>
                                            <p:strVal val="#ppt_x"/>
                                          </p:val>
                                        </p:tav>
                                      </p:tavLst>
                                    </p:anim>
                                    <p:anim calcmode="lin" valueType="num">
                                      <p:cBhvr>
                                        <p:cTn id="30" dur="1000" fill="hold"/>
                                        <p:tgtEl>
                                          <p:spTgt spid="2">
                                            <p:graphicEl>
                                              <a:dgm id="{9553BCE9-E036-492E-89E5-3E9FBC9B8CDF}"/>
                                            </p:graphic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
                                            <p:graphicEl>
                                              <a:dgm id="{BC099CCA-FA27-4B2B-820F-0546B52AE3C1}"/>
                                            </p:graphicEl>
                                          </p:spTgt>
                                        </p:tgtEl>
                                        <p:attrNameLst>
                                          <p:attrName>style.visibility</p:attrName>
                                        </p:attrNameLst>
                                      </p:cBhvr>
                                      <p:to>
                                        <p:strVal val="visible"/>
                                      </p:to>
                                    </p:set>
                                    <p:animEffect transition="in" filter="fade">
                                      <p:cBhvr>
                                        <p:cTn id="35" dur="1000"/>
                                        <p:tgtEl>
                                          <p:spTgt spid="2">
                                            <p:graphicEl>
                                              <a:dgm id="{BC099CCA-FA27-4B2B-820F-0546B52AE3C1}"/>
                                            </p:graphicEl>
                                          </p:spTgt>
                                        </p:tgtEl>
                                      </p:cBhvr>
                                    </p:animEffect>
                                    <p:anim calcmode="lin" valueType="num">
                                      <p:cBhvr>
                                        <p:cTn id="36" dur="1000" fill="hold"/>
                                        <p:tgtEl>
                                          <p:spTgt spid="2">
                                            <p:graphicEl>
                                              <a:dgm id="{BC099CCA-FA27-4B2B-820F-0546B52AE3C1}"/>
                                            </p:graphicEl>
                                          </p:spTgt>
                                        </p:tgtEl>
                                        <p:attrNameLst>
                                          <p:attrName>ppt_x</p:attrName>
                                        </p:attrNameLst>
                                      </p:cBhvr>
                                      <p:tavLst>
                                        <p:tav tm="0">
                                          <p:val>
                                            <p:strVal val="#ppt_x"/>
                                          </p:val>
                                        </p:tav>
                                        <p:tav tm="100000">
                                          <p:val>
                                            <p:strVal val="#ppt_x"/>
                                          </p:val>
                                        </p:tav>
                                      </p:tavLst>
                                    </p:anim>
                                    <p:anim calcmode="lin" valueType="num">
                                      <p:cBhvr>
                                        <p:cTn id="37" dur="1000" fill="hold"/>
                                        <p:tgtEl>
                                          <p:spTgt spid="2">
                                            <p:graphicEl>
                                              <a:dgm id="{BC099CCA-FA27-4B2B-820F-0546B52AE3C1}"/>
                                            </p:graphic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2">
                                            <p:graphicEl>
                                              <a:dgm id="{B28C7858-3755-49BA-B769-911A142DD558}"/>
                                            </p:graphicEl>
                                          </p:spTgt>
                                        </p:tgtEl>
                                        <p:attrNameLst>
                                          <p:attrName>style.visibility</p:attrName>
                                        </p:attrNameLst>
                                      </p:cBhvr>
                                      <p:to>
                                        <p:strVal val="visible"/>
                                      </p:to>
                                    </p:set>
                                    <p:animEffect transition="in" filter="fade">
                                      <p:cBhvr>
                                        <p:cTn id="42" dur="1000"/>
                                        <p:tgtEl>
                                          <p:spTgt spid="2">
                                            <p:graphicEl>
                                              <a:dgm id="{B28C7858-3755-49BA-B769-911A142DD558}"/>
                                            </p:graphicEl>
                                          </p:spTgt>
                                        </p:tgtEl>
                                      </p:cBhvr>
                                    </p:animEffect>
                                    <p:anim calcmode="lin" valueType="num">
                                      <p:cBhvr>
                                        <p:cTn id="43" dur="1000" fill="hold"/>
                                        <p:tgtEl>
                                          <p:spTgt spid="2">
                                            <p:graphicEl>
                                              <a:dgm id="{B28C7858-3755-49BA-B769-911A142DD558}"/>
                                            </p:graphicEl>
                                          </p:spTgt>
                                        </p:tgtEl>
                                        <p:attrNameLst>
                                          <p:attrName>ppt_x</p:attrName>
                                        </p:attrNameLst>
                                      </p:cBhvr>
                                      <p:tavLst>
                                        <p:tav tm="0">
                                          <p:val>
                                            <p:strVal val="#ppt_x"/>
                                          </p:val>
                                        </p:tav>
                                        <p:tav tm="100000">
                                          <p:val>
                                            <p:strVal val="#ppt_x"/>
                                          </p:val>
                                        </p:tav>
                                      </p:tavLst>
                                    </p:anim>
                                    <p:anim calcmode="lin" valueType="num">
                                      <p:cBhvr>
                                        <p:cTn id="44" dur="1000" fill="hold"/>
                                        <p:tgtEl>
                                          <p:spTgt spid="2">
                                            <p:graphicEl>
                                              <a:dgm id="{B28C7858-3755-49BA-B769-911A142DD558}"/>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lvlOne"/>
        </p:bldSub>
      </p:bldGraphic>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1A781C0-5AF2-4820-8AA9-9EA1CCE5A958}"/>
              </a:ext>
            </a:extLst>
          </p:cNvPr>
          <p:cNvGraphicFramePr>
            <a:graphicFrameLocks noGrp="1"/>
          </p:cNvGraphicFramePr>
          <p:nvPr>
            <p:ph idx="1"/>
            <p:extLst/>
          </p:nvPr>
        </p:nvGraphicFramePr>
        <p:xfrm>
          <a:off x="838200" y="723014"/>
          <a:ext cx="10515600" cy="545394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69116288"/>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graphicEl>
                                              <a:dgm id="{5822519A-5F42-4E7C-831B-F1F6CC8CB684}"/>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graphicEl>
                                              <a:dgm id="{F42C970D-AA27-45BD-BE70-EB0086BFD333}"/>
                                            </p:graphic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graphicEl>
                                              <a:dgm id="{4D51EFD9-DCAB-4A3A-A4C6-390B9323AAA6}"/>
                                            </p:graphic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
                                            <p:graphicEl>
                                              <a:dgm id="{228D11DA-DC5F-4E13-8A47-3D25F99D107D}"/>
                                            </p:graphic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graphicEl>
                                              <a:dgm id="{C087724D-72D7-4104-801D-ECFB09F9E165}"/>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D62625C7-19AC-42B0-95D8-72C8ABA077A4}"/>
              </a:ext>
            </a:extLst>
          </p:cNvPr>
          <p:cNvGraphicFramePr>
            <a:graphicFrameLocks noGrp="1"/>
          </p:cNvGraphicFramePr>
          <p:nvPr>
            <p:ph idx="1"/>
            <p:extLst>
              <p:ext uri="{D42A27DB-BD31-4B8C-83A1-F6EECF244321}">
                <p14:modId xmlns:p14="http://schemas.microsoft.com/office/powerpoint/2010/main" val="5980467"/>
              </p:ext>
            </p:extLst>
          </p:nvPr>
        </p:nvGraphicFramePr>
        <p:xfrm>
          <a:off x="561975" y="361950"/>
          <a:ext cx="11039475" cy="58150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3737146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graphicEl>
                                              <a:dgm id="{0C930CDC-6CC4-4189-A2BC-862F93C087E4}"/>
                                            </p:graphicEl>
                                          </p:spTgt>
                                        </p:tgtEl>
                                        <p:attrNameLst>
                                          <p:attrName>style.visibility</p:attrName>
                                        </p:attrNameLst>
                                      </p:cBhvr>
                                      <p:to>
                                        <p:strVal val="visible"/>
                                      </p:to>
                                    </p:set>
                                    <p:animEffect transition="in" filter="barn(inVertical)">
                                      <p:cBhvr>
                                        <p:cTn id="7" dur="500"/>
                                        <p:tgtEl>
                                          <p:spTgt spid="4">
                                            <p:graphicEl>
                                              <a:dgm id="{0C930CDC-6CC4-4189-A2BC-862F93C087E4}"/>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F9B2DE12-243D-4343-A20A-81ADA31B0DD1}"/>
                                            </p:graphicEl>
                                          </p:spTgt>
                                        </p:tgtEl>
                                        <p:attrNameLst>
                                          <p:attrName>style.visibility</p:attrName>
                                        </p:attrNameLst>
                                      </p:cBhvr>
                                      <p:to>
                                        <p:strVal val="visible"/>
                                      </p:to>
                                    </p:set>
                                    <p:animEffect transition="in" filter="barn(inVertical)">
                                      <p:cBhvr>
                                        <p:cTn id="12" dur="500"/>
                                        <p:tgtEl>
                                          <p:spTgt spid="4">
                                            <p:graphicEl>
                                              <a:dgm id="{F9B2DE12-243D-4343-A20A-81ADA31B0DD1}"/>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F8BC840A-44BC-4341-8CB4-C657BB2C1BE5}"/>
                                            </p:graphicEl>
                                          </p:spTgt>
                                        </p:tgtEl>
                                        <p:attrNameLst>
                                          <p:attrName>style.visibility</p:attrName>
                                        </p:attrNameLst>
                                      </p:cBhvr>
                                      <p:to>
                                        <p:strVal val="visible"/>
                                      </p:to>
                                    </p:set>
                                    <p:animEffect transition="in" filter="barn(inVertical)">
                                      <p:cBhvr>
                                        <p:cTn id="17" dur="500"/>
                                        <p:tgtEl>
                                          <p:spTgt spid="4">
                                            <p:graphicEl>
                                              <a:dgm id="{F8BC840A-44BC-4341-8CB4-C657BB2C1BE5}"/>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graphicEl>
                                              <a:dgm id="{52C9F67A-C959-41D1-9160-48CBE7F3EF20}"/>
                                            </p:graphicEl>
                                          </p:spTgt>
                                        </p:tgtEl>
                                        <p:attrNameLst>
                                          <p:attrName>style.visibility</p:attrName>
                                        </p:attrNameLst>
                                      </p:cBhvr>
                                      <p:to>
                                        <p:strVal val="visible"/>
                                      </p:to>
                                    </p:set>
                                    <p:animEffect transition="in" filter="barn(inVertical)">
                                      <p:cBhvr>
                                        <p:cTn id="22" dur="500"/>
                                        <p:tgtEl>
                                          <p:spTgt spid="4">
                                            <p:graphicEl>
                                              <a:dgm id="{52C9F67A-C959-41D1-9160-48CBE7F3EF2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1" y="351846"/>
            <a:ext cx="11322866" cy="1049235"/>
          </a:xfrm>
        </p:spPr>
        <p:txBody>
          <a:bodyPr/>
          <a:lstStyle/>
          <a:p>
            <a:pPr algn="ctr"/>
            <a:r>
              <a:rPr lang="en-US" dirty="0">
                <a:solidFill>
                  <a:schemeClr val="tx1"/>
                </a:solidFill>
              </a:rPr>
              <a:t>Who Participates in E-Procurement</a:t>
            </a:r>
          </a:p>
        </p:txBody>
      </p:sp>
      <p:graphicFrame>
        <p:nvGraphicFramePr>
          <p:cNvPr id="4" name="Content Placeholder 3"/>
          <p:cNvGraphicFramePr>
            <a:graphicFrameLocks noGrp="1"/>
          </p:cNvGraphicFramePr>
          <p:nvPr>
            <p:ph idx="1"/>
            <p:extLst/>
          </p:nvPr>
        </p:nvGraphicFramePr>
        <p:xfrm>
          <a:off x="609600" y="1600200"/>
          <a:ext cx="109728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custDataLst>
      <p:tags r:id="rId1"/>
    </p:custDataLst>
    <p:extLst>
      <p:ext uri="{BB962C8B-B14F-4D97-AF65-F5344CB8AC3E}">
        <p14:creationId xmlns:p14="http://schemas.microsoft.com/office/powerpoint/2010/main" val="16002804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AAACE424-97FF-4AC8-845D-E9A37F526D7F}"/>
                                            </p:graphicEl>
                                          </p:spTgt>
                                        </p:tgtEl>
                                        <p:attrNameLst>
                                          <p:attrName>style.visibility</p:attrName>
                                        </p:attrNameLst>
                                      </p:cBhvr>
                                      <p:to>
                                        <p:strVal val="visible"/>
                                      </p:to>
                                    </p:set>
                                    <p:animEffect transition="in" filter="wipe(down)">
                                      <p:cBhvr>
                                        <p:cTn id="7" dur="500"/>
                                        <p:tgtEl>
                                          <p:spTgt spid="4">
                                            <p:graphicEl>
                                              <a:dgm id="{AAACE424-97FF-4AC8-845D-E9A37F526D7F}"/>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8BA49C75-D3D8-4FE9-A830-A7DA489612F5}"/>
                                            </p:graphicEl>
                                          </p:spTgt>
                                        </p:tgtEl>
                                        <p:attrNameLst>
                                          <p:attrName>style.visibility</p:attrName>
                                        </p:attrNameLst>
                                      </p:cBhvr>
                                      <p:to>
                                        <p:strVal val="visible"/>
                                      </p:to>
                                    </p:set>
                                    <p:animEffect transition="in" filter="wipe(down)">
                                      <p:cBhvr>
                                        <p:cTn id="12" dur="500"/>
                                        <p:tgtEl>
                                          <p:spTgt spid="4">
                                            <p:graphicEl>
                                              <a:dgm id="{8BA49C75-D3D8-4FE9-A830-A7DA489612F5}"/>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graphicEl>
                                              <a:dgm id="{03951149-027D-4CBD-BF77-F046EBAFADA2}"/>
                                            </p:graphicEl>
                                          </p:spTgt>
                                        </p:tgtEl>
                                        <p:attrNameLst>
                                          <p:attrName>style.visibility</p:attrName>
                                        </p:attrNameLst>
                                      </p:cBhvr>
                                      <p:to>
                                        <p:strVal val="visible"/>
                                      </p:to>
                                    </p:set>
                                    <p:animEffect transition="in" filter="wipe(down)">
                                      <p:cBhvr>
                                        <p:cTn id="17" dur="500"/>
                                        <p:tgtEl>
                                          <p:spTgt spid="4">
                                            <p:graphicEl>
                                              <a:dgm id="{03951149-027D-4CBD-BF77-F046EBAFADA2}"/>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
                                            <p:graphicEl>
                                              <a:dgm id="{43655BFE-8C5A-469C-BB0A-99FEEF5C075B}"/>
                                            </p:graphicEl>
                                          </p:spTgt>
                                        </p:tgtEl>
                                        <p:attrNameLst>
                                          <p:attrName>style.visibility</p:attrName>
                                        </p:attrNameLst>
                                      </p:cBhvr>
                                      <p:to>
                                        <p:strVal val="visible"/>
                                      </p:to>
                                    </p:set>
                                    <p:animEffect transition="in" filter="wipe(down)">
                                      <p:cBhvr>
                                        <p:cTn id="22" dur="500"/>
                                        <p:tgtEl>
                                          <p:spTgt spid="4">
                                            <p:graphicEl>
                                              <a:dgm id="{43655BFE-8C5A-469C-BB0A-99FEEF5C075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B57CFC7-AFFF-4D50-91CC-1E625EB7E1E3}"/>
              </a:ext>
            </a:extLst>
          </p:cNvPr>
          <p:cNvGraphicFramePr>
            <a:graphicFrameLocks noGrp="1"/>
          </p:cNvGraphicFramePr>
          <p:nvPr>
            <p:ph idx="1"/>
            <p:extLst/>
          </p:nvPr>
        </p:nvGraphicFramePr>
        <p:xfrm>
          <a:off x="838200" y="648586"/>
          <a:ext cx="10515600" cy="552837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7893930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a:extLst>
              <a:ext uri="{FF2B5EF4-FFF2-40B4-BE49-F238E27FC236}">
                <a16:creationId xmlns:a16="http://schemas.microsoft.com/office/drawing/2014/main" id="{32B85AE5-FC79-40C9-A0F3-1CE3CAE4F22F}"/>
              </a:ext>
            </a:extLst>
          </p:cNvPr>
          <p:cNvGraphicFramePr/>
          <p:nvPr>
            <p:extLst/>
          </p:nvPr>
        </p:nvGraphicFramePr>
        <p:xfrm>
          <a:off x="244548" y="365125"/>
          <a:ext cx="11525693" cy="18464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Content Placeholder 3">
            <a:extLst>
              <a:ext uri="{FF2B5EF4-FFF2-40B4-BE49-F238E27FC236}">
                <a16:creationId xmlns:a16="http://schemas.microsoft.com/office/drawing/2014/main" id="{B42C9361-DE04-40AF-A6AA-7D969FB4B615}"/>
              </a:ext>
            </a:extLst>
          </p:cNvPr>
          <p:cNvPicPr>
            <a:picLocks noGrp="1" noChangeAspect="1"/>
          </p:cNvPicPr>
          <p:nvPr>
            <p:ph idx="1"/>
          </p:nvPr>
        </p:nvPicPr>
        <p:blipFill>
          <a:blip r:embed="rId7"/>
          <a:stretch>
            <a:fillRect/>
          </a:stretch>
        </p:blipFill>
        <p:spPr>
          <a:xfrm>
            <a:off x="1876667" y="2518307"/>
            <a:ext cx="8261453" cy="2169030"/>
          </a:xfrm>
          <a:prstGeom prst="rect">
            <a:avLst/>
          </a:prstGeom>
        </p:spPr>
      </p:pic>
    </p:spTree>
    <p:extLst>
      <p:ext uri="{BB962C8B-B14F-4D97-AF65-F5344CB8AC3E}">
        <p14:creationId xmlns:p14="http://schemas.microsoft.com/office/powerpoint/2010/main" val="1478817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a:extLst>
              <a:ext uri="{FF2B5EF4-FFF2-40B4-BE49-F238E27FC236}">
                <a16:creationId xmlns:a16="http://schemas.microsoft.com/office/drawing/2014/main" id="{F3749338-C425-4122-9BCF-99EC29A2D026}"/>
              </a:ext>
            </a:extLst>
          </p:cNvPr>
          <p:cNvGraphicFramePr/>
          <p:nvPr>
            <p:extLst/>
          </p:nvPr>
        </p:nvGraphicFramePr>
        <p:xfrm>
          <a:off x="265815" y="365125"/>
          <a:ext cx="11408734"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Content Placeholder 3">
            <a:extLst>
              <a:ext uri="{FF2B5EF4-FFF2-40B4-BE49-F238E27FC236}">
                <a16:creationId xmlns:a16="http://schemas.microsoft.com/office/drawing/2014/main" id="{9723B29D-08C3-49F0-A37A-340B9689C048}"/>
              </a:ext>
            </a:extLst>
          </p:cNvPr>
          <p:cNvPicPr>
            <a:picLocks noGrp="1" noChangeAspect="1"/>
          </p:cNvPicPr>
          <p:nvPr>
            <p:ph idx="1"/>
          </p:nvPr>
        </p:nvPicPr>
        <p:blipFill>
          <a:blip r:embed="rId7"/>
          <a:stretch>
            <a:fillRect/>
          </a:stretch>
        </p:blipFill>
        <p:spPr>
          <a:xfrm>
            <a:off x="2022182" y="1690688"/>
            <a:ext cx="7727521" cy="1195748"/>
          </a:xfrm>
          <a:prstGeom prst="rect">
            <a:avLst/>
          </a:prstGeom>
        </p:spPr>
      </p:pic>
      <p:graphicFrame>
        <p:nvGraphicFramePr>
          <p:cNvPr id="6" name="Diagram 5">
            <a:extLst>
              <a:ext uri="{FF2B5EF4-FFF2-40B4-BE49-F238E27FC236}">
                <a16:creationId xmlns:a16="http://schemas.microsoft.com/office/drawing/2014/main" id="{ECD66E1E-789B-40C3-B6AD-A21820C1CE26}"/>
              </a:ext>
            </a:extLst>
          </p:cNvPr>
          <p:cNvGraphicFramePr/>
          <p:nvPr>
            <p:extLst/>
          </p:nvPr>
        </p:nvGraphicFramePr>
        <p:xfrm>
          <a:off x="404038" y="3535556"/>
          <a:ext cx="11111022" cy="233361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8103588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graphicEl>
                                              <a:dgm id="{9F4C118F-7AEE-4219-9FF2-DA38EAB91BDC}"/>
                                            </p:graphicEl>
                                          </p:spTgt>
                                        </p:tgtEl>
                                        <p:attrNameLst>
                                          <p:attrName>style.visibility</p:attrName>
                                        </p:attrNameLst>
                                      </p:cBhvr>
                                      <p:to>
                                        <p:strVal val="visible"/>
                                      </p:to>
                                    </p:set>
                                    <p:animEffect transition="in" filter="wipe(left)">
                                      <p:cBhvr>
                                        <p:cTn id="12" dur="500"/>
                                        <p:tgtEl>
                                          <p:spTgt spid="6">
                                            <p:graphicEl>
                                              <a:dgm id="{9F4C118F-7AEE-4219-9FF2-DA38EAB91BDC}"/>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graphicEl>
                                              <a:dgm id="{E890C4F2-EDB1-4BDD-85E9-53002E7B8E3A}"/>
                                            </p:graphicEl>
                                          </p:spTgt>
                                        </p:tgtEl>
                                        <p:attrNameLst>
                                          <p:attrName>style.visibility</p:attrName>
                                        </p:attrNameLst>
                                      </p:cBhvr>
                                      <p:to>
                                        <p:strVal val="visible"/>
                                      </p:to>
                                    </p:set>
                                    <p:animEffect transition="in" filter="wipe(left)">
                                      <p:cBhvr>
                                        <p:cTn id="17" dur="500"/>
                                        <p:tgtEl>
                                          <p:spTgt spid="6">
                                            <p:graphicEl>
                                              <a:dgm id="{E890C4F2-EDB1-4BDD-85E9-53002E7B8E3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lvlOne"/>
        </p:bldSub>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CDE57A66-F1C2-4225-A6FD-C1E6A3AADCB6}"/>
              </a:ext>
            </a:extLst>
          </p:cNvPr>
          <p:cNvGraphicFramePr>
            <a:graphicFrameLocks noGrp="1"/>
          </p:cNvGraphicFramePr>
          <p:nvPr>
            <p:ph idx="1"/>
            <p:extLst/>
          </p:nvPr>
        </p:nvGraphicFramePr>
        <p:xfrm>
          <a:off x="838200" y="648586"/>
          <a:ext cx="10515600" cy="552837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711293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41F7B170-F10A-4818-B35C-FB4BB22BB99C}"/>
              </a:ext>
            </a:extLst>
          </p:cNvPr>
          <p:cNvGraphicFramePr>
            <a:graphicFrameLocks noGrp="1"/>
          </p:cNvGraphicFramePr>
          <p:nvPr>
            <p:ph idx="1"/>
            <p:extLst/>
          </p:nvPr>
        </p:nvGraphicFramePr>
        <p:xfrm>
          <a:off x="258792" y="232913"/>
          <a:ext cx="11095008" cy="59440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302565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2">
                                            <p:graphicEl>
                                              <a:dgm id="{AD1A33BF-99AA-444E-8FC0-1B2549543D18}"/>
                                            </p:graphicEl>
                                          </p:spTgt>
                                        </p:tgtEl>
                                        <p:attrNameLst>
                                          <p:attrName>style.visibility</p:attrName>
                                        </p:attrNameLst>
                                      </p:cBhvr>
                                      <p:to>
                                        <p:strVal val="visible"/>
                                      </p:to>
                                    </p:set>
                                    <p:animEffect transition="in" filter="barn(inHorizontal)">
                                      <p:cBhvr>
                                        <p:cTn id="7" dur="500"/>
                                        <p:tgtEl>
                                          <p:spTgt spid="2">
                                            <p:graphicEl>
                                              <a:dgm id="{AD1A33BF-99AA-444E-8FC0-1B2549543D18}"/>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6" fill="hold" grpId="0" nodeType="clickEffect">
                                  <p:stCondLst>
                                    <p:cond delay="0"/>
                                  </p:stCondLst>
                                  <p:childTnLst>
                                    <p:set>
                                      <p:cBhvr>
                                        <p:cTn id="11" dur="1" fill="hold">
                                          <p:stCondLst>
                                            <p:cond delay="0"/>
                                          </p:stCondLst>
                                        </p:cTn>
                                        <p:tgtEl>
                                          <p:spTgt spid="2">
                                            <p:graphicEl>
                                              <a:dgm id="{52582C70-9AD3-4034-BC7D-720E6D38ECBA}"/>
                                            </p:graphicEl>
                                          </p:spTgt>
                                        </p:tgtEl>
                                        <p:attrNameLst>
                                          <p:attrName>style.visibility</p:attrName>
                                        </p:attrNameLst>
                                      </p:cBhvr>
                                      <p:to>
                                        <p:strVal val="visible"/>
                                      </p:to>
                                    </p:set>
                                    <p:animEffect transition="in" filter="barn(inHorizontal)">
                                      <p:cBhvr>
                                        <p:cTn id="12" dur="500"/>
                                        <p:tgtEl>
                                          <p:spTgt spid="2">
                                            <p:graphicEl>
                                              <a:dgm id="{52582C70-9AD3-4034-BC7D-720E6D38ECBA}"/>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6" fill="hold" grpId="0" nodeType="clickEffect">
                                  <p:stCondLst>
                                    <p:cond delay="0"/>
                                  </p:stCondLst>
                                  <p:childTnLst>
                                    <p:set>
                                      <p:cBhvr>
                                        <p:cTn id="16" dur="1" fill="hold">
                                          <p:stCondLst>
                                            <p:cond delay="0"/>
                                          </p:stCondLst>
                                        </p:cTn>
                                        <p:tgtEl>
                                          <p:spTgt spid="2">
                                            <p:graphicEl>
                                              <a:dgm id="{4A21655E-7F9D-4D83-8E8B-D77576E21197}"/>
                                            </p:graphicEl>
                                          </p:spTgt>
                                        </p:tgtEl>
                                        <p:attrNameLst>
                                          <p:attrName>style.visibility</p:attrName>
                                        </p:attrNameLst>
                                      </p:cBhvr>
                                      <p:to>
                                        <p:strVal val="visible"/>
                                      </p:to>
                                    </p:set>
                                    <p:animEffect transition="in" filter="barn(inHorizontal)">
                                      <p:cBhvr>
                                        <p:cTn id="17" dur="500"/>
                                        <p:tgtEl>
                                          <p:spTgt spid="2">
                                            <p:graphicEl>
                                              <a:dgm id="{4A21655E-7F9D-4D83-8E8B-D77576E21197}"/>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6" fill="hold" grpId="0" nodeType="clickEffect">
                                  <p:stCondLst>
                                    <p:cond delay="0"/>
                                  </p:stCondLst>
                                  <p:childTnLst>
                                    <p:set>
                                      <p:cBhvr>
                                        <p:cTn id="21" dur="1" fill="hold">
                                          <p:stCondLst>
                                            <p:cond delay="0"/>
                                          </p:stCondLst>
                                        </p:cTn>
                                        <p:tgtEl>
                                          <p:spTgt spid="2">
                                            <p:graphicEl>
                                              <a:dgm id="{6C5BF3DF-AFDB-4A54-A2FF-BAB68F9CEE50}"/>
                                            </p:graphicEl>
                                          </p:spTgt>
                                        </p:tgtEl>
                                        <p:attrNameLst>
                                          <p:attrName>style.visibility</p:attrName>
                                        </p:attrNameLst>
                                      </p:cBhvr>
                                      <p:to>
                                        <p:strVal val="visible"/>
                                      </p:to>
                                    </p:set>
                                    <p:animEffect transition="in" filter="barn(inHorizontal)">
                                      <p:cBhvr>
                                        <p:cTn id="22" dur="500"/>
                                        <p:tgtEl>
                                          <p:spTgt spid="2">
                                            <p:graphicEl>
                                              <a:dgm id="{6C5BF3DF-AFDB-4A54-A2FF-BAB68F9CEE5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one"/>
        </p:bldSub>
      </p:bldGraphic>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876DEADB-49EA-49E9-B914-A12D80156E3C}"/>
              </a:ext>
            </a:extLst>
          </p:cNvPr>
          <p:cNvGraphicFramePr>
            <a:graphicFrameLocks noGrp="1"/>
          </p:cNvGraphicFramePr>
          <p:nvPr>
            <p:ph idx="1"/>
            <p:extLst>
              <p:ext uri="{D42A27DB-BD31-4B8C-83A1-F6EECF244321}">
                <p14:modId xmlns:p14="http://schemas.microsoft.com/office/powerpoint/2010/main" val="2519227162"/>
              </p:ext>
            </p:extLst>
          </p:nvPr>
        </p:nvGraphicFramePr>
        <p:xfrm>
          <a:off x="370935" y="141402"/>
          <a:ext cx="11280595" cy="61934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89501671"/>
      </p:ext>
    </p:extLst>
  </p:cSld>
  <p:clrMapOvr>
    <a:masterClrMapping/>
  </p:clrMapOvr>
  <mc:AlternateContent xmlns:mc="http://schemas.openxmlformats.org/markup-compatibility/2006">
    <mc:Choice xmlns:p14="http://schemas.microsoft.com/office/powerpoint/2010/main" Requires="p14">
      <p:transition spd="slow">
        <p14:fla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graphicEl>
                                              <a:dgm id="{DA40A251-848D-48FC-BA58-7D776E25AF2C}"/>
                                            </p:graphicEl>
                                          </p:spTgt>
                                        </p:tgtEl>
                                        <p:attrNameLst>
                                          <p:attrName>style.visibility</p:attrName>
                                        </p:attrNameLst>
                                      </p:cBhvr>
                                      <p:to>
                                        <p:strVal val="visible"/>
                                      </p:to>
                                    </p:set>
                                    <p:anim calcmode="lin" valueType="num">
                                      <p:cBhvr additive="base">
                                        <p:cTn id="7" dur="500" fill="hold"/>
                                        <p:tgtEl>
                                          <p:spTgt spid="2">
                                            <p:graphicEl>
                                              <a:dgm id="{DA40A251-848D-48FC-BA58-7D776E25AF2C}"/>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graphicEl>
                                              <a:dgm id="{DA40A251-848D-48FC-BA58-7D776E25AF2C}"/>
                                            </p:graphic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graphicEl>
                                              <a:dgm id="{8DF317BB-0988-4AE0-8F43-09442934E49C}"/>
                                            </p:graphicEl>
                                          </p:spTgt>
                                        </p:tgtEl>
                                        <p:attrNameLst>
                                          <p:attrName>style.visibility</p:attrName>
                                        </p:attrNameLst>
                                      </p:cBhvr>
                                      <p:to>
                                        <p:strVal val="visible"/>
                                      </p:to>
                                    </p:set>
                                    <p:anim calcmode="lin" valueType="num">
                                      <p:cBhvr additive="base">
                                        <p:cTn id="13" dur="500" fill="hold"/>
                                        <p:tgtEl>
                                          <p:spTgt spid="2">
                                            <p:graphicEl>
                                              <a:dgm id="{8DF317BB-0988-4AE0-8F43-09442934E49C}"/>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graphicEl>
                                              <a:dgm id="{8DF317BB-0988-4AE0-8F43-09442934E49C}"/>
                                            </p:graphic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
                                            <p:graphicEl>
                                              <a:dgm id="{A627CF29-8C33-4592-B923-FDC5806D2180}"/>
                                            </p:graphicEl>
                                          </p:spTgt>
                                        </p:tgtEl>
                                        <p:attrNameLst>
                                          <p:attrName>style.visibility</p:attrName>
                                        </p:attrNameLst>
                                      </p:cBhvr>
                                      <p:to>
                                        <p:strVal val="visible"/>
                                      </p:to>
                                    </p:set>
                                    <p:anim calcmode="lin" valueType="num">
                                      <p:cBhvr additive="base">
                                        <p:cTn id="19" dur="500" fill="hold"/>
                                        <p:tgtEl>
                                          <p:spTgt spid="2">
                                            <p:graphicEl>
                                              <a:dgm id="{A627CF29-8C33-4592-B923-FDC5806D2180}"/>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graphicEl>
                                              <a:dgm id="{A627CF29-8C33-4592-B923-FDC5806D2180}"/>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lvlOne"/>
        </p:bldSub>
      </p:bldGraphic>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AAD2AE4F-79A7-4E46-9A73-0A3F90019CF2}"/>
              </a:ext>
            </a:extLst>
          </p:cNvPr>
          <p:cNvGraphicFramePr>
            <a:graphicFrameLocks noGrp="1"/>
          </p:cNvGraphicFramePr>
          <p:nvPr>
            <p:ph idx="1"/>
            <p:extLst/>
          </p:nvPr>
        </p:nvGraphicFramePr>
        <p:xfrm>
          <a:off x="838200" y="310551"/>
          <a:ext cx="10515600" cy="599110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078173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F1E092F9-991D-4649-A546-061F18F78CF0}"/>
              </a:ext>
            </a:extLst>
          </p:cNvPr>
          <p:cNvGraphicFramePr/>
          <p:nvPr>
            <p:extLst/>
          </p:nvPr>
        </p:nvGraphicFramePr>
        <p:xfrm>
          <a:off x="838200" y="365125"/>
          <a:ext cx="10515600"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7014158D-F637-492A-B0A7-160B87C54FD0}"/>
              </a:ext>
            </a:extLst>
          </p:cNvPr>
          <p:cNvGraphicFramePr>
            <a:graphicFrameLocks noGrp="1"/>
          </p:cNvGraphicFramePr>
          <p:nvPr>
            <p:ph idx="1"/>
            <p:extLst>
              <p:ext uri="{D42A27DB-BD31-4B8C-83A1-F6EECF244321}">
                <p14:modId xmlns:p14="http://schemas.microsoft.com/office/powerpoint/2010/main" val="3018637033"/>
              </p:ext>
            </p:extLst>
          </p:nvPr>
        </p:nvGraphicFramePr>
        <p:xfrm>
          <a:off x="1096963" y="1846263"/>
          <a:ext cx="10058400" cy="402272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052278918"/>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5">
                                            <p:graphicEl>
                                              <a:dgm id="{F8E5916C-567E-4667-B85F-96E46C83C700}"/>
                                            </p:graphicEl>
                                          </p:spTgt>
                                        </p:tgtEl>
                                        <p:attrNameLst>
                                          <p:attrName>style.visibility</p:attrName>
                                        </p:attrNameLst>
                                      </p:cBhvr>
                                      <p:to>
                                        <p:strVal val="visible"/>
                                      </p:to>
                                    </p:set>
                                    <p:animEffect transition="in" filter="wipe(left)">
                                      <p:cBhvr>
                                        <p:cTn id="11" dur="500"/>
                                        <p:tgtEl>
                                          <p:spTgt spid="5">
                                            <p:graphicEl>
                                              <a:dgm id="{F8E5916C-567E-4667-B85F-96E46C83C700}"/>
                                            </p:graphic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5">
                                            <p:graphicEl>
                                              <a:dgm id="{4F481300-2791-4056-B7F1-180E586087D4}"/>
                                            </p:graphicEl>
                                          </p:spTgt>
                                        </p:tgtEl>
                                        <p:attrNameLst>
                                          <p:attrName>style.visibility</p:attrName>
                                        </p:attrNameLst>
                                      </p:cBhvr>
                                      <p:to>
                                        <p:strVal val="visible"/>
                                      </p:to>
                                    </p:set>
                                    <p:animEffect transition="in" filter="wipe(left)">
                                      <p:cBhvr>
                                        <p:cTn id="16" dur="500"/>
                                        <p:tgtEl>
                                          <p:spTgt spid="5">
                                            <p:graphicEl>
                                              <a:dgm id="{4F481300-2791-4056-B7F1-180E586087D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Sub>
          <a:bldDgm bld="lvlOne"/>
        </p:bldSub>
      </p:bldGraphic>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310F725D-9004-4D2B-AE34-D62BE0F68EAE}"/>
              </a:ext>
            </a:extLst>
          </p:cNvPr>
          <p:cNvGraphicFramePr>
            <a:graphicFrameLocks noGrp="1"/>
          </p:cNvGraphicFramePr>
          <p:nvPr>
            <p:ph idx="1"/>
            <p:extLst/>
          </p:nvPr>
        </p:nvGraphicFramePr>
        <p:xfrm>
          <a:off x="284672" y="241540"/>
          <a:ext cx="11386868" cy="59354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38647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8" fill="hold" grpId="0" nodeType="clickEffect">
                                  <p:stCondLst>
                                    <p:cond delay="0"/>
                                  </p:stCondLst>
                                  <p:childTnLst>
                                    <p:set>
                                      <p:cBhvr>
                                        <p:cTn id="6" dur="1" fill="hold">
                                          <p:stCondLst>
                                            <p:cond delay="0"/>
                                          </p:stCondLst>
                                        </p:cTn>
                                        <p:tgtEl>
                                          <p:spTgt spid="2">
                                            <p:graphicEl>
                                              <a:dgm id="{DC12C0A5-F8D6-4CC0-B6D3-8A7C163CE781}"/>
                                            </p:graphicEl>
                                          </p:spTgt>
                                        </p:tgtEl>
                                        <p:attrNameLst>
                                          <p:attrName>style.visibility</p:attrName>
                                        </p:attrNameLst>
                                      </p:cBhvr>
                                      <p:to>
                                        <p:strVal val="visible"/>
                                      </p:to>
                                    </p:set>
                                    <p:animEffect transition="in" filter="wheel(8)">
                                      <p:cBhvr>
                                        <p:cTn id="7" dur="2000"/>
                                        <p:tgtEl>
                                          <p:spTgt spid="2">
                                            <p:graphicEl>
                                              <a:dgm id="{DC12C0A5-F8D6-4CC0-B6D3-8A7C163CE781}"/>
                                            </p:graphicEl>
                                          </p:spTgt>
                                        </p:tgtEl>
                                      </p:cBhvr>
                                    </p:animEffect>
                                  </p:childTnLst>
                                </p:cTn>
                              </p:par>
                              <p:par>
                                <p:cTn id="8" presetID="21" presetClass="entr" presetSubtype="8" fill="hold" grpId="0" nodeType="withEffect">
                                  <p:stCondLst>
                                    <p:cond delay="0"/>
                                  </p:stCondLst>
                                  <p:childTnLst>
                                    <p:set>
                                      <p:cBhvr>
                                        <p:cTn id="9" dur="1" fill="hold">
                                          <p:stCondLst>
                                            <p:cond delay="0"/>
                                          </p:stCondLst>
                                        </p:cTn>
                                        <p:tgtEl>
                                          <p:spTgt spid="2">
                                            <p:graphicEl>
                                              <a:dgm id="{90313A8F-C4D4-41D5-85AA-722192316459}"/>
                                            </p:graphicEl>
                                          </p:spTgt>
                                        </p:tgtEl>
                                        <p:attrNameLst>
                                          <p:attrName>style.visibility</p:attrName>
                                        </p:attrNameLst>
                                      </p:cBhvr>
                                      <p:to>
                                        <p:strVal val="visible"/>
                                      </p:to>
                                    </p:set>
                                    <p:animEffect transition="in" filter="wheel(8)">
                                      <p:cBhvr>
                                        <p:cTn id="10" dur="2000"/>
                                        <p:tgtEl>
                                          <p:spTgt spid="2">
                                            <p:graphicEl>
                                              <a:dgm id="{90313A8F-C4D4-41D5-85AA-722192316459}"/>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8" fill="hold" grpId="0" nodeType="clickEffect">
                                  <p:stCondLst>
                                    <p:cond delay="0"/>
                                  </p:stCondLst>
                                  <p:childTnLst>
                                    <p:set>
                                      <p:cBhvr>
                                        <p:cTn id="14" dur="1" fill="hold">
                                          <p:stCondLst>
                                            <p:cond delay="0"/>
                                          </p:stCondLst>
                                        </p:cTn>
                                        <p:tgtEl>
                                          <p:spTgt spid="2">
                                            <p:graphicEl>
                                              <a:dgm id="{FA6EEDBF-C8F6-4707-B1D3-8157C1A0068A}"/>
                                            </p:graphicEl>
                                          </p:spTgt>
                                        </p:tgtEl>
                                        <p:attrNameLst>
                                          <p:attrName>style.visibility</p:attrName>
                                        </p:attrNameLst>
                                      </p:cBhvr>
                                      <p:to>
                                        <p:strVal val="visible"/>
                                      </p:to>
                                    </p:set>
                                    <p:animEffect transition="in" filter="wheel(8)">
                                      <p:cBhvr>
                                        <p:cTn id="15" dur="2000"/>
                                        <p:tgtEl>
                                          <p:spTgt spid="2">
                                            <p:graphicEl>
                                              <a:dgm id="{FA6EEDBF-C8F6-4707-B1D3-8157C1A0068A}"/>
                                            </p:graphicEl>
                                          </p:spTgt>
                                        </p:tgtEl>
                                      </p:cBhvr>
                                    </p:animEffect>
                                  </p:childTnLst>
                                </p:cTn>
                              </p:par>
                              <p:par>
                                <p:cTn id="16" presetID="21" presetClass="entr" presetSubtype="8" fill="hold" grpId="0" nodeType="withEffect">
                                  <p:stCondLst>
                                    <p:cond delay="0"/>
                                  </p:stCondLst>
                                  <p:childTnLst>
                                    <p:set>
                                      <p:cBhvr>
                                        <p:cTn id="17" dur="1" fill="hold">
                                          <p:stCondLst>
                                            <p:cond delay="0"/>
                                          </p:stCondLst>
                                        </p:cTn>
                                        <p:tgtEl>
                                          <p:spTgt spid="2">
                                            <p:graphicEl>
                                              <a:dgm id="{9273DC13-0997-41A0-A62C-222683394EB5}"/>
                                            </p:graphicEl>
                                          </p:spTgt>
                                        </p:tgtEl>
                                        <p:attrNameLst>
                                          <p:attrName>style.visibility</p:attrName>
                                        </p:attrNameLst>
                                      </p:cBhvr>
                                      <p:to>
                                        <p:strVal val="visible"/>
                                      </p:to>
                                    </p:set>
                                    <p:animEffect transition="in" filter="wheel(8)">
                                      <p:cBhvr>
                                        <p:cTn id="18" dur="2000"/>
                                        <p:tgtEl>
                                          <p:spTgt spid="2">
                                            <p:graphicEl>
                                              <a:dgm id="{9273DC13-0997-41A0-A62C-222683394EB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lvlOne"/>
        </p:bldSub>
      </p:bldGraphic>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B62E42AA-19BB-426B-84E4-3F136A95830D}"/>
              </a:ext>
            </a:extLst>
          </p:cNvPr>
          <p:cNvGraphicFramePr>
            <a:graphicFrameLocks noGrp="1"/>
          </p:cNvGraphicFramePr>
          <p:nvPr>
            <p:ph idx="1"/>
            <p:extLst/>
          </p:nvPr>
        </p:nvGraphicFramePr>
        <p:xfrm>
          <a:off x="838200" y="77638"/>
          <a:ext cx="10515600" cy="60993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0068570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graphicEl>
                                              <a:dgm id="{2930A9A8-8A64-4ED6-93BF-99803CE16E61}"/>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graphicEl>
                                              <a:dgm id="{92D85918-BFF5-41E0-8981-4199FD9B77E0}"/>
                                            </p:graphic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graphicEl>
                                              <a:dgm id="{7E7D76CE-C41B-4F2A-BFCD-06A8E839D916}"/>
                                            </p:graphic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
                                            <p:graphicEl>
                                              <a:dgm id="{29A8A4A4-8B9B-4FB6-B36C-A7F7B20033BD}"/>
                                            </p:graphic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graphicEl>
                                              <a:dgm id="{718F5774-2D33-4DD2-A6A2-55A71B615ED6}"/>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graphicEl>
                                              <a:dgm id="{0BD0FA86-6B35-49F3-B3A3-9AAD14A48E10}"/>
                                            </p:graphic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
                                            <p:graphicEl>
                                              <a:dgm id="{0403B86A-4D0B-4BEC-B095-72E9FA97CF0E}"/>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261311"/>
            <a:ext cx="10972800" cy="1049235"/>
          </a:xfrm>
        </p:spPr>
        <p:txBody>
          <a:bodyPr/>
          <a:lstStyle/>
          <a:p>
            <a:pPr algn="ctr"/>
            <a:r>
              <a:rPr lang="en-US" dirty="0">
                <a:solidFill>
                  <a:schemeClr val="tx1"/>
                </a:solidFill>
              </a:rPr>
              <a:t>What else is in eVP</a:t>
            </a:r>
          </a:p>
        </p:txBody>
      </p:sp>
      <p:graphicFrame>
        <p:nvGraphicFramePr>
          <p:cNvPr id="4" name="Content Placeholder 3"/>
          <p:cNvGraphicFramePr>
            <a:graphicFrameLocks noGrp="1"/>
          </p:cNvGraphicFramePr>
          <p:nvPr>
            <p:ph idx="1"/>
            <p:extLst/>
          </p:nvPr>
        </p:nvGraphicFramePr>
        <p:xfrm>
          <a:off x="609600" y="1600200"/>
          <a:ext cx="10972800" cy="453072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custDataLst>
      <p:tags r:id="rId1"/>
    </p:custDataLst>
    <p:extLst>
      <p:ext uri="{BB962C8B-B14F-4D97-AF65-F5344CB8AC3E}">
        <p14:creationId xmlns:p14="http://schemas.microsoft.com/office/powerpoint/2010/main" val="3406096332"/>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37FF0EA9-E9CA-4D67-9AF6-403C7CD33F7B}"/>
                                            </p:graphicEl>
                                          </p:spTgt>
                                        </p:tgtEl>
                                        <p:attrNameLst>
                                          <p:attrName>style.visibility</p:attrName>
                                        </p:attrNameLst>
                                      </p:cBhvr>
                                      <p:to>
                                        <p:strVal val="visible"/>
                                      </p:to>
                                    </p:set>
                                    <p:animEffect transition="in" filter="fade">
                                      <p:cBhvr>
                                        <p:cTn id="7" dur="1000"/>
                                        <p:tgtEl>
                                          <p:spTgt spid="4">
                                            <p:graphicEl>
                                              <a:dgm id="{37FF0EA9-E9CA-4D67-9AF6-403C7CD33F7B}"/>
                                            </p:graphicEl>
                                          </p:spTgt>
                                        </p:tgtEl>
                                      </p:cBhvr>
                                    </p:animEffect>
                                    <p:anim calcmode="lin" valueType="num">
                                      <p:cBhvr>
                                        <p:cTn id="8" dur="1000" fill="hold"/>
                                        <p:tgtEl>
                                          <p:spTgt spid="4">
                                            <p:graphicEl>
                                              <a:dgm id="{37FF0EA9-E9CA-4D67-9AF6-403C7CD33F7B}"/>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37FF0EA9-E9CA-4D67-9AF6-403C7CD33F7B}"/>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AD09A7D1-0AA2-4F15-A4A1-6B71D38E4BB6}"/>
                                            </p:graphicEl>
                                          </p:spTgt>
                                        </p:tgtEl>
                                        <p:attrNameLst>
                                          <p:attrName>style.visibility</p:attrName>
                                        </p:attrNameLst>
                                      </p:cBhvr>
                                      <p:to>
                                        <p:strVal val="visible"/>
                                      </p:to>
                                    </p:set>
                                    <p:animEffect transition="in" filter="fade">
                                      <p:cBhvr>
                                        <p:cTn id="14" dur="1000"/>
                                        <p:tgtEl>
                                          <p:spTgt spid="4">
                                            <p:graphicEl>
                                              <a:dgm id="{AD09A7D1-0AA2-4F15-A4A1-6B71D38E4BB6}"/>
                                            </p:graphicEl>
                                          </p:spTgt>
                                        </p:tgtEl>
                                      </p:cBhvr>
                                    </p:animEffect>
                                    <p:anim calcmode="lin" valueType="num">
                                      <p:cBhvr>
                                        <p:cTn id="15" dur="1000" fill="hold"/>
                                        <p:tgtEl>
                                          <p:spTgt spid="4">
                                            <p:graphicEl>
                                              <a:dgm id="{AD09A7D1-0AA2-4F15-A4A1-6B71D38E4BB6}"/>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AD09A7D1-0AA2-4F15-A4A1-6B71D38E4BB6}"/>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4">
                                            <p:graphicEl>
                                              <a:dgm id="{8F6F72FF-6DBD-4DD3-8900-7114613B683F}"/>
                                            </p:graphicEl>
                                          </p:spTgt>
                                        </p:tgtEl>
                                        <p:attrNameLst>
                                          <p:attrName>style.visibility</p:attrName>
                                        </p:attrNameLst>
                                      </p:cBhvr>
                                      <p:to>
                                        <p:strVal val="visible"/>
                                      </p:to>
                                    </p:set>
                                    <p:animEffect transition="in" filter="fade">
                                      <p:cBhvr>
                                        <p:cTn id="19" dur="1000"/>
                                        <p:tgtEl>
                                          <p:spTgt spid="4">
                                            <p:graphicEl>
                                              <a:dgm id="{8F6F72FF-6DBD-4DD3-8900-7114613B683F}"/>
                                            </p:graphicEl>
                                          </p:spTgt>
                                        </p:tgtEl>
                                      </p:cBhvr>
                                    </p:animEffect>
                                    <p:anim calcmode="lin" valueType="num">
                                      <p:cBhvr>
                                        <p:cTn id="20" dur="1000" fill="hold"/>
                                        <p:tgtEl>
                                          <p:spTgt spid="4">
                                            <p:graphicEl>
                                              <a:dgm id="{8F6F72FF-6DBD-4DD3-8900-7114613B683F}"/>
                                            </p:graphicEl>
                                          </p:spTgt>
                                        </p:tgtEl>
                                        <p:attrNameLst>
                                          <p:attrName>ppt_x</p:attrName>
                                        </p:attrNameLst>
                                      </p:cBhvr>
                                      <p:tavLst>
                                        <p:tav tm="0">
                                          <p:val>
                                            <p:strVal val="#ppt_x"/>
                                          </p:val>
                                        </p:tav>
                                        <p:tav tm="100000">
                                          <p:val>
                                            <p:strVal val="#ppt_x"/>
                                          </p:val>
                                        </p:tav>
                                      </p:tavLst>
                                    </p:anim>
                                    <p:anim calcmode="lin" valueType="num">
                                      <p:cBhvr>
                                        <p:cTn id="21" dur="1000" fill="hold"/>
                                        <p:tgtEl>
                                          <p:spTgt spid="4">
                                            <p:graphicEl>
                                              <a:dgm id="{8F6F72FF-6DBD-4DD3-8900-7114613B683F}"/>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6F9D5704-72CF-486E-9FC0-192C6F37CC5C}"/>
              </a:ext>
            </a:extLst>
          </p:cNvPr>
          <p:cNvGraphicFramePr/>
          <p:nvPr>
            <p:extLst/>
          </p:nvPr>
        </p:nvGraphicFramePr>
        <p:xfrm>
          <a:off x="838200" y="365125"/>
          <a:ext cx="10515600"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85BD61A5-8E2A-4B59-999F-00FF5C4C8776}"/>
              </a:ext>
            </a:extLst>
          </p:cNvPr>
          <p:cNvGraphicFramePr>
            <a:graphicFrameLocks noGrp="1"/>
          </p:cNvGraphicFramePr>
          <p:nvPr>
            <p:ph idx="1"/>
            <p:extLst/>
          </p:nvPr>
        </p:nvGraphicFramePr>
        <p:xfrm>
          <a:off x="1096963" y="1846263"/>
          <a:ext cx="10058400" cy="402272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394657655"/>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80C09EE2-532D-4523-BAA0-9E948F4E6F01}"/>
              </a:ext>
            </a:extLst>
          </p:cNvPr>
          <p:cNvGraphicFramePr>
            <a:graphicFrameLocks noGrp="1"/>
          </p:cNvGraphicFramePr>
          <p:nvPr>
            <p:ph idx="1"/>
            <p:extLst/>
          </p:nvPr>
        </p:nvGraphicFramePr>
        <p:xfrm>
          <a:off x="838200" y="534838"/>
          <a:ext cx="10515600" cy="56421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055200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9BDF0E90-FAA9-4D5F-AE4A-2BE659B9F63C}"/>
              </a:ext>
            </a:extLst>
          </p:cNvPr>
          <p:cNvGraphicFramePr>
            <a:graphicFrameLocks noGrp="1"/>
          </p:cNvGraphicFramePr>
          <p:nvPr>
            <p:ph idx="1"/>
            <p:extLst>
              <p:ext uri="{D42A27DB-BD31-4B8C-83A1-F6EECF244321}">
                <p14:modId xmlns:p14="http://schemas.microsoft.com/office/powerpoint/2010/main" val="4267095493"/>
              </p:ext>
            </p:extLst>
          </p:nvPr>
        </p:nvGraphicFramePr>
        <p:xfrm>
          <a:off x="466725" y="232912"/>
          <a:ext cx="11144429" cy="60154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14661847"/>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555DB24A-96F0-4D7A-A218-76514845EF72}"/>
              </a:ext>
            </a:extLst>
          </p:cNvPr>
          <p:cNvGraphicFramePr/>
          <p:nvPr>
            <p:extLst/>
          </p:nvPr>
        </p:nvGraphicFramePr>
        <p:xfrm>
          <a:off x="290945" y="207034"/>
          <a:ext cx="11610110" cy="13025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47B8F585-1B42-4EEF-96B9-C52E0F94C748}"/>
              </a:ext>
            </a:extLst>
          </p:cNvPr>
          <p:cNvGraphicFramePr>
            <a:graphicFrameLocks noGrp="1"/>
          </p:cNvGraphicFramePr>
          <p:nvPr>
            <p:ph idx="1"/>
            <p:extLst/>
          </p:nvPr>
        </p:nvGraphicFramePr>
        <p:xfrm>
          <a:off x="290945" y="1509624"/>
          <a:ext cx="11466859" cy="466733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283864738"/>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graphicEl>
                                              <a:dgm id="{7905E902-75E4-4B68-B903-F0CD6F7A73A5}"/>
                                            </p:graphicEl>
                                          </p:spTgt>
                                        </p:tgtEl>
                                        <p:attrNameLst>
                                          <p:attrName>style.visibility</p:attrName>
                                        </p:attrNameLst>
                                      </p:cBhvr>
                                      <p:to>
                                        <p:strVal val="visible"/>
                                      </p:to>
                                    </p:set>
                                    <p:anim calcmode="lin" valueType="num">
                                      <p:cBhvr>
                                        <p:cTn id="7" dur="500" fill="hold"/>
                                        <p:tgtEl>
                                          <p:spTgt spid="5">
                                            <p:graphicEl>
                                              <a:dgm id="{7905E902-75E4-4B68-B903-F0CD6F7A73A5}"/>
                                            </p:graphicEl>
                                          </p:spTgt>
                                        </p:tgtEl>
                                        <p:attrNameLst>
                                          <p:attrName>ppt_w</p:attrName>
                                        </p:attrNameLst>
                                      </p:cBhvr>
                                      <p:tavLst>
                                        <p:tav tm="0">
                                          <p:val>
                                            <p:fltVal val="0"/>
                                          </p:val>
                                        </p:tav>
                                        <p:tav tm="100000">
                                          <p:val>
                                            <p:strVal val="#ppt_w"/>
                                          </p:val>
                                        </p:tav>
                                      </p:tavLst>
                                    </p:anim>
                                    <p:anim calcmode="lin" valueType="num">
                                      <p:cBhvr>
                                        <p:cTn id="8" dur="500" fill="hold"/>
                                        <p:tgtEl>
                                          <p:spTgt spid="5">
                                            <p:graphicEl>
                                              <a:dgm id="{7905E902-75E4-4B68-B903-F0CD6F7A73A5}"/>
                                            </p:graphicEl>
                                          </p:spTgt>
                                        </p:tgtEl>
                                        <p:attrNameLst>
                                          <p:attrName>ppt_h</p:attrName>
                                        </p:attrNameLst>
                                      </p:cBhvr>
                                      <p:tavLst>
                                        <p:tav tm="0">
                                          <p:val>
                                            <p:fltVal val="0"/>
                                          </p:val>
                                        </p:tav>
                                        <p:tav tm="100000">
                                          <p:val>
                                            <p:strVal val="#ppt_h"/>
                                          </p:val>
                                        </p:tav>
                                      </p:tavLst>
                                    </p:anim>
                                    <p:animEffect transition="in" filter="fade">
                                      <p:cBhvr>
                                        <p:cTn id="9" dur="500"/>
                                        <p:tgtEl>
                                          <p:spTgt spid="5">
                                            <p:graphicEl>
                                              <a:dgm id="{7905E902-75E4-4B68-B903-F0CD6F7A73A5}"/>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graphicEl>
                                              <a:dgm id="{D290C7A6-0AD7-46CC-B1B5-909DC75ADE63}"/>
                                            </p:graphicEl>
                                          </p:spTgt>
                                        </p:tgtEl>
                                        <p:attrNameLst>
                                          <p:attrName>style.visibility</p:attrName>
                                        </p:attrNameLst>
                                      </p:cBhvr>
                                      <p:to>
                                        <p:strVal val="visible"/>
                                      </p:to>
                                    </p:set>
                                    <p:anim calcmode="lin" valueType="num">
                                      <p:cBhvr>
                                        <p:cTn id="14" dur="500" fill="hold"/>
                                        <p:tgtEl>
                                          <p:spTgt spid="5">
                                            <p:graphicEl>
                                              <a:dgm id="{D290C7A6-0AD7-46CC-B1B5-909DC75ADE63}"/>
                                            </p:graphicEl>
                                          </p:spTgt>
                                        </p:tgtEl>
                                        <p:attrNameLst>
                                          <p:attrName>ppt_w</p:attrName>
                                        </p:attrNameLst>
                                      </p:cBhvr>
                                      <p:tavLst>
                                        <p:tav tm="0">
                                          <p:val>
                                            <p:fltVal val="0"/>
                                          </p:val>
                                        </p:tav>
                                        <p:tav tm="100000">
                                          <p:val>
                                            <p:strVal val="#ppt_w"/>
                                          </p:val>
                                        </p:tav>
                                      </p:tavLst>
                                    </p:anim>
                                    <p:anim calcmode="lin" valueType="num">
                                      <p:cBhvr>
                                        <p:cTn id="15" dur="500" fill="hold"/>
                                        <p:tgtEl>
                                          <p:spTgt spid="5">
                                            <p:graphicEl>
                                              <a:dgm id="{D290C7A6-0AD7-46CC-B1B5-909DC75ADE63}"/>
                                            </p:graphicEl>
                                          </p:spTgt>
                                        </p:tgtEl>
                                        <p:attrNameLst>
                                          <p:attrName>ppt_h</p:attrName>
                                        </p:attrNameLst>
                                      </p:cBhvr>
                                      <p:tavLst>
                                        <p:tav tm="0">
                                          <p:val>
                                            <p:fltVal val="0"/>
                                          </p:val>
                                        </p:tav>
                                        <p:tav tm="100000">
                                          <p:val>
                                            <p:strVal val="#ppt_h"/>
                                          </p:val>
                                        </p:tav>
                                      </p:tavLst>
                                    </p:anim>
                                    <p:animEffect transition="in" filter="fade">
                                      <p:cBhvr>
                                        <p:cTn id="16" dur="500"/>
                                        <p:tgtEl>
                                          <p:spTgt spid="5">
                                            <p:graphicEl>
                                              <a:dgm id="{D290C7A6-0AD7-46CC-B1B5-909DC75ADE63}"/>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graphicEl>
                                              <a:dgm id="{C0BB3EEE-E1DD-4142-A30D-A4342922900C}"/>
                                            </p:graphicEl>
                                          </p:spTgt>
                                        </p:tgtEl>
                                        <p:attrNameLst>
                                          <p:attrName>style.visibility</p:attrName>
                                        </p:attrNameLst>
                                      </p:cBhvr>
                                      <p:to>
                                        <p:strVal val="visible"/>
                                      </p:to>
                                    </p:set>
                                    <p:anim calcmode="lin" valueType="num">
                                      <p:cBhvr>
                                        <p:cTn id="21" dur="500" fill="hold"/>
                                        <p:tgtEl>
                                          <p:spTgt spid="5">
                                            <p:graphicEl>
                                              <a:dgm id="{C0BB3EEE-E1DD-4142-A30D-A4342922900C}"/>
                                            </p:graphicEl>
                                          </p:spTgt>
                                        </p:tgtEl>
                                        <p:attrNameLst>
                                          <p:attrName>ppt_w</p:attrName>
                                        </p:attrNameLst>
                                      </p:cBhvr>
                                      <p:tavLst>
                                        <p:tav tm="0">
                                          <p:val>
                                            <p:fltVal val="0"/>
                                          </p:val>
                                        </p:tav>
                                        <p:tav tm="100000">
                                          <p:val>
                                            <p:strVal val="#ppt_w"/>
                                          </p:val>
                                        </p:tav>
                                      </p:tavLst>
                                    </p:anim>
                                    <p:anim calcmode="lin" valueType="num">
                                      <p:cBhvr>
                                        <p:cTn id="22" dur="500" fill="hold"/>
                                        <p:tgtEl>
                                          <p:spTgt spid="5">
                                            <p:graphicEl>
                                              <a:dgm id="{C0BB3EEE-E1DD-4142-A30D-A4342922900C}"/>
                                            </p:graphicEl>
                                          </p:spTgt>
                                        </p:tgtEl>
                                        <p:attrNameLst>
                                          <p:attrName>ppt_h</p:attrName>
                                        </p:attrNameLst>
                                      </p:cBhvr>
                                      <p:tavLst>
                                        <p:tav tm="0">
                                          <p:val>
                                            <p:fltVal val="0"/>
                                          </p:val>
                                        </p:tav>
                                        <p:tav tm="100000">
                                          <p:val>
                                            <p:strVal val="#ppt_h"/>
                                          </p:val>
                                        </p:tav>
                                      </p:tavLst>
                                    </p:anim>
                                    <p:animEffect transition="in" filter="fade">
                                      <p:cBhvr>
                                        <p:cTn id="23" dur="500"/>
                                        <p:tgtEl>
                                          <p:spTgt spid="5">
                                            <p:graphicEl>
                                              <a:dgm id="{C0BB3EEE-E1DD-4142-A30D-A4342922900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1F8526B7-1648-4B4A-8D2E-D1C68EB9F21B}"/>
              </a:ext>
            </a:extLst>
          </p:cNvPr>
          <p:cNvGraphicFramePr/>
          <p:nvPr>
            <p:extLst/>
          </p:nvPr>
        </p:nvGraphicFramePr>
        <p:xfrm>
          <a:off x="621101" y="365125"/>
          <a:ext cx="10946921" cy="1325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8397261A-9D64-441F-B149-045B17CA5AE8}"/>
              </a:ext>
            </a:extLst>
          </p:cNvPr>
          <p:cNvGraphicFramePr>
            <a:graphicFrameLocks noGrp="1"/>
          </p:cNvGraphicFramePr>
          <p:nvPr>
            <p:ph idx="1"/>
            <p:extLst/>
          </p:nvPr>
        </p:nvGraphicFramePr>
        <p:xfrm>
          <a:off x="1096963" y="1846263"/>
          <a:ext cx="10058400" cy="402272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99047154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graphicEl>
                                              <a:dgm id="{80A612B1-A6A2-4BB6-A543-4B54D8B67BCB}"/>
                                            </p:graphicEl>
                                          </p:spTgt>
                                        </p:tgtEl>
                                        <p:attrNameLst>
                                          <p:attrName>style.visibility</p:attrName>
                                        </p:attrNameLst>
                                      </p:cBhvr>
                                      <p:to>
                                        <p:strVal val="visible"/>
                                      </p:to>
                                    </p:set>
                                    <p:animEffect transition="in" filter="wipe(left)">
                                      <p:cBhvr>
                                        <p:cTn id="12" dur="500"/>
                                        <p:tgtEl>
                                          <p:spTgt spid="5">
                                            <p:graphicEl>
                                              <a:dgm id="{80A612B1-A6A2-4BB6-A543-4B54D8B67BCB}"/>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
                                            <p:graphicEl>
                                              <a:dgm id="{4712CC5C-2F79-49F1-A512-FE3FC5E26C70}"/>
                                            </p:graphicEl>
                                          </p:spTgt>
                                        </p:tgtEl>
                                        <p:attrNameLst>
                                          <p:attrName>style.visibility</p:attrName>
                                        </p:attrNameLst>
                                      </p:cBhvr>
                                      <p:to>
                                        <p:strVal val="visible"/>
                                      </p:to>
                                    </p:set>
                                    <p:animEffect transition="in" filter="wipe(left)">
                                      <p:cBhvr>
                                        <p:cTn id="17" dur="500"/>
                                        <p:tgtEl>
                                          <p:spTgt spid="5">
                                            <p:graphicEl>
                                              <a:dgm id="{4712CC5C-2F79-49F1-A512-FE3FC5E26C70}"/>
                                            </p:graphic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5">
                                            <p:graphicEl>
                                              <a:dgm id="{89F33E2E-2525-43B1-900A-DA8263900BE5}"/>
                                            </p:graphicEl>
                                          </p:spTgt>
                                        </p:tgtEl>
                                        <p:attrNameLst>
                                          <p:attrName>style.visibility</p:attrName>
                                        </p:attrNameLst>
                                      </p:cBhvr>
                                      <p:to>
                                        <p:strVal val="visible"/>
                                      </p:to>
                                    </p:set>
                                    <p:animEffect transition="in" filter="wipe(left)">
                                      <p:cBhvr>
                                        <p:cTn id="20" dur="500"/>
                                        <p:tgtEl>
                                          <p:spTgt spid="5">
                                            <p:graphicEl>
                                              <a:dgm id="{89F33E2E-2525-43B1-900A-DA8263900BE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Sub>
          <a:bldDgm bld="one"/>
        </p:bldSub>
      </p:bldGraphic>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471D8371-B078-449F-829E-FFD75D20FE17}"/>
              </a:ext>
            </a:extLst>
          </p:cNvPr>
          <p:cNvGraphicFramePr>
            <a:graphicFrameLocks noGrp="1"/>
          </p:cNvGraphicFramePr>
          <p:nvPr>
            <p:ph idx="1"/>
            <p:extLst/>
          </p:nvPr>
        </p:nvGraphicFramePr>
        <p:xfrm>
          <a:off x="838200" y="508958"/>
          <a:ext cx="10515600" cy="56680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4780643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492B66C2-1606-48D2-8A86-A45A1AA54D23}"/>
              </a:ext>
            </a:extLst>
          </p:cNvPr>
          <p:cNvGraphicFramePr/>
          <p:nvPr>
            <p:extLst/>
          </p:nvPr>
        </p:nvGraphicFramePr>
        <p:xfrm>
          <a:off x="612475" y="290945"/>
          <a:ext cx="10981427" cy="13997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Content Placeholder 4">
            <a:extLst>
              <a:ext uri="{FF2B5EF4-FFF2-40B4-BE49-F238E27FC236}">
                <a16:creationId xmlns:a16="http://schemas.microsoft.com/office/drawing/2014/main" id="{45D781FB-3849-4082-BDF7-B7D54F4FAA69}"/>
              </a:ext>
            </a:extLst>
          </p:cNvPr>
          <p:cNvGraphicFramePr>
            <a:graphicFrameLocks noGrp="1"/>
          </p:cNvGraphicFramePr>
          <p:nvPr>
            <p:ph idx="1"/>
            <p:extLst/>
          </p:nvPr>
        </p:nvGraphicFramePr>
        <p:xfrm>
          <a:off x="526211" y="1825625"/>
          <a:ext cx="10827589" cy="435133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71889149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graphicEl>
                                              <a:dgm id="{D7D05615-AEAF-4AC0-AC06-A0D6C2D478F1}"/>
                                            </p:graphicEl>
                                          </p:spTgt>
                                        </p:tgtEl>
                                        <p:attrNameLst>
                                          <p:attrName>style.visibility</p:attrName>
                                        </p:attrNameLst>
                                      </p:cBhvr>
                                      <p:to>
                                        <p:strVal val="visible"/>
                                      </p:to>
                                    </p:set>
                                    <p:anim calcmode="lin" valueType="num">
                                      <p:cBhvr>
                                        <p:cTn id="15" dur="1000" fill="hold"/>
                                        <p:tgtEl>
                                          <p:spTgt spid="5">
                                            <p:graphicEl>
                                              <a:dgm id="{D7D05615-AEAF-4AC0-AC06-A0D6C2D478F1}"/>
                                            </p:graphicEl>
                                          </p:spTgt>
                                        </p:tgtEl>
                                        <p:attrNameLst>
                                          <p:attrName>ppt_w</p:attrName>
                                        </p:attrNameLst>
                                      </p:cBhvr>
                                      <p:tavLst>
                                        <p:tav tm="0">
                                          <p:val>
                                            <p:fltVal val="0"/>
                                          </p:val>
                                        </p:tav>
                                        <p:tav tm="100000">
                                          <p:val>
                                            <p:strVal val="#ppt_w"/>
                                          </p:val>
                                        </p:tav>
                                      </p:tavLst>
                                    </p:anim>
                                    <p:anim calcmode="lin" valueType="num">
                                      <p:cBhvr>
                                        <p:cTn id="16" dur="1000" fill="hold"/>
                                        <p:tgtEl>
                                          <p:spTgt spid="5">
                                            <p:graphicEl>
                                              <a:dgm id="{D7D05615-AEAF-4AC0-AC06-A0D6C2D478F1}"/>
                                            </p:graphicEl>
                                          </p:spTgt>
                                        </p:tgtEl>
                                        <p:attrNameLst>
                                          <p:attrName>ppt_h</p:attrName>
                                        </p:attrNameLst>
                                      </p:cBhvr>
                                      <p:tavLst>
                                        <p:tav tm="0">
                                          <p:val>
                                            <p:fltVal val="0"/>
                                          </p:val>
                                        </p:tav>
                                        <p:tav tm="100000">
                                          <p:val>
                                            <p:strVal val="#ppt_h"/>
                                          </p:val>
                                        </p:tav>
                                      </p:tavLst>
                                    </p:anim>
                                    <p:anim calcmode="lin" valueType="num">
                                      <p:cBhvr>
                                        <p:cTn id="17" dur="1000" fill="hold"/>
                                        <p:tgtEl>
                                          <p:spTgt spid="5">
                                            <p:graphicEl>
                                              <a:dgm id="{D7D05615-AEAF-4AC0-AC06-A0D6C2D478F1}"/>
                                            </p:graphicEl>
                                          </p:spTgt>
                                        </p:tgtEl>
                                        <p:attrNameLst>
                                          <p:attrName>style.rotation</p:attrName>
                                        </p:attrNameLst>
                                      </p:cBhvr>
                                      <p:tavLst>
                                        <p:tav tm="0">
                                          <p:val>
                                            <p:fltVal val="90"/>
                                          </p:val>
                                        </p:tav>
                                        <p:tav tm="100000">
                                          <p:val>
                                            <p:fltVal val="0"/>
                                          </p:val>
                                        </p:tav>
                                      </p:tavLst>
                                    </p:anim>
                                    <p:animEffect transition="in" filter="fade">
                                      <p:cBhvr>
                                        <p:cTn id="18" dur="1000"/>
                                        <p:tgtEl>
                                          <p:spTgt spid="5">
                                            <p:graphicEl>
                                              <a:dgm id="{D7D05615-AEAF-4AC0-AC06-A0D6C2D478F1}"/>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5">
                                            <p:graphicEl>
                                              <a:dgm id="{90BE55BA-7C91-4CEB-904A-8FCAFADCE267}"/>
                                            </p:graphicEl>
                                          </p:spTgt>
                                        </p:tgtEl>
                                        <p:attrNameLst>
                                          <p:attrName>style.visibility</p:attrName>
                                        </p:attrNameLst>
                                      </p:cBhvr>
                                      <p:to>
                                        <p:strVal val="visible"/>
                                      </p:to>
                                    </p:set>
                                    <p:anim calcmode="lin" valueType="num">
                                      <p:cBhvr>
                                        <p:cTn id="23" dur="1000" fill="hold"/>
                                        <p:tgtEl>
                                          <p:spTgt spid="5">
                                            <p:graphicEl>
                                              <a:dgm id="{90BE55BA-7C91-4CEB-904A-8FCAFADCE267}"/>
                                            </p:graphicEl>
                                          </p:spTgt>
                                        </p:tgtEl>
                                        <p:attrNameLst>
                                          <p:attrName>ppt_w</p:attrName>
                                        </p:attrNameLst>
                                      </p:cBhvr>
                                      <p:tavLst>
                                        <p:tav tm="0">
                                          <p:val>
                                            <p:fltVal val="0"/>
                                          </p:val>
                                        </p:tav>
                                        <p:tav tm="100000">
                                          <p:val>
                                            <p:strVal val="#ppt_w"/>
                                          </p:val>
                                        </p:tav>
                                      </p:tavLst>
                                    </p:anim>
                                    <p:anim calcmode="lin" valueType="num">
                                      <p:cBhvr>
                                        <p:cTn id="24" dur="1000" fill="hold"/>
                                        <p:tgtEl>
                                          <p:spTgt spid="5">
                                            <p:graphicEl>
                                              <a:dgm id="{90BE55BA-7C91-4CEB-904A-8FCAFADCE267}"/>
                                            </p:graphicEl>
                                          </p:spTgt>
                                        </p:tgtEl>
                                        <p:attrNameLst>
                                          <p:attrName>ppt_h</p:attrName>
                                        </p:attrNameLst>
                                      </p:cBhvr>
                                      <p:tavLst>
                                        <p:tav tm="0">
                                          <p:val>
                                            <p:fltVal val="0"/>
                                          </p:val>
                                        </p:tav>
                                        <p:tav tm="100000">
                                          <p:val>
                                            <p:strVal val="#ppt_h"/>
                                          </p:val>
                                        </p:tav>
                                      </p:tavLst>
                                    </p:anim>
                                    <p:anim calcmode="lin" valueType="num">
                                      <p:cBhvr>
                                        <p:cTn id="25" dur="1000" fill="hold"/>
                                        <p:tgtEl>
                                          <p:spTgt spid="5">
                                            <p:graphicEl>
                                              <a:dgm id="{90BE55BA-7C91-4CEB-904A-8FCAFADCE267}"/>
                                            </p:graphicEl>
                                          </p:spTgt>
                                        </p:tgtEl>
                                        <p:attrNameLst>
                                          <p:attrName>style.rotation</p:attrName>
                                        </p:attrNameLst>
                                      </p:cBhvr>
                                      <p:tavLst>
                                        <p:tav tm="0">
                                          <p:val>
                                            <p:fltVal val="90"/>
                                          </p:val>
                                        </p:tav>
                                        <p:tav tm="100000">
                                          <p:val>
                                            <p:fltVal val="0"/>
                                          </p:val>
                                        </p:tav>
                                      </p:tavLst>
                                    </p:anim>
                                    <p:animEffect transition="in" filter="fade">
                                      <p:cBhvr>
                                        <p:cTn id="26" dur="1000"/>
                                        <p:tgtEl>
                                          <p:spTgt spid="5">
                                            <p:graphicEl>
                                              <a:dgm id="{90BE55BA-7C91-4CEB-904A-8FCAFADCE267}"/>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5">
                                            <p:graphicEl>
                                              <a:dgm id="{99610574-1C33-4EBD-8913-B22FE2B3F4C0}"/>
                                            </p:graphicEl>
                                          </p:spTgt>
                                        </p:tgtEl>
                                        <p:attrNameLst>
                                          <p:attrName>style.visibility</p:attrName>
                                        </p:attrNameLst>
                                      </p:cBhvr>
                                      <p:to>
                                        <p:strVal val="visible"/>
                                      </p:to>
                                    </p:set>
                                    <p:anim calcmode="lin" valueType="num">
                                      <p:cBhvr>
                                        <p:cTn id="31" dur="1000" fill="hold"/>
                                        <p:tgtEl>
                                          <p:spTgt spid="5">
                                            <p:graphicEl>
                                              <a:dgm id="{99610574-1C33-4EBD-8913-B22FE2B3F4C0}"/>
                                            </p:graphicEl>
                                          </p:spTgt>
                                        </p:tgtEl>
                                        <p:attrNameLst>
                                          <p:attrName>ppt_w</p:attrName>
                                        </p:attrNameLst>
                                      </p:cBhvr>
                                      <p:tavLst>
                                        <p:tav tm="0">
                                          <p:val>
                                            <p:fltVal val="0"/>
                                          </p:val>
                                        </p:tav>
                                        <p:tav tm="100000">
                                          <p:val>
                                            <p:strVal val="#ppt_w"/>
                                          </p:val>
                                        </p:tav>
                                      </p:tavLst>
                                    </p:anim>
                                    <p:anim calcmode="lin" valueType="num">
                                      <p:cBhvr>
                                        <p:cTn id="32" dur="1000" fill="hold"/>
                                        <p:tgtEl>
                                          <p:spTgt spid="5">
                                            <p:graphicEl>
                                              <a:dgm id="{99610574-1C33-4EBD-8913-B22FE2B3F4C0}"/>
                                            </p:graphicEl>
                                          </p:spTgt>
                                        </p:tgtEl>
                                        <p:attrNameLst>
                                          <p:attrName>ppt_h</p:attrName>
                                        </p:attrNameLst>
                                      </p:cBhvr>
                                      <p:tavLst>
                                        <p:tav tm="0">
                                          <p:val>
                                            <p:fltVal val="0"/>
                                          </p:val>
                                        </p:tav>
                                        <p:tav tm="100000">
                                          <p:val>
                                            <p:strVal val="#ppt_h"/>
                                          </p:val>
                                        </p:tav>
                                      </p:tavLst>
                                    </p:anim>
                                    <p:anim calcmode="lin" valueType="num">
                                      <p:cBhvr>
                                        <p:cTn id="33" dur="1000" fill="hold"/>
                                        <p:tgtEl>
                                          <p:spTgt spid="5">
                                            <p:graphicEl>
                                              <a:dgm id="{99610574-1C33-4EBD-8913-B22FE2B3F4C0}"/>
                                            </p:graphicEl>
                                          </p:spTgt>
                                        </p:tgtEl>
                                        <p:attrNameLst>
                                          <p:attrName>style.rotation</p:attrName>
                                        </p:attrNameLst>
                                      </p:cBhvr>
                                      <p:tavLst>
                                        <p:tav tm="0">
                                          <p:val>
                                            <p:fltVal val="90"/>
                                          </p:val>
                                        </p:tav>
                                        <p:tav tm="100000">
                                          <p:val>
                                            <p:fltVal val="0"/>
                                          </p:val>
                                        </p:tav>
                                      </p:tavLst>
                                    </p:anim>
                                    <p:animEffect transition="in" filter="fade">
                                      <p:cBhvr>
                                        <p:cTn id="34" dur="1000"/>
                                        <p:tgtEl>
                                          <p:spTgt spid="5">
                                            <p:graphicEl>
                                              <a:dgm id="{99610574-1C33-4EBD-8913-B22FE2B3F4C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Sub>
          <a:bldDgm bld="one"/>
        </p:bldSub>
      </p:bldGraphic>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EEC9F100-DCAB-4FC3-98B4-CB653016FDA6}"/>
              </a:ext>
            </a:extLst>
          </p:cNvPr>
          <p:cNvGraphicFramePr>
            <a:graphicFrameLocks noGrp="1"/>
          </p:cNvGraphicFramePr>
          <p:nvPr>
            <p:ph idx="1"/>
            <p:extLst/>
          </p:nvPr>
        </p:nvGraphicFramePr>
        <p:xfrm>
          <a:off x="517585" y="370936"/>
          <a:ext cx="11050438" cy="58060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3961070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graphicEl>
                                              <a:dgm id="{A32479A0-A63C-4CD8-834E-DE09A2CF955A}"/>
                                            </p:graphicEl>
                                          </p:spTgt>
                                        </p:tgtEl>
                                        <p:attrNameLst>
                                          <p:attrName>style.visibility</p:attrName>
                                        </p:attrNameLst>
                                      </p:cBhvr>
                                      <p:to>
                                        <p:strVal val="visible"/>
                                      </p:to>
                                    </p:set>
                                    <p:animEffect transition="in" filter="circle(in)">
                                      <p:cBhvr>
                                        <p:cTn id="7" dur="2000"/>
                                        <p:tgtEl>
                                          <p:spTgt spid="4">
                                            <p:graphicEl>
                                              <a:dgm id="{A32479A0-A63C-4CD8-834E-DE09A2CF955A}"/>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graphicEl>
                                              <a:dgm id="{7AAD0CC3-088C-4186-8AD9-E857290E2FB1}"/>
                                            </p:graphicEl>
                                          </p:spTgt>
                                        </p:tgtEl>
                                        <p:attrNameLst>
                                          <p:attrName>style.visibility</p:attrName>
                                        </p:attrNameLst>
                                      </p:cBhvr>
                                      <p:to>
                                        <p:strVal val="visible"/>
                                      </p:to>
                                    </p:set>
                                    <p:animEffect transition="in" filter="circle(in)">
                                      <p:cBhvr>
                                        <p:cTn id="12" dur="2000"/>
                                        <p:tgtEl>
                                          <p:spTgt spid="4">
                                            <p:graphicEl>
                                              <a:dgm id="{7AAD0CC3-088C-4186-8AD9-E857290E2FB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1">
            <a:extLst>
              <a:ext uri="{FF2B5EF4-FFF2-40B4-BE49-F238E27FC236}">
                <a16:creationId xmlns:a16="http://schemas.microsoft.com/office/drawing/2014/main" id="{B46B4171-524A-41DF-A32A-9AFA4B2BFD89}"/>
              </a:ext>
            </a:extLst>
          </p:cNvPr>
          <p:cNvGraphicFramePr>
            <a:graphicFrameLocks noGrp="1"/>
          </p:cNvGraphicFramePr>
          <p:nvPr>
            <p:ph idx="1"/>
            <p:extLst/>
          </p:nvPr>
        </p:nvGraphicFramePr>
        <p:xfrm>
          <a:off x="838200" y="362310"/>
          <a:ext cx="10515600" cy="58146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58717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graphicEl>
                                              <a:dgm id="{FC8C612E-082A-4319-8D26-80E1C545E0F2}"/>
                                            </p:graphicEl>
                                          </p:spTgt>
                                        </p:tgtEl>
                                        <p:attrNameLst>
                                          <p:attrName>style.visibility</p:attrName>
                                        </p:attrNameLst>
                                      </p:cBhvr>
                                      <p:to>
                                        <p:strVal val="visible"/>
                                      </p:to>
                                    </p:set>
                                    <p:animEffect transition="in" filter="fade">
                                      <p:cBhvr>
                                        <p:cTn id="7" dur="2000"/>
                                        <p:tgtEl>
                                          <p:spTgt spid="2">
                                            <p:graphicEl>
                                              <a:dgm id="{FC8C612E-082A-4319-8D26-80E1C545E0F2}"/>
                                            </p:graphicEl>
                                          </p:spTgt>
                                        </p:tgtEl>
                                      </p:cBhvr>
                                    </p:animEffect>
                                    <p:anim calcmode="lin" valueType="num">
                                      <p:cBhvr>
                                        <p:cTn id="8" dur="2000" fill="hold"/>
                                        <p:tgtEl>
                                          <p:spTgt spid="2">
                                            <p:graphicEl>
                                              <a:dgm id="{FC8C612E-082A-4319-8D26-80E1C545E0F2}"/>
                                            </p:graphicEl>
                                          </p:spTgt>
                                        </p:tgtEl>
                                        <p:attrNameLst>
                                          <p:attrName>ppt_w</p:attrName>
                                        </p:attrNameLst>
                                      </p:cBhvr>
                                      <p:tavLst>
                                        <p:tav tm="0" fmla="#ppt_w*sin(2.5*pi*$)">
                                          <p:val>
                                            <p:fltVal val="0"/>
                                          </p:val>
                                        </p:tav>
                                        <p:tav tm="100000">
                                          <p:val>
                                            <p:fltVal val="1"/>
                                          </p:val>
                                        </p:tav>
                                      </p:tavLst>
                                    </p:anim>
                                    <p:anim calcmode="lin" valueType="num">
                                      <p:cBhvr>
                                        <p:cTn id="9" dur="2000" fill="hold"/>
                                        <p:tgtEl>
                                          <p:spTgt spid="2">
                                            <p:graphicEl>
                                              <a:dgm id="{FC8C612E-082A-4319-8D26-80E1C545E0F2}"/>
                                            </p:graphic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graphicEl>
                                              <a:dgm id="{71E1A20D-96F6-4070-98BA-3AE571BD81FB}"/>
                                            </p:graphicEl>
                                          </p:spTgt>
                                        </p:tgtEl>
                                        <p:attrNameLst>
                                          <p:attrName>style.visibility</p:attrName>
                                        </p:attrNameLst>
                                      </p:cBhvr>
                                      <p:to>
                                        <p:strVal val="visible"/>
                                      </p:to>
                                    </p:set>
                                    <p:animEffect transition="in" filter="fade">
                                      <p:cBhvr>
                                        <p:cTn id="14" dur="2000"/>
                                        <p:tgtEl>
                                          <p:spTgt spid="2">
                                            <p:graphicEl>
                                              <a:dgm id="{71E1A20D-96F6-4070-98BA-3AE571BD81FB}"/>
                                            </p:graphicEl>
                                          </p:spTgt>
                                        </p:tgtEl>
                                      </p:cBhvr>
                                    </p:animEffect>
                                    <p:anim calcmode="lin" valueType="num">
                                      <p:cBhvr>
                                        <p:cTn id="15" dur="2000" fill="hold"/>
                                        <p:tgtEl>
                                          <p:spTgt spid="2">
                                            <p:graphicEl>
                                              <a:dgm id="{71E1A20D-96F6-4070-98BA-3AE571BD81FB}"/>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2">
                                            <p:graphicEl>
                                              <a:dgm id="{71E1A20D-96F6-4070-98BA-3AE571BD81FB}"/>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2">
                                            <p:graphicEl>
                                              <a:dgm id="{A5873B35-4099-4652-BF81-D0E481B2C98E}"/>
                                            </p:graphicEl>
                                          </p:spTgt>
                                        </p:tgtEl>
                                        <p:attrNameLst>
                                          <p:attrName>style.visibility</p:attrName>
                                        </p:attrNameLst>
                                      </p:cBhvr>
                                      <p:to>
                                        <p:strVal val="visible"/>
                                      </p:to>
                                    </p:set>
                                    <p:animEffect transition="in" filter="fade">
                                      <p:cBhvr>
                                        <p:cTn id="21" dur="2000"/>
                                        <p:tgtEl>
                                          <p:spTgt spid="2">
                                            <p:graphicEl>
                                              <a:dgm id="{A5873B35-4099-4652-BF81-D0E481B2C98E}"/>
                                            </p:graphicEl>
                                          </p:spTgt>
                                        </p:tgtEl>
                                      </p:cBhvr>
                                    </p:animEffect>
                                    <p:anim calcmode="lin" valueType="num">
                                      <p:cBhvr>
                                        <p:cTn id="22" dur="2000" fill="hold"/>
                                        <p:tgtEl>
                                          <p:spTgt spid="2">
                                            <p:graphicEl>
                                              <a:dgm id="{A5873B35-4099-4652-BF81-D0E481B2C98E}"/>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2">
                                            <p:graphicEl>
                                              <a:dgm id="{A5873B35-4099-4652-BF81-D0E481B2C98E}"/>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Dgm bld="one"/>
        </p:bldSub>
      </p:bldGraphic>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a:extLst>
              <a:ext uri="{FF2B5EF4-FFF2-40B4-BE49-F238E27FC236}">
                <a16:creationId xmlns:a16="http://schemas.microsoft.com/office/drawing/2014/main" id="{69EBA93E-CC35-4D7F-BA4E-B1C5E72CAD5D}"/>
              </a:ext>
            </a:extLst>
          </p:cNvPr>
          <p:cNvGraphicFramePr>
            <a:graphicFrameLocks noGrp="1"/>
          </p:cNvGraphicFramePr>
          <p:nvPr>
            <p:ph idx="1"/>
            <p:extLst/>
          </p:nvPr>
        </p:nvGraphicFramePr>
        <p:xfrm>
          <a:off x="838200" y="388189"/>
          <a:ext cx="10515600" cy="57887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549924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graphicEl>
                                              <a:dgm id="{B29A846B-6BBA-494F-B259-103A8F686D77}"/>
                                            </p:graphicEl>
                                          </p:spTgt>
                                        </p:tgtEl>
                                        <p:attrNameLst>
                                          <p:attrName>style.visibility</p:attrName>
                                        </p:attrNameLst>
                                      </p:cBhvr>
                                      <p:to>
                                        <p:strVal val="visible"/>
                                      </p:to>
                                    </p:set>
                                    <p:anim calcmode="lin" valueType="num">
                                      <p:cBhvr>
                                        <p:cTn id="7" dur="1000" fill="hold"/>
                                        <p:tgtEl>
                                          <p:spTgt spid="4">
                                            <p:graphicEl>
                                              <a:dgm id="{B29A846B-6BBA-494F-B259-103A8F686D77}"/>
                                            </p:graphicEl>
                                          </p:spTgt>
                                        </p:tgtEl>
                                        <p:attrNameLst>
                                          <p:attrName>ppt_w</p:attrName>
                                        </p:attrNameLst>
                                      </p:cBhvr>
                                      <p:tavLst>
                                        <p:tav tm="0">
                                          <p:val>
                                            <p:fltVal val="0"/>
                                          </p:val>
                                        </p:tav>
                                        <p:tav tm="100000">
                                          <p:val>
                                            <p:strVal val="#ppt_w"/>
                                          </p:val>
                                        </p:tav>
                                      </p:tavLst>
                                    </p:anim>
                                    <p:anim calcmode="lin" valueType="num">
                                      <p:cBhvr>
                                        <p:cTn id="8" dur="1000" fill="hold"/>
                                        <p:tgtEl>
                                          <p:spTgt spid="4">
                                            <p:graphicEl>
                                              <a:dgm id="{B29A846B-6BBA-494F-B259-103A8F686D77}"/>
                                            </p:graphicEl>
                                          </p:spTgt>
                                        </p:tgtEl>
                                        <p:attrNameLst>
                                          <p:attrName>ppt_h</p:attrName>
                                        </p:attrNameLst>
                                      </p:cBhvr>
                                      <p:tavLst>
                                        <p:tav tm="0">
                                          <p:val>
                                            <p:fltVal val="0"/>
                                          </p:val>
                                        </p:tav>
                                        <p:tav tm="100000">
                                          <p:val>
                                            <p:strVal val="#ppt_h"/>
                                          </p:val>
                                        </p:tav>
                                      </p:tavLst>
                                    </p:anim>
                                    <p:anim calcmode="lin" valueType="num">
                                      <p:cBhvr>
                                        <p:cTn id="9" dur="1000" fill="hold"/>
                                        <p:tgtEl>
                                          <p:spTgt spid="4">
                                            <p:graphicEl>
                                              <a:dgm id="{B29A846B-6BBA-494F-B259-103A8F686D77}"/>
                                            </p:graphicEl>
                                          </p:spTgt>
                                        </p:tgtEl>
                                        <p:attrNameLst>
                                          <p:attrName>style.rotation</p:attrName>
                                        </p:attrNameLst>
                                      </p:cBhvr>
                                      <p:tavLst>
                                        <p:tav tm="0">
                                          <p:val>
                                            <p:fltVal val="90"/>
                                          </p:val>
                                        </p:tav>
                                        <p:tav tm="100000">
                                          <p:val>
                                            <p:fltVal val="0"/>
                                          </p:val>
                                        </p:tav>
                                      </p:tavLst>
                                    </p:anim>
                                    <p:animEffect transition="in" filter="fade">
                                      <p:cBhvr>
                                        <p:cTn id="10" dur="1000"/>
                                        <p:tgtEl>
                                          <p:spTgt spid="4">
                                            <p:graphicEl>
                                              <a:dgm id="{B29A846B-6BBA-494F-B259-103A8F686D77}"/>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2603B69D-3DD3-4798-95C9-6308E951D196}"/>
                                            </p:graphicEl>
                                          </p:spTgt>
                                        </p:tgtEl>
                                        <p:attrNameLst>
                                          <p:attrName>style.visibility</p:attrName>
                                        </p:attrNameLst>
                                      </p:cBhvr>
                                      <p:to>
                                        <p:strVal val="visible"/>
                                      </p:to>
                                    </p:set>
                                    <p:anim calcmode="lin" valueType="num">
                                      <p:cBhvr>
                                        <p:cTn id="15" dur="1000" fill="hold"/>
                                        <p:tgtEl>
                                          <p:spTgt spid="4">
                                            <p:graphicEl>
                                              <a:dgm id="{2603B69D-3DD3-4798-95C9-6308E951D196}"/>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2603B69D-3DD3-4798-95C9-6308E951D196}"/>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2603B69D-3DD3-4798-95C9-6308E951D196}"/>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2603B69D-3DD3-4798-95C9-6308E951D196}"/>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E123509D-4E8D-404E-AE8C-31D142CF45E3}"/>
                                            </p:graphicEl>
                                          </p:spTgt>
                                        </p:tgtEl>
                                        <p:attrNameLst>
                                          <p:attrName>style.visibility</p:attrName>
                                        </p:attrNameLst>
                                      </p:cBhvr>
                                      <p:to>
                                        <p:strVal val="visible"/>
                                      </p:to>
                                    </p:set>
                                    <p:anim calcmode="lin" valueType="num">
                                      <p:cBhvr>
                                        <p:cTn id="23" dur="1000" fill="hold"/>
                                        <p:tgtEl>
                                          <p:spTgt spid="4">
                                            <p:graphicEl>
                                              <a:dgm id="{E123509D-4E8D-404E-AE8C-31D142CF45E3}"/>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E123509D-4E8D-404E-AE8C-31D142CF45E3}"/>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E123509D-4E8D-404E-AE8C-31D142CF45E3}"/>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E123509D-4E8D-404E-AE8C-31D142CF45E3}"/>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tags/tag1.xml><?xml version="1.0" encoding="utf-8"?>
<p:tagLst xmlns:a="http://schemas.openxmlformats.org/drawingml/2006/main" xmlns:r="http://schemas.openxmlformats.org/officeDocument/2006/relationships" xmlns:p="http://schemas.openxmlformats.org/presentationml/2006/main">
  <p:tag name="TIMING" val="|3.5|49.2"/>
</p:tagLst>
</file>

<file path=ppt/tags/tag2.xml><?xml version="1.0" encoding="utf-8"?>
<p:tagLst xmlns:a="http://schemas.openxmlformats.org/drawingml/2006/main" xmlns:r="http://schemas.openxmlformats.org/officeDocument/2006/relationships" xmlns:p="http://schemas.openxmlformats.org/presentationml/2006/main">
  <p:tag name="TIMING" val="|0.6|0.1|1.2|0.4|0.4"/>
</p:tagLst>
</file>

<file path=ppt/tags/tag3.xml><?xml version="1.0" encoding="utf-8"?>
<p:tagLst xmlns:a="http://schemas.openxmlformats.org/drawingml/2006/main" xmlns:r="http://schemas.openxmlformats.org/officeDocument/2006/relationships" xmlns:p="http://schemas.openxmlformats.org/presentationml/2006/main">
  <p:tag name="TIMING" val="|0.2|0.7|0.7|0.7"/>
</p:tagLst>
</file>

<file path=ppt/tags/tag4.xml><?xml version="1.0" encoding="utf-8"?>
<p:tagLst xmlns:a="http://schemas.openxmlformats.org/drawingml/2006/main" xmlns:r="http://schemas.openxmlformats.org/officeDocument/2006/relationships" xmlns:p="http://schemas.openxmlformats.org/presentationml/2006/main">
  <p:tag name="TIMING" val="|0.4|1.3"/>
</p:tagLst>
</file>

<file path=ppt/tags/tag5.xml><?xml version="1.0" encoding="utf-8"?>
<p:tagLst xmlns:a="http://schemas.openxmlformats.org/drawingml/2006/main" xmlns:r="http://schemas.openxmlformats.org/officeDocument/2006/relationships" xmlns:p="http://schemas.openxmlformats.org/presentationml/2006/main">
  <p:tag name="TIMING" val="|0.3|1.3"/>
</p:tagLst>
</file>

<file path=ppt/tags/tag6.xml><?xml version="1.0" encoding="utf-8"?>
<p:tagLst xmlns:a="http://schemas.openxmlformats.org/drawingml/2006/main" xmlns:r="http://schemas.openxmlformats.org/officeDocument/2006/relationships" xmlns:p="http://schemas.openxmlformats.org/presentationml/2006/main">
  <p:tag name="TIMING" val="|1|4.4|1.6|2.1|2.3|5.5"/>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Mesh">
  <a:themeElements>
    <a:clrScheme name="Mesh">
      <a:dk1>
        <a:sysClr val="windowText" lastClr="000000"/>
      </a:dk1>
      <a:lt1>
        <a:sysClr val="window" lastClr="FFFFFF"/>
      </a:lt1>
      <a:dk2>
        <a:srgbClr val="363D46"/>
      </a:dk2>
      <a:lt2>
        <a:srgbClr val="EBEBEB"/>
      </a:lt2>
      <a:accent1>
        <a:srgbClr val="A9E023"/>
      </a:accent1>
      <a:accent2>
        <a:srgbClr val="1FCDB6"/>
      </a:accent2>
      <a:accent3>
        <a:srgbClr val="5F99C9"/>
      </a:accent3>
      <a:accent4>
        <a:srgbClr val="AE65D1"/>
      </a:accent4>
      <a:accent5>
        <a:srgbClr val="D06423"/>
      </a:accent5>
      <a:accent6>
        <a:srgbClr val="DCAB11"/>
      </a:accent6>
      <a:hlink>
        <a:srgbClr val="ADE133"/>
      </a:hlink>
      <a:folHlink>
        <a:srgbClr val="C2EA66"/>
      </a:folHlink>
    </a:clrScheme>
    <a:fontScheme name="Mesh">
      <a:majorFont>
        <a:latin typeface="Century Gothic" panose="020B0502020202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Mesh">
      <a:fillStyleLst>
        <a:solidFill>
          <a:schemeClr val="phClr"/>
        </a:solidFill>
        <a:gradFill rotWithShape="1">
          <a:gsLst>
            <a:gs pos="0">
              <a:schemeClr val="phClr">
                <a:tint val="60000"/>
                <a:lumMod val="110000"/>
              </a:schemeClr>
            </a:gs>
            <a:gs pos="100000">
              <a:schemeClr val="phClr">
                <a:tint val="82000"/>
              </a:schemeClr>
            </a:gs>
          </a:gsLst>
          <a:lin ang="5400000" scaled="0"/>
        </a:gradFill>
        <a:gradFill rotWithShape="1">
          <a:gsLst>
            <a:gs pos="0">
              <a:schemeClr val="phClr">
                <a:tint val="96000"/>
                <a:lumMod val="104000"/>
              </a:schemeClr>
            </a:gs>
            <a:gs pos="100000">
              <a:schemeClr val="phClr">
                <a:shade val="84000"/>
                <a:lumMod val="84000"/>
              </a:schemeClr>
            </a:gs>
          </a:gsLst>
          <a:lin ang="5400000" scaled="0"/>
        </a:gradFill>
      </a:fillStyleLst>
      <a:lnStyleLst>
        <a:ln w="9525"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innerShdw blurRad="50800" dist="25400" dir="13500000">
              <a:srgbClr val="000000">
                <a:alpha val="55000"/>
              </a:srgbClr>
            </a:innerShdw>
          </a:effectLst>
        </a:effectStyle>
        <a:effectStyle>
          <a:effectLst>
            <a:outerShdw blurRad="50800" dist="38100" dir="5400000" rotWithShape="0">
              <a:srgbClr val="000000">
                <a:alpha val="60000"/>
              </a:srgbClr>
            </a:outerShdw>
          </a:effectLst>
          <a:scene3d>
            <a:camera prst="orthographicFront">
              <a:rot lat="0" lon="0" rev="0"/>
            </a:camera>
            <a:lightRig rig="threePt" dir="tl"/>
          </a:scene3d>
          <a:sp3d>
            <a:bevelT w="25400" h="25400" prst="slope"/>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28000"/>
                <a:satMod val="94000"/>
                <a:lumMod val="20000"/>
              </a:schemeClr>
              <a:schemeClr val="phClr">
                <a:tint val="94000"/>
                <a:shade val="84000"/>
                <a:satMod val="148000"/>
                <a:lumMod val="114000"/>
              </a:schemeClr>
            </a:duotone>
          </a:blip>
          <a:stretch/>
        </a:blipFill>
      </a:bgFillStyleLst>
    </a:fmtScheme>
  </a:themeElements>
  <a:objectDefaults/>
  <a:extraClrSchemeLst/>
  <a:extLst>
    <a:ext uri="{05A4C25C-085E-4340-85A3-A5531E510DB2}">
      <thm15:themeFamily xmlns:thm15="http://schemas.microsoft.com/office/thememl/2012/main" name="Mesh" id="{789EC3FE-34FD-429C-9918-760025E6C145}" vid="{1FEE2289-88FB-467C-9C9A-54F3C85768F0}"/>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Mesh</Template>
  <TotalTime>293</TotalTime>
  <Words>13182</Words>
  <Application>Microsoft Office PowerPoint</Application>
  <PresentationFormat>Widescreen</PresentationFormat>
  <Paragraphs>955</Paragraphs>
  <Slides>291</Slides>
  <Notes>6</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291</vt:i4>
      </vt:variant>
    </vt:vector>
  </HeadingPairs>
  <TitlesOfParts>
    <vt:vector size="301" baseType="lpstr">
      <vt:lpstr>Batang</vt:lpstr>
      <vt:lpstr>Accord Heavy SF</vt:lpstr>
      <vt:lpstr>Algerian</vt:lpstr>
      <vt:lpstr>Arial</vt:lpstr>
      <vt:lpstr>Blippo Light SF</vt:lpstr>
      <vt:lpstr>Broadway</vt:lpstr>
      <vt:lpstr>Calibri</vt:lpstr>
      <vt:lpstr>Castellar</vt:lpstr>
      <vt:lpstr>Century Gothic</vt:lpstr>
      <vt:lpstr>Mesh</vt:lpstr>
      <vt:lpstr>CPC Training May 23, 2018</vt:lpstr>
      <vt:lpstr>PowerPoint Presentation</vt:lpstr>
      <vt:lpstr>PowerPoint Presentation</vt:lpstr>
      <vt:lpstr>PowerPoint Presentation</vt:lpstr>
      <vt:lpstr>PowerPoint Presentation</vt:lpstr>
      <vt:lpstr>eVP Electronic Vendor Portal</vt:lpstr>
      <vt:lpstr>What is IPS</vt:lpstr>
      <vt:lpstr>Who Participates in E-Procurement</vt:lpstr>
      <vt:lpstr>What else is in eVP</vt:lpstr>
      <vt:lpstr>What is IPS</vt:lpstr>
      <vt:lpstr>RESPONSIBILITIES OF A CPC</vt:lpstr>
      <vt:lpstr>RESPONSIBILITIES OF A CPC</vt:lpstr>
      <vt:lpstr>RESPONSIBILITIES OF A CPC</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Interscope “SCO” ID Number</vt:lpstr>
      <vt:lpstr>PowerPoint Presentation</vt:lpstr>
      <vt:lpstr>PowerPoint Presentation</vt:lpstr>
      <vt:lpstr>PowerPoint Presentation</vt:lpstr>
      <vt:lpstr>Questions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CPC Training  May 23, 2018</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CPC Training May 23, 2018</dc:title>
  <dc:creator>Hahnel, LeaAnne</dc:creator>
  <cp:lastModifiedBy>Hahnel, LeaAnne</cp:lastModifiedBy>
  <cp:revision>27</cp:revision>
  <dcterms:created xsi:type="dcterms:W3CDTF">2018-05-17T14:48:51Z</dcterms:created>
  <dcterms:modified xsi:type="dcterms:W3CDTF">2018-05-17T19:42:50Z</dcterms:modified>
</cp:coreProperties>
</file>